
<file path=[Content_Types].xml><?xml version="1.0" encoding="utf-8"?>
<Types xmlns="http://schemas.openxmlformats.org/package/2006/content-types">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49.xml" ContentType="application/vnd.openxmlformats-officedocument.presentationml.tags+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tags/tag38.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notesSlides/notesSlide23.xml" ContentType="application/vnd.openxmlformats-officedocument.presentationml.notesSlide+xml"/>
  <Override PartName="/ppt/tags/tag45.xml" ContentType="application/vnd.openxmlformats-officedocument.presentationml.tags+xml"/>
  <Override PartName="/ppt/notesSlides/notesSlide12.xml" ContentType="application/vnd.openxmlformats-officedocument.presentationml.notesSlide+xml"/>
  <Override PartName="/ppt/tags/tag34.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tags/tag32.xml" ContentType="application/vnd.openxmlformats-officedocument.presentationml.tags+xml"/>
  <Override PartName="/ppt/tags/tag41.xml" ContentType="application/vnd.openxmlformats-officedocument.presentationml.tags+xml"/>
  <Override PartName="/ppt/tags/tag50.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tags/tag3.xml" ContentType="application/vnd.openxmlformats-officedocument.presentationml.tags+xml"/>
  <Override PartName="/ppt/tags/tag39.xml" ContentType="application/vnd.openxmlformats-officedocument.presentationml.tags+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tags/tag26.xml" ContentType="application/vnd.openxmlformats-officedocument.presentationml.tags+xml"/>
  <Override PartName="/ppt/tags/tag35.xml" ContentType="application/vnd.openxmlformats-officedocument.presentationml.tags+xml"/>
  <Override PartName="/ppt/notesSlides/notesSlide22.xml" ContentType="application/vnd.openxmlformats-officedocument.presentationml.notesSlide+xml"/>
  <Override PartName="/ppt/tags/tag46.xml" ContentType="application/vnd.openxmlformats-officedocument.presentationml.tag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tags/tag24.xml" ContentType="application/vnd.openxmlformats-officedocument.presentationml.tags+xml"/>
  <Override PartName="/ppt/tags/tag33.xml" ContentType="application/vnd.openxmlformats-officedocument.presentationml.tags+xml"/>
  <Override PartName="/ppt/notesSlides/notesSlide20.xml" ContentType="application/vnd.openxmlformats-officedocument.presentationml.notesSlide+xml"/>
  <Override PartName="/ppt/tags/tag44.xml" ContentType="application/vnd.openxmlformats-officedocument.presentationml.tags+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tags/tag51.xml" ContentType="application/vnd.openxmlformats-officedocument.presentationml.tags+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notesSlides/notesSlide18.xml" ContentType="application/vnd.openxmlformats-officedocument.presentationml.notesSlide+xml"/>
  <Override PartName="/ppt/tags/tag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tags/tag29.xml" ContentType="application/vnd.openxmlformats-officedocument.presentationml.tags+xml"/>
  <Override PartName="/ppt/tags/tag47.xml" ContentType="application/vnd.openxmlformats-officedocument.presentationml.tags+xml"/>
  <Override PartName="/ppt/notesSlides/notesSlide25.xml" ContentType="application/vnd.openxmlformats-officedocument.presentationml.notesSlide+xml"/>
  <Override PartName="/ppt/slides/slide12.xml" ContentType="application/vnd.openxmlformats-officedocument.presentationml.slide+xml"/>
  <Override PartName="/ppt/notesSlides/notesSlide14.xml" ContentType="application/vnd.openxmlformats-officedocument.presentationml.notesSlide+xml"/>
  <Override PartName="/ppt/tags/tag18.xml" ContentType="application/vnd.openxmlformats-officedocument.presentationml.tags+xml"/>
  <Override PartName="/ppt/tags/tag36.xml" ContentType="application/vnd.openxmlformats-officedocument.presentationml.tags+xml"/>
  <Override PartName="/ppt/notesSlides/notesSlide9.xml" ContentType="application/vnd.openxmlformats-officedocument.presentationml.notesSlide+xml"/>
  <Override PartName="/ppt/tags/tag14.xml" ContentType="application/vnd.openxmlformats-officedocument.presentationml.tags+xml"/>
  <Override PartName="/ppt/tags/tag25.xml" ContentType="application/vnd.openxmlformats-officedocument.presentationml.tags+xml"/>
  <Override PartName="/ppt/notesSlides/notesSlide21.xml" ContentType="application/vnd.openxmlformats-officedocument.presentationml.notesSlide+xml"/>
  <Override PartName="/ppt/tags/tag43.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57" r:id="rId3"/>
    <p:sldId id="258" r:id="rId4"/>
    <p:sldId id="264" r:id="rId5"/>
    <p:sldId id="269" r:id="rId6"/>
    <p:sldId id="270" r:id="rId7"/>
    <p:sldId id="271" r:id="rId8"/>
    <p:sldId id="259" r:id="rId9"/>
    <p:sldId id="266" r:id="rId10"/>
    <p:sldId id="274" r:id="rId11"/>
    <p:sldId id="275" r:id="rId12"/>
    <p:sldId id="276" r:id="rId13"/>
    <p:sldId id="277" r:id="rId14"/>
    <p:sldId id="278" r:id="rId15"/>
    <p:sldId id="260" r:id="rId16"/>
    <p:sldId id="262" r:id="rId17"/>
    <p:sldId id="267" r:id="rId18"/>
    <p:sldId id="268" r:id="rId19"/>
    <p:sldId id="272" r:id="rId20"/>
    <p:sldId id="273" r:id="rId21"/>
    <p:sldId id="261" r:id="rId22"/>
    <p:sldId id="263" r:id="rId23"/>
    <p:sldId id="265" r:id="rId24"/>
    <p:sldId id="279" r:id="rId25"/>
    <p:sldId id="280" r:id="rId26"/>
    <p:sldId id="281" r:id="rId27"/>
    <p:sldId id="282" r:id="rId28"/>
    <p:sldId id="283"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25" userDrawn="1">
          <p15:clr>
            <a:srgbClr val="A4A3A4"/>
          </p15:clr>
        </p15:guide>
        <p15:guide id="3" pos="7355" userDrawn="1">
          <p15:clr>
            <a:srgbClr val="A4A3A4"/>
          </p15:clr>
        </p15:guide>
        <p15:guide id="4" orient="horz" pos="346" userDrawn="1">
          <p15:clr>
            <a:srgbClr val="A4A3A4"/>
          </p15:clr>
        </p15:guide>
        <p15:guide id="5" orient="horz" pos="3974" userDrawn="1">
          <p15:clr>
            <a:srgbClr val="A4A3A4"/>
          </p15:clr>
        </p15:guide>
        <p15:guide id="6" pos="3840" userDrawn="1">
          <p15:clr>
            <a:srgbClr val="A4A3A4"/>
          </p15:clr>
        </p15:guide>
        <p15:guide id="7" orient="horz" pos="572" userDrawn="1">
          <p15:clr>
            <a:srgbClr val="A4A3A4"/>
          </p15:clr>
        </p15:guide>
        <p15:guide id="8" orient="horz" pos="374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263770"/>
    <a:srgbClr val="E6E6E6"/>
    <a:srgbClr val="0C0C11"/>
    <a:srgbClr val="0C0C0F"/>
    <a:srgbClr val="820912"/>
    <a:srgbClr val="2F4397"/>
  </p:clrMru>
  <p:extLst>
    <p:ext uri="{E76CE94A-603C-4142-B9EB-6D1370010A27}">
      <p14:discardImageEditData xmlns:p14="http://schemas.microsoft.com/office/powerpoint/2010/main" xmlns="" val="0"/>
    </p:ext>
    <p:ext uri="{D31A062A-798A-4329-ABDD-BBA856620510}">
      <p14:defaultImageDpi xmlns:p14="http://schemas.microsoft.com/office/powerpoint/2010/main" xmlns="" val="15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5" autoAdjust="0"/>
    <p:restoredTop sz="94660"/>
  </p:normalViewPr>
  <p:slideViewPr>
    <p:cSldViewPr snapToGrid="0" showGuides="1">
      <p:cViewPr varScale="1">
        <p:scale>
          <a:sx n="114" d="100"/>
          <a:sy n="114" d="100"/>
        </p:scale>
        <p:origin x="-474" y="-96"/>
      </p:cViewPr>
      <p:guideLst>
        <p:guide orient="horz" pos="2160"/>
        <p:guide orient="horz" pos="346"/>
        <p:guide orient="horz" pos="3974"/>
        <p:guide orient="horz" pos="572"/>
        <p:guide orient="horz" pos="3748"/>
        <p:guide pos="325"/>
        <p:guide pos="7355"/>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1743F9-9B08-422F-9ECE-BE7148BC7DDC}" type="datetimeFigureOut">
              <a:rPr lang="zh-CN" altLang="en-US" smtClean="0"/>
              <a:pPr/>
              <a:t>2020/8/20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4C0232-94FA-4EBE-BB9B-79FBE486032D}" type="slidenum">
              <a:rPr lang="zh-CN" altLang="en-US" smtClean="0"/>
              <a:pPr/>
              <a:t>‹#›</a:t>
            </a:fld>
            <a:endParaRPr lang="zh-CN" altLang="en-US"/>
          </a:p>
        </p:txBody>
      </p:sp>
    </p:spTree>
    <p:extLst>
      <p:ext uri="{BB962C8B-B14F-4D97-AF65-F5344CB8AC3E}">
        <p14:creationId xmlns:p14="http://schemas.microsoft.com/office/powerpoint/2010/main" xmlns="" val="2299738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a:t>
            </a:fld>
            <a:endParaRPr lang="zh-CN" altLang="en-US"/>
          </a:p>
        </p:txBody>
      </p:sp>
    </p:spTree>
    <p:extLst>
      <p:ext uri="{BB962C8B-B14F-4D97-AF65-F5344CB8AC3E}">
        <p14:creationId xmlns:p14="http://schemas.microsoft.com/office/powerpoint/2010/main" xmlns="" val="21740890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a:t>
            </a:fld>
            <a:endParaRPr lang="zh-CN" altLang="en-US"/>
          </a:p>
        </p:txBody>
      </p:sp>
    </p:spTree>
    <p:extLst>
      <p:ext uri="{BB962C8B-B14F-4D97-AF65-F5344CB8AC3E}">
        <p14:creationId xmlns:p14="http://schemas.microsoft.com/office/powerpoint/2010/main" xmlns="" val="2379015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3</a:t>
            </a:fld>
            <a:endParaRPr lang="zh-CN" altLang="en-US"/>
          </a:p>
        </p:txBody>
      </p:sp>
    </p:spTree>
    <p:extLst>
      <p:ext uri="{BB962C8B-B14F-4D97-AF65-F5344CB8AC3E}">
        <p14:creationId xmlns:p14="http://schemas.microsoft.com/office/powerpoint/2010/main" xmlns="" val="13688615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4</a:t>
            </a:fld>
            <a:endParaRPr lang="zh-CN" altLang="en-US"/>
          </a:p>
        </p:txBody>
      </p:sp>
    </p:spTree>
    <p:extLst>
      <p:ext uri="{BB962C8B-B14F-4D97-AF65-F5344CB8AC3E}">
        <p14:creationId xmlns:p14="http://schemas.microsoft.com/office/powerpoint/2010/main" xmlns="" val="8573188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5</a:t>
            </a:fld>
            <a:endParaRPr lang="zh-CN" altLang="en-US"/>
          </a:p>
        </p:txBody>
      </p:sp>
    </p:spTree>
    <p:extLst>
      <p:ext uri="{BB962C8B-B14F-4D97-AF65-F5344CB8AC3E}">
        <p14:creationId xmlns:p14="http://schemas.microsoft.com/office/powerpoint/2010/main" xmlns="" val="40562293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6</a:t>
            </a:fld>
            <a:endParaRPr lang="zh-CN" altLang="en-US"/>
          </a:p>
        </p:txBody>
      </p:sp>
    </p:spTree>
    <p:extLst>
      <p:ext uri="{BB962C8B-B14F-4D97-AF65-F5344CB8AC3E}">
        <p14:creationId xmlns:p14="http://schemas.microsoft.com/office/powerpoint/2010/main" xmlns="" val="11861494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7</a:t>
            </a:fld>
            <a:endParaRPr lang="zh-CN" altLang="en-US"/>
          </a:p>
        </p:txBody>
      </p:sp>
    </p:spTree>
    <p:extLst>
      <p:ext uri="{BB962C8B-B14F-4D97-AF65-F5344CB8AC3E}">
        <p14:creationId xmlns:p14="http://schemas.microsoft.com/office/powerpoint/2010/main" xmlns="" val="23547619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8</a:t>
            </a:fld>
            <a:endParaRPr lang="zh-CN" altLang="en-US"/>
          </a:p>
        </p:txBody>
      </p:sp>
    </p:spTree>
    <p:extLst>
      <p:ext uri="{BB962C8B-B14F-4D97-AF65-F5344CB8AC3E}">
        <p14:creationId xmlns:p14="http://schemas.microsoft.com/office/powerpoint/2010/main" xmlns="" val="3081816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9</a:t>
            </a:fld>
            <a:endParaRPr lang="zh-CN" altLang="en-US"/>
          </a:p>
        </p:txBody>
      </p:sp>
    </p:spTree>
    <p:extLst>
      <p:ext uri="{BB962C8B-B14F-4D97-AF65-F5344CB8AC3E}">
        <p14:creationId xmlns:p14="http://schemas.microsoft.com/office/powerpoint/2010/main" xmlns="" val="8983129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10</a:t>
            </a:fld>
            <a:endParaRPr lang="zh-CN" altLang="en-US"/>
          </a:p>
        </p:txBody>
      </p:sp>
    </p:spTree>
    <p:extLst>
      <p:ext uri="{BB962C8B-B14F-4D97-AF65-F5344CB8AC3E}">
        <p14:creationId xmlns:p14="http://schemas.microsoft.com/office/powerpoint/2010/main" xmlns="" val="22752874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11</a:t>
            </a:fld>
            <a:endParaRPr lang="zh-CN" altLang="en-US"/>
          </a:p>
        </p:txBody>
      </p:sp>
    </p:spTree>
    <p:extLst>
      <p:ext uri="{BB962C8B-B14F-4D97-AF65-F5344CB8AC3E}">
        <p14:creationId xmlns:p14="http://schemas.microsoft.com/office/powerpoint/2010/main" xmlns="" val="17085960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12</a:t>
            </a:fld>
            <a:endParaRPr lang="zh-CN" altLang="en-US"/>
          </a:p>
        </p:txBody>
      </p:sp>
    </p:spTree>
    <p:extLst>
      <p:ext uri="{BB962C8B-B14F-4D97-AF65-F5344CB8AC3E}">
        <p14:creationId xmlns:p14="http://schemas.microsoft.com/office/powerpoint/2010/main" xmlns="" val="35502106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13</a:t>
            </a:fld>
            <a:endParaRPr lang="zh-CN" altLang="en-US"/>
          </a:p>
        </p:txBody>
      </p:sp>
    </p:spTree>
    <p:extLst>
      <p:ext uri="{BB962C8B-B14F-4D97-AF65-F5344CB8AC3E}">
        <p14:creationId xmlns:p14="http://schemas.microsoft.com/office/powerpoint/2010/main" xmlns="" val="1392310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14</a:t>
            </a:fld>
            <a:endParaRPr lang="zh-CN" altLang="en-US"/>
          </a:p>
        </p:txBody>
      </p:sp>
    </p:spTree>
    <p:extLst>
      <p:ext uri="{BB962C8B-B14F-4D97-AF65-F5344CB8AC3E}">
        <p14:creationId xmlns:p14="http://schemas.microsoft.com/office/powerpoint/2010/main" xmlns="" val="30145421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15</a:t>
            </a:fld>
            <a:endParaRPr lang="zh-CN" altLang="en-US"/>
          </a:p>
        </p:txBody>
      </p:sp>
    </p:spTree>
    <p:extLst>
      <p:ext uri="{BB962C8B-B14F-4D97-AF65-F5344CB8AC3E}">
        <p14:creationId xmlns:p14="http://schemas.microsoft.com/office/powerpoint/2010/main" xmlns="" val="12871733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16</a:t>
            </a:fld>
            <a:endParaRPr lang="zh-CN" altLang="en-US"/>
          </a:p>
        </p:txBody>
      </p:sp>
    </p:spTree>
    <p:extLst>
      <p:ext uri="{BB962C8B-B14F-4D97-AF65-F5344CB8AC3E}">
        <p14:creationId xmlns:p14="http://schemas.microsoft.com/office/powerpoint/2010/main" xmlns="" val="31649373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17</a:t>
            </a:fld>
            <a:endParaRPr lang="zh-CN" altLang="en-US"/>
          </a:p>
        </p:txBody>
      </p:sp>
    </p:spTree>
    <p:extLst>
      <p:ext uri="{BB962C8B-B14F-4D97-AF65-F5344CB8AC3E}">
        <p14:creationId xmlns:p14="http://schemas.microsoft.com/office/powerpoint/2010/main" xmlns="" val="21233747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18</a:t>
            </a:fld>
            <a:endParaRPr lang="zh-CN" altLang="en-US"/>
          </a:p>
        </p:txBody>
      </p:sp>
    </p:spTree>
    <p:extLst>
      <p:ext uri="{BB962C8B-B14F-4D97-AF65-F5344CB8AC3E}">
        <p14:creationId xmlns:p14="http://schemas.microsoft.com/office/powerpoint/2010/main" xmlns="" val="20140898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19</a:t>
            </a:fld>
            <a:endParaRPr lang="zh-CN" altLang="en-US"/>
          </a:p>
        </p:txBody>
      </p:sp>
    </p:spTree>
    <p:extLst>
      <p:ext uri="{BB962C8B-B14F-4D97-AF65-F5344CB8AC3E}">
        <p14:creationId xmlns:p14="http://schemas.microsoft.com/office/powerpoint/2010/main" xmlns="" val="12018043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20</a:t>
            </a:fld>
            <a:endParaRPr lang="zh-CN" altLang="en-US"/>
          </a:p>
        </p:txBody>
      </p:sp>
    </p:spTree>
    <p:extLst>
      <p:ext uri="{BB962C8B-B14F-4D97-AF65-F5344CB8AC3E}">
        <p14:creationId xmlns:p14="http://schemas.microsoft.com/office/powerpoint/2010/main" xmlns="" val="16646133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21</a:t>
            </a:fld>
            <a:endParaRPr lang="zh-CN" altLang="en-US"/>
          </a:p>
        </p:txBody>
      </p:sp>
    </p:spTree>
    <p:extLst>
      <p:ext uri="{BB962C8B-B14F-4D97-AF65-F5344CB8AC3E}">
        <p14:creationId xmlns:p14="http://schemas.microsoft.com/office/powerpoint/2010/main" xmlns="" val="3427513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22</a:t>
            </a:fld>
            <a:endParaRPr lang="zh-CN" altLang="en-US"/>
          </a:p>
        </p:txBody>
      </p:sp>
    </p:spTree>
    <p:extLst>
      <p:ext uri="{BB962C8B-B14F-4D97-AF65-F5344CB8AC3E}">
        <p14:creationId xmlns:p14="http://schemas.microsoft.com/office/powerpoint/2010/main" xmlns="" val="39520010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23</a:t>
            </a:fld>
            <a:endParaRPr lang="zh-CN" altLang="en-US"/>
          </a:p>
        </p:txBody>
      </p:sp>
    </p:spTree>
    <p:extLst>
      <p:ext uri="{BB962C8B-B14F-4D97-AF65-F5344CB8AC3E}">
        <p14:creationId xmlns:p14="http://schemas.microsoft.com/office/powerpoint/2010/main" xmlns="" val="37675180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24</a:t>
            </a:fld>
            <a:endParaRPr lang="zh-CN" altLang="en-US"/>
          </a:p>
        </p:txBody>
      </p:sp>
    </p:spTree>
    <p:extLst>
      <p:ext uri="{BB962C8B-B14F-4D97-AF65-F5344CB8AC3E}">
        <p14:creationId xmlns:p14="http://schemas.microsoft.com/office/powerpoint/2010/main" xmlns="" val="40409044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25</a:t>
            </a:fld>
            <a:endParaRPr lang="zh-CN" altLang="en-US"/>
          </a:p>
        </p:txBody>
      </p:sp>
    </p:spTree>
    <p:extLst>
      <p:ext uri="{BB962C8B-B14F-4D97-AF65-F5344CB8AC3E}">
        <p14:creationId xmlns:p14="http://schemas.microsoft.com/office/powerpoint/2010/main" xmlns="" val="6203334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26</a:t>
            </a:fld>
            <a:endParaRPr lang="zh-CN" altLang="en-US"/>
          </a:p>
        </p:txBody>
      </p:sp>
    </p:spTree>
    <p:extLst>
      <p:ext uri="{BB962C8B-B14F-4D97-AF65-F5344CB8AC3E}">
        <p14:creationId xmlns:p14="http://schemas.microsoft.com/office/powerpoint/2010/main" xmlns="" val="38763463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27</a:t>
            </a:fld>
            <a:endParaRPr lang="zh-CN" altLang="en-US"/>
          </a:p>
        </p:txBody>
      </p:sp>
    </p:spTree>
    <p:extLst>
      <p:ext uri="{BB962C8B-B14F-4D97-AF65-F5344CB8AC3E}">
        <p14:creationId xmlns:p14="http://schemas.microsoft.com/office/powerpoint/2010/main" xmlns="" val="82555654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pPr/>
              <a:t>28</a:t>
            </a:fld>
            <a:endParaRPr lang="zh-CN" altLang="en-US"/>
          </a:p>
        </p:txBody>
      </p:sp>
    </p:spTree>
    <p:extLst>
      <p:ext uri="{BB962C8B-B14F-4D97-AF65-F5344CB8AC3E}">
        <p14:creationId xmlns:p14="http://schemas.microsoft.com/office/powerpoint/2010/main" xmlns="" val="22436764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202682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41538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505352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4045400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3036422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21341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78246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98401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22595733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404921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002988723"/>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 Type="http://schemas.openxmlformats.org/officeDocument/2006/relationships/tags" Target="../tags/tag4.xml"/><Relationship Id="rId21" Type="http://schemas.openxmlformats.org/officeDocument/2006/relationships/tags" Target="../tags/tag22.xml"/><Relationship Id="rId34" Type="http://schemas.openxmlformats.org/officeDocument/2006/relationships/tags" Target="../tags/tag35.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33" Type="http://schemas.openxmlformats.org/officeDocument/2006/relationships/tags" Target="../tags/tag34.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tags" Target="../tags/tag33.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36" Type="http://schemas.openxmlformats.org/officeDocument/2006/relationships/notesSlide" Target="../notesSlides/notesSlide20.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tags" Target="../tags/tag3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 Id="rId35"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tags" Target="../tags/tag48.xml"/><Relationship Id="rId18" Type="http://schemas.openxmlformats.org/officeDocument/2006/relationships/notesSlide" Target="../notesSlides/notesSlide24.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tags" Target="../tags/tag47.xml"/><Relationship Id="rId17" Type="http://schemas.openxmlformats.org/officeDocument/2006/relationships/slideLayout" Target="../slideLayouts/slideLayout2.xml"/><Relationship Id="rId2" Type="http://schemas.openxmlformats.org/officeDocument/2006/relationships/tags" Target="../tags/tag37.xml"/><Relationship Id="rId16" Type="http://schemas.openxmlformats.org/officeDocument/2006/relationships/tags" Target="../tags/tag51.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5" Type="http://schemas.openxmlformats.org/officeDocument/2006/relationships/tags" Target="../tags/tag40.xml"/><Relationship Id="rId15" Type="http://schemas.openxmlformats.org/officeDocument/2006/relationships/tags" Target="../tags/tag50.xml"/><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 Id="rId14" Type="http://schemas.openxmlformats.org/officeDocument/2006/relationships/tags" Target="../tags/tag4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xmlns="" val="0"/>
              </a:ext>
            </a:extLst>
          </a:blip>
          <a:stretch>
            <a:fillRect/>
          </a:stretch>
        </p:blipFill>
        <p:spPr>
          <a:xfrm>
            <a:off x="0" y="1073150"/>
            <a:ext cx="12192000" cy="5784850"/>
          </a:xfrm>
          <a:prstGeom prst="rect">
            <a:avLst/>
          </a:prstGeom>
          <a:ln w="28575">
            <a:noFill/>
          </a:ln>
          <a:effectLst/>
        </p:spPr>
      </p:pic>
      <p:sp>
        <p:nvSpPr>
          <p:cNvPr id="16" name="矩形 15"/>
          <p:cNvSpPr/>
          <p:nvPr/>
        </p:nvSpPr>
        <p:spPr>
          <a:xfrm>
            <a:off x="0" y="1831621"/>
            <a:ext cx="12192000" cy="5043282"/>
          </a:xfrm>
          <a:prstGeom prst="rect">
            <a:avLst/>
          </a:prstGeom>
          <a:gradFill>
            <a:gsLst>
              <a:gs pos="0">
                <a:srgbClr val="0C0C11">
                  <a:alpha val="0"/>
                </a:srgbClr>
              </a:gs>
              <a:gs pos="46494">
                <a:srgbClr val="1B2447"/>
              </a:gs>
              <a:gs pos="82000">
                <a:srgbClr val="26377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a:solidFill>
                <a:srgbClr val="E6E6E6"/>
              </a:solidFill>
              <a:cs typeface="+mn-ea"/>
              <a:sym typeface="+mn-lt"/>
            </a:endParaRPr>
          </a:p>
        </p:txBody>
      </p:sp>
      <p:sp>
        <p:nvSpPr>
          <p:cNvPr id="62" name="文本框 3"/>
          <p:cNvSpPr txBox="1"/>
          <p:nvPr/>
        </p:nvSpPr>
        <p:spPr>
          <a:xfrm>
            <a:off x="3253360" y="4566465"/>
            <a:ext cx="5683692" cy="477055"/>
          </a:xfrm>
          <a:prstGeom prst="rect">
            <a:avLst/>
          </a:prstGeom>
          <a:noFill/>
          <a:effectLst/>
        </p:spPr>
        <p:txBody>
          <a:bodyPr wrap="square" lIns="91431" tIns="45715" rIns="91431" bIns="45715" rtlCol="0">
            <a:spAutoFit/>
          </a:bodyPr>
          <a:lstStyle/>
          <a:p>
            <a:pPr algn="ctr"/>
            <a:r>
              <a:rPr lang="zh-CN" altLang="en-US" sz="2400" b="1" dirty="0">
                <a:solidFill>
                  <a:schemeClr val="bg1"/>
                </a:solidFill>
                <a:cs typeface="+mn-ea"/>
                <a:sym typeface="+mn-lt"/>
              </a:rPr>
              <a:t>在此添加您的公司名称</a:t>
            </a:r>
          </a:p>
        </p:txBody>
      </p:sp>
      <p:sp>
        <p:nvSpPr>
          <p:cNvPr id="63" name="文本框 62"/>
          <p:cNvSpPr txBox="1"/>
          <p:nvPr/>
        </p:nvSpPr>
        <p:spPr>
          <a:xfrm>
            <a:off x="1136273" y="3419276"/>
            <a:ext cx="9772407" cy="1092597"/>
          </a:xfrm>
          <a:prstGeom prst="rect">
            <a:avLst/>
          </a:prstGeom>
          <a:noFill/>
          <a:effectLst/>
        </p:spPr>
        <p:txBody>
          <a:bodyPr wrap="square" lIns="91431" tIns="45715" rIns="91431" bIns="45715" rtlCol="0">
            <a:spAutoFit/>
          </a:bodyPr>
          <a:lstStyle/>
          <a:p>
            <a:pPr algn="ctr"/>
            <a:r>
              <a:rPr lang="zh-CN" altLang="en-US" sz="6500" b="1" dirty="0" smtClean="0">
                <a:solidFill>
                  <a:schemeClr val="bg1"/>
                </a:solidFill>
                <a:cs typeface="+mn-ea"/>
                <a:sym typeface="+mn-lt"/>
              </a:rPr>
              <a:t>招聘新员工公司宣传</a:t>
            </a:r>
            <a:r>
              <a:rPr lang="en-US" altLang="zh-CN" sz="6500" b="1" dirty="0" smtClean="0">
                <a:solidFill>
                  <a:schemeClr val="bg1"/>
                </a:solidFill>
                <a:cs typeface="+mn-ea"/>
                <a:sym typeface="+mn-lt"/>
              </a:rPr>
              <a:t>PPT</a:t>
            </a:r>
            <a:endParaRPr lang="zh-CN" altLang="en-US" sz="6500" b="1" dirty="0">
              <a:solidFill>
                <a:schemeClr val="bg1"/>
              </a:solidFill>
              <a:cs typeface="+mn-ea"/>
              <a:sym typeface="+mn-lt"/>
            </a:endParaRPr>
          </a:p>
        </p:txBody>
      </p:sp>
      <p:sp>
        <p:nvSpPr>
          <p:cNvPr id="65" name="矩形 64"/>
          <p:cNvSpPr/>
          <p:nvPr/>
        </p:nvSpPr>
        <p:spPr>
          <a:xfrm>
            <a:off x="4683873" y="295230"/>
            <a:ext cx="2677205" cy="2568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a:solidFill>
                <a:srgbClr val="E6E6E6"/>
              </a:solidFill>
              <a:cs typeface="+mn-ea"/>
              <a:sym typeface="+mn-lt"/>
            </a:endParaRPr>
          </a:p>
        </p:txBody>
      </p:sp>
      <p:pic>
        <p:nvPicPr>
          <p:cNvPr id="66" name="图片 65"/>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5108084" y="1056247"/>
            <a:ext cx="1828782" cy="987540"/>
          </a:xfrm>
          <a:prstGeom prst="rect">
            <a:avLst/>
          </a:prstGeom>
        </p:spPr>
      </p:pic>
      <p:sp>
        <p:nvSpPr>
          <p:cNvPr id="7" name="圆角矩形 6"/>
          <p:cNvSpPr/>
          <p:nvPr/>
        </p:nvSpPr>
        <p:spPr>
          <a:xfrm>
            <a:off x="4698387" y="5479626"/>
            <a:ext cx="2728685" cy="410620"/>
          </a:xfrm>
          <a:prstGeom prst="roundRect">
            <a:avLst>
              <a:gd name="adj" fmla="val 5000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汇报人</a:t>
            </a:r>
            <a:r>
              <a:rPr lang="zh-CN" altLang="en-US" dirty="0" smtClean="0"/>
              <a:t>：</a:t>
            </a:r>
            <a:r>
              <a:rPr lang="en-US" altLang="zh-CN" dirty="0" smtClean="0"/>
              <a:t>PPT</a:t>
            </a:r>
            <a:r>
              <a:rPr lang="zh-CN" altLang="en-US" dirty="0" smtClean="0"/>
              <a:t>模板</a:t>
            </a:r>
            <a:endParaRPr lang="zh-CN" altLang="en-US" dirty="0"/>
          </a:p>
        </p:txBody>
      </p:sp>
      <p:cxnSp>
        <p:nvCxnSpPr>
          <p:cNvPr id="9" name="直接连接符 8"/>
          <p:cNvCxnSpPr/>
          <p:nvPr/>
        </p:nvCxnSpPr>
        <p:spPr>
          <a:xfrm>
            <a:off x="3222171" y="4757222"/>
            <a:ext cx="116114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775909" y="4757222"/>
            <a:ext cx="116114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213030133"/>
      </p:ext>
    </p:extLst>
  </p:cSld>
  <p:clrMapOvr>
    <a:masterClrMapping/>
  </p:clrMapOvr>
  <mc:AlternateContent xmlns:mc="http://schemas.openxmlformats.org/markup-compatibility/2006">
    <mc:Choice xmlns:p14="http://schemas.microsoft.com/office/powerpoint/2010/main" xmlns="" Requires="p14">
      <p:transition spd="slow" p14:dur="3900" advClick="0" advTm="0">
        <p14:glitter dir="d"/>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p:cTn id="7" dur="500" fill="hold"/>
                                        <p:tgtEl>
                                          <p:spTgt spid="65"/>
                                        </p:tgtEl>
                                        <p:attrNameLst>
                                          <p:attrName>ppt_w</p:attrName>
                                        </p:attrNameLst>
                                      </p:cBhvr>
                                      <p:tavLst>
                                        <p:tav tm="0">
                                          <p:val>
                                            <p:fltVal val="0"/>
                                          </p:val>
                                        </p:tav>
                                        <p:tav tm="100000">
                                          <p:val>
                                            <p:strVal val="#ppt_w"/>
                                          </p:val>
                                        </p:tav>
                                      </p:tavLst>
                                    </p:anim>
                                    <p:anim calcmode="lin" valueType="num">
                                      <p:cBhvr>
                                        <p:cTn id="8" dur="500" fill="hold"/>
                                        <p:tgtEl>
                                          <p:spTgt spid="65"/>
                                        </p:tgtEl>
                                        <p:attrNameLst>
                                          <p:attrName>ppt_h</p:attrName>
                                        </p:attrNameLst>
                                      </p:cBhvr>
                                      <p:tavLst>
                                        <p:tav tm="0">
                                          <p:val>
                                            <p:fltVal val="0"/>
                                          </p:val>
                                        </p:tav>
                                        <p:tav tm="100000">
                                          <p:val>
                                            <p:strVal val="#ppt_h"/>
                                          </p:val>
                                        </p:tav>
                                      </p:tavLst>
                                    </p:anim>
                                    <p:animEffect transition="in" filter="fade">
                                      <p:cBhvr>
                                        <p:cTn id="9" dur="500"/>
                                        <p:tgtEl>
                                          <p:spTgt spid="6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6"/>
                                        </p:tgtEl>
                                        <p:attrNameLst>
                                          <p:attrName>style.visibility</p:attrName>
                                        </p:attrNameLst>
                                      </p:cBhvr>
                                      <p:to>
                                        <p:strVal val="visible"/>
                                      </p:to>
                                    </p:set>
                                    <p:anim calcmode="lin" valueType="num">
                                      <p:cBhvr>
                                        <p:cTn id="13" dur="500" fill="hold"/>
                                        <p:tgtEl>
                                          <p:spTgt spid="66"/>
                                        </p:tgtEl>
                                        <p:attrNameLst>
                                          <p:attrName>ppt_w</p:attrName>
                                        </p:attrNameLst>
                                      </p:cBhvr>
                                      <p:tavLst>
                                        <p:tav tm="0">
                                          <p:val>
                                            <p:fltVal val="0"/>
                                          </p:val>
                                        </p:tav>
                                        <p:tav tm="100000">
                                          <p:val>
                                            <p:strVal val="#ppt_w"/>
                                          </p:val>
                                        </p:tav>
                                      </p:tavLst>
                                    </p:anim>
                                    <p:anim calcmode="lin" valueType="num">
                                      <p:cBhvr>
                                        <p:cTn id="14" dur="500" fill="hold"/>
                                        <p:tgtEl>
                                          <p:spTgt spid="66"/>
                                        </p:tgtEl>
                                        <p:attrNameLst>
                                          <p:attrName>ppt_h</p:attrName>
                                        </p:attrNameLst>
                                      </p:cBhvr>
                                      <p:tavLst>
                                        <p:tav tm="0">
                                          <p:val>
                                            <p:fltVal val="0"/>
                                          </p:val>
                                        </p:tav>
                                        <p:tav tm="100000">
                                          <p:val>
                                            <p:strVal val="#ppt_h"/>
                                          </p:val>
                                        </p:tav>
                                      </p:tavLst>
                                    </p:anim>
                                    <p:animEffect transition="in" filter="fade">
                                      <p:cBhvr>
                                        <p:cTn id="15" dur="500"/>
                                        <p:tgtEl>
                                          <p:spTgt spid="66"/>
                                        </p:tgtEl>
                                      </p:cBhvr>
                                    </p:animEffect>
                                  </p:childTnLst>
                                </p:cTn>
                              </p:par>
                            </p:childTnLst>
                          </p:cTn>
                        </p:par>
                        <p:par>
                          <p:cTn id="16" fill="hold">
                            <p:stCondLst>
                              <p:cond delay="1000"/>
                            </p:stCondLst>
                            <p:childTnLst>
                              <p:par>
                                <p:cTn id="17" presetID="42" presetClass="entr" presetSubtype="0" fill="hold" grpId="0" nodeType="afterEffect">
                                  <p:stCondLst>
                                    <p:cond delay="0"/>
                                  </p:stCondLst>
                                  <p:iterate type="lt">
                                    <p:tmPct val="10000"/>
                                  </p:iterate>
                                  <p:childTnLst>
                                    <p:set>
                                      <p:cBhvr>
                                        <p:cTn id="18" dur="1" fill="hold">
                                          <p:stCondLst>
                                            <p:cond delay="0"/>
                                          </p:stCondLst>
                                        </p:cTn>
                                        <p:tgtEl>
                                          <p:spTgt spid="63"/>
                                        </p:tgtEl>
                                        <p:attrNameLst>
                                          <p:attrName>style.visibility</p:attrName>
                                        </p:attrNameLst>
                                      </p:cBhvr>
                                      <p:to>
                                        <p:strVal val="visible"/>
                                      </p:to>
                                    </p:set>
                                    <p:animEffect transition="in" filter="fade">
                                      <p:cBhvr>
                                        <p:cTn id="19" dur="1750"/>
                                        <p:tgtEl>
                                          <p:spTgt spid="63"/>
                                        </p:tgtEl>
                                      </p:cBhvr>
                                    </p:animEffect>
                                    <p:anim calcmode="lin" valueType="num">
                                      <p:cBhvr>
                                        <p:cTn id="20" dur="1750" fill="hold"/>
                                        <p:tgtEl>
                                          <p:spTgt spid="63"/>
                                        </p:tgtEl>
                                        <p:attrNameLst>
                                          <p:attrName>ppt_x</p:attrName>
                                        </p:attrNameLst>
                                      </p:cBhvr>
                                      <p:tavLst>
                                        <p:tav tm="0">
                                          <p:val>
                                            <p:strVal val="#ppt_x"/>
                                          </p:val>
                                        </p:tav>
                                        <p:tav tm="100000">
                                          <p:val>
                                            <p:strVal val="#ppt_x"/>
                                          </p:val>
                                        </p:tav>
                                      </p:tavLst>
                                    </p:anim>
                                    <p:anim calcmode="lin" valueType="num">
                                      <p:cBhvr>
                                        <p:cTn id="21" dur="1750" fill="hold"/>
                                        <p:tgtEl>
                                          <p:spTgt spid="63"/>
                                        </p:tgtEl>
                                        <p:attrNameLst>
                                          <p:attrName>ppt_y</p:attrName>
                                        </p:attrNameLst>
                                      </p:cBhvr>
                                      <p:tavLst>
                                        <p:tav tm="0">
                                          <p:val>
                                            <p:strVal val="#ppt_y+.1"/>
                                          </p:val>
                                        </p:tav>
                                        <p:tav tm="100000">
                                          <p:val>
                                            <p:strVal val="#ppt_y"/>
                                          </p:val>
                                        </p:tav>
                                      </p:tavLst>
                                    </p:anim>
                                  </p:childTnLst>
                                </p:cTn>
                              </p:par>
                            </p:childTnLst>
                          </p:cTn>
                        </p:par>
                        <p:par>
                          <p:cTn id="22" fill="hold">
                            <p:stCondLst>
                              <p:cond delay="4675"/>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62"/>
                                        </p:tgtEl>
                                        <p:attrNameLst>
                                          <p:attrName>style.visibility</p:attrName>
                                        </p:attrNameLst>
                                      </p:cBhvr>
                                      <p:to>
                                        <p:strVal val="visible"/>
                                      </p:to>
                                    </p:set>
                                    <p:anim calcmode="lin" valueType="num">
                                      <p:cBhvr>
                                        <p:cTn id="25"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62"/>
                                        </p:tgtEl>
                                        <p:attrNameLst>
                                          <p:attrName>ppt_y</p:attrName>
                                        </p:attrNameLst>
                                      </p:cBhvr>
                                      <p:tavLst>
                                        <p:tav tm="0">
                                          <p:val>
                                            <p:strVal val="#ppt_y"/>
                                          </p:val>
                                        </p:tav>
                                        <p:tav tm="100000">
                                          <p:val>
                                            <p:strVal val="#ppt_y"/>
                                          </p:val>
                                        </p:tav>
                                      </p:tavLst>
                                    </p:anim>
                                    <p:anim calcmode="lin" valueType="num">
                                      <p:cBhvr>
                                        <p:cTn id="27"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62"/>
                                        </p:tgtEl>
                                      </p:cBhvr>
                                    </p:animEffect>
                                  </p:childTnLst>
                                </p:cTn>
                              </p:par>
                            </p:childTnLst>
                          </p:cTn>
                        </p:par>
                        <p:par>
                          <p:cTn id="30" fill="hold">
                            <p:stCondLst>
                              <p:cond delay="5625"/>
                            </p:stCondLst>
                            <p:childTnLst>
                              <p:par>
                                <p:cTn id="31" presetID="53" presetClass="entr" presetSubtype="16"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Effect transition="in" filter="fade">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62" grpId="0"/>
      <p:bldP spid="63" grpId="0"/>
      <p:bldP spid="6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001663" y="1764692"/>
            <a:ext cx="576064" cy="576064"/>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3600" dirty="0">
                <a:cs typeface="+mn-ea"/>
                <a:sym typeface="+mn-lt"/>
              </a:rPr>
              <a:t>1</a:t>
            </a:r>
            <a:endParaRPr lang="zh-CN" altLang="en-US" sz="3600" dirty="0">
              <a:cs typeface="+mn-ea"/>
              <a:sym typeface="+mn-lt"/>
            </a:endParaRPr>
          </a:p>
        </p:txBody>
      </p:sp>
      <p:cxnSp>
        <p:nvCxnSpPr>
          <p:cNvPr id="3" name="直接连接符 2"/>
          <p:cNvCxnSpPr/>
          <p:nvPr/>
        </p:nvCxnSpPr>
        <p:spPr>
          <a:xfrm>
            <a:off x="5560986" y="2321705"/>
            <a:ext cx="5240212" cy="0"/>
          </a:xfrm>
          <a:prstGeom prst="line">
            <a:avLst/>
          </a:prstGeom>
          <a:ln>
            <a:solidFill>
              <a:srgbClr val="263770"/>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5725859" y="1702549"/>
            <a:ext cx="3310503" cy="581046"/>
          </a:xfrm>
          <a:prstGeom prst="rect">
            <a:avLst/>
          </a:prstGeom>
        </p:spPr>
        <p:txBody>
          <a:bodyPr wrap="none" lIns="91431" tIns="45715" rIns="91431" bIns="45715">
            <a:spAutoFit/>
          </a:bodyPr>
          <a:lstStyle/>
          <a:p>
            <a:pPr lvl="0">
              <a:lnSpc>
                <a:spcPct val="150000"/>
              </a:lnSpc>
            </a:pPr>
            <a:r>
              <a:rPr lang="zh-CN" altLang="en-US" sz="2400" dirty="0">
                <a:solidFill>
                  <a:schemeClr val="tx1">
                    <a:lumMod val="65000"/>
                    <a:lumOff val="35000"/>
                  </a:schemeClr>
                </a:solidFill>
                <a:cs typeface="+mn-ea"/>
                <a:sym typeface="+mn-lt"/>
              </a:rPr>
              <a:t>我们是谁</a:t>
            </a:r>
            <a:r>
              <a:rPr lang="en-US" altLang="zh-CN" sz="2400" dirty="0">
                <a:solidFill>
                  <a:schemeClr val="tx1">
                    <a:lumMod val="65000"/>
                    <a:lumOff val="35000"/>
                  </a:schemeClr>
                </a:solidFill>
                <a:cs typeface="+mn-ea"/>
                <a:sym typeface="+mn-lt"/>
              </a:rPr>
              <a:t>——</a:t>
            </a:r>
            <a:r>
              <a:rPr lang="zh-CN" altLang="en-US" sz="2400" dirty="0">
                <a:solidFill>
                  <a:schemeClr val="tx1">
                    <a:lumMod val="65000"/>
                    <a:lumOff val="35000"/>
                  </a:schemeClr>
                </a:solidFill>
                <a:cs typeface="+mn-ea"/>
                <a:sym typeface="+mn-lt"/>
              </a:rPr>
              <a:t>公司介绍</a:t>
            </a:r>
            <a:endParaRPr lang="en-US" altLang="zh-CN" sz="2400" dirty="0">
              <a:solidFill>
                <a:schemeClr val="tx1">
                  <a:lumMod val="65000"/>
                  <a:lumOff val="35000"/>
                </a:schemeClr>
              </a:solidFill>
              <a:cs typeface="+mn-ea"/>
              <a:sym typeface="+mn-lt"/>
            </a:endParaRPr>
          </a:p>
        </p:txBody>
      </p:sp>
      <p:sp>
        <p:nvSpPr>
          <p:cNvPr id="5" name="矩形 4"/>
          <p:cNvSpPr/>
          <p:nvPr/>
        </p:nvSpPr>
        <p:spPr>
          <a:xfrm>
            <a:off x="5001663" y="2721028"/>
            <a:ext cx="576064" cy="576064"/>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3600" dirty="0">
                <a:cs typeface="+mn-ea"/>
                <a:sym typeface="+mn-lt"/>
              </a:rPr>
              <a:t>2</a:t>
            </a:r>
            <a:endParaRPr lang="zh-CN" altLang="en-US" sz="3600" dirty="0">
              <a:cs typeface="+mn-ea"/>
              <a:sym typeface="+mn-lt"/>
            </a:endParaRPr>
          </a:p>
        </p:txBody>
      </p:sp>
      <p:cxnSp>
        <p:nvCxnSpPr>
          <p:cNvPr id="6" name="直接连接符 5"/>
          <p:cNvCxnSpPr/>
          <p:nvPr/>
        </p:nvCxnSpPr>
        <p:spPr>
          <a:xfrm>
            <a:off x="5560986" y="3278042"/>
            <a:ext cx="5240212" cy="0"/>
          </a:xfrm>
          <a:prstGeom prst="line">
            <a:avLst/>
          </a:prstGeom>
          <a:ln>
            <a:solidFill>
              <a:srgbClr val="263770"/>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5725859" y="2658885"/>
            <a:ext cx="5157163" cy="581046"/>
          </a:xfrm>
          <a:prstGeom prst="rect">
            <a:avLst/>
          </a:prstGeom>
        </p:spPr>
        <p:txBody>
          <a:bodyPr wrap="none" lIns="91431" tIns="45715" rIns="91431" bIns="45715">
            <a:spAutoFit/>
          </a:bodyPr>
          <a:lstStyle/>
          <a:p>
            <a:pPr lvl="0">
              <a:lnSpc>
                <a:spcPct val="150000"/>
              </a:lnSpc>
            </a:pPr>
            <a:r>
              <a:rPr lang="zh-CN" altLang="en-US" sz="2400" dirty="0">
                <a:solidFill>
                  <a:schemeClr val="tx1">
                    <a:lumMod val="65000"/>
                    <a:lumOff val="35000"/>
                  </a:schemeClr>
                </a:solidFill>
                <a:cs typeface="+mn-ea"/>
                <a:sym typeface="+mn-lt"/>
              </a:rPr>
              <a:t>为什么选择我们</a:t>
            </a:r>
            <a:r>
              <a:rPr lang="en-US" altLang="zh-CN" sz="2400" dirty="0">
                <a:solidFill>
                  <a:schemeClr val="tx1">
                    <a:lumMod val="65000"/>
                    <a:lumOff val="35000"/>
                  </a:schemeClr>
                </a:solidFill>
                <a:cs typeface="+mn-ea"/>
                <a:sym typeface="+mn-lt"/>
              </a:rPr>
              <a:t>——</a:t>
            </a:r>
            <a:r>
              <a:rPr lang="zh-CN" altLang="en-US" sz="2400" dirty="0">
                <a:solidFill>
                  <a:schemeClr val="tx1">
                    <a:lumMod val="65000"/>
                    <a:lumOff val="35000"/>
                  </a:schemeClr>
                </a:solidFill>
                <a:cs typeface="+mn-ea"/>
                <a:sym typeface="+mn-lt"/>
              </a:rPr>
              <a:t>发展平台及福利</a:t>
            </a:r>
          </a:p>
        </p:txBody>
      </p:sp>
      <p:sp>
        <p:nvSpPr>
          <p:cNvPr id="8" name="矩形 7"/>
          <p:cNvSpPr/>
          <p:nvPr/>
        </p:nvSpPr>
        <p:spPr>
          <a:xfrm>
            <a:off x="5001663" y="3642664"/>
            <a:ext cx="576064" cy="576064"/>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3600" dirty="0">
                <a:cs typeface="+mn-ea"/>
                <a:sym typeface="+mn-lt"/>
              </a:rPr>
              <a:t>3</a:t>
            </a:r>
            <a:endParaRPr lang="zh-CN" altLang="en-US" sz="3600" dirty="0">
              <a:cs typeface="+mn-ea"/>
              <a:sym typeface="+mn-lt"/>
            </a:endParaRPr>
          </a:p>
        </p:txBody>
      </p:sp>
      <p:cxnSp>
        <p:nvCxnSpPr>
          <p:cNvPr id="9" name="直接连接符 8"/>
          <p:cNvCxnSpPr/>
          <p:nvPr/>
        </p:nvCxnSpPr>
        <p:spPr>
          <a:xfrm>
            <a:off x="5560986" y="4199677"/>
            <a:ext cx="5240212" cy="0"/>
          </a:xfrm>
          <a:prstGeom prst="line">
            <a:avLst/>
          </a:prstGeom>
          <a:ln>
            <a:solidFill>
              <a:srgbClr val="263770"/>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5725860" y="3580521"/>
            <a:ext cx="4233833" cy="581046"/>
          </a:xfrm>
          <a:prstGeom prst="rect">
            <a:avLst/>
          </a:prstGeom>
        </p:spPr>
        <p:txBody>
          <a:bodyPr wrap="none" lIns="91431" tIns="45715" rIns="91431" bIns="45715">
            <a:spAutoFit/>
          </a:bodyPr>
          <a:lstStyle/>
          <a:p>
            <a:pPr lvl="0">
              <a:lnSpc>
                <a:spcPct val="150000"/>
              </a:lnSpc>
            </a:pPr>
            <a:r>
              <a:rPr lang="zh-CN" altLang="en-US" sz="2400" dirty="0">
                <a:solidFill>
                  <a:schemeClr val="tx1">
                    <a:lumMod val="65000"/>
                    <a:lumOff val="35000"/>
                  </a:schemeClr>
                </a:solidFill>
                <a:cs typeface="+mn-ea"/>
                <a:sym typeface="+mn-lt"/>
              </a:rPr>
              <a:t>我们需要的人才</a:t>
            </a:r>
            <a:r>
              <a:rPr lang="en-US" altLang="zh-CN" sz="2400" dirty="0">
                <a:solidFill>
                  <a:schemeClr val="tx1">
                    <a:lumMod val="65000"/>
                    <a:lumOff val="35000"/>
                  </a:schemeClr>
                </a:solidFill>
                <a:cs typeface="+mn-ea"/>
                <a:sym typeface="+mn-lt"/>
              </a:rPr>
              <a:t>——</a:t>
            </a:r>
            <a:r>
              <a:rPr lang="zh-CN" altLang="en-US" sz="2400" dirty="0">
                <a:solidFill>
                  <a:schemeClr val="tx1">
                    <a:lumMod val="65000"/>
                    <a:lumOff val="35000"/>
                  </a:schemeClr>
                </a:solidFill>
                <a:cs typeface="+mn-ea"/>
                <a:sym typeface="+mn-lt"/>
              </a:rPr>
              <a:t>岗位需求</a:t>
            </a:r>
          </a:p>
        </p:txBody>
      </p:sp>
      <p:sp>
        <p:nvSpPr>
          <p:cNvPr id="11" name="矩形 10"/>
          <p:cNvSpPr/>
          <p:nvPr/>
        </p:nvSpPr>
        <p:spPr>
          <a:xfrm>
            <a:off x="5001663" y="4573004"/>
            <a:ext cx="576064" cy="576064"/>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3600" dirty="0">
                <a:cs typeface="+mn-ea"/>
                <a:sym typeface="+mn-lt"/>
              </a:rPr>
              <a:t>4</a:t>
            </a:r>
            <a:endParaRPr lang="zh-CN" altLang="en-US" sz="3600" dirty="0">
              <a:cs typeface="+mn-ea"/>
              <a:sym typeface="+mn-lt"/>
            </a:endParaRPr>
          </a:p>
        </p:txBody>
      </p:sp>
      <p:cxnSp>
        <p:nvCxnSpPr>
          <p:cNvPr id="12" name="直接连接符 11"/>
          <p:cNvCxnSpPr/>
          <p:nvPr/>
        </p:nvCxnSpPr>
        <p:spPr>
          <a:xfrm>
            <a:off x="5560984" y="5120492"/>
            <a:ext cx="5240212" cy="0"/>
          </a:xfrm>
          <a:prstGeom prst="line">
            <a:avLst/>
          </a:prstGeom>
          <a:ln>
            <a:solidFill>
              <a:srgbClr val="263770"/>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5725860" y="4510861"/>
            <a:ext cx="3926057" cy="581046"/>
          </a:xfrm>
          <a:prstGeom prst="rect">
            <a:avLst/>
          </a:prstGeom>
        </p:spPr>
        <p:txBody>
          <a:bodyPr wrap="none" lIns="91431" tIns="45715" rIns="91431" bIns="45715">
            <a:spAutoFit/>
          </a:bodyPr>
          <a:lstStyle/>
          <a:p>
            <a:pPr lvl="0">
              <a:lnSpc>
                <a:spcPct val="150000"/>
              </a:lnSpc>
            </a:pPr>
            <a:r>
              <a:rPr lang="zh-CN" altLang="en-US" sz="2400" dirty="0">
                <a:solidFill>
                  <a:schemeClr val="tx1">
                    <a:lumMod val="65000"/>
                    <a:lumOff val="35000"/>
                  </a:schemeClr>
                </a:solidFill>
                <a:cs typeface="+mn-ea"/>
                <a:sym typeface="+mn-lt"/>
              </a:rPr>
              <a:t>如何加入我们</a:t>
            </a:r>
            <a:r>
              <a:rPr lang="en-US" altLang="zh-CN" sz="2400" dirty="0">
                <a:solidFill>
                  <a:schemeClr val="tx1">
                    <a:lumMod val="65000"/>
                    <a:lumOff val="35000"/>
                  </a:schemeClr>
                </a:solidFill>
                <a:cs typeface="+mn-ea"/>
                <a:sym typeface="+mn-lt"/>
              </a:rPr>
              <a:t>——</a:t>
            </a:r>
            <a:r>
              <a:rPr lang="zh-CN" altLang="en-US" sz="2400" dirty="0">
                <a:solidFill>
                  <a:schemeClr val="tx1">
                    <a:lumMod val="65000"/>
                    <a:lumOff val="35000"/>
                  </a:schemeClr>
                </a:solidFill>
                <a:cs typeface="+mn-ea"/>
                <a:sym typeface="+mn-lt"/>
              </a:rPr>
              <a:t>应聘方式</a:t>
            </a:r>
          </a:p>
        </p:txBody>
      </p:sp>
      <p:grpSp>
        <p:nvGrpSpPr>
          <p:cNvPr id="14" name="组合 13"/>
          <p:cNvGrpSpPr/>
          <p:nvPr/>
        </p:nvGrpSpPr>
        <p:grpSpPr>
          <a:xfrm>
            <a:off x="0" y="0"/>
            <a:ext cx="3586309" cy="6858000"/>
            <a:chOff x="-11383" y="17647"/>
            <a:chExt cx="3586309" cy="6858000"/>
          </a:xfrm>
        </p:grpSpPr>
        <p:sp>
          <p:nvSpPr>
            <p:cNvPr id="15" name="矩形 14"/>
            <p:cNvSpPr/>
            <p:nvPr/>
          </p:nvSpPr>
          <p:spPr>
            <a:xfrm>
              <a:off x="0" y="17647"/>
              <a:ext cx="3574926" cy="6858000"/>
            </a:xfrm>
            <a:prstGeom prst="rect">
              <a:avLst/>
            </a:prstGeom>
            <a:blipFill dpi="0" rotWithShape="1">
              <a:blip r:embed="rId3" cstate="email">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p:cNvSpPr/>
            <p:nvPr/>
          </p:nvSpPr>
          <p:spPr>
            <a:xfrm>
              <a:off x="-11383" y="17647"/>
              <a:ext cx="3574926" cy="6858000"/>
            </a:xfrm>
            <a:prstGeom prst="rect">
              <a:avLst/>
            </a:prstGeom>
            <a:solidFill>
              <a:srgbClr val="26377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0A8"/>
                </a:solidFill>
                <a:cs typeface="+mn-ea"/>
                <a:sym typeface="+mn-lt"/>
              </a:endParaRPr>
            </a:p>
          </p:txBody>
        </p:sp>
      </p:grpSp>
      <p:sp>
        <p:nvSpPr>
          <p:cNvPr id="17" name="文本框 3"/>
          <p:cNvSpPr txBox="1">
            <a:spLocks noChangeArrowheads="1"/>
          </p:cNvSpPr>
          <p:nvPr/>
        </p:nvSpPr>
        <p:spPr bwMode="auto">
          <a:xfrm>
            <a:off x="550590" y="5897423"/>
            <a:ext cx="1908646" cy="461655"/>
          </a:xfrm>
          <a:prstGeom prst="rect">
            <a:avLst/>
          </a:prstGeom>
          <a:noFill/>
          <a:ln w="9525">
            <a:noFill/>
            <a:miter lim="800000"/>
          </a:ln>
        </p:spPr>
        <p:txBody>
          <a:bodyPr wrap="none" lIns="91431" tIns="45715" rIns="91431" bIns="45715">
            <a:spAutoFit/>
          </a:bodyPr>
          <a:lstStyle/>
          <a:p>
            <a:r>
              <a:rPr lang="en-US" altLang="zh-CN" sz="2400" b="1" dirty="0">
                <a:solidFill>
                  <a:schemeClr val="bg1"/>
                </a:solidFill>
                <a:cs typeface="+mn-ea"/>
                <a:sym typeface="+mn-lt"/>
              </a:rPr>
              <a:t>CONTENTS</a:t>
            </a:r>
            <a:endParaRPr lang="zh-CN" altLang="en-US" sz="2400" b="1" dirty="0">
              <a:solidFill>
                <a:schemeClr val="bg1"/>
              </a:solidFill>
              <a:cs typeface="+mn-ea"/>
              <a:sym typeface="+mn-lt"/>
            </a:endParaRPr>
          </a:p>
        </p:txBody>
      </p:sp>
      <p:sp>
        <p:nvSpPr>
          <p:cNvPr id="18" name="文本框 6"/>
          <p:cNvSpPr txBox="1"/>
          <p:nvPr/>
        </p:nvSpPr>
        <p:spPr>
          <a:xfrm>
            <a:off x="478582" y="5097968"/>
            <a:ext cx="2271270" cy="923320"/>
          </a:xfrm>
          <a:prstGeom prst="rect">
            <a:avLst/>
          </a:prstGeom>
          <a:noFill/>
        </p:spPr>
        <p:txBody>
          <a:bodyPr wrap="square" lIns="91431" tIns="45715" rIns="91431" bIns="45715" rtlCol="0">
            <a:spAutoFit/>
          </a:bodyPr>
          <a:lstStyle/>
          <a:p>
            <a:r>
              <a:rPr lang="zh-CN" altLang="en-US" sz="5400" b="1" dirty="0">
                <a:solidFill>
                  <a:schemeClr val="bg1"/>
                </a:solidFill>
                <a:cs typeface="+mn-ea"/>
                <a:sym typeface="+mn-lt"/>
              </a:rPr>
              <a:t>目录</a:t>
            </a:r>
          </a:p>
        </p:txBody>
      </p:sp>
    </p:spTree>
    <p:extLst>
      <p:ext uri="{BB962C8B-B14F-4D97-AF65-F5344CB8AC3E}">
        <p14:creationId xmlns:p14="http://schemas.microsoft.com/office/powerpoint/2010/main" xmlns="" val="4257342338"/>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6" presetClass="entr" presetSubtype="0" fill="hold" grpId="0" nodeType="afterEffect">
                                  <p:stCondLst>
                                    <p:cond delay="0"/>
                                  </p:stCondLst>
                                  <p:iterate type="lt">
                                    <p:tmPct val="10000"/>
                                  </p:iterate>
                                  <p:childTnLst>
                                    <p:set>
                                      <p:cBhvr>
                                        <p:cTn id="11" dur="1" fill="hold">
                                          <p:stCondLst>
                                            <p:cond delay="0"/>
                                          </p:stCondLst>
                                        </p:cTn>
                                        <p:tgtEl>
                                          <p:spTgt spid="18"/>
                                        </p:tgtEl>
                                        <p:attrNameLst>
                                          <p:attrName>style.visibility</p:attrName>
                                        </p:attrNameLst>
                                      </p:cBhvr>
                                      <p:to>
                                        <p:strVal val="visible"/>
                                      </p:to>
                                    </p:set>
                                    <p:anim by="(-#ppt_w*2)" calcmode="lin" valueType="num">
                                      <p:cBhvr rctx="PPT">
                                        <p:cTn id="12" dur="500" autoRev="1" fill="hold">
                                          <p:stCondLst>
                                            <p:cond delay="0"/>
                                          </p:stCondLst>
                                        </p:cTn>
                                        <p:tgtEl>
                                          <p:spTgt spid="18"/>
                                        </p:tgtEl>
                                        <p:attrNameLst>
                                          <p:attrName>ppt_w</p:attrName>
                                        </p:attrNameLst>
                                      </p:cBhvr>
                                    </p:anim>
                                    <p:anim by="(#ppt_w*0.50)" calcmode="lin" valueType="num">
                                      <p:cBhvr>
                                        <p:cTn id="13" dur="500" decel="50000" autoRev="1" fill="hold">
                                          <p:stCondLst>
                                            <p:cond delay="0"/>
                                          </p:stCondLst>
                                        </p:cTn>
                                        <p:tgtEl>
                                          <p:spTgt spid="18"/>
                                        </p:tgtEl>
                                        <p:attrNameLst>
                                          <p:attrName>ppt_x</p:attrName>
                                        </p:attrNameLst>
                                      </p:cBhvr>
                                    </p:anim>
                                    <p:anim from="(-#ppt_h/2)" to="(#ppt_y)" calcmode="lin" valueType="num">
                                      <p:cBhvr>
                                        <p:cTn id="14" dur="1000" fill="hold">
                                          <p:stCondLst>
                                            <p:cond delay="0"/>
                                          </p:stCondLst>
                                        </p:cTn>
                                        <p:tgtEl>
                                          <p:spTgt spid="18"/>
                                        </p:tgtEl>
                                        <p:attrNameLst>
                                          <p:attrName>ppt_y</p:attrName>
                                        </p:attrNameLst>
                                      </p:cBhvr>
                                    </p:anim>
                                    <p:animRot by="21600000">
                                      <p:cBhvr>
                                        <p:cTn id="15" dur="1000" fill="hold">
                                          <p:stCondLst>
                                            <p:cond delay="0"/>
                                          </p:stCondLst>
                                        </p:cTn>
                                        <p:tgtEl>
                                          <p:spTgt spid="18"/>
                                        </p:tgtEl>
                                        <p:attrNameLst>
                                          <p:attrName>r</p:attrName>
                                        </p:attrNameLst>
                                      </p:cBhvr>
                                    </p:animRot>
                                  </p:childTnLst>
                                </p:cTn>
                              </p:par>
                            </p:childTnLst>
                          </p:cTn>
                        </p:par>
                        <p:par>
                          <p:cTn id="16" fill="hold">
                            <p:stCondLst>
                              <p:cond delay="16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7"/>
                                        </p:tgtEl>
                                        <p:attrNameLst>
                                          <p:attrName>ppt_y</p:attrName>
                                        </p:attrNameLst>
                                      </p:cBhvr>
                                      <p:tavLst>
                                        <p:tav tm="0">
                                          <p:val>
                                            <p:strVal val="#ppt_y"/>
                                          </p:val>
                                        </p:tav>
                                        <p:tav tm="100000">
                                          <p:val>
                                            <p:strVal val="#ppt_y"/>
                                          </p:val>
                                        </p:tav>
                                      </p:tavLst>
                                    </p:anim>
                                    <p:anim calcmode="lin" valueType="num">
                                      <p:cBhvr>
                                        <p:cTn id="21"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17"/>
                                        </p:tgtEl>
                                      </p:cBhvr>
                                    </p:animEffect>
                                  </p:childTnLst>
                                </p:cTn>
                              </p:par>
                            </p:childTnLst>
                          </p:cTn>
                        </p:par>
                        <p:par>
                          <p:cTn id="24" fill="hold">
                            <p:stCondLst>
                              <p:cond delay="2450"/>
                            </p:stCondLst>
                            <p:childTnLst>
                              <p:par>
                                <p:cTn id="25" presetID="2" presetClass="entr" presetSubtype="2"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1+#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0-#ppt_w/2"/>
                                          </p:val>
                                        </p:tav>
                                        <p:tav tm="100000">
                                          <p:val>
                                            <p:strVal val="#ppt_x"/>
                                          </p:val>
                                        </p:tav>
                                      </p:tavLst>
                                    </p:anim>
                                    <p:anim calcmode="lin" valueType="num">
                                      <p:cBhvr additive="base">
                                        <p:cTn id="32" dur="500" fill="hold"/>
                                        <p:tgtEl>
                                          <p:spTgt spid="3"/>
                                        </p:tgtEl>
                                        <p:attrNameLst>
                                          <p:attrName>ppt_y</p:attrName>
                                        </p:attrNameLst>
                                      </p:cBhvr>
                                      <p:tavLst>
                                        <p:tav tm="0">
                                          <p:val>
                                            <p:strVal val="#ppt_y"/>
                                          </p:val>
                                        </p:tav>
                                        <p:tav tm="100000">
                                          <p:val>
                                            <p:strVal val="#ppt_y"/>
                                          </p:val>
                                        </p:tav>
                                      </p:tavLst>
                                    </p:anim>
                                  </p:childTnLst>
                                </p:cTn>
                              </p:par>
                            </p:childTnLst>
                          </p:cTn>
                        </p:par>
                        <p:par>
                          <p:cTn id="33" fill="hold">
                            <p:stCondLst>
                              <p:cond delay="2950"/>
                            </p:stCondLst>
                            <p:childTnLst>
                              <p:par>
                                <p:cTn id="34" presetID="55" presetClass="entr" presetSubtype="0" fill="hold" grpId="0" nodeType="afterEffect">
                                  <p:stCondLst>
                                    <p:cond delay="0"/>
                                  </p:stCondLst>
                                  <p:iterate type="lt">
                                    <p:tmPct val="10000"/>
                                  </p:iterate>
                                  <p:childTnLst>
                                    <p:set>
                                      <p:cBhvr>
                                        <p:cTn id="35" dur="1" fill="hold">
                                          <p:stCondLst>
                                            <p:cond delay="0"/>
                                          </p:stCondLst>
                                        </p:cTn>
                                        <p:tgtEl>
                                          <p:spTgt spid="4"/>
                                        </p:tgtEl>
                                        <p:attrNameLst>
                                          <p:attrName>style.visibility</p:attrName>
                                        </p:attrNameLst>
                                      </p:cBhvr>
                                      <p:to>
                                        <p:strVal val="visible"/>
                                      </p:to>
                                    </p:set>
                                    <p:anim calcmode="lin" valueType="num">
                                      <p:cBhvr>
                                        <p:cTn id="36" dur="750" fill="hold"/>
                                        <p:tgtEl>
                                          <p:spTgt spid="4"/>
                                        </p:tgtEl>
                                        <p:attrNameLst>
                                          <p:attrName>ppt_w</p:attrName>
                                        </p:attrNameLst>
                                      </p:cBhvr>
                                      <p:tavLst>
                                        <p:tav tm="0">
                                          <p:val>
                                            <p:strVal val="#ppt_w*0.70"/>
                                          </p:val>
                                        </p:tav>
                                        <p:tav tm="100000">
                                          <p:val>
                                            <p:strVal val="#ppt_w"/>
                                          </p:val>
                                        </p:tav>
                                      </p:tavLst>
                                    </p:anim>
                                    <p:anim calcmode="lin" valueType="num">
                                      <p:cBhvr>
                                        <p:cTn id="37" dur="750" fill="hold"/>
                                        <p:tgtEl>
                                          <p:spTgt spid="4"/>
                                        </p:tgtEl>
                                        <p:attrNameLst>
                                          <p:attrName>ppt_h</p:attrName>
                                        </p:attrNameLst>
                                      </p:cBhvr>
                                      <p:tavLst>
                                        <p:tav tm="0">
                                          <p:val>
                                            <p:strVal val="#ppt_h"/>
                                          </p:val>
                                        </p:tav>
                                        <p:tav tm="100000">
                                          <p:val>
                                            <p:strVal val="#ppt_h"/>
                                          </p:val>
                                        </p:tav>
                                      </p:tavLst>
                                    </p:anim>
                                    <p:animEffect transition="in" filter="fade">
                                      <p:cBhvr>
                                        <p:cTn id="38" dur="750"/>
                                        <p:tgtEl>
                                          <p:spTgt spid="4"/>
                                        </p:tgtEl>
                                      </p:cBhvr>
                                    </p:animEffect>
                                  </p:childTnLst>
                                </p:cTn>
                              </p:par>
                            </p:childTnLst>
                          </p:cTn>
                        </p:par>
                        <p:par>
                          <p:cTn id="39" fill="hold">
                            <p:stCondLst>
                              <p:cond delay="4375"/>
                            </p:stCondLst>
                            <p:childTnLst>
                              <p:par>
                                <p:cTn id="40" presetID="2" presetClass="entr" presetSubtype="2" fill="hold" grpId="0" nodeType="after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500" fill="hold"/>
                                        <p:tgtEl>
                                          <p:spTgt spid="5"/>
                                        </p:tgtEl>
                                        <p:attrNameLst>
                                          <p:attrName>ppt_x</p:attrName>
                                        </p:attrNameLst>
                                      </p:cBhvr>
                                      <p:tavLst>
                                        <p:tav tm="0">
                                          <p:val>
                                            <p:strVal val="1+#ppt_w/2"/>
                                          </p:val>
                                        </p:tav>
                                        <p:tav tm="100000">
                                          <p:val>
                                            <p:strVal val="#ppt_x"/>
                                          </p:val>
                                        </p:tav>
                                      </p:tavLst>
                                    </p:anim>
                                    <p:anim calcmode="lin" valueType="num">
                                      <p:cBhvr additive="base">
                                        <p:cTn id="43" dur="5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500" fill="hold"/>
                                        <p:tgtEl>
                                          <p:spTgt spid="6"/>
                                        </p:tgtEl>
                                        <p:attrNameLst>
                                          <p:attrName>ppt_x</p:attrName>
                                        </p:attrNameLst>
                                      </p:cBhvr>
                                      <p:tavLst>
                                        <p:tav tm="0">
                                          <p:val>
                                            <p:strVal val="0-#ppt_w/2"/>
                                          </p:val>
                                        </p:tav>
                                        <p:tav tm="100000">
                                          <p:val>
                                            <p:strVal val="#ppt_x"/>
                                          </p:val>
                                        </p:tav>
                                      </p:tavLst>
                                    </p:anim>
                                    <p:anim calcmode="lin" valueType="num">
                                      <p:cBhvr additive="base">
                                        <p:cTn id="47" dur="500" fill="hold"/>
                                        <p:tgtEl>
                                          <p:spTgt spid="6"/>
                                        </p:tgtEl>
                                        <p:attrNameLst>
                                          <p:attrName>ppt_y</p:attrName>
                                        </p:attrNameLst>
                                      </p:cBhvr>
                                      <p:tavLst>
                                        <p:tav tm="0">
                                          <p:val>
                                            <p:strVal val="#ppt_y"/>
                                          </p:val>
                                        </p:tav>
                                        <p:tav tm="100000">
                                          <p:val>
                                            <p:strVal val="#ppt_y"/>
                                          </p:val>
                                        </p:tav>
                                      </p:tavLst>
                                    </p:anim>
                                  </p:childTnLst>
                                </p:cTn>
                              </p:par>
                            </p:childTnLst>
                          </p:cTn>
                        </p:par>
                        <p:par>
                          <p:cTn id="48" fill="hold">
                            <p:stCondLst>
                              <p:cond delay="4875"/>
                            </p:stCondLst>
                            <p:childTnLst>
                              <p:par>
                                <p:cTn id="49" presetID="55" presetClass="entr" presetSubtype="0" fill="hold" grpId="0" nodeType="afterEffect">
                                  <p:stCondLst>
                                    <p:cond delay="0"/>
                                  </p:stCondLst>
                                  <p:iterate type="lt">
                                    <p:tmPct val="10000"/>
                                  </p:iterate>
                                  <p:childTnLst>
                                    <p:set>
                                      <p:cBhvr>
                                        <p:cTn id="50" dur="1" fill="hold">
                                          <p:stCondLst>
                                            <p:cond delay="0"/>
                                          </p:stCondLst>
                                        </p:cTn>
                                        <p:tgtEl>
                                          <p:spTgt spid="7"/>
                                        </p:tgtEl>
                                        <p:attrNameLst>
                                          <p:attrName>style.visibility</p:attrName>
                                        </p:attrNameLst>
                                      </p:cBhvr>
                                      <p:to>
                                        <p:strVal val="visible"/>
                                      </p:to>
                                    </p:set>
                                    <p:anim calcmode="lin" valueType="num">
                                      <p:cBhvr>
                                        <p:cTn id="51" dur="750" fill="hold"/>
                                        <p:tgtEl>
                                          <p:spTgt spid="7"/>
                                        </p:tgtEl>
                                        <p:attrNameLst>
                                          <p:attrName>ppt_w</p:attrName>
                                        </p:attrNameLst>
                                      </p:cBhvr>
                                      <p:tavLst>
                                        <p:tav tm="0">
                                          <p:val>
                                            <p:strVal val="#ppt_w*0.70"/>
                                          </p:val>
                                        </p:tav>
                                        <p:tav tm="100000">
                                          <p:val>
                                            <p:strVal val="#ppt_w"/>
                                          </p:val>
                                        </p:tav>
                                      </p:tavLst>
                                    </p:anim>
                                    <p:anim calcmode="lin" valueType="num">
                                      <p:cBhvr>
                                        <p:cTn id="52" dur="750" fill="hold"/>
                                        <p:tgtEl>
                                          <p:spTgt spid="7"/>
                                        </p:tgtEl>
                                        <p:attrNameLst>
                                          <p:attrName>ppt_h</p:attrName>
                                        </p:attrNameLst>
                                      </p:cBhvr>
                                      <p:tavLst>
                                        <p:tav tm="0">
                                          <p:val>
                                            <p:strVal val="#ppt_h"/>
                                          </p:val>
                                        </p:tav>
                                        <p:tav tm="100000">
                                          <p:val>
                                            <p:strVal val="#ppt_h"/>
                                          </p:val>
                                        </p:tav>
                                      </p:tavLst>
                                    </p:anim>
                                    <p:animEffect transition="in" filter="fade">
                                      <p:cBhvr>
                                        <p:cTn id="53" dur="750"/>
                                        <p:tgtEl>
                                          <p:spTgt spid="7"/>
                                        </p:tgtEl>
                                      </p:cBhvr>
                                    </p:animEffect>
                                  </p:childTnLst>
                                </p:cTn>
                              </p:par>
                            </p:childTnLst>
                          </p:cTn>
                        </p:par>
                        <p:par>
                          <p:cTn id="54" fill="hold">
                            <p:stCondLst>
                              <p:cond delay="6750"/>
                            </p:stCondLst>
                            <p:childTnLst>
                              <p:par>
                                <p:cTn id="55" presetID="2" presetClass="entr" presetSubtype="2"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500" fill="hold"/>
                                        <p:tgtEl>
                                          <p:spTgt spid="8"/>
                                        </p:tgtEl>
                                        <p:attrNameLst>
                                          <p:attrName>ppt_x</p:attrName>
                                        </p:attrNameLst>
                                      </p:cBhvr>
                                      <p:tavLst>
                                        <p:tav tm="0">
                                          <p:val>
                                            <p:strVal val="1+#ppt_w/2"/>
                                          </p:val>
                                        </p:tav>
                                        <p:tav tm="100000">
                                          <p:val>
                                            <p:strVal val="#ppt_x"/>
                                          </p:val>
                                        </p:tav>
                                      </p:tavLst>
                                    </p:anim>
                                    <p:anim calcmode="lin" valueType="num">
                                      <p:cBhvr additive="base">
                                        <p:cTn id="58" dur="5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500" fill="hold"/>
                                        <p:tgtEl>
                                          <p:spTgt spid="9"/>
                                        </p:tgtEl>
                                        <p:attrNameLst>
                                          <p:attrName>ppt_x</p:attrName>
                                        </p:attrNameLst>
                                      </p:cBhvr>
                                      <p:tavLst>
                                        <p:tav tm="0">
                                          <p:val>
                                            <p:strVal val="0-#ppt_w/2"/>
                                          </p:val>
                                        </p:tav>
                                        <p:tav tm="100000">
                                          <p:val>
                                            <p:strVal val="#ppt_x"/>
                                          </p:val>
                                        </p:tav>
                                      </p:tavLst>
                                    </p:anim>
                                    <p:anim calcmode="lin" valueType="num">
                                      <p:cBhvr additive="base">
                                        <p:cTn id="62" dur="500" fill="hold"/>
                                        <p:tgtEl>
                                          <p:spTgt spid="9"/>
                                        </p:tgtEl>
                                        <p:attrNameLst>
                                          <p:attrName>ppt_y</p:attrName>
                                        </p:attrNameLst>
                                      </p:cBhvr>
                                      <p:tavLst>
                                        <p:tav tm="0">
                                          <p:val>
                                            <p:strVal val="#ppt_y"/>
                                          </p:val>
                                        </p:tav>
                                        <p:tav tm="100000">
                                          <p:val>
                                            <p:strVal val="#ppt_y"/>
                                          </p:val>
                                        </p:tav>
                                      </p:tavLst>
                                    </p:anim>
                                  </p:childTnLst>
                                </p:cTn>
                              </p:par>
                            </p:childTnLst>
                          </p:cTn>
                        </p:par>
                        <p:par>
                          <p:cTn id="63" fill="hold">
                            <p:stCondLst>
                              <p:cond delay="7250"/>
                            </p:stCondLst>
                            <p:childTnLst>
                              <p:par>
                                <p:cTn id="64" presetID="55" presetClass="entr" presetSubtype="0" fill="hold" grpId="0" nodeType="afterEffect">
                                  <p:stCondLst>
                                    <p:cond delay="0"/>
                                  </p:stCondLst>
                                  <p:iterate type="lt">
                                    <p:tmPct val="10000"/>
                                  </p:iterate>
                                  <p:childTnLst>
                                    <p:set>
                                      <p:cBhvr>
                                        <p:cTn id="65" dur="1" fill="hold">
                                          <p:stCondLst>
                                            <p:cond delay="0"/>
                                          </p:stCondLst>
                                        </p:cTn>
                                        <p:tgtEl>
                                          <p:spTgt spid="10"/>
                                        </p:tgtEl>
                                        <p:attrNameLst>
                                          <p:attrName>style.visibility</p:attrName>
                                        </p:attrNameLst>
                                      </p:cBhvr>
                                      <p:to>
                                        <p:strVal val="visible"/>
                                      </p:to>
                                    </p:set>
                                    <p:anim calcmode="lin" valueType="num">
                                      <p:cBhvr>
                                        <p:cTn id="66" dur="750" fill="hold"/>
                                        <p:tgtEl>
                                          <p:spTgt spid="10"/>
                                        </p:tgtEl>
                                        <p:attrNameLst>
                                          <p:attrName>ppt_w</p:attrName>
                                        </p:attrNameLst>
                                      </p:cBhvr>
                                      <p:tavLst>
                                        <p:tav tm="0">
                                          <p:val>
                                            <p:strVal val="#ppt_w*0.70"/>
                                          </p:val>
                                        </p:tav>
                                        <p:tav tm="100000">
                                          <p:val>
                                            <p:strVal val="#ppt_w"/>
                                          </p:val>
                                        </p:tav>
                                      </p:tavLst>
                                    </p:anim>
                                    <p:anim calcmode="lin" valueType="num">
                                      <p:cBhvr>
                                        <p:cTn id="67" dur="750" fill="hold"/>
                                        <p:tgtEl>
                                          <p:spTgt spid="10"/>
                                        </p:tgtEl>
                                        <p:attrNameLst>
                                          <p:attrName>ppt_h</p:attrName>
                                        </p:attrNameLst>
                                      </p:cBhvr>
                                      <p:tavLst>
                                        <p:tav tm="0">
                                          <p:val>
                                            <p:strVal val="#ppt_h"/>
                                          </p:val>
                                        </p:tav>
                                        <p:tav tm="100000">
                                          <p:val>
                                            <p:strVal val="#ppt_h"/>
                                          </p:val>
                                        </p:tav>
                                      </p:tavLst>
                                    </p:anim>
                                    <p:animEffect transition="in" filter="fade">
                                      <p:cBhvr>
                                        <p:cTn id="68" dur="750"/>
                                        <p:tgtEl>
                                          <p:spTgt spid="10"/>
                                        </p:tgtEl>
                                      </p:cBhvr>
                                    </p:animEffect>
                                  </p:childTnLst>
                                </p:cTn>
                              </p:par>
                            </p:childTnLst>
                          </p:cTn>
                        </p:par>
                        <p:par>
                          <p:cTn id="69" fill="hold">
                            <p:stCondLst>
                              <p:cond delay="8900"/>
                            </p:stCondLst>
                            <p:childTnLst>
                              <p:par>
                                <p:cTn id="70" presetID="2" presetClass="entr" presetSubtype="2" fill="hold" grpId="0" nodeType="afterEffect">
                                  <p:stCondLst>
                                    <p:cond delay="0"/>
                                  </p:stCondLst>
                                  <p:childTnLst>
                                    <p:set>
                                      <p:cBhvr>
                                        <p:cTn id="71" dur="1" fill="hold">
                                          <p:stCondLst>
                                            <p:cond delay="0"/>
                                          </p:stCondLst>
                                        </p:cTn>
                                        <p:tgtEl>
                                          <p:spTgt spid="11"/>
                                        </p:tgtEl>
                                        <p:attrNameLst>
                                          <p:attrName>style.visibility</p:attrName>
                                        </p:attrNameLst>
                                      </p:cBhvr>
                                      <p:to>
                                        <p:strVal val="visible"/>
                                      </p:to>
                                    </p:set>
                                    <p:anim calcmode="lin" valueType="num">
                                      <p:cBhvr additive="base">
                                        <p:cTn id="72" dur="500" fill="hold"/>
                                        <p:tgtEl>
                                          <p:spTgt spid="11"/>
                                        </p:tgtEl>
                                        <p:attrNameLst>
                                          <p:attrName>ppt_x</p:attrName>
                                        </p:attrNameLst>
                                      </p:cBhvr>
                                      <p:tavLst>
                                        <p:tav tm="0">
                                          <p:val>
                                            <p:strVal val="1+#ppt_w/2"/>
                                          </p:val>
                                        </p:tav>
                                        <p:tav tm="100000">
                                          <p:val>
                                            <p:strVal val="#ppt_x"/>
                                          </p:val>
                                        </p:tav>
                                      </p:tavLst>
                                    </p:anim>
                                    <p:anim calcmode="lin" valueType="num">
                                      <p:cBhvr additive="base">
                                        <p:cTn id="73" dur="500" fill="hold"/>
                                        <p:tgtEl>
                                          <p:spTgt spid="11"/>
                                        </p:tgtEl>
                                        <p:attrNameLst>
                                          <p:attrName>ppt_y</p:attrName>
                                        </p:attrNameLst>
                                      </p:cBhvr>
                                      <p:tavLst>
                                        <p:tav tm="0">
                                          <p:val>
                                            <p:strVal val="#ppt_y"/>
                                          </p:val>
                                        </p:tav>
                                        <p:tav tm="100000">
                                          <p:val>
                                            <p:strVal val="#ppt_y"/>
                                          </p:val>
                                        </p:tav>
                                      </p:tavLst>
                                    </p:anim>
                                  </p:childTnLst>
                                </p:cTn>
                              </p:par>
                              <p:par>
                                <p:cTn id="74" presetID="2" presetClass="entr" presetSubtype="8"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additive="base">
                                        <p:cTn id="76" dur="500" fill="hold"/>
                                        <p:tgtEl>
                                          <p:spTgt spid="12"/>
                                        </p:tgtEl>
                                        <p:attrNameLst>
                                          <p:attrName>ppt_x</p:attrName>
                                        </p:attrNameLst>
                                      </p:cBhvr>
                                      <p:tavLst>
                                        <p:tav tm="0">
                                          <p:val>
                                            <p:strVal val="0-#ppt_w/2"/>
                                          </p:val>
                                        </p:tav>
                                        <p:tav tm="100000">
                                          <p:val>
                                            <p:strVal val="#ppt_x"/>
                                          </p:val>
                                        </p:tav>
                                      </p:tavLst>
                                    </p:anim>
                                    <p:anim calcmode="lin" valueType="num">
                                      <p:cBhvr additive="base">
                                        <p:cTn id="77" dur="500" fill="hold"/>
                                        <p:tgtEl>
                                          <p:spTgt spid="12"/>
                                        </p:tgtEl>
                                        <p:attrNameLst>
                                          <p:attrName>ppt_y</p:attrName>
                                        </p:attrNameLst>
                                      </p:cBhvr>
                                      <p:tavLst>
                                        <p:tav tm="0">
                                          <p:val>
                                            <p:strVal val="#ppt_y"/>
                                          </p:val>
                                        </p:tav>
                                        <p:tav tm="100000">
                                          <p:val>
                                            <p:strVal val="#ppt_y"/>
                                          </p:val>
                                        </p:tav>
                                      </p:tavLst>
                                    </p:anim>
                                  </p:childTnLst>
                                </p:cTn>
                              </p:par>
                            </p:childTnLst>
                          </p:cTn>
                        </p:par>
                        <p:par>
                          <p:cTn id="78" fill="hold">
                            <p:stCondLst>
                              <p:cond delay="9400"/>
                            </p:stCondLst>
                            <p:childTnLst>
                              <p:par>
                                <p:cTn id="79" presetID="55" presetClass="entr" presetSubtype="0" fill="hold" grpId="0" nodeType="afterEffect">
                                  <p:stCondLst>
                                    <p:cond delay="0"/>
                                  </p:stCondLst>
                                  <p:iterate type="lt">
                                    <p:tmPct val="10000"/>
                                  </p:iterate>
                                  <p:childTnLst>
                                    <p:set>
                                      <p:cBhvr>
                                        <p:cTn id="80" dur="1" fill="hold">
                                          <p:stCondLst>
                                            <p:cond delay="0"/>
                                          </p:stCondLst>
                                        </p:cTn>
                                        <p:tgtEl>
                                          <p:spTgt spid="13"/>
                                        </p:tgtEl>
                                        <p:attrNameLst>
                                          <p:attrName>style.visibility</p:attrName>
                                        </p:attrNameLst>
                                      </p:cBhvr>
                                      <p:to>
                                        <p:strVal val="visible"/>
                                      </p:to>
                                    </p:set>
                                    <p:anim calcmode="lin" valueType="num">
                                      <p:cBhvr>
                                        <p:cTn id="81" dur="750" fill="hold"/>
                                        <p:tgtEl>
                                          <p:spTgt spid="13"/>
                                        </p:tgtEl>
                                        <p:attrNameLst>
                                          <p:attrName>ppt_w</p:attrName>
                                        </p:attrNameLst>
                                      </p:cBhvr>
                                      <p:tavLst>
                                        <p:tav tm="0">
                                          <p:val>
                                            <p:strVal val="#ppt_w*0.70"/>
                                          </p:val>
                                        </p:tav>
                                        <p:tav tm="100000">
                                          <p:val>
                                            <p:strVal val="#ppt_w"/>
                                          </p:val>
                                        </p:tav>
                                      </p:tavLst>
                                    </p:anim>
                                    <p:anim calcmode="lin" valueType="num">
                                      <p:cBhvr>
                                        <p:cTn id="82" dur="750" fill="hold"/>
                                        <p:tgtEl>
                                          <p:spTgt spid="13"/>
                                        </p:tgtEl>
                                        <p:attrNameLst>
                                          <p:attrName>ppt_h</p:attrName>
                                        </p:attrNameLst>
                                      </p:cBhvr>
                                      <p:tavLst>
                                        <p:tav tm="0">
                                          <p:val>
                                            <p:strVal val="#ppt_h"/>
                                          </p:val>
                                        </p:tav>
                                        <p:tav tm="100000">
                                          <p:val>
                                            <p:strVal val="#ppt_h"/>
                                          </p:val>
                                        </p:tav>
                                      </p:tavLst>
                                    </p:anim>
                                    <p:animEffect transition="in" filter="fade">
                                      <p:cBhvr>
                                        <p:cTn id="83"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animBg="1"/>
      <p:bldP spid="7" grpId="0"/>
      <p:bldP spid="8" grpId="0" animBg="1"/>
      <p:bldP spid="10" grpId="0"/>
      <p:bldP spid="11" grpId="0" animBg="1"/>
      <p:bldP spid="13" grpId="0"/>
      <p:bldP spid="17"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3">
            <a:extLst>
              <a:ext uri="{28A0092B-C50C-407E-A947-70E740481C1C}">
                <a14:useLocalDpi xmlns:a14="http://schemas.microsoft.com/office/drawing/2010/main" xmlns="" val="0"/>
              </a:ext>
            </a:extLst>
          </a:blip>
          <a:srcRect l="7824" t="22645" r="7824"/>
          <a:stretch/>
        </p:blipFill>
        <p:spPr>
          <a:xfrm>
            <a:off x="0" y="1553028"/>
            <a:ext cx="12192000" cy="5304971"/>
          </a:xfrm>
          <a:prstGeom prst="rect">
            <a:avLst/>
          </a:prstGeom>
        </p:spPr>
      </p:pic>
      <p:sp>
        <p:nvSpPr>
          <p:cNvPr id="12" name="矩形 11"/>
          <p:cNvSpPr/>
          <p:nvPr/>
        </p:nvSpPr>
        <p:spPr>
          <a:xfrm>
            <a:off x="0" y="1553029"/>
            <a:ext cx="12192000" cy="5321874"/>
          </a:xfrm>
          <a:prstGeom prst="rect">
            <a:avLst/>
          </a:prstGeom>
          <a:gradFill>
            <a:gsLst>
              <a:gs pos="0">
                <a:srgbClr val="263770"/>
              </a:gs>
              <a:gs pos="46494">
                <a:srgbClr val="1B2447"/>
              </a:gs>
              <a:gs pos="82000">
                <a:srgbClr val="263770">
                  <a:alpha val="51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a:solidFill>
                <a:srgbClr val="E6E6E6"/>
              </a:solidFill>
              <a:cs typeface="+mn-ea"/>
              <a:sym typeface="+mn-lt"/>
            </a:endParaRPr>
          </a:p>
        </p:txBody>
      </p:sp>
      <p:sp>
        <p:nvSpPr>
          <p:cNvPr id="4" name="文本框 3"/>
          <p:cNvSpPr txBox="1"/>
          <p:nvPr/>
        </p:nvSpPr>
        <p:spPr>
          <a:xfrm>
            <a:off x="3601341" y="4490187"/>
            <a:ext cx="4987730" cy="581046"/>
          </a:xfrm>
          <a:prstGeom prst="rect">
            <a:avLst/>
          </a:prstGeom>
          <a:noFill/>
          <a:effectLst/>
        </p:spPr>
        <p:txBody>
          <a:bodyPr wrap="square" lIns="91431" tIns="45715" rIns="91431" bIns="45715" rtlCol="0">
            <a:spAutoFit/>
          </a:bodyPr>
          <a:lstStyle/>
          <a:p>
            <a:pPr lvl="0" algn="ctr">
              <a:lnSpc>
                <a:spcPct val="150000"/>
              </a:lnSpc>
            </a:pPr>
            <a:r>
              <a:rPr lang="zh-CN" altLang="en-US" sz="2400" dirty="0">
                <a:solidFill>
                  <a:schemeClr val="bg1"/>
                </a:solidFill>
                <a:cs typeface="+mn-ea"/>
                <a:sym typeface="+mn-lt"/>
              </a:rPr>
              <a:t>公司介绍</a:t>
            </a:r>
            <a:endParaRPr lang="en-US" altLang="zh-CN" sz="2400" dirty="0">
              <a:solidFill>
                <a:schemeClr val="bg1"/>
              </a:solidFill>
              <a:cs typeface="+mn-ea"/>
              <a:sym typeface="+mn-lt"/>
            </a:endParaRPr>
          </a:p>
        </p:txBody>
      </p:sp>
      <p:sp>
        <p:nvSpPr>
          <p:cNvPr id="5" name="文本框 3"/>
          <p:cNvSpPr txBox="1"/>
          <p:nvPr/>
        </p:nvSpPr>
        <p:spPr>
          <a:xfrm>
            <a:off x="2825089" y="3931309"/>
            <a:ext cx="6540236" cy="707876"/>
          </a:xfrm>
          <a:prstGeom prst="rect">
            <a:avLst/>
          </a:prstGeom>
          <a:noFill/>
          <a:effectLst/>
        </p:spPr>
        <p:txBody>
          <a:bodyPr wrap="square" lIns="91431" tIns="45715" rIns="91431" bIns="45715" rtlCol="0">
            <a:spAutoFit/>
          </a:bodyPr>
          <a:lstStyle/>
          <a:p>
            <a:pPr algn="ctr"/>
            <a:r>
              <a:rPr lang="zh-CN" altLang="en-US" sz="4000" b="1" dirty="0">
                <a:solidFill>
                  <a:schemeClr val="bg1"/>
                </a:solidFill>
                <a:cs typeface="+mn-ea"/>
                <a:sym typeface="+mn-lt"/>
              </a:rPr>
              <a:t>我们是谁</a:t>
            </a:r>
          </a:p>
        </p:txBody>
      </p:sp>
      <p:sp>
        <p:nvSpPr>
          <p:cNvPr id="7" name="矩形 6"/>
          <p:cNvSpPr/>
          <p:nvPr/>
        </p:nvSpPr>
        <p:spPr>
          <a:xfrm>
            <a:off x="4712403" y="982946"/>
            <a:ext cx="2693598" cy="258460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r>
              <a:rPr lang="en-US" altLang="zh-CN" sz="12000" dirty="0">
                <a:cs typeface="+mn-ea"/>
                <a:sym typeface="+mn-lt"/>
              </a:rPr>
              <a:t>01</a:t>
            </a:r>
            <a:endParaRPr lang="zh-CN" altLang="en-US" sz="12000" dirty="0">
              <a:cs typeface="+mn-ea"/>
              <a:sym typeface="+mn-lt"/>
            </a:endParaRPr>
          </a:p>
        </p:txBody>
      </p:sp>
    </p:spTree>
    <p:extLst>
      <p:ext uri="{BB962C8B-B14F-4D97-AF65-F5344CB8AC3E}">
        <p14:creationId xmlns:p14="http://schemas.microsoft.com/office/powerpoint/2010/main" xmlns="" val="583493226"/>
      </p:ext>
    </p:extLst>
  </p:cSld>
  <p:clrMapOvr>
    <a:masterClrMapping/>
  </p:clrMapOvr>
  <mc:AlternateContent xmlns:mc="http://schemas.openxmlformats.org/markup-compatibility/2006">
    <mc:Choice xmlns:p14="http://schemas.microsoft.com/office/powerpoint/2010/main" xmlns="" Requires="p14">
      <p:transition spd="slow" p14:dur="900" advClick="0" advTm="0">
        <p14:warp dir="in"/>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2" presetClass="entr" presetSubtype="0" fill="hold" grpId="0" nodeType="afterEffect">
                                  <p:stCondLst>
                                    <p:cond delay="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750"/>
                                        <p:tgtEl>
                                          <p:spTgt spid="5"/>
                                        </p:tgtEl>
                                      </p:cBhvr>
                                    </p:animEffect>
                                    <p:anim calcmode="lin" valueType="num">
                                      <p:cBhvr>
                                        <p:cTn id="14" dur="1750" fill="hold"/>
                                        <p:tgtEl>
                                          <p:spTgt spid="5"/>
                                        </p:tgtEl>
                                        <p:attrNameLst>
                                          <p:attrName>ppt_x</p:attrName>
                                        </p:attrNameLst>
                                      </p:cBhvr>
                                      <p:tavLst>
                                        <p:tav tm="0">
                                          <p:val>
                                            <p:strVal val="#ppt_x"/>
                                          </p:val>
                                        </p:tav>
                                        <p:tav tm="100000">
                                          <p:val>
                                            <p:strVal val="#ppt_x"/>
                                          </p:val>
                                        </p:tav>
                                      </p:tavLst>
                                    </p:anim>
                                    <p:anim calcmode="lin" valueType="num">
                                      <p:cBhvr>
                                        <p:cTn id="15" dur="17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775"/>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4"/>
                                        </p:tgtEl>
                                        <p:attrNameLst>
                                          <p:attrName>ppt_y</p:attrName>
                                        </p:attrNameLst>
                                      </p:cBhvr>
                                      <p:tavLst>
                                        <p:tav tm="0">
                                          <p:val>
                                            <p:strVal val="#ppt_y"/>
                                          </p:val>
                                        </p:tav>
                                        <p:tav tm="100000">
                                          <p:val>
                                            <p:strVal val="#ppt_y"/>
                                          </p:val>
                                        </p:tav>
                                      </p:tavLst>
                                    </p:anim>
                                    <p:anim calcmode="lin" valueType="num">
                                      <p:cBhvr>
                                        <p:cTn id="21"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4"/>
                                        </p:tgtEl>
                                      </p:cBhvr>
                                    </p:animEffect>
                                  </p:childTnLst>
                                </p:cTn>
                              </p:par>
                            </p:childTnLst>
                          </p:cTn>
                        </p:par>
                        <p:par>
                          <p:cTn id="24" fill="hold">
                            <p:stCondLst>
                              <p:cond delay="3425"/>
                            </p:stCondLst>
                            <p:childTnLst>
                              <p:par>
                                <p:cTn id="25" presetID="53" presetClass="entr" presetSubtype="16"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4" grpId="0"/>
      <p:bldP spid="5" grpId="0"/>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sp>
        <p:nvSpPr>
          <p:cNvPr id="7" name="任意多边形 7"/>
          <p:cNvSpPr/>
          <p:nvPr/>
        </p:nvSpPr>
        <p:spPr>
          <a:xfrm>
            <a:off x="487055" y="1073279"/>
            <a:ext cx="11217889" cy="4045517"/>
          </a:xfrm>
          <a:custGeom>
            <a:avLst/>
            <a:gdLst>
              <a:gd name="connsiteX0" fmla="*/ 8105493 w 11217889"/>
              <a:gd name="connsiteY0" fmla="*/ 9081 h 4045517"/>
              <a:gd name="connsiteX1" fmla="*/ 10717751 w 11217889"/>
              <a:gd name="connsiteY1" fmla="*/ 9081 h 4045517"/>
              <a:gd name="connsiteX2" fmla="*/ 11217889 w 11217889"/>
              <a:gd name="connsiteY2" fmla="*/ 4045517 h 4045517"/>
              <a:gd name="connsiteX3" fmla="*/ 8605631 w 11217889"/>
              <a:gd name="connsiteY3" fmla="*/ 4045517 h 4045517"/>
              <a:gd name="connsiteX4" fmla="*/ 2701831 w 11217889"/>
              <a:gd name="connsiteY4" fmla="*/ 0 h 4045517"/>
              <a:gd name="connsiteX5" fmla="*/ 5314088 w 11217889"/>
              <a:gd name="connsiteY5" fmla="*/ 0 h 4045517"/>
              <a:gd name="connsiteX6" fmla="*/ 5814226 w 11217889"/>
              <a:gd name="connsiteY6" fmla="*/ 4036436 h 4045517"/>
              <a:gd name="connsiteX7" fmla="*/ 3201968 w 11217889"/>
              <a:gd name="connsiteY7" fmla="*/ 4036436 h 4045517"/>
              <a:gd name="connsiteX8" fmla="*/ 0 w 11217889"/>
              <a:gd name="connsiteY8" fmla="*/ 0 h 4045517"/>
              <a:gd name="connsiteX9" fmla="*/ 2612259 w 11217889"/>
              <a:gd name="connsiteY9" fmla="*/ 0 h 4045517"/>
              <a:gd name="connsiteX10" fmla="*/ 3112397 w 11217889"/>
              <a:gd name="connsiteY10" fmla="*/ 4036436 h 4045517"/>
              <a:gd name="connsiteX11" fmla="*/ 500138 w 11217889"/>
              <a:gd name="connsiteY11" fmla="*/ 4036436 h 4045517"/>
              <a:gd name="connsiteX12" fmla="*/ 5403660 w 11217889"/>
              <a:gd name="connsiteY12" fmla="*/ 0 h 4045517"/>
              <a:gd name="connsiteX13" fmla="*/ 8015918 w 11217889"/>
              <a:gd name="connsiteY13" fmla="*/ 0 h 4045517"/>
              <a:gd name="connsiteX14" fmla="*/ 8516056 w 11217889"/>
              <a:gd name="connsiteY14" fmla="*/ 4036436 h 4045517"/>
              <a:gd name="connsiteX15" fmla="*/ 5903798 w 11217889"/>
              <a:gd name="connsiteY15" fmla="*/ 4036436 h 4045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217889" h="4045517">
                <a:moveTo>
                  <a:pt x="8105493" y="9081"/>
                </a:moveTo>
                <a:lnTo>
                  <a:pt x="10717751" y="9081"/>
                </a:lnTo>
                <a:lnTo>
                  <a:pt x="11217889" y="4045517"/>
                </a:lnTo>
                <a:lnTo>
                  <a:pt x="8605631" y="4045517"/>
                </a:lnTo>
                <a:close/>
                <a:moveTo>
                  <a:pt x="2701831" y="0"/>
                </a:moveTo>
                <a:lnTo>
                  <a:pt x="5314088" y="0"/>
                </a:lnTo>
                <a:lnTo>
                  <a:pt x="5814226" y="4036436"/>
                </a:lnTo>
                <a:lnTo>
                  <a:pt x="3201968" y="4036436"/>
                </a:lnTo>
                <a:close/>
                <a:moveTo>
                  <a:pt x="0" y="0"/>
                </a:moveTo>
                <a:lnTo>
                  <a:pt x="2612259" y="0"/>
                </a:lnTo>
                <a:lnTo>
                  <a:pt x="3112397" y="4036436"/>
                </a:lnTo>
                <a:lnTo>
                  <a:pt x="500138" y="4036436"/>
                </a:lnTo>
                <a:close/>
                <a:moveTo>
                  <a:pt x="5403660" y="0"/>
                </a:moveTo>
                <a:lnTo>
                  <a:pt x="8015918" y="0"/>
                </a:lnTo>
                <a:lnTo>
                  <a:pt x="8516056" y="4036436"/>
                </a:lnTo>
                <a:lnTo>
                  <a:pt x="5903798" y="4036436"/>
                </a:lnTo>
                <a:close/>
              </a:path>
            </a:pathLst>
          </a:custGeom>
          <a:blipFill dpi="0" rotWithShape="1">
            <a:blip r:embed="rId3" cstate="email">
              <a:extLst>
                <a:ext uri="{28A0092B-C50C-407E-A947-70E740481C1C}">
                  <a14:useLocalDpi xmlns:a14="http://schemas.microsoft.com/office/drawing/2010/main" xmlns=""/>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cs typeface="+mn-ea"/>
              <a:sym typeface="+mn-lt"/>
            </a:endParaRPr>
          </a:p>
        </p:txBody>
      </p:sp>
      <p:sp>
        <p:nvSpPr>
          <p:cNvPr id="8" name="MH_Text_1"/>
          <p:cNvSpPr txBox="1"/>
          <p:nvPr/>
        </p:nvSpPr>
        <p:spPr>
          <a:xfrm>
            <a:off x="875667" y="5682272"/>
            <a:ext cx="10440665" cy="553765"/>
          </a:xfrm>
          <a:prstGeom prst="rect">
            <a:avLst/>
          </a:prstGeom>
          <a:noFill/>
        </p:spPr>
        <p:txBody>
          <a:bodyPr>
            <a:normAutofit/>
          </a:bodyPr>
          <a:lstStyle/>
          <a:p>
            <a:pPr>
              <a:lnSpc>
                <a:spcPct val="150000"/>
              </a:lnSpc>
            </a:pPr>
            <a:r>
              <a:rPr lang="zh-CN" altLang="en-US" sz="900" dirty="0">
                <a:solidFill>
                  <a:schemeClr val="tx1">
                    <a:lumMod val="75000"/>
                    <a:lumOff val="25000"/>
                  </a:schemeClr>
                </a:solidFill>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900" dirty="0">
              <a:solidFill>
                <a:schemeClr val="tx1">
                  <a:lumMod val="75000"/>
                  <a:lumOff val="25000"/>
                </a:schemeClr>
              </a:solidFill>
              <a:cs typeface="+mn-ea"/>
              <a:sym typeface="+mn-lt"/>
            </a:endParaRPr>
          </a:p>
        </p:txBody>
      </p:sp>
      <p:sp>
        <p:nvSpPr>
          <p:cNvPr id="9" name="文本框 8"/>
          <p:cNvSpPr txBox="1"/>
          <p:nvPr/>
        </p:nvSpPr>
        <p:spPr>
          <a:xfrm>
            <a:off x="875668" y="5353645"/>
            <a:ext cx="1872207" cy="338554"/>
          </a:xfrm>
          <a:prstGeom prst="rect">
            <a:avLst/>
          </a:prstGeom>
          <a:noFill/>
        </p:spPr>
        <p:txBody>
          <a:bodyPr wrap="square" rtlCol="0">
            <a:spAutoFit/>
          </a:bodyPr>
          <a:lstStyle/>
          <a:p>
            <a:r>
              <a:rPr lang="zh-CN" altLang="en-US" sz="1600" dirty="0">
                <a:solidFill>
                  <a:schemeClr val="tx1">
                    <a:lumMod val="75000"/>
                    <a:lumOff val="25000"/>
                  </a:schemeClr>
                </a:solidFill>
                <a:cs typeface="+mn-ea"/>
                <a:sym typeface="+mn-lt"/>
              </a:rPr>
              <a:t>请替换文字内容</a:t>
            </a:r>
          </a:p>
        </p:txBody>
      </p:sp>
      <p:sp>
        <p:nvSpPr>
          <p:cNvPr id="10" name="矩形 9"/>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585995908"/>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16" presetClass="entr" presetSubtype="37"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outVertical)">
                                      <p:cBhvr>
                                        <p:cTn id="18" dur="500"/>
                                        <p:tgtEl>
                                          <p:spTgt spid="7"/>
                                        </p:tgtEl>
                                      </p:cBhvr>
                                    </p:animEffect>
                                  </p:childTnLst>
                                </p:cTn>
                              </p:par>
                            </p:childTnLst>
                          </p:cTn>
                        </p:par>
                        <p:par>
                          <p:cTn id="19" fill="hold">
                            <p:stCondLst>
                              <p:cond delay="1535"/>
                            </p:stCondLst>
                            <p:childTnLst>
                              <p:par>
                                <p:cTn id="20" presetID="22" presetClass="entr" presetSubtype="1"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up)">
                                      <p:cBhvr>
                                        <p:cTn id="22" dur="500"/>
                                        <p:tgtEl>
                                          <p:spTgt spid="9"/>
                                        </p:tgtEl>
                                      </p:cBhvr>
                                    </p:animEffect>
                                  </p:childTnLst>
                                </p:cTn>
                              </p:par>
                            </p:childTnLst>
                          </p:cTn>
                        </p:par>
                        <p:par>
                          <p:cTn id="23" fill="hold">
                            <p:stCondLst>
                              <p:cond delay="2035"/>
                            </p:stCondLst>
                            <p:childTnLst>
                              <p:par>
                                <p:cTn id="24" presetID="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par>
                          <p:cTn id="28" fill="hold">
                            <p:stCondLst>
                              <p:cond delay="2535"/>
                            </p:stCondLst>
                            <p:childTnLst>
                              <p:par>
                                <p:cTn id="29" presetID="2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grpSp>
        <p:nvGrpSpPr>
          <p:cNvPr id="7" name="组合 6"/>
          <p:cNvGrpSpPr/>
          <p:nvPr/>
        </p:nvGrpSpPr>
        <p:grpSpPr>
          <a:xfrm>
            <a:off x="0" y="3719284"/>
            <a:ext cx="12192000" cy="16937"/>
            <a:chOff x="0" y="3428999"/>
            <a:chExt cx="12192000" cy="16937"/>
          </a:xfrm>
        </p:grpSpPr>
        <p:cxnSp>
          <p:nvCxnSpPr>
            <p:cNvPr id="8" name="直接连接符 7"/>
            <p:cNvCxnSpPr/>
            <p:nvPr/>
          </p:nvCxnSpPr>
          <p:spPr>
            <a:xfrm>
              <a:off x="0" y="3445936"/>
              <a:ext cx="121920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9" name="直接连接符 8"/>
            <p:cNvCxnSpPr/>
            <p:nvPr/>
          </p:nvCxnSpPr>
          <p:spPr>
            <a:xfrm>
              <a:off x="0" y="3428999"/>
              <a:ext cx="12192000" cy="0"/>
            </a:xfrm>
            <a:prstGeom prst="line">
              <a:avLst/>
            </a:prstGeom>
            <a:ln w="28575">
              <a:solidFill>
                <a:schemeClr val="bg1">
                  <a:lumMod val="65000"/>
                </a:schemeClr>
              </a:solidFill>
            </a:ln>
          </p:spPr>
          <p:style>
            <a:lnRef idx="1">
              <a:schemeClr val="dk1"/>
            </a:lnRef>
            <a:fillRef idx="0">
              <a:schemeClr val="dk1"/>
            </a:fillRef>
            <a:effectRef idx="0">
              <a:schemeClr val="dk1"/>
            </a:effectRef>
            <a:fontRef idx="minor">
              <a:schemeClr val="tx1"/>
            </a:fontRef>
          </p:style>
        </p:cxnSp>
      </p:grpSp>
      <p:grpSp>
        <p:nvGrpSpPr>
          <p:cNvPr id="10" name="组合 9"/>
          <p:cNvGrpSpPr/>
          <p:nvPr/>
        </p:nvGrpSpPr>
        <p:grpSpPr>
          <a:xfrm>
            <a:off x="261460" y="2123520"/>
            <a:ext cx="3172196" cy="3172196"/>
            <a:chOff x="664329" y="2299272"/>
            <a:chExt cx="2212236" cy="2212236"/>
          </a:xfrm>
        </p:grpSpPr>
        <p:grpSp>
          <p:nvGrpSpPr>
            <p:cNvPr id="11" name="组合 10"/>
            <p:cNvGrpSpPr/>
            <p:nvPr/>
          </p:nvGrpSpPr>
          <p:grpSpPr>
            <a:xfrm>
              <a:off x="664329" y="2299272"/>
              <a:ext cx="2212236" cy="2212236"/>
              <a:chOff x="413242" y="2498776"/>
              <a:chExt cx="1860446" cy="1860447"/>
            </a:xfrm>
          </p:grpSpPr>
          <p:sp>
            <p:nvSpPr>
              <p:cNvPr id="13" name="椭圆 12"/>
              <p:cNvSpPr/>
              <p:nvPr/>
            </p:nvSpPr>
            <p:spPr>
              <a:xfrm>
                <a:off x="413242" y="2498776"/>
                <a:ext cx="1860446" cy="1860447"/>
              </a:xfrm>
              <a:prstGeom prst="ellipse">
                <a:avLst/>
              </a:prstGeom>
              <a:solidFill>
                <a:schemeClr val="accent1"/>
              </a:solidFill>
              <a:ln>
                <a:noFill/>
              </a:ln>
              <a:effectLst>
                <a:outerShdw blurRad="63500" sx="102000" sy="102000" algn="ctr" rotWithShape="0">
                  <a:prstClr val="black">
                    <a:alpha val="6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cs typeface="+mn-ea"/>
                  <a:sym typeface="+mn-lt"/>
                </a:endParaRPr>
              </a:p>
            </p:txBody>
          </p:sp>
          <p:sp>
            <p:nvSpPr>
              <p:cNvPr id="14" name="椭圆 13"/>
              <p:cNvSpPr/>
              <p:nvPr/>
            </p:nvSpPr>
            <p:spPr>
              <a:xfrm rot="10800000">
                <a:off x="621171" y="2706704"/>
                <a:ext cx="1444588" cy="1444589"/>
              </a:xfrm>
              <a:prstGeom prst="ellipse">
                <a:avLst/>
              </a:prstGeom>
              <a:solidFill>
                <a:schemeClr val="accent1"/>
              </a:solidFill>
              <a:ln>
                <a:noFill/>
              </a:ln>
              <a:effectLst>
                <a:outerShdw blurRad="63500" sx="102000" sy="102000" algn="ctr" rotWithShape="0">
                  <a:prstClr val="black">
                    <a:alpha val="6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cs typeface="+mn-ea"/>
                  <a:sym typeface="+mn-lt"/>
                </a:endParaRPr>
              </a:p>
            </p:txBody>
          </p:sp>
        </p:grpSp>
        <p:sp>
          <p:nvSpPr>
            <p:cNvPr id="12" name="文本框 11"/>
            <p:cNvSpPr txBox="1"/>
            <p:nvPr/>
          </p:nvSpPr>
          <p:spPr>
            <a:xfrm>
              <a:off x="884042" y="3078762"/>
              <a:ext cx="1745277" cy="708306"/>
            </a:xfrm>
            <a:prstGeom prst="rect">
              <a:avLst/>
            </a:prstGeom>
            <a:noFill/>
          </p:spPr>
          <p:txBody>
            <a:bodyPr wrap="none" rtlCol="0">
              <a:spAutoFit/>
            </a:bodyPr>
            <a:lstStyle/>
            <a:p>
              <a:r>
                <a:rPr lang="zh-CN" altLang="en-US" sz="6000" b="1" dirty="0">
                  <a:solidFill>
                    <a:schemeClr val="bg1"/>
                  </a:solidFill>
                  <a:cs typeface="+mn-ea"/>
                  <a:sym typeface="+mn-lt"/>
                </a:rPr>
                <a:t>关键词</a:t>
              </a:r>
            </a:p>
          </p:txBody>
        </p:sp>
      </p:grpSp>
      <p:sp>
        <p:nvSpPr>
          <p:cNvPr id="15" name="椭圆 14"/>
          <p:cNvSpPr/>
          <p:nvPr/>
        </p:nvSpPr>
        <p:spPr>
          <a:xfrm rot="10800000">
            <a:off x="3760861" y="3524078"/>
            <a:ext cx="450021" cy="450021"/>
          </a:xfrm>
          <a:prstGeom prst="ellipse">
            <a:avLst/>
          </a:prstGeom>
          <a:solidFill>
            <a:schemeClr val="accent2"/>
          </a:solidFill>
          <a:ln>
            <a:noFill/>
          </a:ln>
          <a:effectLst>
            <a:outerShdw blurRad="63500" sx="102000" sy="102000" algn="ctr" rotWithShape="0">
              <a:prstClr val="black">
                <a:alpha val="6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cs typeface="+mn-ea"/>
              <a:sym typeface="+mn-lt"/>
            </a:endParaRPr>
          </a:p>
        </p:txBody>
      </p:sp>
      <p:sp>
        <p:nvSpPr>
          <p:cNvPr id="16" name="椭圆 15"/>
          <p:cNvSpPr/>
          <p:nvPr/>
        </p:nvSpPr>
        <p:spPr>
          <a:xfrm rot="10800000">
            <a:off x="6545706" y="3524078"/>
            <a:ext cx="450021" cy="450021"/>
          </a:xfrm>
          <a:prstGeom prst="ellipse">
            <a:avLst/>
          </a:prstGeom>
          <a:solidFill>
            <a:schemeClr val="accent1"/>
          </a:solidFill>
          <a:ln>
            <a:noFill/>
          </a:ln>
          <a:effectLst>
            <a:outerShdw blurRad="63500" sx="102000" sy="102000" algn="ctr" rotWithShape="0">
              <a:prstClr val="black">
                <a:alpha val="6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cs typeface="+mn-ea"/>
              <a:sym typeface="+mn-lt"/>
            </a:endParaRPr>
          </a:p>
        </p:txBody>
      </p:sp>
      <p:sp>
        <p:nvSpPr>
          <p:cNvPr id="17" name="椭圆 16"/>
          <p:cNvSpPr/>
          <p:nvPr/>
        </p:nvSpPr>
        <p:spPr>
          <a:xfrm rot="10800000">
            <a:off x="9331820" y="3524078"/>
            <a:ext cx="450021" cy="450021"/>
          </a:xfrm>
          <a:prstGeom prst="ellipse">
            <a:avLst/>
          </a:prstGeom>
          <a:solidFill>
            <a:schemeClr val="accent3"/>
          </a:solidFill>
          <a:ln>
            <a:noFill/>
          </a:ln>
          <a:effectLst>
            <a:outerShdw blurRad="63500" sx="102000" sy="102000" algn="ctr" rotWithShape="0">
              <a:prstClr val="black">
                <a:alpha val="6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cs typeface="+mn-ea"/>
              <a:sym typeface="+mn-lt"/>
            </a:endParaRPr>
          </a:p>
        </p:txBody>
      </p:sp>
      <p:grpSp>
        <p:nvGrpSpPr>
          <p:cNvPr id="18" name="组合 17"/>
          <p:cNvGrpSpPr/>
          <p:nvPr/>
        </p:nvGrpSpPr>
        <p:grpSpPr>
          <a:xfrm>
            <a:off x="4565417" y="2918258"/>
            <a:ext cx="1661660" cy="1661660"/>
            <a:chOff x="4565417" y="2918258"/>
            <a:chExt cx="1661660" cy="1661660"/>
          </a:xfrm>
        </p:grpSpPr>
        <p:grpSp>
          <p:nvGrpSpPr>
            <p:cNvPr id="19" name="组合 18"/>
            <p:cNvGrpSpPr/>
            <p:nvPr/>
          </p:nvGrpSpPr>
          <p:grpSpPr>
            <a:xfrm>
              <a:off x="4565417" y="2918258"/>
              <a:ext cx="1661660" cy="1661660"/>
              <a:chOff x="4056364" y="1384713"/>
              <a:chExt cx="4088570" cy="4088570"/>
            </a:xfrm>
          </p:grpSpPr>
          <p:sp>
            <p:nvSpPr>
              <p:cNvPr id="21" name="椭圆 20"/>
              <p:cNvSpPr/>
              <p:nvPr/>
            </p:nvSpPr>
            <p:spPr>
              <a:xfrm>
                <a:off x="4500033" y="1833033"/>
                <a:ext cx="3191933" cy="3191933"/>
              </a:xfrm>
              <a:prstGeom prst="ellipse">
                <a:avLst/>
              </a:prstGeom>
              <a:solidFill>
                <a:schemeClr val="accent2"/>
              </a:solidFill>
              <a:ln>
                <a:noFill/>
              </a:ln>
              <a:effectLst>
                <a:outerShdw blurRad="63500" sx="102000" sy="102000" algn="ctr" rotWithShape="0">
                  <a:prstClr val="black">
                    <a:alpha val="6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cs typeface="+mn-ea"/>
                  <a:sym typeface="+mn-lt"/>
                </a:endParaRPr>
              </a:p>
            </p:txBody>
          </p:sp>
          <p:sp>
            <p:nvSpPr>
              <p:cNvPr id="22" name="同心圆 16"/>
              <p:cNvSpPr/>
              <p:nvPr/>
            </p:nvSpPr>
            <p:spPr>
              <a:xfrm rot="10800000">
                <a:off x="4056364" y="1384713"/>
                <a:ext cx="4088570" cy="4088570"/>
              </a:xfrm>
              <a:prstGeom prst="donut">
                <a:avLst>
                  <a:gd name="adj" fmla="val 14371"/>
                </a:avLst>
              </a:prstGeom>
              <a:solidFill>
                <a:schemeClr val="accent2"/>
              </a:solidFill>
              <a:ln>
                <a:noFill/>
              </a:ln>
              <a:effectLst>
                <a:outerShdw blurRad="63500" sx="102000" sy="102000" algn="ctr" rotWithShape="0">
                  <a:prstClr val="black">
                    <a:alpha val="6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cs typeface="+mn-ea"/>
                  <a:sym typeface="+mn-lt"/>
                </a:endParaRPr>
              </a:p>
            </p:txBody>
          </p:sp>
        </p:grpSp>
        <p:sp>
          <p:nvSpPr>
            <p:cNvPr id="20" name="文本框 19"/>
            <p:cNvSpPr txBox="1"/>
            <p:nvPr/>
          </p:nvSpPr>
          <p:spPr>
            <a:xfrm>
              <a:off x="5144793" y="3491525"/>
              <a:ext cx="585417" cy="523220"/>
            </a:xfrm>
            <a:prstGeom prst="rect">
              <a:avLst/>
            </a:prstGeom>
            <a:noFill/>
          </p:spPr>
          <p:txBody>
            <a:bodyPr wrap="none" rtlCol="0">
              <a:spAutoFit/>
            </a:bodyPr>
            <a:lstStyle/>
            <a:p>
              <a:r>
                <a:rPr lang="en-US" altLang="zh-CN" sz="2800" dirty="0">
                  <a:solidFill>
                    <a:schemeClr val="bg1"/>
                  </a:solidFill>
                  <a:cs typeface="+mn-ea"/>
                  <a:sym typeface="+mn-lt"/>
                </a:rPr>
                <a:t>01</a:t>
              </a:r>
              <a:endParaRPr lang="zh-CN" altLang="en-US" sz="2800" dirty="0">
                <a:solidFill>
                  <a:schemeClr val="bg1"/>
                </a:solidFill>
                <a:cs typeface="+mn-ea"/>
                <a:sym typeface="+mn-lt"/>
              </a:endParaRPr>
            </a:p>
          </p:txBody>
        </p:sp>
      </p:grpSp>
      <p:grpSp>
        <p:nvGrpSpPr>
          <p:cNvPr id="23" name="组合 22"/>
          <p:cNvGrpSpPr/>
          <p:nvPr/>
        </p:nvGrpSpPr>
        <p:grpSpPr>
          <a:xfrm>
            <a:off x="7350262" y="2918258"/>
            <a:ext cx="1661660" cy="1661660"/>
            <a:chOff x="7350262" y="2918258"/>
            <a:chExt cx="1661660" cy="1661660"/>
          </a:xfrm>
        </p:grpSpPr>
        <p:grpSp>
          <p:nvGrpSpPr>
            <p:cNvPr id="24" name="组合 23"/>
            <p:cNvGrpSpPr/>
            <p:nvPr/>
          </p:nvGrpSpPr>
          <p:grpSpPr>
            <a:xfrm>
              <a:off x="7350262" y="2918258"/>
              <a:ext cx="1661660" cy="1661660"/>
              <a:chOff x="4056364" y="1384713"/>
              <a:chExt cx="4088570" cy="4088570"/>
            </a:xfrm>
          </p:grpSpPr>
          <p:sp>
            <p:nvSpPr>
              <p:cNvPr id="26" name="椭圆 25"/>
              <p:cNvSpPr/>
              <p:nvPr/>
            </p:nvSpPr>
            <p:spPr>
              <a:xfrm>
                <a:off x="4500033" y="1833033"/>
                <a:ext cx="3191933" cy="3191933"/>
              </a:xfrm>
              <a:prstGeom prst="ellipse">
                <a:avLst/>
              </a:prstGeom>
              <a:solidFill>
                <a:schemeClr val="accent3"/>
              </a:solidFill>
              <a:ln>
                <a:noFill/>
              </a:ln>
              <a:effectLst>
                <a:outerShdw blurRad="63500" sx="102000" sy="102000" algn="ctr" rotWithShape="0">
                  <a:prstClr val="black">
                    <a:alpha val="6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cs typeface="+mn-ea"/>
                  <a:sym typeface="+mn-lt"/>
                </a:endParaRPr>
              </a:p>
            </p:txBody>
          </p:sp>
          <p:sp>
            <p:nvSpPr>
              <p:cNvPr id="27" name="同心圆 21"/>
              <p:cNvSpPr/>
              <p:nvPr/>
            </p:nvSpPr>
            <p:spPr>
              <a:xfrm rot="10800000">
                <a:off x="4056364" y="1384713"/>
                <a:ext cx="4088570" cy="4088570"/>
              </a:xfrm>
              <a:prstGeom prst="donut">
                <a:avLst>
                  <a:gd name="adj" fmla="val 14371"/>
                </a:avLst>
              </a:prstGeom>
              <a:solidFill>
                <a:schemeClr val="accent3"/>
              </a:solidFill>
              <a:ln>
                <a:noFill/>
              </a:ln>
              <a:effectLst>
                <a:outerShdw blurRad="63500" sx="102000" sy="102000" algn="ctr" rotWithShape="0">
                  <a:prstClr val="black">
                    <a:alpha val="6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sp>
          <p:nvSpPr>
            <p:cNvPr id="25" name="文本框 24"/>
            <p:cNvSpPr txBox="1"/>
            <p:nvPr/>
          </p:nvSpPr>
          <p:spPr>
            <a:xfrm>
              <a:off x="7904126" y="3487477"/>
              <a:ext cx="585417" cy="523220"/>
            </a:xfrm>
            <a:prstGeom prst="rect">
              <a:avLst/>
            </a:prstGeom>
            <a:noFill/>
          </p:spPr>
          <p:txBody>
            <a:bodyPr wrap="none" rtlCol="0">
              <a:spAutoFit/>
            </a:bodyPr>
            <a:lstStyle/>
            <a:p>
              <a:r>
                <a:rPr lang="en-US" altLang="zh-CN" sz="2800" dirty="0">
                  <a:solidFill>
                    <a:schemeClr val="bg1"/>
                  </a:solidFill>
                  <a:cs typeface="+mn-ea"/>
                  <a:sym typeface="+mn-lt"/>
                </a:rPr>
                <a:t>02</a:t>
              </a:r>
              <a:endParaRPr lang="zh-CN" altLang="en-US" sz="2800" dirty="0">
                <a:solidFill>
                  <a:schemeClr val="bg1"/>
                </a:solidFill>
                <a:cs typeface="+mn-ea"/>
                <a:sym typeface="+mn-lt"/>
              </a:endParaRPr>
            </a:p>
          </p:txBody>
        </p:sp>
      </p:grpSp>
      <p:grpSp>
        <p:nvGrpSpPr>
          <p:cNvPr id="28" name="组合 27"/>
          <p:cNvGrpSpPr/>
          <p:nvPr/>
        </p:nvGrpSpPr>
        <p:grpSpPr>
          <a:xfrm>
            <a:off x="10136376" y="2918258"/>
            <a:ext cx="1661660" cy="1661660"/>
            <a:chOff x="10136376" y="2918258"/>
            <a:chExt cx="1661660" cy="1661660"/>
          </a:xfrm>
        </p:grpSpPr>
        <p:grpSp>
          <p:nvGrpSpPr>
            <p:cNvPr id="29" name="组合 28"/>
            <p:cNvGrpSpPr/>
            <p:nvPr/>
          </p:nvGrpSpPr>
          <p:grpSpPr>
            <a:xfrm>
              <a:off x="10136376" y="2918258"/>
              <a:ext cx="1661660" cy="1661660"/>
              <a:chOff x="4056364" y="1384713"/>
              <a:chExt cx="4088570" cy="4088570"/>
            </a:xfrm>
          </p:grpSpPr>
          <p:sp>
            <p:nvSpPr>
              <p:cNvPr id="31" name="椭圆 30"/>
              <p:cNvSpPr/>
              <p:nvPr/>
            </p:nvSpPr>
            <p:spPr>
              <a:xfrm>
                <a:off x="4500033" y="1833033"/>
                <a:ext cx="3191933" cy="3191933"/>
              </a:xfrm>
              <a:prstGeom prst="ellipse">
                <a:avLst/>
              </a:prstGeom>
              <a:solidFill>
                <a:schemeClr val="accent4"/>
              </a:solidFill>
              <a:ln>
                <a:noFill/>
              </a:ln>
              <a:effectLst>
                <a:outerShdw blurRad="63500" sx="102000" sy="102000" algn="ctr" rotWithShape="0">
                  <a:prstClr val="black">
                    <a:alpha val="6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cs typeface="+mn-ea"/>
                  <a:sym typeface="+mn-lt"/>
                </a:endParaRPr>
              </a:p>
            </p:txBody>
          </p:sp>
          <p:sp>
            <p:nvSpPr>
              <p:cNvPr id="32" name="同心圆 26"/>
              <p:cNvSpPr/>
              <p:nvPr/>
            </p:nvSpPr>
            <p:spPr>
              <a:xfrm rot="10800000">
                <a:off x="4056364" y="1384713"/>
                <a:ext cx="4088570" cy="4088570"/>
              </a:xfrm>
              <a:prstGeom prst="donut">
                <a:avLst>
                  <a:gd name="adj" fmla="val 14371"/>
                </a:avLst>
              </a:prstGeom>
              <a:solidFill>
                <a:schemeClr val="accent4"/>
              </a:solidFill>
              <a:ln>
                <a:noFill/>
              </a:ln>
              <a:effectLst>
                <a:outerShdw blurRad="63500" sx="102000" sy="102000" algn="ctr" rotWithShape="0">
                  <a:prstClr val="black">
                    <a:alpha val="6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sp>
          <p:nvSpPr>
            <p:cNvPr id="30" name="文本框 29"/>
            <p:cNvSpPr txBox="1"/>
            <p:nvPr/>
          </p:nvSpPr>
          <p:spPr>
            <a:xfrm>
              <a:off x="10690240" y="3487477"/>
              <a:ext cx="585417" cy="523220"/>
            </a:xfrm>
            <a:prstGeom prst="rect">
              <a:avLst/>
            </a:prstGeom>
            <a:noFill/>
          </p:spPr>
          <p:txBody>
            <a:bodyPr wrap="none" rtlCol="0">
              <a:spAutoFit/>
            </a:bodyPr>
            <a:lstStyle/>
            <a:p>
              <a:r>
                <a:rPr lang="en-US" altLang="zh-CN" sz="2800" dirty="0">
                  <a:solidFill>
                    <a:schemeClr val="bg1"/>
                  </a:solidFill>
                  <a:cs typeface="+mn-ea"/>
                  <a:sym typeface="+mn-lt"/>
                </a:rPr>
                <a:t>03</a:t>
              </a:r>
              <a:endParaRPr lang="zh-CN" altLang="en-US" sz="2800" dirty="0">
                <a:solidFill>
                  <a:schemeClr val="bg1"/>
                </a:solidFill>
                <a:cs typeface="+mn-ea"/>
                <a:sym typeface="+mn-lt"/>
              </a:endParaRPr>
            </a:p>
          </p:txBody>
        </p:sp>
      </p:grpSp>
      <p:sp>
        <p:nvSpPr>
          <p:cNvPr id="33" name="等腰三角形 32"/>
          <p:cNvSpPr/>
          <p:nvPr/>
        </p:nvSpPr>
        <p:spPr>
          <a:xfrm flipV="1">
            <a:off x="5258868" y="4790889"/>
            <a:ext cx="259349" cy="22170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34" name="等腰三角形 33"/>
          <p:cNvSpPr/>
          <p:nvPr/>
        </p:nvSpPr>
        <p:spPr>
          <a:xfrm flipV="1">
            <a:off x="10870537" y="4790889"/>
            <a:ext cx="259349" cy="221702"/>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35" name="等腰三角形 34"/>
          <p:cNvSpPr/>
          <p:nvPr/>
        </p:nvSpPr>
        <p:spPr>
          <a:xfrm rot="10800000" flipV="1">
            <a:off x="8074232" y="2555394"/>
            <a:ext cx="259349" cy="221702"/>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nvGrpSpPr>
          <p:cNvPr id="36" name="组合 35"/>
          <p:cNvGrpSpPr/>
          <p:nvPr/>
        </p:nvGrpSpPr>
        <p:grpSpPr>
          <a:xfrm>
            <a:off x="3991772" y="5093969"/>
            <a:ext cx="2843923" cy="1544357"/>
            <a:chOff x="1642867" y="4368045"/>
            <a:chExt cx="2843923" cy="1544357"/>
          </a:xfrm>
        </p:grpSpPr>
        <p:sp>
          <p:nvSpPr>
            <p:cNvPr id="37" name="矩形 36"/>
            <p:cNvSpPr/>
            <p:nvPr/>
          </p:nvSpPr>
          <p:spPr>
            <a:xfrm>
              <a:off x="1642867" y="4699762"/>
              <a:ext cx="2843923" cy="1212640"/>
            </a:xfrm>
            <a:prstGeom prst="rect">
              <a:avLst/>
            </a:prstGeom>
            <a:effectLst/>
          </p:spPr>
          <p:txBody>
            <a:bodyPr wrap="square">
              <a:spAutoFit/>
            </a:bodyPr>
            <a:lstStyle/>
            <a:p>
              <a:pPr algn="ctr" defTabSz="1219170">
                <a:lnSpc>
                  <a:spcPct val="130000"/>
                </a:lnSpc>
              </a:pPr>
              <a:r>
                <a:rPr lang="zh-CN" altLang="en-US" sz="1400" dirty="0">
                  <a:solidFill>
                    <a:schemeClr val="tx1">
                      <a:lumMod val="75000"/>
                      <a:lumOff val="25000"/>
                    </a:schemeClr>
                  </a:solidFill>
                  <a:cs typeface="+mn-ea"/>
                  <a:sym typeface="+mn-lt"/>
                </a:rPr>
                <a:t>标题数字等都可以通过点击和重新输入进行更改，顶部“开始”面板中可以对字体、字号、颜色、行距等进行修改。</a:t>
              </a:r>
              <a:endParaRPr lang="en-US" altLang="zh-CN" sz="1400" dirty="0">
                <a:solidFill>
                  <a:schemeClr val="tx1">
                    <a:lumMod val="75000"/>
                    <a:lumOff val="25000"/>
                  </a:schemeClr>
                </a:solidFill>
                <a:cs typeface="+mn-ea"/>
                <a:sym typeface="+mn-lt"/>
              </a:endParaRPr>
            </a:p>
          </p:txBody>
        </p:sp>
        <p:sp>
          <p:nvSpPr>
            <p:cNvPr id="38" name="TextBox 301"/>
            <p:cNvSpPr txBox="1"/>
            <p:nvPr/>
          </p:nvSpPr>
          <p:spPr>
            <a:xfrm>
              <a:off x="1763876" y="4368045"/>
              <a:ext cx="2601904" cy="420564"/>
            </a:xfrm>
            <a:prstGeom prst="rect">
              <a:avLst/>
            </a:prstGeom>
            <a:noFill/>
            <a:effectLst/>
          </p:spPr>
          <p:txBody>
            <a:bodyPr wrap="square" rtlCol="0">
              <a:spAutoFit/>
            </a:bodyPr>
            <a:lstStyle/>
            <a:p>
              <a:pPr algn="ctr" defTabSz="1219170"/>
              <a:r>
                <a:rPr lang="zh-CN" altLang="en-US" sz="2133" b="1" dirty="0">
                  <a:solidFill>
                    <a:schemeClr val="accent2"/>
                  </a:solidFill>
                  <a:cs typeface="+mn-ea"/>
                  <a:sym typeface="+mn-lt"/>
                </a:rPr>
                <a:t>点击此处添加标题</a:t>
              </a:r>
            </a:p>
          </p:txBody>
        </p:sp>
      </p:grpSp>
      <p:grpSp>
        <p:nvGrpSpPr>
          <p:cNvPr id="39" name="组合 38"/>
          <p:cNvGrpSpPr/>
          <p:nvPr/>
        </p:nvGrpSpPr>
        <p:grpSpPr>
          <a:xfrm>
            <a:off x="6791993" y="994101"/>
            <a:ext cx="2843923" cy="1544357"/>
            <a:chOff x="1642867" y="4368045"/>
            <a:chExt cx="2843923" cy="1544357"/>
          </a:xfrm>
        </p:grpSpPr>
        <p:sp>
          <p:nvSpPr>
            <p:cNvPr id="40" name="矩形 39"/>
            <p:cNvSpPr/>
            <p:nvPr/>
          </p:nvSpPr>
          <p:spPr>
            <a:xfrm>
              <a:off x="1642867" y="4699762"/>
              <a:ext cx="2843923" cy="1212640"/>
            </a:xfrm>
            <a:prstGeom prst="rect">
              <a:avLst/>
            </a:prstGeom>
            <a:effectLst/>
          </p:spPr>
          <p:txBody>
            <a:bodyPr wrap="square">
              <a:spAutoFit/>
            </a:bodyPr>
            <a:lstStyle/>
            <a:p>
              <a:pPr algn="ctr" defTabSz="1219170">
                <a:lnSpc>
                  <a:spcPct val="130000"/>
                </a:lnSpc>
              </a:pPr>
              <a:r>
                <a:rPr lang="zh-CN" altLang="en-US" sz="1400" dirty="0">
                  <a:solidFill>
                    <a:schemeClr val="tx1">
                      <a:lumMod val="75000"/>
                      <a:lumOff val="25000"/>
                    </a:schemeClr>
                  </a:solidFill>
                  <a:cs typeface="+mn-ea"/>
                  <a:sym typeface="+mn-lt"/>
                </a:rPr>
                <a:t>标题数字等都可以通过点击和重新输入进行更改，顶部“开始”面板中可以对字体、字号、颜色、行距等进行修改。</a:t>
              </a:r>
              <a:endParaRPr lang="en-US" altLang="zh-CN" sz="1400" dirty="0">
                <a:solidFill>
                  <a:schemeClr val="tx1">
                    <a:lumMod val="75000"/>
                    <a:lumOff val="25000"/>
                  </a:schemeClr>
                </a:solidFill>
                <a:cs typeface="+mn-ea"/>
                <a:sym typeface="+mn-lt"/>
              </a:endParaRPr>
            </a:p>
          </p:txBody>
        </p:sp>
        <p:sp>
          <p:nvSpPr>
            <p:cNvPr id="41" name="TextBox 301"/>
            <p:cNvSpPr txBox="1"/>
            <p:nvPr/>
          </p:nvSpPr>
          <p:spPr>
            <a:xfrm>
              <a:off x="1763876" y="4368045"/>
              <a:ext cx="2601904" cy="420564"/>
            </a:xfrm>
            <a:prstGeom prst="rect">
              <a:avLst/>
            </a:prstGeom>
            <a:noFill/>
            <a:effectLst/>
          </p:spPr>
          <p:txBody>
            <a:bodyPr wrap="square" rtlCol="0">
              <a:spAutoFit/>
            </a:bodyPr>
            <a:lstStyle/>
            <a:p>
              <a:pPr algn="ctr" defTabSz="1219170"/>
              <a:r>
                <a:rPr lang="zh-CN" altLang="en-US" sz="2133" b="1" dirty="0">
                  <a:solidFill>
                    <a:schemeClr val="accent3"/>
                  </a:solidFill>
                  <a:cs typeface="+mn-ea"/>
                  <a:sym typeface="+mn-lt"/>
                </a:rPr>
                <a:t>点击此处添加标题</a:t>
              </a:r>
            </a:p>
          </p:txBody>
        </p:sp>
      </p:grpSp>
      <p:grpSp>
        <p:nvGrpSpPr>
          <p:cNvPr id="42" name="组合 41"/>
          <p:cNvGrpSpPr/>
          <p:nvPr/>
        </p:nvGrpSpPr>
        <p:grpSpPr>
          <a:xfrm>
            <a:off x="9331820" y="5093969"/>
            <a:ext cx="2843923" cy="1544357"/>
            <a:chOff x="1642867" y="4368045"/>
            <a:chExt cx="2843923" cy="1544357"/>
          </a:xfrm>
        </p:grpSpPr>
        <p:sp>
          <p:nvSpPr>
            <p:cNvPr id="43" name="矩形 42"/>
            <p:cNvSpPr/>
            <p:nvPr/>
          </p:nvSpPr>
          <p:spPr>
            <a:xfrm>
              <a:off x="1642867" y="4699762"/>
              <a:ext cx="2843923" cy="1212640"/>
            </a:xfrm>
            <a:prstGeom prst="rect">
              <a:avLst/>
            </a:prstGeom>
            <a:effectLst/>
          </p:spPr>
          <p:txBody>
            <a:bodyPr wrap="square">
              <a:spAutoFit/>
            </a:bodyPr>
            <a:lstStyle/>
            <a:p>
              <a:pPr algn="ctr" defTabSz="1219170">
                <a:lnSpc>
                  <a:spcPct val="130000"/>
                </a:lnSpc>
              </a:pPr>
              <a:r>
                <a:rPr lang="zh-CN" altLang="en-US" sz="1400" dirty="0">
                  <a:solidFill>
                    <a:schemeClr val="tx1">
                      <a:lumMod val="75000"/>
                      <a:lumOff val="25000"/>
                    </a:schemeClr>
                  </a:solidFill>
                  <a:cs typeface="+mn-ea"/>
                  <a:sym typeface="+mn-lt"/>
                </a:rPr>
                <a:t>标题数字等都可以通过点击和重新输入进行更改，顶部“开始”面板中可以对字体、字号、颜色、行距等进行修改。</a:t>
              </a:r>
              <a:endParaRPr lang="en-US" altLang="zh-CN" sz="1400" dirty="0">
                <a:solidFill>
                  <a:schemeClr val="tx1">
                    <a:lumMod val="75000"/>
                    <a:lumOff val="25000"/>
                  </a:schemeClr>
                </a:solidFill>
                <a:cs typeface="+mn-ea"/>
                <a:sym typeface="+mn-lt"/>
              </a:endParaRPr>
            </a:p>
          </p:txBody>
        </p:sp>
        <p:sp>
          <p:nvSpPr>
            <p:cNvPr id="44" name="TextBox 301"/>
            <p:cNvSpPr txBox="1"/>
            <p:nvPr/>
          </p:nvSpPr>
          <p:spPr>
            <a:xfrm>
              <a:off x="1763876" y="4368045"/>
              <a:ext cx="2601904" cy="420564"/>
            </a:xfrm>
            <a:prstGeom prst="rect">
              <a:avLst/>
            </a:prstGeom>
            <a:noFill/>
            <a:effectLst/>
          </p:spPr>
          <p:txBody>
            <a:bodyPr wrap="square" rtlCol="0">
              <a:spAutoFit/>
            </a:bodyPr>
            <a:lstStyle/>
            <a:p>
              <a:pPr algn="ctr" defTabSz="1219170"/>
              <a:r>
                <a:rPr lang="zh-CN" altLang="en-US" sz="2133" b="1" dirty="0">
                  <a:solidFill>
                    <a:schemeClr val="accent4"/>
                  </a:solidFill>
                  <a:cs typeface="+mn-ea"/>
                  <a:sym typeface="+mn-lt"/>
                </a:rPr>
                <a:t>点击此处添加标题</a:t>
              </a:r>
            </a:p>
          </p:txBody>
        </p:sp>
      </p:grpSp>
      <p:sp>
        <p:nvSpPr>
          <p:cNvPr id="45" name="矩形 44"/>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3198831702"/>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par>
                                    <p:cTn id="15" presetID="22" presetClass="entr" presetSubtype="8" fill="hold" nodeType="withEffect">
                                      <p:stCondLst>
                                        <p:cond delay="25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p:stCondLst>
                                  <p:cond delay="1250"/>
                                </p:stCondLst>
                                <p:childTnLst>
                                  <p:par>
                                    <p:cTn id="19" presetID="2" presetClass="entr" presetSubtype="8" fill="hold" nodeType="afterEffect" p14:presetBounceEnd="40000">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14:bounceEnd="40000">
                                          <p:cBhvr additive="base">
                                            <p:cTn id="21" dur="500" fill="hold"/>
                                            <p:tgtEl>
                                              <p:spTgt spid="10"/>
                                            </p:tgtEl>
                                            <p:attrNameLst>
                                              <p:attrName>ppt_x</p:attrName>
                                            </p:attrNameLst>
                                          </p:cBhvr>
                                          <p:tavLst>
                                            <p:tav tm="0">
                                              <p:val>
                                                <p:strVal val="0-#ppt_w/2"/>
                                              </p:val>
                                            </p:tav>
                                            <p:tav tm="100000">
                                              <p:val>
                                                <p:strVal val="#ppt_x"/>
                                              </p:val>
                                            </p:tav>
                                          </p:tavLst>
                                        </p:anim>
                                        <p:anim calcmode="lin" valueType="num" p14:bounceEnd="40000">
                                          <p:cBhvr additive="base">
                                            <p:cTn id="22" dur="5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14:presetBounceEnd="40000">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14:bounceEnd="40000">
                                          <p:cBhvr additive="base">
                                            <p:cTn id="25" dur="500" fill="hold"/>
                                            <p:tgtEl>
                                              <p:spTgt spid="15"/>
                                            </p:tgtEl>
                                            <p:attrNameLst>
                                              <p:attrName>ppt_x</p:attrName>
                                            </p:attrNameLst>
                                          </p:cBhvr>
                                          <p:tavLst>
                                            <p:tav tm="0">
                                              <p:val>
                                                <p:strVal val="0-#ppt_w/2"/>
                                              </p:val>
                                            </p:tav>
                                            <p:tav tm="100000">
                                              <p:val>
                                                <p:strVal val="#ppt_x"/>
                                              </p:val>
                                            </p:tav>
                                          </p:tavLst>
                                        </p:anim>
                                        <p:anim calcmode="lin" valueType="num" p14:bounceEnd="40000">
                                          <p:cBhvr additive="base">
                                            <p:cTn id="26" dur="500" fill="hold"/>
                                            <p:tgtEl>
                                              <p:spTgt spid="1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14:presetBounceEnd="40000">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14:bounceEnd="40000">
                                          <p:cBhvr additive="base">
                                            <p:cTn id="29" dur="50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14:presetBounceEnd="40000">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14:bounceEnd="40000">
                                          <p:cBhvr additive="base">
                                            <p:cTn id="33" dur="500" fill="hold"/>
                                            <p:tgtEl>
                                              <p:spTgt spid="16"/>
                                            </p:tgtEl>
                                            <p:attrNameLst>
                                              <p:attrName>ppt_x</p:attrName>
                                            </p:attrNameLst>
                                          </p:cBhvr>
                                          <p:tavLst>
                                            <p:tav tm="0">
                                              <p:val>
                                                <p:strVal val="0-#ppt_w/2"/>
                                              </p:val>
                                            </p:tav>
                                            <p:tav tm="100000">
                                              <p:val>
                                                <p:strVal val="#ppt_x"/>
                                              </p:val>
                                            </p:tav>
                                          </p:tavLst>
                                        </p:anim>
                                        <p:anim calcmode="lin" valueType="num" p14:bounceEnd="40000">
                                          <p:cBhvr additive="base">
                                            <p:cTn id="34" dur="5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14:presetBounceEnd="40000">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14:bounceEnd="40000">
                                          <p:cBhvr additive="base">
                                            <p:cTn id="37" dur="500" fill="hold"/>
                                            <p:tgtEl>
                                              <p:spTgt spid="23"/>
                                            </p:tgtEl>
                                            <p:attrNameLst>
                                              <p:attrName>ppt_x</p:attrName>
                                            </p:attrNameLst>
                                          </p:cBhvr>
                                          <p:tavLst>
                                            <p:tav tm="0">
                                              <p:val>
                                                <p:strVal val="0-#ppt_w/2"/>
                                              </p:val>
                                            </p:tav>
                                            <p:tav tm="100000">
                                              <p:val>
                                                <p:strVal val="#ppt_x"/>
                                              </p:val>
                                            </p:tav>
                                          </p:tavLst>
                                        </p:anim>
                                        <p:anim calcmode="lin" valueType="num" p14:bounceEnd="40000">
                                          <p:cBhvr additive="base">
                                            <p:cTn id="38" dur="500" fill="hold"/>
                                            <p:tgtEl>
                                              <p:spTgt spid="23"/>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14:presetBounceEnd="40000">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14:bounceEnd="40000">
                                          <p:cBhvr additive="base">
                                            <p:cTn id="41" dur="500" fill="hold"/>
                                            <p:tgtEl>
                                              <p:spTgt spid="17"/>
                                            </p:tgtEl>
                                            <p:attrNameLst>
                                              <p:attrName>ppt_x</p:attrName>
                                            </p:attrNameLst>
                                          </p:cBhvr>
                                          <p:tavLst>
                                            <p:tav tm="0">
                                              <p:val>
                                                <p:strVal val="0-#ppt_w/2"/>
                                              </p:val>
                                            </p:tav>
                                            <p:tav tm="100000">
                                              <p:val>
                                                <p:strVal val="#ppt_x"/>
                                              </p:val>
                                            </p:tav>
                                          </p:tavLst>
                                        </p:anim>
                                        <p:anim calcmode="lin" valueType="num" p14:bounceEnd="40000">
                                          <p:cBhvr additive="base">
                                            <p:cTn id="42" dur="500" fill="hold"/>
                                            <p:tgtEl>
                                              <p:spTgt spid="17"/>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14:presetBounceEnd="40000">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14:bounceEnd="40000">
                                          <p:cBhvr additive="base">
                                            <p:cTn id="45" dur="500" fill="hold"/>
                                            <p:tgtEl>
                                              <p:spTgt spid="28"/>
                                            </p:tgtEl>
                                            <p:attrNameLst>
                                              <p:attrName>ppt_x</p:attrName>
                                            </p:attrNameLst>
                                          </p:cBhvr>
                                          <p:tavLst>
                                            <p:tav tm="0">
                                              <p:val>
                                                <p:strVal val="0-#ppt_w/2"/>
                                              </p:val>
                                            </p:tav>
                                            <p:tav tm="100000">
                                              <p:val>
                                                <p:strVal val="#ppt_x"/>
                                              </p:val>
                                            </p:tav>
                                          </p:tavLst>
                                        </p:anim>
                                        <p:anim calcmode="lin" valueType="num" p14:bounceEnd="40000">
                                          <p:cBhvr additive="base">
                                            <p:cTn id="46" dur="500" fill="hold"/>
                                            <p:tgtEl>
                                              <p:spTgt spid="28"/>
                                            </p:tgtEl>
                                            <p:attrNameLst>
                                              <p:attrName>ppt_y</p:attrName>
                                            </p:attrNameLst>
                                          </p:cBhvr>
                                          <p:tavLst>
                                            <p:tav tm="0">
                                              <p:val>
                                                <p:strVal val="#ppt_y"/>
                                              </p:val>
                                            </p:tav>
                                            <p:tav tm="100000">
                                              <p:val>
                                                <p:strVal val="#ppt_y"/>
                                              </p:val>
                                            </p:tav>
                                          </p:tavLst>
                                        </p:anim>
                                      </p:childTnLst>
                                    </p:cTn>
                                  </p:par>
                                </p:childTnLst>
                              </p:cTn>
                            </p:par>
                            <p:par>
                              <p:cTn id="47" fill="hold">
                                <p:stCondLst>
                                  <p:cond delay="1750"/>
                                </p:stCondLst>
                                <p:childTnLst>
                                  <p:par>
                                    <p:cTn id="48" presetID="30" presetClass="entr" presetSubtype="0" fill="hold" grpId="0" nodeType="after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fade">
                                          <p:cBhvr>
                                            <p:cTn id="50" dur="400" decel="100000"/>
                                            <p:tgtEl>
                                              <p:spTgt spid="33"/>
                                            </p:tgtEl>
                                          </p:cBhvr>
                                        </p:animEffect>
                                        <p:anim calcmode="lin" valueType="num">
                                          <p:cBhvr>
                                            <p:cTn id="51" dur="400" decel="100000" fill="hold"/>
                                            <p:tgtEl>
                                              <p:spTgt spid="33"/>
                                            </p:tgtEl>
                                            <p:attrNameLst>
                                              <p:attrName>style.rotation</p:attrName>
                                            </p:attrNameLst>
                                          </p:cBhvr>
                                          <p:tavLst>
                                            <p:tav tm="0">
                                              <p:val>
                                                <p:fltVal val="-90"/>
                                              </p:val>
                                            </p:tav>
                                            <p:tav tm="100000">
                                              <p:val>
                                                <p:fltVal val="0"/>
                                              </p:val>
                                            </p:tav>
                                          </p:tavLst>
                                        </p:anim>
                                        <p:anim calcmode="lin" valueType="num">
                                          <p:cBhvr>
                                            <p:cTn id="52" dur="400" decel="100000" fill="hold"/>
                                            <p:tgtEl>
                                              <p:spTgt spid="33"/>
                                            </p:tgtEl>
                                            <p:attrNameLst>
                                              <p:attrName>ppt_x</p:attrName>
                                            </p:attrNameLst>
                                          </p:cBhvr>
                                          <p:tavLst>
                                            <p:tav tm="0">
                                              <p:val>
                                                <p:strVal val="#ppt_x+0.4"/>
                                              </p:val>
                                            </p:tav>
                                            <p:tav tm="100000">
                                              <p:val>
                                                <p:strVal val="#ppt_x-0.05"/>
                                              </p:val>
                                            </p:tav>
                                          </p:tavLst>
                                        </p:anim>
                                        <p:anim calcmode="lin" valueType="num">
                                          <p:cBhvr>
                                            <p:cTn id="53" dur="400" decel="100000" fill="hold"/>
                                            <p:tgtEl>
                                              <p:spTgt spid="33"/>
                                            </p:tgtEl>
                                            <p:attrNameLst>
                                              <p:attrName>ppt_y</p:attrName>
                                            </p:attrNameLst>
                                          </p:cBhvr>
                                          <p:tavLst>
                                            <p:tav tm="0">
                                              <p:val>
                                                <p:strVal val="#ppt_y-0.4"/>
                                              </p:val>
                                            </p:tav>
                                            <p:tav tm="100000">
                                              <p:val>
                                                <p:strVal val="#ppt_y+0.1"/>
                                              </p:val>
                                            </p:tav>
                                          </p:tavLst>
                                        </p:anim>
                                        <p:anim calcmode="lin" valueType="num">
                                          <p:cBhvr>
                                            <p:cTn id="54" dur="100" accel="100000" fill="hold">
                                              <p:stCondLst>
                                                <p:cond delay="400"/>
                                              </p:stCondLst>
                                            </p:cTn>
                                            <p:tgtEl>
                                              <p:spTgt spid="33"/>
                                            </p:tgtEl>
                                            <p:attrNameLst>
                                              <p:attrName>ppt_x</p:attrName>
                                            </p:attrNameLst>
                                          </p:cBhvr>
                                          <p:tavLst>
                                            <p:tav tm="0">
                                              <p:val>
                                                <p:strVal val="#ppt_x-0.05"/>
                                              </p:val>
                                            </p:tav>
                                            <p:tav tm="100000">
                                              <p:val>
                                                <p:strVal val="#ppt_x"/>
                                              </p:val>
                                            </p:tav>
                                          </p:tavLst>
                                        </p:anim>
                                        <p:anim calcmode="lin" valueType="num">
                                          <p:cBhvr>
                                            <p:cTn id="55" dur="100" accel="100000" fill="hold">
                                              <p:stCondLst>
                                                <p:cond delay="400"/>
                                              </p:stCondLst>
                                            </p:cTn>
                                            <p:tgtEl>
                                              <p:spTgt spid="33"/>
                                            </p:tgtEl>
                                            <p:attrNameLst>
                                              <p:attrName>ppt_y</p:attrName>
                                            </p:attrNameLst>
                                          </p:cBhvr>
                                          <p:tavLst>
                                            <p:tav tm="0">
                                              <p:val>
                                                <p:strVal val="#ppt_y+0.1"/>
                                              </p:val>
                                            </p:tav>
                                            <p:tav tm="100000">
                                              <p:val>
                                                <p:strVal val="#ppt_y"/>
                                              </p:val>
                                            </p:tav>
                                          </p:tavLst>
                                        </p:anim>
                                      </p:childTnLst>
                                    </p:cTn>
                                  </p:par>
                                </p:childTnLst>
                              </p:cTn>
                            </p:par>
                            <p:par>
                              <p:cTn id="56" fill="hold">
                                <p:stCondLst>
                                  <p:cond delay="2250"/>
                                </p:stCondLst>
                                <p:childTnLst>
                                  <p:par>
                                    <p:cTn id="57" presetID="30" presetClass="entr" presetSubtype="0" fill="hold" grpId="0" nodeType="after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fade">
                                          <p:cBhvr>
                                            <p:cTn id="59" dur="400" decel="100000"/>
                                            <p:tgtEl>
                                              <p:spTgt spid="35"/>
                                            </p:tgtEl>
                                          </p:cBhvr>
                                        </p:animEffect>
                                        <p:anim calcmode="lin" valueType="num">
                                          <p:cBhvr>
                                            <p:cTn id="60" dur="400" decel="100000" fill="hold"/>
                                            <p:tgtEl>
                                              <p:spTgt spid="35"/>
                                            </p:tgtEl>
                                            <p:attrNameLst>
                                              <p:attrName>style.rotation</p:attrName>
                                            </p:attrNameLst>
                                          </p:cBhvr>
                                          <p:tavLst>
                                            <p:tav tm="0">
                                              <p:val>
                                                <p:fltVal val="-90"/>
                                              </p:val>
                                            </p:tav>
                                            <p:tav tm="100000">
                                              <p:val>
                                                <p:fltVal val="0"/>
                                              </p:val>
                                            </p:tav>
                                          </p:tavLst>
                                        </p:anim>
                                        <p:anim calcmode="lin" valueType="num">
                                          <p:cBhvr>
                                            <p:cTn id="61" dur="400" decel="100000" fill="hold"/>
                                            <p:tgtEl>
                                              <p:spTgt spid="35"/>
                                            </p:tgtEl>
                                            <p:attrNameLst>
                                              <p:attrName>ppt_x</p:attrName>
                                            </p:attrNameLst>
                                          </p:cBhvr>
                                          <p:tavLst>
                                            <p:tav tm="0">
                                              <p:val>
                                                <p:strVal val="#ppt_x+0.4"/>
                                              </p:val>
                                            </p:tav>
                                            <p:tav tm="100000">
                                              <p:val>
                                                <p:strVal val="#ppt_x-0.05"/>
                                              </p:val>
                                            </p:tav>
                                          </p:tavLst>
                                        </p:anim>
                                        <p:anim calcmode="lin" valueType="num">
                                          <p:cBhvr>
                                            <p:cTn id="62" dur="400" decel="100000" fill="hold"/>
                                            <p:tgtEl>
                                              <p:spTgt spid="35"/>
                                            </p:tgtEl>
                                            <p:attrNameLst>
                                              <p:attrName>ppt_y</p:attrName>
                                            </p:attrNameLst>
                                          </p:cBhvr>
                                          <p:tavLst>
                                            <p:tav tm="0">
                                              <p:val>
                                                <p:strVal val="#ppt_y-0.4"/>
                                              </p:val>
                                            </p:tav>
                                            <p:tav tm="100000">
                                              <p:val>
                                                <p:strVal val="#ppt_y+0.1"/>
                                              </p:val>
                                            </p:tav>
                                          </p:tavLst>
                                        </p:anim>
                                        <p:anim calcmode="lin" valueType="num">
                                          <p:cBhvr>
                                            <p:cTn id="63" dur="100" accel="100000" fill="hold">
                                              <p:stCondLst>
                                                <p:cond delay="400"/>
                                              </p:stCondLst>
                                            </p:cTn>
                                            <p:tgtEl>
                                              <p:spTgt spid="35"/>
                                            </p:tgtEl>
                                            <p:attrNameLst>
                                              <p:attrName>ppt_x</p:attrName>
                                            </p:attrNameLst>
                                          </p:cBhvr>
                                          <p:tavLst>
                                            <p:tav tm="0">
                                              <p:val>
                                                <p:strVal val="#ppt_x-0.05"/>
                                              </p:val>
                                            </p:tav>
                                            <p:tav tm="100000">
                                              <p:val>
                                                <p:strVal val="#ppt_x"/>
                                              </p:val>
                                            </p:tav>
                                          </p:tavLst>
                                        </p:anim>
                                        <p:anim calcmode="lin" valueType="num">
                                          <p:cBhvr>
                                            <p:cTn id="64" dur="100" accel="100000" fill="hold">
                                              <p:stCondLst>
                                                <p:cond delay="400"/>
                                              </p:stCondLst>
                                            </p:cTn>
                                            <p:tgtEl>
                                              <p:spTgt spid="35"/>
                                            </p:tgtEl>
                                            <p:attrNameLst>
                                              <p:attrName>ppt_y</p:attrName>
                                            </p:attrNameLst>
                                          </p:cBhvr>
                                          <p:tavLst>
                                            <p:tav tm="0">
                                              <p:val>
                                                <p:strVal val="#ppt_y+0.1"/>
                                              </p:val>
                                            </p:tav>
                                            <p:tav tm="100000">
                                              <p:val>
                                                <p:strVal val="#ppt_y"/>
                                              </p:val>
                                            </p:tav>
                                          </p:tavLst>
                                        </p:anim>
                                      </p:childTnLst>
                                    </p:cTn>
                                  </p:par>
                                </p:childTnLst>
                              </p:cTn>
                            </p:par>
                            <p:par>
                              <p:cTn id="65" fill="hold">
                                <p:stCondLst>
                                  <p:cond delay="2750"/>
                                </p:stCondLst>
                                <p:childTnLst>
                                  <p:par>
                                    <p:cTn id="66" presetID="30" presetClass="entr" presetSubtype="0" fill="hold" grpId="0" nodeType="after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fade">
                                          <p:cBhvr>
                                            <p:cTn id="68" dur="400" decel="100000"/>
                                            <p:tgtEl>
                                              <p:spTgt spid="34"/>
                                            </p:tgtEl>
                                          </p:cBhvr>
                                        </p:animEffect>
                                        <p:anim calcmode="lin" valueType="num">
                                          <p:cBhvr>
                                            <p:cTn id="69" dur="400" decel="100000" fill="hold"/>
                                            <p:tgtEl>
                                              <p:spTgt spid="34"/>
                                            </p:tgtEl>
                                            <p:attrNameLst>
                                              <p:attrName>style.rotation</p:attrName>
                                            </p:attrNameLst>
                                          </p:cBhvr>
                                          <p:tavLst>
                                            <p:tav tm="0">
                                              <p:val>
                                                <p:fltVal val="-90"/>
                                              </p:val>
                                            </p:tav>
                                            <p:tav tm="100000">
                                              <p:val>
                                                <p:fltVal val="0"/>
                                              </p:val>
                                            </p:tav>
                                          </p:tavLst>
                                        </p:anim>
                                        <p:anim calcmode="lin" valueType="num">
                                          <p:cBhvr>
                                            <p:cTn id="70" dur="400" decel="100000" fill="hold"/>
                                            <p:tgtEl>
                                              <p:spTgt spid="34"/>
                                            </p:tgtEl>
                                            <p:attrNameLst>
                                              <p:attrName>ppt_x</p:attrName>
                                            </p:attrNameLst>
                                          </p:cBhvr>
                                          <p:tavLst>
                                            <p:tav tm="0">
                                              <p:val>
                                                <p:strVal val="#ppt_x+0.4"/>
                                              </p:val>
                                            </p:tav>
                                            <p:tav tm="100000">
                                              <p:val>
                                                <p:strVal val="#ppt_x-0.05"/>
                                              </p:val>
                                            </p:tav>
                                          </p:tavLst>
                                        </p:anim>
                                        <p:anim calcmode="lin" valueType="num">
                                          <p:cBhvr>
                                            <p:cTn id="71" dur="400" decel="100000" fill="hold"/>
                                            <p:tgtEl>
                                              <p:spTgt spid="34"/>
                                            </p:tgtEl>
                                            <p:attrNameLst>
                                              <p:attrName>ppt_y</p:attrName>
                                            </p:attrNameLst>
                                          </p:cBhvr>
                                          <p:tavLst>
                                            <p:tav tm="0">
                                              <p:val>
                                                <p:strVal val="#ppt_y-0.4"/>
                                              </p:val>
                                            </p:tav>
                                            <p:tav tm="100000">
                                              <p:val>
                                                <p:strVal val="#ppt_y+0.1"/>
                                              </p:val>
                                            </p:tav>
                                          </p:tavLst>
                                        </p:anim>
                                        <p:anim calcmode="lin" valueType="num">
                                          <p:cBhvr>
                                            <p:cTn id="72" dur="100" accel="100000" fill="hold">
                                              <p:stCondLst>
                                                <p:cond delay="400"/>
                                              </p:stCondLst>
                                            </p:cTn>
                                            <p:tgtEl>
                                              <p:spTgt spid="34"/>
                                            </p:tgtEl>
                                            <p:attrNameLst>
                                              <p:attrName>ppt_x</p:attrName>
                                            </p:attrNameLst>
                                          </p:cBhvr>
                                          <p:tavLst>
                                            <p:tav tm="0">
                                              <p:val>
                                                <p:strVal val="#ppt_x-0.05"/>
                                              </p:val>
                                            </p:tav>
                                            <p:tav tm="100000">
                                              <p:val>
                                                <p:strVal val="#ppt_x"/>
                                              </p:val>
                                            </p:tav>
                                          </p:tavLst>
                                        </p:anim>
                                        <p:anim calcmode="lin" valueType="num">
                                          <p:cBhvr>
                                            <p:cTn id="73" dur="100" accel="100000" fill="hold">
                                              <p:stCondLst>
                                                <p:cond delay="400"/>
                                              </p:stCondLst>
                                            </p:cTn>
                                            <p:tgtEl>
                                              <p:spTgt spid="34"/>
                                            </p:tgtEl>
                                            <p:attrNameLst>
                                              <p:attrName>ppt_y</p:attrName>
                                            </p:attrNameLst>
                                          </p:cBhvr>
                                          <p:tavLst>
                                            <p:tav tm="0">
                                              <p:val>
                                                <p:strVal val="#ppt_y+0.1"/>
                                              </p:val>
                                            </p:tav>
                                            <p:tav tm="100000">
                                              <p:val>
                                                <p:strVal val="#ppt_y"/>
                                              </p:val>
                                            </p:tav>
                                          </p:tavLst>
                                        </p:anim>
                                      </p:childTnLst>
                                    </p:cTn>
                                  </p:par>
                                </p:childTnLst>
                              </p:cTn>
                            </p:par>
                            <p:par>
                              <p:cTn id="74" fill="hold">
                                <p:stCondLst>
                                  <p:cond delay="3250"/>
                                </p:stCondLst>
                                <p:childTnLst>
                                  <p:par>
                                    <p:cTn id="75" presetID="37" presetClass="entr" presetSubtype="0" fill="hold"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anim calcmode="lin" valueType="num">
                                          <p:cBhvr>
                                            <p:cTn id="78" dur="500" fill="hold"/>
                                            <p:tgtEl>
                                              <p:spTgt spid="36"/>
                                            </p:tgtEl>
                                            <p:attrNameLst>
                                              <p:attrName>ppt_x</p:attrName>
                                            </p:attrNameLst>
                                          </p:cBhvr>
                                          <p:tavLst>
                                            <p:tav tm="0">
                                              <p:val>
                                                <p:strVal val="#ppt_x"/>
                                              </p:val>
                                            </p:tav>
                                            <p:tav tm="100000">
                                              <p:val>
                                                <p:strVal val="#ppt_x"/>
                                              </p:val>
                                            </p:tav>
                                          </p:tavLst>
                                        </p:anim>
                                        <p:anim calcmode="lin" valueType="num">
                                          <p:cBhvr>
                                            <p:cTn id="79" dur="450" decel="100000" fill="hold"/>
                                            <p:tgtEl>
                                              <p:spTgt spid="36"/>
                                            </p:tgtEl>
                                            <p:attrNameLst>
                                              <p:attrName>ppt_y</p:attrName>
                                            </p:attrNameLst>
                                          </p:cBhvr>
                                          <p:tavLst>
                                            <p:tav tm="0">
                                              <p:val>
                                                <p:strVal val="#ppt_y+1"/>
                                              </p:val>
                                            </p:tav>
                                            <p:tav tm="100000">
                                              <p:val>
                                                <p:strVal val="#ppt_y-.03"/>
                                              </p:val>
                                            </p:tav>
                                          </p:tavLst>
                                        </p:anim>
                                        <p:anim calcmode="lin" valueType="num">
                                          <p:cBhvr>
                                            <p:cTn id="80" dur="50" accel="100000" fill="hold">
                                              <p:stCondLst>
                                                <p:cond delay="450"/>
                                              </p:stCondLst>
                                            </p:cTn>
                                            <p:tgtEl>
                                              <p:spTgt spid="36"/>
                                            </p:tgtEl>
                                            <p:attrNameLst>
                                              <p:attrName>ppt_y</p:attrName>
                                            </p:attrNameLst>
                                          </p:cBhvr>
                                          <p:tavLst>
                                            <p:tav tm="0">
                                              <p:val>
                                                <p:strVal val="#ppt_y-.03"/>
                                              </p:val>
                                            </p:tav>
                                            <p:tav tm="100000">
                                              <p:val>
                                                <p:strVal val="#ppt_y"/>
                                              </p:val>
                                            </p:tav>
                                          </p:tavLst>
                                        </p:anim>
                                      </p:childTnLst>
                                    </p:cTn>
                                  </p:par>
                                </p:childTnLst>
                              </p:cTn>
                            </p:par>
                            <p:par>
                              <p:cTn id="81" fill="hold">
                                <p:stCondLst>
                                  <p:cond delay="3750"/>
                                </p:stCondLst>
                                <p:childTnLst>
                                  <p:par>
                                    <p:cTn id="82" presetID="37" presetClass="entr" presetSubtype="0" fill="hold" nodeType="afterEffect">
                                      <p:stCondLst>
                                        <p:cond delay="0"/>
                                      </p:stCondLst>
                                      <p:childTnLst>
                                        <p:set>
                                          <p:cBhvr>
                                            <p:cTn id="83" dur="1" fill="hold">
                                              <p:stCondLst>
                                                <p:cond delay="0"/>
                                              </p:stCondLst>
                                            </p:cTn>
                                            <p:tgtEl>
                                              <p:spTgt spid="39"/>
                                            </p:tgtEl>
                                            <p:attrNameLst>
                                              <p:attrName>style.visibility</p:attrName>
                                            </p:attrNameLst>
                                          </p:cBhvr>
                                          <p:to>
                                            <p:strVal val="visible"/>
                                          </p:to>
                                        </p:set>
                                        <p:animEffect transition="in" filter="fade">
                                          <p:cBhvr>
                                            <p:cTn id="84" dur="500"/>
                                            <p:tgtEl>
                                              <p:spTgt spid="39"/>
                                            </p:tgtEl>
                                          </p:cBhvr>
                                        </p:animEffect>
                                        <p:anim calcmode="lin" valueType="num">
                                          <p:cBhvr>
                                            <p:cTn id="85" dur="500" fill="hold"/>
                                            <p:tgtEl>
                                              <p:spTgt spid="39"/>
                                            </p:tgtEl>
                                            <p:attrNameLst>
                                              <p:attrName>ppt_x</p:attrName>
                                            </p:attrNameLst>
                                          </p:cBhvr>
                                          <p:tavLst>
                                            <p:tav tm="0">
                                              <p:val>
                                                <p:strVal val="#ppt_x"/>
                                              </p:val>
                                            </p:tav>
                                            <p:tav tm="100000">
                                              <p:val>
                                                <p:strVal val="#ppt_x"/>
                                              </p:val>
                                            </p:tav>
                                          </p:tavLst>
                                        </p:anim>
                                        <p:anim calcmode="lin" valueType="num">
                                          <p:cBhvr>
                                            <p:cTn id="86" dur="450" decel="100000" fill="hold"/>
                                            <p:tgtEl>
                                              <p:spTgt spid="39"/>
                                            </p:tgtEl>
                                            <p:attrNameLst>
                                              <p:attrName>ppt_y</p:attrName>
                                            </p:attrNameLst>
                                          </p:cBhvr>
                                          <p:tavLst>
                                            <p:tav tm="0">
                                              <p:val>
                                                <p:strVal val="#ppt_y+1"/>
                                              </p:val>
                                            </p:tav>
                                            <p:tav tm="100000">
                                              <p:val>
                                                <p:strVal val="#ppt_y-.03"/>
                                              </p:val>
                                            </p:tav>
                                          </p:tavLst>
                                        </p:anim>
                                        <p:anim calcmode="lin" valueType="num">
                                          <p:cBhvr>
                                            <p:cTn id="87" dur="50" accel="100000" fill="hold">
                                              <p:stCondLst>
                                                <p:cond delay="450"/>
                                              </p:stCondLst>
                                            </p:cTn>
                                            <p:tgtEl>
                                              <p:spTgt spid="39"/>
                                            </p:tgtEl>
                                            <p:attrNameLst>
                                              <p:attrName>ppt_y</p:attrName>
                                            </p:attrNameLst>
                                          </p:cBhvr>
                                          <p:tavLst>
                                            <p:tav tm="0">
                                              <p:val>
                                                <p:strVal val="#ppt_y-.03"/>
                                              </p:val>
                                            </p:tav>
                                            <p:tav tm="100000">
                                              <p:val>
                                                <p:strVal val="#ppt_y"/>
                                              </p:val>
                                            </p:tav>
                                          </p:tavLst>
                                        </p:anim>
                                      </p:childTnLst>
                                    </p:cTn>
                                  </p:par>
                                </p:childTnLst>
                              </p:cTn>
                            </p:par>
                            <p:par>
                              <p:cTn id="88" fill="hold">
                                <p:stCondLst>
                                  <p:cond delay="4250"/>
                                </p:stCondLst>
                                <p:childTnLst>
                                  <p:par>
                                    <p:cTn id="89" presetID="37" presetClass="entr" presetSubtype="0" fill="hold" nodeType="afterEffect">
                                      <p:stCondLst>
                                        <p:cond delay="0"/>
                                      </p:stCondLst>
                                      <p:childTnLst>
                                        <p:set>
                                          <p:cBhvr>
                                            <p:cTn id="90" dur="1" fill="hold">
                                              <p:stCondLst>
                                                <p:cond delay="0"/>
                                              </p:stCondLst>
                                            </p:cTn>
                                            <p:tgtEl>
                                              <p:spTgt spid="42"/>
                                            </p:tgtEl>
                                            <p:attrNameLst>
                                              <p:attrName>style.visibility</p:attrName>
                                            </p:attrNameLst>
                                          </p:cBhvr>
                                          <p:to>
                                            <p:strVal val="visible"/>
                                          </p:to>
                                        </p:set>
                                        <p:animEffect transition="in" filter="fade">
                                          <p:cBhvr>
                                            <p:cTn id="91" dur="500"/>
                                            <p:tgtEl>
                                              <p:spTgt spid="42"/>
                                            </p:tgtEl>
                                          </p:cBhvr>
                                        </p:animEffect>
                                        <p:anim calcmode="lin" valueType="num">
                                          <p:cBhvr>
                                            <p:cTn id="92" dur="500" fill="hold"/>
                                            <p:tgtEl>
                                              <p:spTgt spid="42"/>
                                            </p:tgtEl>
                                            <p:attrNameLst>
                                              <p:attrName>ppt_x</p:attrName>
                                            </p:attrNameLst>
                                          </p:cBhvr>
                                          <p:tavLst>
                                            <p:tav tm="0">
                                              <p:val>
                                                <p:strVal val="#ppt_x"/>
                                              </p:val>
                                            </p:tav>
                                            <p:tav tm="100000">
                                              <p:val>
                                                <p:strVal val="#ppt_x"/>
                                              </p:val>
                                            </p:tav>
                                          </p:tavLst>
                                        </p:anim>
                                        <p:anim calcmode="lin" valueType="num">
                                          <p:cBhvr>
                                            <p:cTn id="93" dur="450" decel="100000" fill="hold"/>
                                            <p:tgtEl>
                                              <p:spTgt spid="42"/>
                                            </p:tgtEl>
                                            <p:attrNameLst>
                                              <p:attrName>ppt_y</p:attrName>
                                            </p:attrNameLst>
                                          </p:cBhvr>
                                          <p:tavLst>
                                            <p:tav tm="0">
                                              <p:val>
                                                <p:strVal val="#ppt_y+1"/>
                                              </p:val>
                                            </p:tav>
                                            <p:tav tm="100000">
                                              <p:val>
                                                <p:strVal val="#ppt_y-.03"/>
                                              </p:val>
                                            </p:tav>
                                          </p:tavLst>
                                        </p:anim>
                                        <p:anim calcmode="lin" valueType="num">
                                          <p:cBhvr>
                                            <p:cTn id="94" dur="50" accel="100000" fill="hold">
                                              <p:stCondLst>
                                                <p:cond delay="450"/>
                                              </p:stCondLst>
                                            </p:cTn>
                                            <p:tgtEl>
                                              <p:spTgt spid="42"/>
                                            </p:tgtEl>
                                            <p:attrNameLst>
                                              <p:attrName>ppt_y</p:attrName>
                                            </p:attrNameLst>
                                          </p:cBhvr>
                                          <p:tavLst>
                                            <p:tav tm="0">
                                              <p:val>
                                                <p:strVal val="#ppt_y-.03"/>
                                              </p:val>
                                            </p:tav>
                                            <p:tav tm="100000">
                                              <p:val>
                                                <p:strVal val="#ppt_y"/>
                                              </p:val>
                                            </p:tav>
                                          </p:tavLst>
                                        </p:anim>
                                      </p:childTnLst>
                                    </p:cTn>
                                  </p:par>
                                </p:childTnLst>
                              </p:cTn>
                            </p:par>
                            <p:par>
                              <p:cTn id="95" fill="hold">
                                <p:stCondLst>
                                  <p:cond delay="4750"/>
                                </p:stCondLst>
                                <p:childTnLst>
                                  <p:par>
                                    <p:cTn id="96" presetID="22" presetClass="entr" presetSubtype="8" fill="hold" grpId="0" nodeType="after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left)">
                                          <p:cBhvr>
                                            <p:cTn id="9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5" grpId="0" animBg="1"/>
          <p:bldP spid="16" grpId="0" animBg="1"/>
          <p:bldP spid="17" grpId="0" animBg="1"/>
          <p:bldP spid="33" grpId="0" animBg="1"/>
          <p:bldP spid="34" grpId="0" animBg="1"/>
          <p:bldP spid="35" grpId="0" animBg="1"/>
          <p:bldP spid="45"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par>
                                    <p:cTn id="15" presetID="22" presetClass="entr" presetSubtype="8" fill="hold" nodeType="withEffect">
                                      <p:stCondLst>
                                        <p:cond delay="25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p:stCondLst>
                                  <p:cond delay="1250"/>
                                </p:stCondLst>
                                <p:childTnLst>
                                  <p:par>
                                    <p:cTn id="19" presetID="2" presetClass="entr" presetSubtype="8"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0-#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0-#ppt_w/2"/>
                                              </p:val>
                                            </p:tav>
                                            <p:tav tm="100000">
                                              <p:val>
                                                <p:strVal val="#ppt_x"/>
                                              </p:val>
                                            </p:tav>
                                          </p:tavLst>
                                        </p:anim>
                                        <p:anim calcmode="lin" valueType="num">
                                          <p:cBhvr additive="base">
                                            <p:cTn id="26" dur="500" fill="hold"/>
                                            <p:tgtEl>
                                              <p:spTgt spid="1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0-#ppt_w/2"/>
                                              </p:val>
                                            </p:tav>
                                            <p:tav tm="100000">
                                              <p:val>
                                                <p:strVal val="#ppt_x"/>
                                              </p:val>
                                            </p:tav>
                                          </p:tavLst>
                                        </p:anim>
                                        <p:anim calcmode="lin" valueType="num">
                                          <p:cBhvr additive="base">
                                            <p:cTn id="34" dur="5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0-#ppt_w/2"/>
                                              </p:val>
                                            </p:tav>
                                            <p:tav tm="100000">
                                              <p:val>
                                                <p:strVal val="#ppt_x"/>
                                              </p:val>
                                            </p:tav>
                                          </p:tavLst>
                                        </p:anim>
                                        <p:anim calcmode="lin" valueType="num">
                                          <p:cBhvr additive="base">
                                            <p:cTn id="38" dur="500" fill="hold"/>
                                            <p:tgtEl>
                                              <p:spTgt spid="23"/>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0-#ppt_w/2"/>
                                              </p:val>
                                            </p:tav>
                                            <p:tav tm="100000">
                                              <p:val>
                                                <p:strVal val="#ppt_x"/>
                                              </p:val>
                                            </p:tav>
                                          </p:tavLst>
                                        </p:anim>
                                        <p:anim calcmode="lin" valueType="num">
                                          <p:cBhvr additive="base">
                                            <p:cTn id="42" dur="500" fill="hold"/>
                                            <p:tgtEl>
                                              <p:spTgt spid="17"/>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500" fill="hold"/>
                                            <p:tgtEl>
                                              <p:spTgt spid="28"/>
                                            </p:tgtEl>
                                            <p:attrNameLst>
                                              <p:attrName>ppt_x</p:attrName>
                                            </p:attrNameLst>
                                          </p:cBhvr>
                                          <p:tavLst>
                                            <p:tav tm="0">
                                              <p:val>
                                                <p:strVal val="0-#ppt_w/2"/>
                                              </p:val>
                                            </p:tav>
                                            <p:tav tm="100000">
                                              <p:val>
                                                <p:strVal val="#ppt_x"/>
                                              </p:val>
                                            </p:tav>
                                          </p:tavLst>
                                        </p:anim>
                                        <p:anim calcmode="lin" valueType="num">
                                          <p:cBhvr additive="base">
                                            <p:cTn id="46" dur="500" fill="hold"/>
                                            <p:tgtEl>
                                              <p:spTgt spid="28"/>
                                            </p:tgtEl>
                                            <p:attrNameLst>
                                              <p:attrName>ppt_y</p:attrName>
                                            </p:attrNameLst>
                                          </p:cBhvr>
                                          <p:tavLst>
                                            <p:tav tm="0">
                                              <p:val>
                                                <p:strVal val="#ppt_y"/>
                                              </p:val>
                                            </p:tav>
                                            <p:tav tm="100000">
                                              <p:val>
                                                <p:strVal val="#ppt_y"/>
                                              </p:val>
                                            </p:tav>
                                          </p:tavLst>
                                        </p:anim>
                                      </p:childTnLst>
                                    </p:cTn>
                                  </p:par>
                                </p:childTnLst>
                              </p:cTn>
                            </p:par>
                            <p:par>
                              <p:cTn id="47" fill="hold">
                                <p:stCondLst>
                                  <p:cond delay="1750"/>
                                </p:stCondLst>
                                <p:childTnLst>
                                  <p:par>
                                    <p:cTn id="48" presetID="30" presetClass="entr" presetSubtype="0" fill="hold" grpId="0" nodeType="after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fade">
                                          <p:cBhvr>
                                            <p:cTn id="50" dur="400" decel="100000"/>
                                            <p:tgtEl>
                                              <p:spTgt spid="33"/>
                                            </p:tgtEl>
                                          </p:cBhvr>
                                        </p:animEffect>
                                        <p:anim calcmode="lin" valueType="num">
                                          <p:cBhvr>
                                            <p:cTn id="51" dur="400" decel="100000" fill="hold"/>
                                            <p:tgtEl>
                                              <p:spTgt spid="33"/>
                                            </p:tgtEl>
                                            <p:attrNameLst>
                                              <p:attrName>style.rotation</p:attrName>
                                            </p:attrNameLst>
                                          </p:cBhvr>
                                          <p:tavLst>
                                            <p:tav tm="0">
                                              <p:val>
                                                <p:fltVal val="-90"/>
                                              </p:val>
                                            </p:tav>
                                            <p:tav tm="100000">
                                              <p:val>
                                                <p:fltVal val="0"/>
                                              </p:val>
                                            </p:tav>
                                          </p:tavLst>
                                        </p:anim>
                                        <p:anim calcmode="lin" valueType="num">
                                          <p:cBhvr>
                                            <p:cTn id="52" dur="400" decel="100000" fill="hold"/>
                                            <p:tgtEl>
                                              <p:spTgt spid="33"/>
                                            </p:tgtEl>
                                            <p:attrNameLst>
                                              <p:attrName>ppt_x</p:attrName>
                                            </p:attrNameLst>
                                          </p:cBhvr>
                                          <p:tavLst>
                                            <p:tav tm="0">
                                              <p:val>
                                                <p:strVal val="#ppt_x+0.4"/>
                                              </p:val>
                                            </p:tav>
                                            <p:tav tm="100000">
                                              <p:val>
                                                <p:strVal val="#ppt_x-0.05"/>
                                              </p:val>
                                            </p:tav>
                                          </p:tavLst>
                                        </p:anim>
                                        <p:anim calcmode="lin" valueType="num">
                                          <p:cBhvr>
                                            <p:cTn id="53" dur="400" decel="100000" fill="hold"/>
                                            <p:tgtEl>
                                              <p:spTgt spid="33"/>
                                            </p:tgtEl>
                                            <p:attrNameLst>
                                              <p:attrName>ppt_y</p:attrName>
                                            </p:attrNameLst>
                                          </p:cBhvr>
                                          <p:tavLst>
                                            <p:tav tm="0">
                                              <p:val>
                                                <p:strVal val="#ppt_y-0.4"/>
                                              </p:val>
                                            </p:tav>
                                            <p:tav tm="100000">
                                              <p:val>
                                                <p:strVal val="#ppt_y+0.1"/>
                                              </p:val>
                                            </p:tav>
                                          </p:tavLst>
                                        </p:anim>
                                        <p:anim calcmode="lin" valueType="num">
                                          <p:cBhvr>
                                            <p:cTn id="54" dur="100" accel="100000" fill="hold">
                                              <p:stCondLst>
                                                <p:cond delay="400"/>
                                              </p:stCondLst>
                                            </p:cTn>
                                            <p:tgtEl>
                                              <p:spTgt spid="33"/>
                                            </p:tgtEl>
                                            <p:attrNameLst>
                                              <p:attrName>ppt_x</p:attrName>
                                            </p:attrNameLst>
                                          </p:cBhvr>
                                          <p:tavLst>
                                            <p:tav tm="0">
                                              <p:val>
                                                <p:strVal val="#ppt_x-0.05"/>
                                              </p:val>
                                            </p:tav>
                                            <p:tav tm="100000">
                                              <p:val>
                                                <p:strVal val="#ppt_x"/>
                                              </p:val>
                                            </p:tav>
                                          </p:tavLst>
                                        </p:anim>
                                        <p:anim calcmode="lin" valueType="num">
                                          <p:cBhvr>
                                            <p:cTn id="55" dur="100" accel="100000" fill="hold">
                                              <p:stCondLst>
                                                <p:cond delay="400"/>
                                              </p:stCondLst>
                                            </p:cTn>
                                            <p:tgtEl>
                                              <p:spTgt spid="33"/>
                                            </p:tgtEl>
                                            <p:attrNameLst>
                                              <p:attrName>ppt_y</p:attrName>
                                            </p:attrNameLst>
                                          </p:cBhvr>
                                          <p:tavLst>
                                            <p:tav tm="0">
                                              <p:val>
                                                <p:strVal val="#ppt_y+0.1"/>
                                              </p:val>
                                            </p:tav>
                                            <p:tav tm="100000">
                                              <p:val>
                                                <p:strVal val="#ppt_y"/>
                                              </p:val>
                                            </p:tav>
                                          </p:tavLst>
                                        </p:anim>
                                      </p:childTnLst>
                                    </p:cTn>
                                  </p:par>
                                </p:childTnLst>
                              </p:cTn>
                            </p:par>
                            <p:par>
                              <p:cTn id="56" fill="hold">
                                <p:stCondLst>
                                  <p:cond delay="2250"/>
                                </p:stCondLst>
                                <p:childTnLst>
                                  <p:par>
                                    <p:cTn id="57" presetID="30" presetClass="entr" presetSubtype="0" fill="hold" grpId="0" nodeType="after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fade">
                                          <p:cBhvr>
                                            <p:cTn id="59" dur="400" decel="100000"/>
                                            <p:tgtEl>
                                              <p:spTgt spid="35"/>
                                            </p:tgtEl>
                                          </p:cBhvr>
                                        </p:animEffect>
                                        <p:anim calcmode="lin" valueType="num">
                                          <p:cBhvr>
                                            <p:cTn id="60" dur="400" decel="100000" fill="hold"/>
                                            <p:tgtEl>
                                              <p:spTgt spid="35"/>
                                            </p:tgtEl>
                                            <p:attrNameLst>
                                              <p:attrName>style.rotation</p:attrName>
                                            </p:attrNameLst>
                                          </p:cBhvr>
                                          <p:tavLst>
                                            <p:tav tm="0">
                                              <p:val>
                                                <p:fltVal val="-90"/>
                                              </p:val>
                                            </p:tav>
                                            <p:tav tm="100000">
                                              <p:val>
                                                <p:fltVal val="0"/>
                                              </p:val>
                                            </p:tav>
                                          </p:tavLst>
                                        </p:anim>
                                        <p:anim calcmode="lin" valueType="num">
                                          <p:cBhvr>
                                            <p:cTn id="61" dur="400" decel="100000" fill="hold"/>
                                            <p:tgtEl>
                                              <p:spTgt spid="35"/>
                                            </p:tgtEl>
                                            <p:attrNameLst>
                                              <p:attrName>ppt_x</p:attrName>
                                            </p:attrNameLst>
                                          </p:cBhvr>
                                          <p:tavLst>
                                            <p:tav tm="0">
                                              <p:val>
                                                <p:strVal val="#ppt_x+0.4"/>
                                              </p:val>
                                            </p:tav>
                                            <p:tav tm="100000">
                                              <p:val>
                                                <p:strVal val="#ppt_x-0.05"/>
                                              </p:val>
                                            </p:tav>
                                          </p:tavLst>
                                        </p:anim>
                                        <p:anim calcmode="lin" valueType="num">
                                          <p:cBhvr>
                                            <p:cTn id="62" dur="400" decel="100000" fill="hold"/>
                                            <p:tgtEl>
                                              <p:spTgt spid="35"/>
                                            </p:tgtEl>
                                            <p:attrNameLst>
                                              <p:attrName>ppt_y</p:attrName>
                                            </p:attrNameLst>
                                          </p:cBhvr>
                                          <p:tavLst>
                                            <p:tav tm="0">
                                              <p:val>
                                                <p:strVal val="#ppt_y-0.4"/>
                                              </p:val>
                                            </p:tav>
                                            <p:tav tm="100000">
                                              <p:val>
                                                <p:strVal val="#ppt_y+0.1"/>
                                              </p:val>
                                            </p:tav>
                                          </p:tavLst>
                                        </p:anim>
                                        <p:anim calcmode="lin" valueType="num">
                                          <p:cBhvr>
                                            <p:cTn id="63" dur="100" accel="100000" fill="hold">
                                              <p:stCondLst>
                                                <p:cond delay="400"/>
                                              </p:stCondLst>
                                            </p:cTn>
                                            <p:tgtEl>
                                              <p:spTgt spid="35"/>
                                            </p:tgtEl>
                                            <p:attrNameLst>
                                              <p:attrName>ppt_x</p:attrName>
                                            </p:attrNameLst>
                                          </p:cBhvr>
                                          <p:tavLst>
                                            <p:tav tm="0">
                                              <p:val>
                                                <p:strVal val="#ppt_x-0.05"/>
                                              </p:val>
                                            </p:tav>
                                            <p:tav tm="100000">
                                              <p:val>
                                                <p:strVal val="#ppt_x"/>
                                              </p:val>
                                            </p:tav>
                                          </p:tavLst>
                                        </p:anim>
                                        <p:anim calcmode="lin" valueType="num">
                                          <p:cBhvr>
                                            <p:cTn id="64" dur="100" accel="100000" fill="hold">
                                              <p:stCondLst>
                                                <p:cond delay="400"/>
                                              </p:stCondLst>
                                            </p:cTn>
                                            <p:tgtEl>
                                              <p:spTgt spid="35"/>
                                            </p:tgtEl>
                                            <p:attrNameLst>
                                              <p:attrName>ppt_y</p:attrName>
                                            </p:attrNameLst>
                                          </p:cBhvr>
                                          <p:tavLst>
                                            <p:tav tm="0">
                                              <p:val>
                                                <p:strVal val="#ppt_y+0.1"/>
                                              </p:val>
                                            </p:tav>
                                            <p:tav tm="100000">
                                              <p:val>
                                                <p:strVal val="#ppt_y"/>
                                              </p:val>
                                            </p:tav>
                                          </p:tavLst>
                                        </p:anim>
                                      </p:childTnLst>
                                    </p:cTn>
                                  </p:par>
                                </p:childTnLst>
                              </p:cTn>
                            </p:par>
                            <p:par>
                              <p:cTn id="65" fill="hold">
                                <p:stCondLst>
                                  <p:cond delay="2750"/>
                                </p:stCondLst>
                                <p:childTnLst>
                                  <p:par>
                                    <p:cTn id="66" presetID="30" presetClass="entr" presetSubtype="0" fill="hold" grpId="0" nodeType="after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fade">
                                          <p:cBhvr>
                                            <p:cTn id="68" dur="400" decel="100000"/>
                                            <p:tgtEl>
                                              <p:spTgt spid="34"/>
                                            </p:tgtEl>
                                          </p:cBhvr>
                                        </p:animEffect>
                                        <p:anim calcmode="lin" valueType="num">
                                          <p:cBhvr>
                                            <p:cTn id="69" dur="400" decel="100000" fill="hold"/>
                                            <p:tgtEl>
                                              <p:spTgt spid="34"/>
                                            </p:tgtEl>
                                            <p:attrNameLst>
                                              <p:attrName>style.rotation</p:attrName>
                                            </p:attrNameLst>
                                          </p:cBhvr>
                                          <p:tavLst>
                                            <p:tav tm="0">
                                              <p:val>
                                                <p:fltVal val="-90"/>
                                              </p:val>
                                            </p:tav>
                                            <p:tav tm="100000">
                                              <p:val>
                                                <p:fltVal val="0"/>
                                              </p:val>
                                            </p:tav>
                                          </p:tavLst>
                                        </p:anim>
                                        <p:anim calcmode="lin" valueType="num">
                                          <p:cBhvr>
                                            <p:cTn id="70" dur="400" decel="100000" fill="hold"/>
                                            <p:tgtEl>
                                              <p:spTgt spid="34"/>
                                            </p:tgtEl>
                                            <p:attrNameLst>
                                              <p:attrName>ppt_x</p:attrName>
                                            </p:attrNameLst>
                                          </p:cBhvr>
                                          <p:tavLst>
                                            <p:tav tm="0">
                                              <p:val>
                                                <p:strVal val="#ppt_x+0.4"/>
                                              </p:val>
                                            </p:tav>
                                            <p:tav tm="100000">
                                              <p:val>
                                                <p:strVal val="#ppt_x-0.05"/>
                                              </p:val>
                                            </p:tav>
                                          </p:tavLst>
                                        </p:anim>
                                        <p:anim calcmode="lin" valueType="num">
                                          <p:cBhvr>
                                            <p:cTn id="71" dur="400" decel="100000" fill="hold"/>
                                            <p:tgtEl>
                                              <p:spTgt spid="34"/>
                                            </p:tgtEl>
                                            <p:attrNameLst>
                                              <p:attrName>ppt_y</p:attrName>
                                            </p:attrNameLst>
                                          </p:cBhvr>
                                          <p:tavLst>
                                            <p:tav tm="0">
                                              <p:val>
                                                <p:strVal val="#ppt_y-0.4"/>
                                              </p:val>
                                            </p:tav>
                                            <p:tav tm="100000">
                                              <p:val>
                                                <p:strVal val="#ppt_y+0.1"/>
                                              </p:val>
                                            </p:tav>
                                          </p:tavLst>
                                        </p:anim>
                                        <p:anim calcmode="lin" valueType="num">
                                          <p:cBhvr>
                                            <p:cTn id="72" dur="100" accel="100000" fill="hold">
                                              <p:stCondLst>
                                                <p:cond delay="400"/>
                                              </p:stCondLst>
                                            </p:cTn>
                                            <p:tgtEl>
                                              <p:spTgt spid="34"/>
                                            </p:tgtEl>
                                            <p:attrNameLst>
                                              <p:attrName>ppt_x</p:attrName>
                                            </p:attrNameLst>
                                          </p:cBhvr>
                                          <p:tavLst>
                                            <p:tav tm="0">
                                              <p:val>
                                                <p:strVal val="#ppt_x-0.05"/>
                                              </p:val>
                                            </p:tav>
                                            <p:tav tm="100000">
                                              <p:val>
                                                <p:strVal val="#ppt_x"/>
                                              </p:val>
                                            </p:tav>
                                          </p:tavLst>
                                        </p:anim>
                                        <p:anim calcmode="lin" valueType="num">
                                          <p:cBhvr>
                                            <p:cTn id="73" dur="100" accel="100000" fill="hold">
                                              <p:stCondLst>
                                                <p:cond delay="400"/>
                                              </p:stCondLst>
                                            </p:cTn>
                                            <p:tgtEl>
                                              <p:spTgt spid="34"/>
                                            </p:tgtEl>
                                            <p:attrNameLst>
                                              <p:attrName>ppt_y</p:attrName>
                                            </p:attrNameLst>
                                          </p:cBhvr>
                                          <p:tavLst>
                                            <p:tav tm="0">
                                              <p:val>
                                                <p:strVal val="#ppt_y+0.1"/>
                                              </p:val>
                                            </p:tav>
                                            <p:tav tm="100000">
                                              <p:val>
                                                <p:strVal val="#ppt_y"/>
                                              </p:val>
                                            </p:tav>
                                          </p:tavLst>
                                        </p:anim>
                                      </p:childTnLst>
                                    </p:cTn>
                                  </p:par>
                                </p:childTnLst>
                              </p:cTn>
                            </p:par>
                            <p:par>
                              <p:cTn id="74" fill="hold">
                                <p:stCondLst>
                                  <p:cond delay="3250"/>
                                </p:stCondLst>
                                <p:childTnLst>
                                  <p:par>
                                    <p:cTn id="75" presetID="37" presetClass="entr" presetSubtype="0" fill="hold"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anim calcmode="lin" valueType="num">
                                          <p:cBhvr>
                                            <p:cTn id="78" dur="500" fill="hold"/>
                                            <p:tgtEl>
                                              <p:spTgt spid="36"/>
                                            </p:tgtEl>
                                            <p:attrNameLst>
                                              <p:attrName>ppt_x</p:attrName>
                                            </p:attrNameLst>
                                          </p:cBhvr>
                                          <p:tavLst>
                                            <p:tav tm="0">
                                              <p:val>
                                                <p:strVal val="#ppt_x"/>
                                              </p:val>
                                            </p:tav>
                                            <p:tav tm="100000">
                                              <p:val>
                                                <p:strVal val="#ppt_x"/>
                                              </p:val>
                                            </p:tav>
                                          </p:tavLst>
                                        </p:anim>
                                        <p:anim calcmode="lin" valueType="num">
                                          <p:cBhvr>
                                            <p:cTn id="79" dur="450" decel="100000" fill="hold"/>
                                            <p:tgtEl>
                                              <p:spTgt spid="36"/>
                                            </p:tgtEl>
                                            <p:attrNameLst>
                                              <p:attrName>ppt_y</p:attrName>
                                            </p:attrNameLst>
                                          </p:cBhvr>
                                          <p:tavLst>
                                            <p:tav tm="0">
                                              <p:val>
                                                <p:strVal val="#ppt_y+1"/>
                                              </p:val>
                                            </p:tav>
                                            <p:tav tm="100000">
                                              <p:val>
                                                <p:strVal val="#ppt_y-.03"/>
                                              </p:val>
                                            </p:tav>
                                          </p:tavLst>
                                        </p:anim>
                                        <p:anim calcmode="lin" valueType="num">
                                          <p:cBhvr>
                                            <p:cTn id="80" dur="50" accel="100000" fill="hold">
                                              <p:stCondLst>
                                                <p:cond delay="450"/>
                                              </p:stCondLst>
                                            </p:cTn>
                                            <p:tgtEl>
                                              <p:spTgt spid="36"/>
                                            </p:tgtEl>
                                            <p:attrNameLst>
                                              <p:attrName>ppt_y</p:attrName>
                                            </p:attrNameLst>
                                          </p:cBhvr>
                                          <p:tavLst>
                                            <p:tav tm="0">
                                              <p:val>
                                                <p:strVal val="#ppt_y-.03"/>
                                              </p:val>
                                            </p:tav>
                                            <p:tav tm="100000">
                                              <p:val>
                                                <p:strVal val="#ppt_y"/>
                                              </p:val>
                                            </p:tav>
                                          </p:tavLst>
                                        </p:anim>
                                      </p:childTnLst>
                                    </p:cTn>
                                  </p:par>
                                </p:childTnLst>
                              </p:cTn>
                            </p:par>
                            <p:par>
                              <p:cTn id="81" fill="hold">
                                <p:stCondLst>
                                  <p:cond delay="3750"/>
                                </p:stCondLst>
                                <p:childTnLst>
                                  <p:par>
                                    <p:cTn id="82" presetID="37" presetClass="entr" presetSubtype="0" fill="hold" nodeType="afterEffect">
                                      <p:stCondLst>
                                        <p:cond delay="0"/>
                                      </p:stCondLst>
                                      <p:childTnLst>
                                        <p:set>
                                          <p:cBhvr>
                                            <p:cTn id="83" dur="1" fill="hold">
                                              <p:stCondLst>
                                                <p:cond delay="0"/>
                                              </p:stCondLst>
                                            </p:cTn>
                                            <p:tgtEl>
                                              <p:spTgt spid="39"/>
                                            </p:tgtEl>
                                            <p:attrNameLst>
                                              <p:attrName>style.visibility</p:attrName>
                                            </p:attrNameLst>
                                          </p:cBhvr>
                                          <p:to>
                                            <p:strVal val="visible"/>
                                          </p:to>
                                        </p:set>
                                        <p:animEffect transition="in" filter="fade">
                                          <p:cBhvr>
                                            <p:cTn id="84" dur="500"/>
                                            <p:tgtEl>
                                              <p:spTgt spid="39"/>
                                            </p:tgtEl>
                                          </p:cBhvr>
                                        </p:animEffect>
                                        <p:anim calcmode="lin" valueType="num">
                                          <p:cBhvr>
                                            <p:cTn id="85" dur="500" fill="hold"/>
                                            <p:tgtEl>
                                              <p:spTgt spid="39"/>
                                            </p:tgtEl>
                                            <p:attrNameLst>
                                              <p:attrName>ppt_x</p:attrName>
                                            </p:attrNameLst>
                                          </p:cBhvr>
                                          <p:tavLst>
                                            <p:tav tm="0">
                                              <p:val>
                                                <p:strVal val="#ppt_x"/>
                                              </p:val>
                                            </p:tav>
                                            <p:tav tm="100000">
                                              <p:val>
                                                <p:strVal val="#ppt_x"/>
                                              </p:val>
                                            </p:tav>
                                          </p:tavLst>
                                        </p:anim>
                                        <p:anim calcmode="lin" valueType="num">
                                          <p:cBhvr>
                                            <p:cTn id="86" dur="450" decel="100000" fill="hold"/>
                                            <p:tgtEl>
                                              <p:spTgt spid="39"/>
                                            </p:tgtEl>
                                            <p:attrNameLst>
                                              <p:attrName>ppt_y</p:attrName>
                                            </p:attrNameLst>
                                          </p:cBhvr>
                                          <p:tavLst>
                                            <p:tav tm="0">
                                              <p:val>
                                                <p:strVal val="#ppt_y+1"/>
                                              </p:val>
                                            </p:tav>
                                            <p:tav tm="100000">
                                              <p:val>
                                                <p:strVal val="#ppt_y-.03"/>
                                              </p:val>
                                            </p:tav>
                                          </p:tavLst>
                                        </p:anim>
                                        <p:anim calcmode="lin" valueType="num">
                                          <p:cBhvr>
                                            <p:cTn id="87" dur="50" accel="100000" fill="hold">
                                              <p:stCondLst>
                                                <p:cond delay="450"/>
                                              </p:stCondLst>
                                            </p:cTn>
                                            <p:tgtEl>
                                              <p:spTgt spid="39"/>
                                            </p:tgtEl>
                                            <p:attrNameLst>
                                              <p:attrName>ppt_y</p:attrName>
                                            </p:attrNameLst>
                                          </p:cBhvr>
                                          <p:tavLst>
                                            <p:tav tm="0">
                                              <p:val>
                                                <p:strVal val="#ppt_y-.03"/>
                                              </p:val>
                                            </p:tav>
                                            <p:tav tm="100000">
                                              <p:val>
                                                <p:strVal val="#ppt_y"/>
                                              </p:val>
                                            </p:tav>
                                          </p:tavLst>
                                        </p:anim>
                                      </p:childTnLst>
                                    </p:cTn>
                                  </p:par>
                                </p:childTnLst>
                              </p:cTn>
                            </p:par>
                            <p:par>
                              <p:cTn id="88" fill="hold">
                                <p:stCondLst>
                                  <p:cond delay="4250"/>
                                </p:stCondLst>
                                <p:childTnLst>
                                  <p:par>
                                    <p:cTn id="89" presetID="37" presetClass="entr" presetSubtype="0" fill="hold" nodeType="afterEffect">
                                      <p:stCondLst>
                                        <p:cond delay="0"/>
                                      </p:stCondLst>
                                      <p:childTnLst>
                                        <p:set>
                                          <p:cBhvr>
                                            <p:cTn id="90" dur="1" fill="hold">
                                              <p:stCondLst>
                                                <p:cond delay="0"/>
                                              </p:stCondLst>
                                            </p:cTn>
                                            <p:tgtEl>
                                              <p:spTgt spid="42"/>
                                            </p:tgtEl>
                                            <p:attrNameLst>
                                              <p:attrName>style.visibility</p:attrName>
                                            </p:attrNameLst>
                                          </p:cBhvr>
                                          <p:to>
                                            <p:strVal val="visible"/>
                                          </p:to>
                                        </p:set>
                                        <p:animEffect transition="in" filter="fade">
                                          <p:cBhvr>
                                            <p:cTn id="91" dur="500"/>
                                            <p:tgtEl>
                                              <p:spTgt spid="42"/>
                                            </p:tgtEl>
                                          </p:cBhvr>
                                        </p:animEffect>
                                        <p:anim calcmode="lin" valueType="num">
                                          <p:cBhvr>
                                            <p:cTn id="92" dur="500" fill="hold"/>
                                            <p:tgtEl>
                                              <p:spTgt spid="42"/>
                                            </p:tgtEl>
                                            <p:attrNameLst>
                                              <p:attrName>ppt_x</p:attrName>
                                            </p:attrNameLst>
                                          </p:cBhvr>
                                          <p:tavLst>
                                            <p:tav tm="0">
                                              <p:val>
                                                <p:strVal val="#ppt_x"/>
                                              </p:val>
                                            </p:tav>
                                            <p:tav tm="100000">
                                              <p:val>
                                                <p:strVal val="#ppt_x"/>
                                              </p:val>
                                            </p:tav>
                                          </p:tavLst>
                                        </p:anim>
                                        <p:anim calcmode="lin" valueType="num">
                                          <p:cBhvr>
                                            <p:cTn id="93" dur="450" decel="100000" fill="hold"/>
                                            <p:tgtEl>
                                              <p:spTgt spid="42"/>
                                            </p:tgtEl>
                                            <p:attrNameLst>
                                              <p:attrName>ppt_y</p:attrName>
                                            </p:attrNameLst>
                                          </p:cBhvr>
                                          <p:tavLst>
                                            <p:tav tm="0">
                                              <p:val>
                                                <p:strVal val="#ppt_y+1"/>
                                              </p:val>
                                            </p:tav>
                                            <p:tav tm="100000">
                                              <p:val>
                                                <p:strVal val="#ppt_y-.03"/>
                                              </p:val>
                                            </p:tav>
                                          </p:tavLst>
                                        </p:anim>
                                        <p:anim calcmode="lin" valueType="num">
                                          <p:cBhvr>
                                            <p:cTn id="94" dur="50" accel="100000" fill="hold">
                                              <p:stCondLst>
                                                <p:cond delay="450"/>
                                              </p:stCondLst>
                                            </p:cTn>
                                            <p:tgtEl>
                                              <p:spTgt spid="42"/>
                                            </p:tgtEl>
                                            <p:attrNameLst>
                                              <p:attrName>ppt_y</p:attrName>
                                            </p:attrNameLst>
                                          </p:cBhvr>
                                          <p:tavLst>
                                            <p:tav tm="0">
                                              <p:val>
                                                <p:strVal val="#ppt_y-.03"/>
                                              </p:val>
                                            </p:tav>
                                            <p:tav tm="100000">
                                              <p:val>
                                                <p:strVal val="#ppt_y"/>
                                              </p:val>
                                            </p:tav>
                                          </p:tavLst>
                                        </p:anim>
                                      </p:childTnLst>
                                    </p:cTn>
                                  </p:par>
                                </p:childTnLst>
                              </p:cTn>
                            </p:par>
                            <p:par>
                              <p:cTn id="95" fill="hold">
                                <p:stCondLst>
                                  <p:cond delay="4750"/>
                                </p:stCondLst>
                                <p:childTnLst>
                                  <p:par>
                                    <p:cTn id="96" presetID="22" presetClass="entr" presetSubtype="8" fill="hold" grpId="0" nodeType="after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left)">
                                          <p:cBhvr>
                                            <p:cTn id="9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5" grpId="0" animBg="1"/>
          <p:bldP spid="16" grpId="0" animBg="1"/>
          <p:bldP spid="17" grpId="0" animBg="1"/>
          <p:bldP spid="33" grpId="0" animBg="1"/>
          <p:bldP spid="34" grpId="0" animBg="1"/>
          <p:bldP spid="35" grpId="0" animBg="1"/>
          <p:bldP spid="45"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grpSp>
        <p:nvGrpSpPr>
          <p:cNvPr id="7" name="Group 6"/>
          <p:cNvGrpSpPr>
            <a:grpSpLocks noChangeAspect="1"/>
          </p:cNvGrpSpPr>
          <p:nvPr/>
        </p:nvGrpSpPr>
        <p:grpSpPr bwMode="auto">
          <a:xfrm>
            <a:off x="816203" y="1880733"/>
            <a:ext cx="10385425" cy="3673475"/>
            <a:chOff x="712" y="1139"/>
            <a:chExt cx="5683" cy="2010"/>
          </a:xfrm>
        </p:grpSpPr>
        <p:sp>
          <p:nvSpPr>
            <p:cNvPr id="8" name="Freeform 7"/>
            <p:cNvSpPr>
              <a:spLocks/>
            </p:cNvSpPr>
            <p:nvPr/>
          </p:nvSpPr>
          <p:spPr bwMode="auto">
            <a:xfrm>
              <a:off x="712" y="1139"/>
              <a:ext cx="4191" cy="2010"/>
            </a:xfrm>
            <a:custGeom>
              <a:avLst/>
              <a:gdLst>
                <a:gd name="T0" fmla="*/ 2147483647 w 573"/>
                <a:gd name="T1" fmla="*/ 0 h 273"/>
                <a:gd name="T2" fmla="*/ 2147483647 w 573"/>
                <a:gd name="T3" fmla="*/ 2147483647 h 273"/>
                <a:gd name="T4" fmla="*/ 2147483647 w 573"/>
                <a:gd name="T5" fmla="*/ 2147483647 h 273"/>
                <a:gd name="T6" fmla="*/ 2147483647 w 573"/>
                <a:gd name="T7" fmla="*/ 2147483647 h 273"/>
                <a:gd name="T8" fmla="*/ 2147483647 w 573"/>
                <a:gd name="T9" fmla="*/ 2147483647 h 273"/>
                <a:gd name="T10" fmla="*/ 2147483647 w 573"/>
                <a:gd name="T11" fmla="*/ 2147483647 h 273"/>
                <a:gd name="T12" fmla="*/ 2147483647 w 573"/>
                <a:gd name="T13" fmla="*/ 2147483647 h 273"/>
                <a:gd name="T14" fmla="*/ 2147483647 w 573"/>
                <a:gd name="T15" fmla="*/ 2147483647 h 273"/>
                <a:gd name="T16" fmla="*/ 2147483647 w 573"/>
                <a:gd name="T17" fmla="*/ 2147483647 h 273"/>
                <a:gd name="T18" fmla="*/ 2147483647 w 573"/>
                <a:gd name="T19" fmla="*/ 2147483647 h 273"/>
                <a:gd name="T20" fmla="*/ 2147483647 w 573"/>
                <a:gd name="T21" fmla="*/ 2147483647 h 273"/>
                <a:gd name="T22" fmla="*/ 2147483647 w 573"/>
                <a:gd name="T23" fmla="*/ 2147483647 h 273"/>
                <a:gd name="T24" fmla="*/ 2147483647 w 573"/>
                <a:gd name="T25" fmla="*/ 2147483647 h 273"/>
                <a:gd name="T26" fmla="*/ 2147483647 w 573"/>
                <a:gd name="T27" fmla="*/ 2147483647 h 273"/>
                <a:gd name="T28" fmla="*/ 2147483647 w 573"/>
                <a:gd name="T29" fmla="*/ 2147483647 h 273"/>
                <a:gd name="T30" fmla="*/ 2147483647 w 573"/>
                <a:gd name="T31" fmla="*/ 2147483647 h 273"/>
                <a:gd name="T32" fmla="*/ 0 w 573"/>
                <a:gd name="T33" fmla="*/ 2147483647 h 273"/>
                <a:gd name="T34" fmla="*/ 2147483647 w 573"/>
                <a:gd name="T35" fmla="*/ 2147483647 h 273"/>
                <a:gd name="T36" fmla="*/ 2147483647 w 573"/>
                <a:gd name="T37" fmla="*/ 0 h 27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73" h="273">
                  <a:moveTo>
                    <a:pt x="136" y="0"/>
                  </a:moveTo>
                  <a:cubicBezTo>
                    <a:pt x="169" y="0"/>
                    <a:pt x="198" y="11"/>
                    <a:pt x="222" y="30"/>
                  </a:cubicBezTo>
                  <a:cubicBezTo>
                    <a:pt x="254" y="56"/>
                    <a:pt x="274" y="78"/>
                    <a:pt x="290" y="92"/>
                  </a:cubicBezTo>
                  <a:cubicBezTo>
                    <a:pt x="292" y="94"/>
                    <a:pt x="294" y="96"/>
                    <a:pt x="297" y="97"/>
                  </a:cubicBezTo>
                  <a:cubicBezTo>
                    <a:pt x="313" y="108"/>
                    <a:pt x="333" y="114"/>
                    <a:pt x="358" y="103"/>
                  </a:cubicBezTo>
                  <a:cubicBezTo>
                    <a:pt x="375" y="96"/>
                    <a:pt x="396" y="82"/>
                    <a:pt x="426" y="61"/>
                  </a:cubicBezTo>
                  <a:cubicBezTo>
                    <a:pt x="441" y="50"/>
                    <a:pt x="460" y="44"/>
                    <a:pt x="480" y="44"/>
                  </a:cubicBezTo>
                  <a:cubicBezTo>
                    <a:pt x="531" y="44"/>
                    <a:pt x="573" y="86"/>
                    <a:pt x="573" y="137"/>
                  </a:cubicBezTo>
                  <a:cubicBezTo>
                    <a:pt x="573" y="188"/>
                    <a:pt x="531" y="230"/>
                    <a:pt x="480" y="230"/>
                  </a:cubicBezTo>
                  <a:cubicBezTo>
                    <a:pt x="460" y="230"/>
                    <a:pt x="441" y="224"/>
                    <a:pt x="426" y="213"/>
                  </a:cubicBezTo>
                  <a:cubicBezTo>
                    <a:pt x="396" y="192"/>
                    <a:pt x="375" y="178"/>
                    <a:pt x="358" y="170"/>
                  </a:cubicBezTo>
                  <a:cubicBezTo>
                    <a:pt x="333" y="160"/>
                    <a:pt x="313" y="166"/>
                    <a:pt x="297" y="176"/>
                  </a:cubicBezTo>
                  <a:cubicBezTo>
                    <a:pt x="294" y="178"/>
                    <a:pt x="292" y="179"/>
                    <a:pt x="290" y="181"/>
                  </a:cubicBezTo>
                  <a:cubicBezTo>
                    <a:pt x="274" y="196"/>
                    <a:pt x="254" y="218"/>
                    <a:pt x="222" y="244"/>
                  </a:cubicBezTo>
                  <a:cubicBezTo>
                    <a:pt x="198" y="262"/>
                    <a:pt x="169" y="273"/>
                    <a:pt x="136" y="273"/>
                  </a:cubicBezTo>
                  <a:cubicBezTo>
                    <a:pt x="99" y="273"/>
                    <a:pt x="65" y="258"/>
                    <a:pt x="40" y="233"/>
                  </a:cubicBezTo>
                  <a:cubicBezTo>
                    <a:pt x="15" y="209"/>
                    <a:pt x="0" y="174"/>
                    <a:pt x="0" y="137"/>
                  </a:cubicBezTo>
                  <a:cubicBezTo>
                    <a:pt x="0" y="99"/>
                    <a:pt x="15" y="65"/>
                    <a:pt x="40" y="40"/>
                  </a:cubicBezTo>
                  <a:cubicBezTo>
                    <a:pt x="65" y="16"/>
                    <a:pt x="99" y="0"/>
                    <a:pt x="136" y="0"/>
                  </a:cubicBezTo>
                  <a:close/>
                </a:path>
              </a:pathLst>
            </a:custGeom>
            <a:solidFill>
              <a:schemeClr val="bg1">
                <a:lumMod val="6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75000"/>
                    <a:lumOff val="25000"/>
                  </a:schemeClr>
                </a:solidFill>
                <a:cs typeface="+mn-ea"/>
                <a:sym typeface="+mn-lt"/>
              </a:endParaRPr>
            </a:p>
          </p:txBody>
        </p:sp>
        <p:sp>
          <p:nvSpPr>
            <p:cNvPr id="9" name="Oval 8"/>
            <p:cNvSpPr>
              <a:spLocks noChangeArrowheads="1"/>
            </p:cNvSpPr>
            <p:nvPr/>
          </p:nvSpPr>
          <p:spPr bwMode="auto">
            <a:xfrm>
              <a:off x="975" y="1390"/>
              <a:ext cx="1507" cy="1516"/>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solidFill>
                  <a:schemeClr val="tx1">
                    <a:lumMod val="75000"/>
                    <a:lumOff val="25000"/>
                  </a:schemeClr>
                </a:solidFill>
                <a:latin typeface="+mn-lt"/>
                <a:ea typeface="+mn-ea"/>
                <a:cs typeface="+mn-ea"/>
                <a:sym typeface="+mn-lt"/>
              </a:endParaRPr>
            </a:p>
          </p:txBody>
        </p:sp>
        <p:sp>
          <p:nvSpPr>
            <p:cNvPr id="10" name="Oval 9"/>
            <p:cNvSpPr>
              <a:spLocks noChangeArrowheads="1"/>
            </p:cNvSpPr>
            <p:nvPr/>
          </p:nvSpPr>
          <p:spPr bwMode="auto">
            <a:xfrm>
              <a:off x="1107" y="1522"/>
              <a:ext cx="1243" cy="125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1" name="Freeform 10"/>
            <p:cNvSpPr>
              <a:spLocks/>
            </p:cNvSpPr>
            <p:nvPr/>
          </p:nvSpPr>
          <p:spPr bwMode="auto">
            <a:xfrm>
              <a:off x="3543" y="1463"/>
              <a:ext cx="2852" cy="1370"/>
            </a:xfrm>
            <a:custGeom>
              <a:avLst/>
              <a:gdLst>
                <a:gd name="T0" fmla="*/ 2147483647 w 390"/>
                <a:gd name="T1" fmla="*/ 0 h 186"/>
                <a:gd name="T2" fmla="*/ 2147483647 w 390"/>
                <a:gd name="T3" fmla="*/ 2147483647 h 186"/>
                <a:gd name="T4" fmla="*/ 2147483647 w 390"/>
                <a:gd name="T5" fmla="*/ 2147483647 h 186"/>
                <a:gd name="T6" fmla="*/ 2147483647 w 390"/>
                <a:gd name="T7" fmla="*/ 2147483647 h 186"/>
                <a:gd name="T8" fmla="*/ 2147483647 w 390"/>
                <a:gd name="T9" fmla="*/ 2147483647 h 186"/>
                <a:gd name="T10" fmla="*/ 2147483647 w 390"/>
                <a:gd name="T11" fmla="*/ 2147483647 h 186"/>
                <a:gd name="T12" fmla="*/ 2147483647 w 390"/>
                <a:gd name="T13" fmla="*/ 2147483647 h 186"/>
                <a:gd name="T14" fmla="*/ 2147483647 w 390"/>
                <a:gd name="T15" fmla="*/ 2147483647 h 186"/>
                <a:gd name="T16" fmla="*/ 2147483647 w 390"/>
                <a:gd name="T17" fmla="*/ 2147483647 h 186"/>
                <a:gd name="T18" fmla="*/ 2147483647 w 390"/>
                <a:gd name="T19" fmla="*/ 2147483647 h 186"/>
                <a:gd name="T20" fmla="*/ 2147483647 w 390"/>
                <a:gd name="T21" fmla="*/ 2147483647 h 186"/>
                <a:gd name="T22" fmla="*/ 2147483647 w 390"/>
                <a:gd name="T23" fmla="*/ 2147483647 h 186"/>
                <a:gd name="T24" fmla="*/ 2147483647 w 390"/>
                <a:gd name="T25" fmla="*/ 2147483647 h 186"/>
                <a:gd name="T26" fmla="*/ 2147483647 w 390"/>
                <a:gd name="T27" fmla="*/ 2147483647 h 186"/>
                <a:gd name="T28" fmla="*/ 2147483647 w 390"/>
                <a:gd name="T29" fmla="*/ 2147483647 h 186"/>
                <a:gd name="T30" fmla="*/ 2147483647 w 390"/>
                <a:gd name="T31" fmla="*/ 2147483647 h 186"/>
                <a:gd name="T32" fmla="*/ 0 w 390"/>
                <a:gd name="T33" fmla="*/ 2147483647 h 186"/>
                <a:gd name="T34" fmla="*/ 2147483647 w 390"/>
                <a:gd name="T35" fmla="*/ 2147483647 h 186"/>
                <a:gd name="T36" fmla="*/ 2147483647 w 390"/>
                <a:gd name="T37" fmla="*/ 0 h 18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90" h="186">
                  <a:moveTo>
                    <a:pt x="93" y="0"/>
                  </a:moveTo>
                  <a:cubicBezTo>
                    <a:pt x="115" y="0"/>
                    <a:pt x="135" y="7"/>
                    <a:pt x="151" y="20"/>
                  </a:cubicBezTo>
                  <a:cubicBezTo>
                    <a:pt x="173" y="38"/>
                    <a:pt x="186" y="53"/>
                    <a:pt x="197" y="63"/>
                  </a:cubicBezTo>
                  <a:cubicBezTo>
                    <a:pt x="199" y="64"/>
                    <a:pt x="200" y="65"/>
                    <a:pt x="202" y="66"/>
                  </a:cubicBezTo>
                  <a:cubicBezTo>
                    <a:pt x="213" y="73"/>
                    <a:pt x="226" y="77"/>
                    <a:pt x="244" y="70"/>
                  </a:cubicBezTo>
                  <a:cubicBezTo>
                    <a:pt x="255" y="65"/>
                    <a:pt x="270" y="55"/>
                    <a:pt x="290" y="41"/>
                  </a:cubicBezTo>
                  <a:cubicBezTo>
                    <a:pt x="300" y="34"/>
                    <a:pt x="313" y="29"/>
                    <a:pt x="327" y="29"/>
                  </a:cubicBezTo>
                  <a:cubicBezTo>
                    <a:pt x="362" y="29"/>
                    <a:pt x="390" y="58"/>
                    <a:pt x="390" y="93"/>
                  </a:cubicBezTo>
                  <a:cubicBezTo>
                    <a:pt x="390" y="128"/>
                    <a:pt x="362" y="156"/>
                    <a:pt x="327" y="156"/>
                  </a:cubicBezTo>
                  <a:cubicBezTo>
                    <a:pt x="313" y="156"/>
                    <a:pt x="300" y="152"/>
                    <a:pt x="290" y="144"/>
                  </a:cubicBezTo>
                  <a:cubicBezTo>
                    <a:pt x="270" y="130"/>
                    <a:pt x="255" y="121"/>
                    <a:pt x="244" y="116"/>
                  </a:cubicBezTo>
                  <a:cubicBezTo>
                    <a:pt x="226" y="108"/>
                    <a:pt x="213" y="112"/>
                    <a:pt x="202" y="120"/>
                  </a:cubicBezTo>
                  <a:cubicBezTo>
                    <a:pt x="200" y="121"/>
                    <a:pt x="199" y="122"/>
                    <a:pt x="197" y="123"/>
                  </a:cubicBezTo>
                  <a:cubicBezTo>
                    <a:pt x="186" y="133"/>
                    <a:pt x="173" y="148"/>
                    <a:pt x="151" y="166"/>
                  </a:cubicBezTo>
                  <a:cubicBezTo>
                    <a:pt x="135" y="178"/>
                    <a:pt x="115" y="186"/>
                    <a:pt x="93" y="186"/>
                  </a:cubicBezTo>
                  <a:cubicBezTo>
                    <a:pt x="67" y="186"/>
                    <a:pt x="44" y="175"/>
                    <a:pt x="27" y="159"/>
                  </a:cubicBezTo>
                  <a:cubicBezTo>
                    <a:pt x="10" y="142"/>
                    <a:pt x="0" y="118"/>
                    <a:pt x="0" y="93"/>
                  </a:cubicBezTo>
                  <a:cubicBezTo>
                    <a:pt x="0" y="67"/>
                    <a:pt x="10" y="44"/>
                    <a:pt x="27" y="27"/>
                  </a:cubicBezTo>
                  <a:cubicBezTo>
                    <a:pt x="44" y="10"/>
                    <a:pt x="67" y="0"/>
                    <a:pt x="93" y="0"/>
                  </a:cubicBezTo>
                  <a:close/>
                </a:path>
              </a:pathLst>
            </a:custGeom>
            <a:solidFill>
              <a:schemeClr val="bg1">
                <a:lumMod val="6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75000"/>
                    <a:lumOff val="25000"/>
                  </a:schemeClr>
                </a:solidFill>
                <a:cs typeface="+mn-ea"/>
                <a:sym typeface="+mn-lt"/>
              </a:endParaRPr>
            </a:p>
          </p:txBody>
        </p:sp>
        <p:sp>
          <p:nvSpPr>
            <p:cNvPr id="12" name="Oval 11"/>
            <p:cNvSpPr>
              <a:spLocks noChangeArrowheads="1"/>
            </p:cNvSpPr>
            <p:nvPr/>
          </p:nvSpPr>
          <p:spPr bwMode="auto">
            <a:xfrm>
              <a:off x="3718" y="1625"/>
              <a:ext cx="1031" cy="1038"/>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solidFill>
                  <a:schemeClr val="tx1">
                    <a:lumMod val="75000"/>
                    <a:lumOff val="25000"/>
                  </a:schemeClr>
                </a:solidFill>
                <a:latin typeface="+mn-lt"/>
                <a:ea typeface="+mn-ea"/>
                <a:cs typeface="+mn-ea"/>
                <a:sym typeface="+mn-lt"/>
              </a:endParaRPr>
            </a:p>
          </p:txBody>
        </p:sp>
        <p:sp>
          <p:nvSpPr>
            <p:cNvPr id="13" name="Oval 12"/>
            <p:cNvSpPr>
              <a:spLocks noChangeArrowheads="1"/>
            </p:cNvSpPr>
            <p:nvPr/>
          </p:nvSpPr>
          <p:spPr bwMode="auto">
            <a:xfrm>
              <a:off x="3857" y="1765"/>
              <a:ext cx="753" cy="766"/>
            </a:xfrm>
            <a:prstGeom prst="ellipse">
              <a:avLst/>
            </a:pr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4" name="Oval 13"/>
            <p:cNvSpPr>
              <a:spLocks noChangeArrowheads="1"/>
            </p:cNvSpPr>
            <p:nvPr/>
          </p:nvSpPr>
          <p:spPr bwMode="auto">
            <a:xfrm>
              <a:off x="5590" y="1794"/>
              <a:ext cx="703" cy="707"/>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solidFill>
                  <a:schemeClr val="tx1">
                    <a:lumMod val="75000"/>
                    <a:lumOff val="25000"/>
                  </a:schemeClr>
                </a:solidFill>
                <a:latin typeface="+mn-lt"/>
                <a:ea typeface="+mn-ea"/>
                <a:cs typeface="+mn-ea"/>
                <a:sym typeface="+mn-lt"/>
              </a:endParaRPr>
            </a:p>
          </p:txBody>
        </p:sp>
        <p:sp>
          <p:nvSpPr>
            <p:cNvPr id="15" name="Oval 14"/>
            <p:cNvSpPr>
              <a:spLocks noChangeArrowheads="1"/>
            </p:cNvSpPr>
            <p:nvPr/>
          </p:nvSpPr>
          <p:spPr bwMode="auto">
            <a:xfrm>
              <a:off x="5729" y="1927"/>
              <a:ext cx="432" cy="4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6" name="Freeform 15"/>
            <p:cNvSpPr>
              <a:spLocks/>
            </p:cNvSpPr>
            <p:nvPr/>
          </p:nvSpPr>
          <p:spPr bwMode="auto">
            <a:xfrm>
              <a:off x="2709" y="1993"/>
              <a:ext cx="263" cy="309"/>
            </a:xfrm>
            <a:custGeom>
              <a:avLst/>
              <a:gdLst>
                <a:gd name="T0" fmla="*/ 0 w 263"/>
                <a:gd name="T1" fmla="*/ 0 h 309"/>
                <a:gd name="T2" fmla="*/ 263 w 263"/>
                <a:gd name="T3" fmla="*/ 155 h 309"/>
                <a:gd name="T4" fmla="*/ 0 w 263"/>
                <a:gd name="T5" fmla="*/ 309 h 309"/>
                <a:gd name="T6" fmla="*/ 0 w 263"/>
                <a:gd name="T7" fmla="*/ 0 h 309"/>
                <a:gd name="T8" fmla="*/ 0 w 263"/>
                <a:gd name="T9" fmla="*/ 0 h 3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3" h="309">
                  <a:moveTo>
                    <a:pt x="0" y="0"/>
                  </a:moveTo>
                  <a:lnTo>
                    <a:pt x="263" y="155"/>
                  </a:lnTo>
                  <a:lnTo>
                    <a:pt x="0" y="309"/>
                  </a:lnTo>
                  <a:lnTo>
                    <a:pt x="0" y="0"/>
                  </a:ln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75000"/>
                    <a:lumOff val="25000"/>
                  </a:schemeClr>
                </a:solidFill>
                <a:cs typeface="+mn-ea"/>
                <a:sym typeface="+mn-lt"/>
              </a:endParaRPr>
            </a:p>
          </p:txBody>
        </p:sp>
        <p:sp>
          <p:nvSpPr>
            <p:cNvPr id="17" name="Freeform 16"/>
            <p:cNvSpPr>
              <a:spLocks/>
            </p:cNvSpPr>
            <p:nvPr/>
          </p:nvSpPr>
          <p:spPr bwMode="auto">
            <a:xfrm>
              <a:off x="4903" y="2037"/>
              <a:ext cx="175" cy="214"/>
            </a:xfrm>
            <a:custGeom>
              <a:avLst/>
              <a:gdLst>
                <a:gd name="T0" fmla="*/ 0 w 175"/>
                <a:gd name="T1" fmla="*/ 0 h 214"/>
                <a:gd name="T2" fmla="*/ 175 w 175"/>
                <a:gd name="T3" fmla="*/ 111 h 214"/>
                <a:gd name="T4" fmla="*/ 0 w 175"/>
                <a:gd name="T5" fmla="*/ 214 h 214"/>
                <a:gd name="T6" fmla="*/ 0 w 175"/>
                <a:gd name="T7" fmla="*/ 0 h 214"/>
                <a:gd name="T8" fmla="*/ 0 w 175"/>
                <a:gd name="T9" fmla="*/ 0 h 2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 h="214">
                  <a:moveTo>
                    <a:pt x="0" y="0"/>
                  </a:moveTo>
                  <a:lnTo>
                    <a:pt x="175" y="111"/>
                  </a:lnTo>
                  <a:lnTo>
                    <a:pt x="0" y="214"/>
                  </a:lnTo>
                  <a:lnTo>
                    <a:pt x="0" y="0"/>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75000"/>
                    <a:lumOff val="25000"/>
                  </a:schemeClr>
                </a:solidFill>
                <a:cs typeface="+mn-ea"/>
                <a:sym typeface="+mn-lt"/>
              </a:endParaRPr>
            </a:p>
          </p:txBody>
        </p:sp>
      </p:grpSp>
      <p:grpSp>
        <p:nvGrpSpPr>
          <p:cNvPr id="18" name="Group 98"/>
          <p:cNvGrpSpPr>
            <a:grpSpLocks noChangeAspect="1"/>
          </p:cNvGrpSpPr>
          <p:nvPr/>
        </p:nvGrpSpPr>
        <p:grpSpPr bwMode="auto">
          <a:xfrm>
            <a:off x="1854390" y="3048658"/>
            <a:ext cx="1567764" cy="1448782"/>
            <a:chOff x="-86" y="2465"/>
            <a:chExt cx="1120" cy="1035"/>
          </a:xfrm>
          <a:solidFill>
            <a:schemeClr val="bg1"/>
          </a:solidFill>
        </p:grpSpPr>
        <p:sp>
          <p:nvSpPr>
            <p:cNvPr id="19" name="Freeform 99"/>
            <p:cNvSpPr>
              <a:spLocks noEditPoints="1"/>
            </p:cNvSpPr>
            <p:nvPr/>
          </p:nvSpPr>
          <p:spPr bwMode="auto">
            <a:xfrm>
              <a:off x="363" y="2465"/>
              <a:ext cx="671" cy="671"/>
            </a:xfrm>
            <a:custGeom>
              <a:avLst/>
              <a:gdLst>
                <a:gd name="T0" fmla="*/ 256 w 282"/>
                <a:gd name="T1" fmla="*/ 25 h 282"/>
                <a:gd name="T2" fmla="*/ 164 w 282"/>
                <a:gd name="T3" fmla="*/ 25 h 282"/>
                <a:gd name="T4" fmla="*/ 0 w 282"/>
                <a:gd name="T5" fmla="*/ 189 h 282"/>
                <a:gd name="T6" fmla="*/ 92 w 282"/>
                <a:gd name="T7" fmla="*/ 282 h 282"/>
                <a:gd name="T8" fmla="*/ 256 w 282"/>
                <a:gd name="T9" fmla="*/ 118 h 282"/>
                <a:gd name="T10" fmla="*/ 256 w 282"/>
                <a:gd name="T11" fmla="*/ 25 h 282"/>
                <a:gd name="T12" fmla="*/ 55 w 282"/>
                <a:gd name="T13" fmla="*/ 191 h 282"/>
                <a:gd name="T14" fmla="*/ 44 w 282"/>
                <a:gd name="T15" fmla="*/ 180 h 282"/>
                <a:gd name="T16" fmla="*/ 183 w 282"/>
                <a:gd name="T17" fmla="*/ 42 h 282"/>
                <a:gd name="T18" fmla="*/ 194 w 282"/>
                <a:gd name="T19" fmla="*/ 42 h 282"/>
                <a:gd name="T20" fmla="*/ 194 w 282"/>
                <a:gd name="T21" fmla="*/ 53 h 282"/>
                <a:gd name="T22" fmla="*/ 55 w 282"/>
                <a:gd name="T23" fmla="*/ 191 h 282"/>
                <a:gd name="T24" fmla="*/ 78 w 282"/>
                <a:gd name="T25" fmla="*/ 214 h 282"/>
                <a:gd name="T26" fmla="*/ 67 w 282"/>
                <a:gd name="T27" fmla="*/ 203 h 282"/>
                <a:gd name="T28" fmla="*/ 217 w 282"/>
                <a:gd name="T29" fmla="*/ 53 h 282"/>
                <a:gd name="T30" fmla="*/ 228 w 282"/>
                <a:gd name="T31" fmla="*/ 53 h 282"/>
                <a:gd name="T32" fmla="*/ 228 w 282"/>
                <a:gd name="T33" fmla="*/ 64 h 282"/>
                <a:gd name="T34" fmla="*/ 78 w 282"/>
                <a:gd name="T35" fmla="*/ 214 h 282"/>
                <a:gd name="T36" fmla="*/ 101 w 282"/>
                <a:gd name="T37" fmla="*/ 237 h 282"/>
                <a:gd name="T38" fmla="*/ 90 w 282"/>
                <a:gd name="T39" fmla="*/ 226 h 282"/>
                <a:gd name="T40" fmla="*/ 229 w 282"/>
                <a:gd name="T41" fmla="*/ 88 h 282"/>
                <a:gd name="T42" fmla="*/ 240 w 282"/>
                <a:gd name="T43" fmla="*/ 88 h 282"/>
                <a:gd name="T44" fmla="*/ 240 w 282"/>
                <a:gd name="T45" fmla="*/ 99 h 282"/>
                <a:gd name="T46" fmla="*/ 101 w 282"/>
                <a:gd name="T47" fmla="*/ 237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2" h="282">
                  <a:moveTo>
                    <a:pt x="256" y="25"/>
                  </a:moveTo>
                  <a:cubicBezTo>
                    <a:pt x="231" y="0"/>
                    <a:pt x="189" y="0"/>
                    <a:pt x="164" y="25"/>
                  </a:cubicBezTo>
                  <a:cubicBezTo>
                    <a:pt x="0" y="189"/>
                    <a:pt x="0" y="189"/>
                    <a:pt x="0" y="189"/>
                  </a:cubicBezTo>
                  <a:cubicBezTo>
                    <a:pt x="92" y="282"/>
                    <a:pt x="92" y="282"/>
                    <a:pt x="92" y="282"/>
                  </a:cubicBezTo>
                  <a:cubicBezTo>
                    <a:pt x="256" y="118"/>
                    <a:pt x="256" y="118"/>
                    <a:pt x="256" y="118"/>
                  </a:cubicBezTo>
                  <a:cubicBezTo>
                    <a:pt x="282" y="92"/>
                    <a:pt x="282" y="51"/>
                    <a:pt x="256" y="25"/>
                  </a:cubicBezTo>
                  <a:close/>
                  <a:moveTo>
                    <a:pt x="55" y="191"/>
                  </a:moveTo>
                  <a:cubicBezTo>
                    <a:pt x="44" y="180"/>
                    <a:pt x="44" y="180"/>
                    <a:pt x="44" y="180"/>
                  </a:cubicBezTo>
                  <a:cubicBezTo>
                    <a:pt x="183" y="42"/>
                    <a:pt x="183" y="42"/>
                    <a:pt x="183" y="42"/>
                  </a:cubicBezTo>
                  <a:cubicBezTo>
                    <a:pt x="186" y="39"/>
                    <a:pt x="191" y="39"/>
                    <a:pt x="194" y="42"/>
                  </a:cubicBezTo>
                  <a:cubicBezTo>
                    <a:pt x="197" y="45"/>
                    <a:pt x="197" y="50"/>
                    <a:pt x="194" y="53"/>
                  </a:cubicBezTo>
                  <a:lnTo>
                    <a:pt x="55" y="191"/>
                  </a:lnTo>
                  <a:close/>
                  <a:moveTo>
                    <a:pt x="78" y="214"/>
                  </a:moveTo>
                  <a:cubicBezTo>
                    <a:pt x="67" y="203"/>
                    <a:pt x="67" y="203"/>
                    <a:pt x="67" y="203"/>
                  </a:cubicBezTo>
                  <a:cubicBezTo>
                    <a:pt x="217" y="53"/>
                    <a:pt x="217" y="53"/>
                    <a:pt x="217" y="53"/>
                  </a:cubicBezTo>
                  <a:cubicBezTo>
                    <a:pt x="220" y="50"/>
                    <a:pt x="225" y="50"/>
                    <a:pt x="228" y="53"/>
                  </a:cubicBezTo>
                  <a:cubicBezTo>
                    <a:pt x="231" y="56"/>
                    <a:pt x="231" y="61"/>
                    <a:pt x="228" y="64"/>
                  </a:cubicBezTo>
                  <a:lnTo>
                    <a:pt x="78" y="214"/>
                  </a:lnTo>
                  <a:close/>
                  <a:moveTo>
                    <a:pt x="101" y="237"/>
                  </a:moveTo>
                  <a:cubicBezTo>
                    <a:pt x="90" y="226"/>
                    <a:pt x="90" y="226"/>
                    <a:pt x="90" y="226"/>
                  </a:cubicBezTo>
                  <a:cubicBezTo>
                    <a:pt x="229" y="88"/>
                    <a:pt x="229" y="88"/>
                    <a:pt x="229" y="88"/>
                  </a:cubicBezTo>
                  <a:cubicBezTo>
                    <a:pt x="232" y="85"/>
                    <a:pt x="237" y="85"/>
                    <a:pt x="240" y="88"/>
                  </a:cubicBezTo>
                  <a:cubicBezTo>
                    <a:pt x="243" y="91"/>
                    <a:pt x="243" y="96"/>
                    <a:pt x="240" y="99"/>
                  </a:cubicBezTo>
                  <a:lnTo>
                    <a:pt x="101" y="23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20" name="Freeform 100"/>
            <p:cNvSpPr>
              <a:spLocks/>
            </p:cNvSpPr>
            <p:nvPr/>
          </p:nvSpPr>
          <p:spPr bwMode="auto">
            <a:xfrm>
              <a:off x="-8" y="3036"/>
              <a:ext cx="464" cy="464"/>
            </a:xfrm>
            <a:custGeom>
              <a:avLst/>
              <a:gdLst>
                <a:gd name="T0" fmla="*/ 300 w 464"/>
                <a:gd name="T1" fmla="*/ 276 h 464"/>
                <a:gd name="T2" fmla="*/ 281 w 464"/>
                <a:gd name="T3" fmla="*/ 257 h 464"/>
                <a:gd name="T4" fmla="*/ 464 w 464"/>
                <a:gd name="T5" fmla="*/ 74 h 464"/>
                <a:gd name="T6" fmla="*/ 390 w 464"/>
                <a:gd name="T7" fmla="*/ 0 h 464"/>
                <a:gd name="T8" fmla="*/ 207 w 464"/>
                <a:gd name="T9" fmla="*/ 184 h 464"/>
                <a:gd name="T10" fmla="*/ 188 w 464"/>
                <a:gd name="T11" fmla="*/ 165 h 464"/>
                <a:gd name="T12" fmla="*/ 145 w 464"/>
                <a:gd name="T13" fmla="*/ 188 h 464"/>
                <a:gd name="T14" fmla="*/ 0 w 464"/>
                <a:gd name="T15" fmla="*/ 422 h 464"/>
                <a:gd name="T16" fmla="*/ 43 w 464"/>
                <a:gd name="T17" fmla="*/ 464 h 464"/>
                <a:gd name="T18" fmla="*/ 276 w 464"/>
                <a:gd name="T19" fmla="*/ 322 h 464"/>
                <a:gd name="T20" fmla="*/ 300 w 464"/>
                <a:gd name="T21" fmla="*/ 276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4" h="464">
                  <a:moveTo>
                    <a:pt x="300" y="276"/>
                  </a:moveTo>
                  <a:lnTo>
                    <a:pt x="281" y="257"/>
                  </a:lnTo>
                  <a:lnTo>
                    <a:pt x="464" y="74"/>
                  </a:lnTo>
                  <a:lnTo>
                    <a:pt x="390" y="0"/>
                  </a:lnTo>
                  <a:lnTo>
                    <a:pt x="207" y="184"/>
                  </a:lnTo>
                  <a:lnTo>
                    <a:pt x="188" y="165"/>
                  </a:lnTo>
                  <a:lnTo>
                    <a:pt x="145" y="188"/>
                  </a:lnTo>
                  <a:lnTo>
                    <a:pt x="0" y="422"/>
                  </a:lnTo>
                  <a:lnTo>
                    <a:pt x="43" y="464"/>
                  </a:lnTo>
                  <a:lnTo>
                    <a:pt x="276" y="322"/>
                  </a:lnTo>
                  <a:lnTo>
                    <a:pt x="300" y="2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21" name="Freeform 101"/>
            <p:cNvSpPr>
              <a:spLocks/>
            </p:cNvSpPr>
            <p:nvPr/>
          </p:nvSpPr>
          <p:spPr bwMode="auto">
            <a:xfrm>
              <a:off x="-86" y="2472"/>
              <a:ext cx="490" cy="493"/>
            </a:xfrm>
            <a:custGeom>
              <a:avLst/>
              <a:gdLst>
                <a:gd name="T0" fmla="*/ 103 w 206"/>
                <a:gd name="T1" fmla="*/ 0 h 207"/>
                <a:gd name="T2" fmla="*/ 77 w 206"/>
                <a:gd name="T3" fmla="*/ 4 h 207"/>
                <a:gd name="T4" fmla="*/ 80 w 206"/>
                <a:gd name="T5" fmla="*/ 6 h 207"/>
                <a:gd name="T6" fmla="*/ 117 w 206"/>
                <a:gd name="T7" fmla="*/ 43 h 207"/>
                <a:gd name="T8" fmla="*/ 117 w 206"/>
                <a:gd name="T9" fmla="*/ 112 h 207"/>
                <a:gd name="T10" fmla="*/ 48 w 206"/>
                <a:gd name="T11" fmla="*/ 112 h 207"/>
                <a:gd name="T12" fmla="*/ 11 w 206"/>
                <a:gd name="T13" fmla="*/ 75 h 207"/>
                <a:gd name="T14" fmla="*/ 6 w 206"/>
                <a:gd name="T15" fmla="*/ 68 h 207"/>
                <a:gd name="T16" fmla="*/ 0 w 206"/>
                <a:gd name="T17" fmla="*/ 104 h 207"/>
                <a:gd name="T18" fmla="*/ 103 w 206"/>
                <a:gd name="T19" fmla="*/ 207 h 207"/>
                <a:gd name="T20" fmla="*/ 206 w 206"/>
                <a:gd name="T21" fmla="*/ 104 h 207"/>
                <a:gd name="T22" fmla="*/ 103 w 206"/>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207">
                  <a:moveTo>
                    <a:pt x="103" y="0"/>
                  </a:moveTo>
                  <a:cubicBezTo>
                    <a:pt x="94" y="0"/>
                    <a:pt x="86" y="2"/>
                    <a:pt x="77" y="4"/>
                  </a:cubicBezTo>
                  <a:cubicBezTo>
                    <a:pt x="78" y="4"/>
                    <a:pt x="79" y="5"/>
                    <a:pt x="80" y="6"/>
                  </a:cubicBezTo>
                  <a:cubicBezTo>
                    <a:pt x="117" y="43"/>
                    <a:pt x="117" y="43"/>
                    <a:pt x="117" y="43"/>
                  </a:cubicBezTo>
                  <a:cubicBezTo>
                    <a:pt x="136" y="62"/>
                    <a:pt x="136" y="93"/>
                    <a:pt x="117" y="112"/>
                  </a:cubicBezTo>
                  <a:cubicBezTo>
                    <a:pt x="98" y="131"/>
                    <a:pt x="67" y="131"/>
                    <a:pt x="48" y="112"/>
                  </a:cubicBezTo>
                  <a:cubicBezTo>
                    <a:pt x="11" y="75"/>
                    <a:pt x="11" y="75"/>
                    <a:pt x="11" y="75"/>
                  </a:cubicBezTo>
                  <a:cubicBezTo>
                    <a:pt x="9" y="73"/>
                    <a:pt x="8" y="71"/>
                    <a:pt x="6" y="68"/>
                  </a:cubicBezTo>
                  <a:cubicBezTo>
                    <a:pt x="2" y="79"/>
                    <a:pt x="0" y="91"/>
                    <a:pt x="0" y="104"/>
                  </a:cubicBezTo>
                  <a:cubicBezTo>
                    <a:pt x="0" y="161"/>
                    <a:pt x="46" y="207"/>
                    <a:pt x="103" y="207"/>
                  </a:cubicBezTo>
                  <a:cubicBezTo>
                    <a:pt x="160" y="207"/>
                    <a:pt x="206" y="161"/>
                    <a:pt x="206" y="104"/>
                  </a:cubicBezTo>
                  <a:cubicBezTo>
                    <a:pt x="206" y="47"/>
                    <a:pt x="160" y="0"/>
                    <a:pt x="10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22" name="Freeform 102"/>
            <p:cNvSpPr>
              <a:spLocks noEditPoints="1"/>
            </p:cNvSpPr>
            <p:nvPr/>
          </p:nvSpPr>
          <p:spPr bwMode="auto">
            <a:xfrm>
              <a:off x="520" y="3058"/>
              <a:ext cx="445" cy="442"/>
            </a:xfrm>
            <a:custGeom>
              <a:avLst/>
              <a:gdLst>
                <a:gd name="T0" fmla="*/ 164 w 187"/>
                <a:gd name="T1" fmla="*/ 163 h 186"/>
                <a:gd name="T2" fmla="*/ 164 w 187"/>
                <a:gd name="T3" fmla="*/ 82 h 186"/>
                <a:gd name="T4" fmla="*/ 81 w 187"/>
                <a:gd name="T5" fmla="*/ 0 h 186"/>
                <a:gd name="T6" fmla="*/ 0 w 187"/>
                <a:gd name="T7" fmla="*/ 81 h 186"/>
                <a:gd name="T8" fmla="*/ 83 w 187"/>
                <a:gd name="T9" fmla="*/ 163 h 186"/>
                <a:gd name="T10" fmla="*/ 164 w 187"/>
                <a:gd name="T11" fmla="*/ 163 h 186"/>
                <a:gd name="T12" fmla="*/ 109 w 187"/>
                <a:gd name="T13" fmla="*/ 108 h 186"/>
                <a:gd name="T14" fmla="*/ 143 w 187"/>
                <a:gd name="T15" fmla="*/ 108 h 186"/>
                <a:gd name="T16" fmla="*/ 143 w 187"/>
                <a:gd name="T17" fmla="*/ 142 h 186"/>
                <a:gd name="T18" fmla="*/ 109 w 187"/>
                <a:gd name="T19" fmla="*/ 142 h 186"/>
                <a:gd name="T20" fmla="*/ 109 w 187"/>
                <a:gd name="T21" fmla="*/ 10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7" h="186">
                  <a:moveTo>
                    <a:pt x="164" y="163"/>
                  </a:moveTo>
                  <a:cubicBezTo>
                    <a:pt x="187" y="141"/>
                    <a:pt x="187" y="105"/>
                    <a:pt x="164" y="82"/>
                  </a:cubicBezTo>
                  <a:cubicBezTo>
                    <a:pt x="81" y="0"/>
                    <a:pt x="81" y="0"/>
                    <a:pt x="81" y="0"/>
                  </a:cubicBezTo>
                  <a:cubicBezTo>
                    <a:pt x="0" y="81"/>
                    <a:pt x="0" y="81"/>
                    <a:pt x="0" y="81"/>
                  </a:cubicBezTo>
                  <a:cubicBezTo>
                    <a:pt x="83" y="163"/>
                    <a:pt x="83" y="163"/>
                    <a:pt x="83" y="163"/>
                  </a:cubicBezTo>
                  <a:cubicBezTo>
                    <a:pt x="105" y="186"/>
                    <a:pt x="142" y="186"/>
                    <a:pt x="164" y="163"/>
                  </a:cubicBezTo>
                  <a:close/>
                  <a:moveTo>
                    <a:pt x="109" y="108"/>
                  </a:moveTo>
                  <a:cubicBezTo>
                    <a:pt x="118" y="99"/>
                    <a:pt x="133" y="99"/>
                    <a:pt x="143" y="108"/>
                  </a:cubicBezTo>
                  <a:cubicBezTo>
                    <a:pt x="152" y="118"/>
                    <a:pt x="152" y="133"/>
                    <a:pt x="143" y="142"/>
                  </a:cubicBezTo>
                  <a:cubicBezTo>
                    <a:pt x="133" y="151"/>
                    <a:pt x="118" y="151"/>
                    <a:pt x="109" y="142"/>
                  </a:cubicBezTo>
                  <a:cubicBezTo>
                    <a:pt x="100" y="133"/>
                    <a:pt x="100" y="118"/>
                    <a:pt x="109" y="10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grpSp>
      <p:grpSp>
        <p:nvGrpSpPr>
          <p:cNvPr id="23" name="Group 11"/>
          <p:cNvGrpSpPr>
            <a:grpSpLocks noChangeAspect="1"/>
          </p:cNvGrpSpPr>
          <p:nvPr/>
        </p:nvGrpSpPr>
        <p:grpSpPr bwMode="auto">
          <a:xfrm>
            <a:off x="10050332" y="3441503"/>
            <a:ext cx="606711" cy="509179"/>
            <a:chOff x="2044" y="456"/>
            <a:chExt cx="1325" cy="1112"/>
          </a:xfrm>
          <a:solidFill>
            <a:schemeClr val="bg1"/>
          </a:solidFill>
        </p:grpSpPr>
        <p:sp>
          <p:nvSpPr>
            <p:cNvPr id="24" name="Oval 12"/>
            <p:cNvSpPr>
              <a:spLocks noChangeArrowheads="1"/>
            </p:cNvSpPr>
            <p:nvPr/>
          </p:nvSpPr>
          <p:spPr bwMode="auto">
            <a:xfrm>
              <a:off x="2483" y="456"/>
              <a:ext cx="447" cy="444"/>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25" name="Freeform 13"/>
            <p:cNvSpPr>
              <a:spLocks/>
            </p:cNvSpPr>
            <p:nvPr/>
          </p:nvSpPr>
          <p:spPr bwMode="auto">
            <a:xfrm>
              <a:off x="2350" y="936"/>
              <a:ext cx="713" cy="632"/>
            </a:xfrm>
            <a:custGeom>
              <a:avLst/>
              <a:gdLst>
                <a:gd name="T0" fmla="*/ 200 w 300"/>
                <a:gd name="T1" fmla="*/ 0 h 266"/>
                <a:gd name="T2" fmla="*/ 150 w 300"/>
                <a:gd name="T3" fmla="*/ 67 h 266"/>
                <a:gd name="T4" fmla="*/ 100 w 300"/>
                <a:gd name="T5" fmla="*/ 0 h 266"/>
                <a:gd name="T6" fmla="*/ 0 w 300"/>
                <a:gd name="T7" fmla="*/ 144 h 266"/>
                <a:gd name="T8" fmla="*/ 0 w 300"/>
                <a:gd name="T9" fmla="*/ 236 h 266"/>
                <a:gd name="T10" fmla="*/ 0 w 300"/>
                <a:gd name="T11" fmla="*/ 236 h 266"/>
                <a:gd name="T12" fmla="*/ 150 w 300"/>
                <a:gd name="T13" fmla="*/ 266 h 266"/>
                <a:gd name="T14" fmla="*/ 300 w 300"/>
                <a:gd name="T15" fmla="*/ 236 h 266"/>
                <a:gd name="T16" fmla="*/ 300 w 300"/>
                <a:gd name="T17" fmla="*/ 236 h 266"/>
                <a:gd name="T18" fmla="*/ 300 w 300"/>
                <a:gd name="T19" fmla="*/ 144 h 266"/>
                <a:gd name="T20" fmla="*/ 200 w 300"/>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266">
                  <a:moveTo>
                    <a:pt x="200" y="0"/>
                  </a:moveTo>
                  <a:cubicBezTo>
                    <a:pt x="150" y="67"/>
                    <a:pt x="150" y="67"/>
                    <a:pt x="150" y="67"/>
                  </a:cubicBezTo>
                  <a:cubicBezTo>
                    <a:pt x="100" y="0"/>
                    <a:pt x="100" y="0"/>
                    <a:pt x="100" y="0"/>
                  </a:cubicBezTo>
                  <a:cubicBezTo>
                    <a:pt x="41" y="21"/>
                    <a:pt x="0" y="78"/>
                    <a:pt x="0" y="144"/>
                  </a:cubicBezTo>
                  <a:cubicBezTo>
                    <a:pt x="0" y="236"/>
                    <a:pt x="0" y="236"/>
                    <a:pt x="0" y="236"/>
                  </a:cubicBezTo>
                  <a:cubicBezTo>
                    <a:pt x="0" y="236"/>
                    <a:pt x="0" y="236"/>
                    <a:pt x="0" y="236"/>
                  </a:cubicBezTo>
                  <a:cubicBezTo>
                    <a:pt x="3" y="253"/>
                    <a:pt x="69" y="266"/>
                    <a:pt x="150" y="266"/>
                  </a:cubicBezTo>
                  <a:cubicBezTo>
                    <a:pt x="231" y="266"/>
                    <a:pt x="297" y="253"/>
                    <a:pt x="300" y="236"/>
                  </a:cubicBezTo>
                  <a:cubicBezTo>
                    <a:pt x="300" y="236"/>
                    <a:pt x="300" y="236"/>
                    <a:pt x="300" y="236"/>
                  </a:cubicBezTo>
                  <a:cubicBezTo>
                    <a:pt x="300" y="144"/>
                    <a:pt x="300" y="144"/>
                    <a:pt x="300" y="144"/>
                  </a:cubicBezTo>
                  <a:cubicBezTo>
                    <a:pt x="300" y="78"/>
                    <a:pt x="259" y="21"/>
                    <a:pt x="20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26" name="Freeform 14"/>
            <p:cNvSpPr>
              <a:spLocks/>
            </p:cNvSpPr>
            <p:nvPr/>
          </p:nvSpPr>
          <p:spPr bwMode="auto">
            <a:xfrm>
              <a:off x="2673" y="917"/>
              <a:ext cx="69" cy="42"/>
            </a:xfrm>
            <a:custGeom>
              <a:avLst/>
              <a:gdLst>
                <a:gd name="T0" fmla="*/ 29 w 29"/>
                <a:gd name="T1" fmla="*/ 0 h 18"/>
                <a:gd name="T2" fmla="*/ 14 w 29"/>
                <a:gd name="T3" fmla="*/ 0 h 18"/>
                <a:gd name="T4" fmla="*/ 0 w 29"/>
                <a:gd name="T5" fmla="*/ 0 h 18"/>
                <a:gd name="T6" fmla="*/ 6 w 29"/>
                <a:gd name="T7" fmla="*/ 18 h 18"/>
                <a:gd name="T8" fmla="*/ 23 w 29"/>
                <a:gd name="T9" fmla="*/ 17 h 18"/>
                <a:gd name="T10" fmla="*/ 29 w 29"/>
                <a:gd name="T11" fmla="*/ 0 h 18"/>
              </a:gdLst>
              <a:ahLst/>
              <a:cxnLst>
                <a:cxn ang="0">
                  <a:pos x="T0" y="T1"/>
                </a:cxn>
                <a:cxn ang="0">
                  <a:pos x="T2" y="T3"/>
                </a:cxn>
                <a:cxn ang="0">
                  <a:pos x="T4" y="T5"/>
                </a:cxn>
                <a:cxn ang="0">
                  <a:pos x="T6" y="T7"/>
                </a:cxn>
                <a:cxn ang="0">
                  <a:pos x="T8" y="T9"/>
                </a:cxn>
                <a:cxn ang="0">
                  <a:pos x="T10" y="T11"/>
                </a:cxn>
              </a:cxnLst>
              <a:rect l="0" t="0" r="r" b="b"/>
              <a:pathLst>
                <a:path w="29" h="18">
                  <a:moveTo>
                    <a:pt x="29" y="0"/>
                  </a:moveTo>
                  <a:cubicBezTo>
                    <a:pt x="24" y="0"/>
                    <a:pt x="19" y="0"/>
                    <a:pt x="14" y="0"/>
                  </a:cubicBezTo>
                  <a:cubicBezTo>
                    <a:pt x="10" y="0"/>
                    <a:pt x="5" y="0"/>
                    <a:pt x="0" y="0"/>
                  </a:cubicBezTo>
                  <a:cubicBezTo>
                    <a:pt x="0" y="0"/>
                    <a:pt x="0" y="10"/>
                    <a:pt x="6" y="18"/>
                  </a:cubicBezTo>
                  <a:cubicBezTo>
                    <a:pt x="6" y="18"/>
                    <a:pt x="17" y="18"/>
                    <a:pt x="23" y="17"/>
                  </a:cubicBezTo>
                  <a:cubicBezTo>
                    <a:pt x="23" y="17"/>
                    <a:pt x="29" y="11"/>
                    <a:pt x="2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27" name="Freeform 15"/>
            <p:cNvSpPr>
              <a:spLocks/>
            </p:cNvSpPr>
            <p:nvPr/>
          </p:nvSpPr>
          <p:spPr bwMode="auto">
            <a:xfrm>
              <a:off x="2666" y="964"/>
              <a:ext cx="81" cy="107"/>
            </a:xfrm>
            <a:custGeom>
              <a:avLst/>
              <a:gdLst>
                <a:gd name="T0" fmla="*/ 21 w 81"/>
                <a:gd name="T1" fmla="*/ 0 h 107"/>
                <a:gd name="T2" fmla="*/ 62 w 81"/>
                <a:gd name="T3" fmla="*/ 0 h 107"/>
                <a:gd name="T4" fmla="*/ 81 w 81"/>
                <a:gd name="T5" fmla="*/ 62 h 107"/>
                <a:gd name="T6" fmla="*/ 40 w 81"/>
                <a:gd name="T7" fmla="*/ 107 h 107"/>
                <a:gd name="T8" fmla="*/ 0 w 81"/>
                <a:gd name="T9" fmla="*/ 62 h 107"/>
                <a:gd name="T10" fmla="*/ 21 w 81"/>
                <a:gd name="T11" fmla="*/ 0 h 107"/>
              </a:gdLst>
              <a:ahLst/>
              <a:cxnLst>
                <a:cxn ang="0">
                  <a:pos x="T0" y="T1"/>
                </a:cxn>
                <a:cxn ang="0">
                  <a:pos x="T2" y="T3"/>
                </a:cxn>
                <a:cxn ang="0">
                  <a:pos x="T4" y="T5"/>
                </a:cxn>
                <a:cxn ang="0">
                  <a:pos x="T6" y="T7"/>
                </a:cxn>
                <a:cxn ang="0">
                  <a:pos x="T8" y="T9"/>
                </a:cxn>
                <a:cxn ang="0">
                  <a:pos x="T10" y="T11"/>
                </a:cxn>
              </a:cxnLst>
              <a:rect l="0" t="0" r="r" b="b"/>
              <a:pathLst>
                <a:path w="81" h="107">
                  <a:moveTo>
                    <a:pt x="21" y="0"/>
                  </a:moveTo>
                  <a:lnTo>
                    <a:pt x="62" y="0"/>
                  </a:lnTo>
                  <a:lnTo>
                    <a:pt x="81" y="62"/>
                  </a:lnTo>
                  <a:lnTo>
                    <a:pt x="40" y="107"/>
                  </a:lnTo>
                  <a:lnTo>
                    <a:pt x="0" y="62"/>
                  </a:lnTo>
                  <a:lnTo>
                    <a:pt x="2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28" name="Freeform 16"/>
            <p:cNvSpPr>
              <a:spLocks/>
            </p:cNvSpPr>
            <p:nvPr/>
          </p:nvSpPr>
          <p:spPr bwMode="auto">
            <a:xfrm>
              <a:off x="2284" y="1005"/>
              <a:ext cx="59" cy="80"/>
            </a:xfrm>
            <a:custGeom>
              <a:avLst/>
              <a:gdLst>
                <a:gd name="T0" fmla="*/ 28 w 59"/>
                <a:gd name="T1" fmla="*/ 80 h 80"/>
                <a:gd name="T2" fmla="*/ 59 w 59"/>
                <a:gd name="T3" fmla="*/ 47 h 80"/>
                <a:gd name="T4" fmla="*/ 45 w 59"/>
                <a:gd name="T5" fmla="*/ 0 h 80"/>
                <a:gd name="T6" fmla="*/ 14 w 59"/>
                <a:gd name="T7" fmla="*/ 0 h 80"/>
                <a:gd name="T8" fmla="*/ 0 w 59"/>
                <a:gd name="T9" fmla="*/ 47 h 80"/>
                <a:gd name="T10" fmla="*/ 28 w 59"/>
                <a:gd name="T11" fmla="*/ 80 h 80"/>
              </a:gdLst>
              <a:ahLst/>
              <a:cxnLst>
                <a:cxn ang="0">
                  <a:pos x="T0" y="T1"/>
                </a:cxn>
                <a:cxn ang="0">
                  <a:pos x="T2" y="T3"/>
                </a:cxn>
                <a:cxn ang="0">
                  <a:pos x="T4" y="T5"/>
                </a:cxn>
                <a:cxn ang="0">
                  <a:pos x="T6" y="T7"/>
                </a:cxn>
                <a:cxn ang="0">
                  <a:pos x="T8" y="T9"/>
                </a:cxn>
                <a:cxn ang="0">
                  <a:pos x="T10" y="T11"/>
                </a:cxn>
              </a:cxnLst>
              <a:rect l="0" t="0" r="r" b="b"/>
              <a:pathLst>
                <a:path w="59" h="80">
                  <a:moveTo>
                    <a:pt x="28" y="80"/>
                  </a:moveTo>
                  <a:lnTo>
                    <a:pt x="59" y="47"/>
                  </a:lnTo>
                  <a:lnTo>
                    <a:pt x="45" y="0"/>
                  </a:lnTo>
                  <a:lnTo>
                    <a:pt x="14" y="0"/>
                  </a:lnTo>
                  <a:lnTo>
                    <a:pt x="0" y="47"/>
                  </a:lnTo>
                  <a:lnTo>
                    <a:pt x="28"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29" name="Freeform 17"/>
            <p:cNvSpPr>
              <a:spLocks/>
            </p:cNvSpPr>
            <p:nvPr/>
          </p:nvSpPr>
          <p:spPr bwMode="auto">
            <a:xfrm>
              <a:off x="2044" y="983"/>
              <a:ext cx="387" cy="475"/>
            </a:xfrm>
            <a:custGeom>
              <a:avLst/>
              <a:gdLst>
                <a:gd name="T0" fmla="*/ 151 w 163"/>
                <a:gd name="T1" fmla="*/ 0 h 200"/>
                <a:gd name="T2" fmla="*/ 113 w 163"/>
                <a:gd name="T3" fmla="*/ 51 h 200"/>
                <a:gd name="T4" fmla="*/ 75 w 163"/>
                <a:gd name="T5" fmla="*/ 0 h 200"/>
                <a:gd name="T6" fmla="*/ 0 w 163"/>
                <a:gd name="T7" fmla="*/ 108 h 200"/>
                <a:gd name="T8" fmla="*/ 0 w 163"/>
                <a:gd name="T9" fmla="*/ 177 h 200"/>
                <a:gd name="T10" fmla="*/ 0 w 163"/>
                <a:gd name="T11" fmla="*/ 177 h 200"/>
                <a:gd name="T12" fmla="*/ 113 w 163"/>
                <a:gd name="T13" fmla="*/ 200 h 200"/>
                <a:gd name="T14" fmla="*/ 115 w 163"/>
                <a:gd name="T15" fmla="*/ 200 h 200"/>
                <a:gd name="T16" fmla="*/ 115 w 163"/>
                <a:gd name="T17" fmla="*/ 124 h 200"/>
                <a:gd name="T18" fmla="*/ 163 w 163"/>
                <a:gd name="T19" fmla="*/ 6 h 200"/>
                <a:gd name="T20" fmla="*/ 151 w 163"/>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0">
                  <a:moveTo>
                    <a:pt x="151" y="0"/>
                  </a:moveTo>
                  <a:cubicBezTo>
                    <a:pt x="113" y="51"/>
                    <a:pt x="113" y="51"/>
                    <a:pt x="113" y="51"/>
                  </a:cubicBezTo>
                  <a:cubicBezTo>
                    <a:pt x="75" y="0"/>
                    <a:pt x="75" y="0"/>
                    <a:pt x="75" y="0"/>
                  </a:cubicBezTo>
                  <a:cubicBezTo>
                    <a:pt x="32" y="16"/>
                    <a:pt x="0" y="58"/>
                    <a:pt x="0" y="108"/>
                  </a:cubicBezTo>
                  <a:cubicBezTo>
                    <a:pt x="0" y="177"/>
                    <a:pt x="0" y="177"/>
                    <a:pt x="0" y="177"/>
                  </a:cubicBezTo>
                  <a:cubicBezTo>
                    <a:pt x="0" y="177"/>
                    <a:pt x="0" y="177"/>
                    <a:pt x="0" y="177"/>
                  </a:cubicBezTo>
                  <a:cubicBezTo>
                    <a:pt x="2" y="189"/>
                    <a:pt x="52" y="200"/>
                    <a:pt x="113" y="200"/>
                  </a:cubicBezTo>
                  <a:cubicBezTo>
                    <a:pt x="114" y="200"/>
                    <a:pt x="114" y="200"/>
                    <a:pt x="115" y="200"/>
                  </a:cubicBezTo>
                  <a:cubicBezTo>
                    <a:pt x="115" y="124"/>
                    <a:pt x="115" y="124"/>
                    <a:pt x="115" y="124"/>
                  </a:cubicBezTo>
                  <a:cubicBezTo>
                    <a:pt x="115" y="78"/>
                    <a:pt x="133" y="36"/>
                    <a:pt x="163" y="6"/>
                  </a:cubicBezTo>
                  <a:cubicBezTo>
                    <a:pt x="159" y="4"/>
                    <a:pt x="155" y="2"/>
                    <a:pt x="15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30" name="Freeform 18"/>
            <p:cNvSpPr>
              <a:spLocks/>
            </p:cNvSpPr>
            <p:nvPr/>
          </p:nvSpPr>
          <p:spPr bwMode="auto">
            <a:xfrm>
              <a:off x="2286" y="969"/>
              <a:ext cx="55" cy="31"/>
            </a:xfrm>
            <a:custGeom>
              <a:avLst/>
              <a:gdLst>
                <a:gd name="T0" fmla="*/ 18 w 23"/>
                <a:gd name="T1" fmla="*/ 13 h 13"/>
                <a:gd name="T2" fmla="*/ 22 w 23"/>
                <a:gd name="T3" fmla="*/ 0 h 13"/>
                <a:gd name="T4" fmla="*/ 11 w 23"/>
                <a:gd name="T5" fmla="*/ 0 h 13"/>
                <a:gd name="T6" fmla="*/ 1 w 23"/>
                <a:gd name="T7" fmla="*/ 0 h 13"/>
                <a:gd name="T8" fmla="*/ 5 w 23"/>
                <a:gd name="T9" fmla="*/ 13 h 13"/>
                <a:gd name="T10" fmla="*/ 18 w 23"/>
                <a:gd name="T11" fmla="*/ 13 h 13"/>
              </a:gdLst>
              <a:ahLst/>
              <a:cxnLst>
                <a:cxn ang="0">
                  <a:pos x="T0" y="T1"/>
                </a:cxn>
                <a:cxn ang="0">
                  <a:pos x="T2" y="T3"/>
                </a:cxn>
                <a:cxn ang="0">
                  <a:pos x="T4" y="T5"/>
                </a:cxn>
                <a:cxn ang="0">
                  <a:pos x="T6" y="T7"/>
                </a:cxn>
                <a:cxn ang="0">
                  <a:pos x="T8" y="T9"/>
                </a:cxn>
                <a:cxn ang="0">
                  <a:pos x="T10" y="T11"/>
                </a:cxn>
              </a:cxnLst>
              <a:rect l="0" t="0" r="r" b="b"/>
              <a:pathLst>
                <a:path w="23" h="13">
                  <a:moveTo>
                    <a:pt x="18" y="13"/>
                  </a:moveTo>
                  <a:cubicBezTo>
                    <a:pt x="18" y="13"/>
                    <a:pt x="23" y="8"/>
                    <a:pt x="22" y="0"/>
                  </a:cubicBezTo>
                  <a:cubicBezTo>
                    <a:pt x="19" y="0"/>
                    <a:pt x="15" y="0"/>
                    <a:pt x="11" y="0"/>
                  </a:cubicBezTo>
                  <a:cubicBezTo>
                    <a:pt x="8" y="0"/>
                    <a:pt x="4" y="0"/>
                    <a:pt x="1" y="0"/>
                  </a:cubicBezTo>
                  <a:cubicBezTo>
                    <a:pt x="1" y="0"/>
                    <a:pt x="0" y="8"/>
                    <a:pt x="5" y="13"/>
                  </a:cubicBezTo>
                  <a:cubicBezTo>
                    <a:pt x="5" y="13"/>
                    <a:pt x="14" y="13"/>
                    <a:pt x="18" y="1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31" name="Oval 19"/>
            <p:cNvSpPr>
              <a:spLocks noChangeArrowheads="1"/>
            </p:cNvSpPr>
            <p:nvPr/>
          </p:nvSpPr>
          <p:spPr bwMode="auto">
            <a:xfrm>
              <a:off x="2146" y="622"/>
              <a:ext cx="332" cy="33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32" name="Freeform 20"/>
            <p:cNvSpPr>
              <a:spLocks/>
            </p:cNvSpPr>
            <p:nvPr/>
          </p:nvSpPr>
          <p:spPr bwMode="auto">
            <a:xfrm>
              <a:off x="3075" y="969"/>
              <a:ext cx="52" cy="31"/>
            </a:xfrm>
            <a:custGeom>
              <a:avLst/>
              <a:gdLst>
                <a:gd name="T0" fmla="*/ 18 w 22"/>
                <a:gd name="T1" fmla="*/ 13 h 13"/>
                <a:gd name="T2" fmla="*/ 22 w 22"/>
                <a:gd name="T3" fmla="*/ 0 h 13"/>
                <a:gd name="T4" fmla="*/ 11 w 22"/>
                <a:gd name="T5" fmla="*/ 0 h 13"/>
                <a:gd name="T6" fmla="*/ 1 w 22"/>
                <a:gd name="T7" fmla="*/ 0 h 13"/>
                <a:gd name="T8" fmla="*/ 5 w 22"/>
                <a:gd name="T9" fmla="*/ 13 h 13"/>
                <a:gd name="T10" fmla="*/ 18 w 22"/>
                <a:gd name="T11" fmla="*/ 13 h 13"/>
              </a:gdLst>
              <a:ahLst/>
              <a:cxnLst>
                <a:cxn ang="0">
                  <a:pos x="T0" y="T1"/>
                </a:cxn>
                <a:cxn ang="0">
                  <a:pos x="T2" y="T3"/>
                </a:cxn>
                <a:cxn ang="0">
                  <a:pos x="T4" y="T5"/>
                </a:cxn>
                <a:cxn ang="0">
                  <a:pos x="T6" y="T7"/>
                </a:cxn>
                <a:cxn ang="0">
                  <a:pos x="T8" y="T9"/>
                </a:cxn>
                <a:cxn ang="0">
                  <a:pos x="T10" y="T11"/>
                </a:cxn>
              </a:cxnLst>
              <a:rect l="0" t="0" r="r" b="b"/>
              <a:pathLst>
                <a:path w="22" h="13">
                  <a:moveTo>
                    <a:pt x="18" y="13"/>
                  </a:moveTo>
                  <a:cubicBezTo>
                    <a:pt x="18" y="13"/>
                    <a:pt x="22" y="8"/>
                    <a:pt x="22" y="0"/>
                  </a:cubicBezTo>
                  <a:cubicBezTo>
                    <a:pt x="19" y="0"/>
                    <a:pt x="15" y="0"/>
                    <a:pt x="11" y="0"/>
                  </a:cubicBezTo>
                  <a:cubicBezTo>
                    <a:pt x="8" y="0"/>
                    <a:pt x="4" y="0"/>
                    <a:pt x="1" y="0"/>
                  </a:cubicBezTo>
                  <a:cubicBezTo>
                    <a:pt x="1" y="0"/>
                    <a:pt x="0" y="8"/>
                    <a:pt x="5" y="13"/>
                  </a:cubicBezTo>
                  <a:cubicBezTo>
                    <a:pt x="5" y="13"/>
                    <a:pt x="13" y="13"/>
                    <a:pt x="18" y="1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33" name="Freeform 21"/>
            <p:cNvSpPr>
              <a:spLocks/>
            </p:cNvSpPr>
            <p:nvPr/>
          </p:nvSpPr>
          <p:spPr bwMode="auto">
            <a:xfrm>
              <a:off x="3070" y="1005"/>
              <a:ext cx="59" cy="80"/>
            </a:xfrm>
            <a:custGeom>
              <a:avLst/>
              <a:gdLst>
                <a:gd name="T0" fmla="*/ 31 w 59"/>
                <a:gd name="T1" fmla="*/ 80 h 80"/>
                <a:gd name="T2" fmla="*/ 59 w 59"/>
                <a:gd name="T3" fmla="*/ 47 h 80"/>
                <a:gd name="T4" fmla="*/ 47 w 59"/>
                <a:gd name="T5" fmla="*/ 0 h 80"/>
                <a:gd name="T6" fmla="*/ 16 w 59"/>
                <a:gd name="T7" fmla="*/ 0 h 80"/>
                <a:gd name="T8" fmla="*/ 0 w 59"/>
                <a:gd name="T9" fmla="*/ 47 h 80"/>
                <a:gd name="T10" fmla="*/ 31 w 59"/>
                <a:gd name="T11" fmla="*/ 80 h 80"/>
              </a:gdLst>
              <a:ahLst/>
              <a:cxnLst>
                <a:cxn ang="0">
                  <a:pos x="T0" y="T1"/>
                </a:cxn>
                <a:cxn ang="0">
                  <a:pos x="T2" y="T3"/>
                </a:cxn>
                <a:cxn ang="0">
                  <a:pos x="T4" y="T5"/>
                </a:cxn>
                <a:cxn ang="0">
                  <a:pos x="T6" y="T7"/>
                </a:cxn>
                <a:cxn ang="0">
                  <a:pos x="T8" y="T9"/>
                </a:cxn>
                <a:cxn ang="0">
                  <a:pos x="T10" y="T11"/>
                </a:cxn>
              </a:cxnLst>
              <a:rect l="0" t="0" r="r" b="b"/>
              <a:pathLst>
                <a:path w="59" h="80">
                  <a:moveTo>
                    <a:pt x="31" y="80"/>
                  </a:moveTo>
                  <a:lnTo>
                    <a:pt x="59" y="47"/>
                  </a:lnTo>
                  <a:lnTo>
                    <a:pt x="47" y="0"/>
                  </a:lnTo>
                  <a:lnTo>
                    <a:pt x="16" y="0"/>
                  </a:lnTo>
                  <a:lnTo>
                    <a:pt x="0" y="47"/>
                  </a:lnTo>
                  <a:lnTo>
                    <a:pt x="31"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34" name="Oval 22"/>
            <p:cNvSpPr>
              <a:spLocks noChangeArrowheads="1"/>
            </p:cNvSpPr>
            <p:nvPr/>
          </p:nvSpPr>
          <p:spPr bwMode="auto">
            <a:xfrm>
              <a:off x="2934" y="622"/>
              <a:ext cx="333" cy="33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35" name="Freeform 23"/>
            <p:cNvSpPr>
              <a:spLocks/>
            </p:cNvSpPr>
            <p:nvPr/>
          </p:nvSpPr>
          <p:spPr bwMode="auto">
            <a:xfrm>
              <a:off x="2982" y="983"/>
              <a:ext cx="387" cy="475"/>
            </a:xfrm>
            <a:custGeom>
              <a:avLst/>
              <a:gdLst>
                <a:gd name="T0" fmla="*/ 88 w 163"/>
                <a:gd name="T1" fmla="*/ 0 h 200"/>
                <a:gd name="T2" fmla="*/ 50 w 163"/>
                <a:gd name="T3" fmla="*/ 51 h 200"/>
                <a:gd name="T4" fmla="*/ 12 w 163"/>
                <a:gd name="T5" fmla="*/ 0 h 200"/>
                <a:gd name="T6" fmla="*/ 0 w 163"/>
                <a:gd name="T7" fmla="*/ 6 h 200"/>
                <a:gd name="T8" fmla="*/ 48 w 163"/>
                <a:gd name="T9" fmla="*/ 124 h 200"/>
                <a:gd name="T10" fmla="*/ 48 w 163"/>
                <a:gd name="T11" fmla="*/ 200 h 200"/>
                <a:gd name="T12" fmla="*/ 50 w 163"/>
                <a:gd name="T13" fmla="*/ 200 h 200"/>
                <a:gd name="T14" fmla="*/ 163 w 163"/>
                <a:gd name="T15" fmla="*/ 177 h 200"/>
                <a:gd name="T16" fmla="*/ 163 w 163"/>
                <a:gd name="T17" fmla="*/ 177 h 200"/>
                <a:gd name="T18" fmla="*/ 163 w 163"/>
                <a:gd name="T19" fmla="*/ 108 h 200"/>
                <a:gd name="T20" fmla="*/ 88 w 163"/>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0">
                  <a:moveTo>
                    <a:pt x="88" y="0"/>
                  </a:moveTo>
                  <a:cubicBezTo>
                    <a:pt x="50" y="51"/>
                    <a:pt x="50" y="51"/>
                    <a:pt x="50" y="51"/>
                  </a:cubicBezTo>
                  <a:cubicBezTo>
                    <a:pt x="12" y="0"/>
                    <a:pt x="12" y="0"/>
                    <a:pt x="12" y="0"/>
                  </a:cubicBezTo>
                  <a:cubicBezTo>
                    <a:pt x="8" y="2"/>
                    <a:pt x="4" y="4"/>
                    <a:pt x="0" y="6"/>
                  </a:cubicBezTo>
                  <a:cubicBezTo>
                    <a:pt x="30" y="36"/>
                    <a:pt x="48" y="78"/>
                    <a:pt x="48" y="124"/>
                  </a:cubicBezTo>
                  <a:cubicBezTo>
                    <a:pt x="48" y="200"/>
                    <a:pt x="48" y="200"/>
                    <a:pt x="48" y="200"/>
                  </a:cubicBezTo>
                  <a:cubicBezTo>
                    <a:pt x="49" y="200"/>
                    <a:pt x="49" y="200"/>
                    <a:pt x="50" y="200"/>
                  </a:cubicBezTo>
                  <a:cubicBezTo>
                    <a:pt x="111" y="200"/>
                    <a:pt x="161" y="189"/>
                    <a:pt x="163" y="177"/>
                  </a:cubicBezTo>
                  <a:cubicBezTo>
                    <a:pt x="163" y="177"/>
                    <a:pt x="163" y="177"/>
                    <a:pt x="163" y="177"/>
                  </a:cubicBezTo>
                  <a:cubicBezTo>
                    <a:pt x="163" y="108"/>
                    <a:pt x="163" y="108"/>
                    <a:pt x="163" y="108"/>
                  </a:cubicBezTo>
                  <a:cubicBezTo>
                    <a:pt x="163" y="58"/>
                    <a:pt x="131" y="16"/>
                    <a:pt x="8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grpSp>
      <p:grpSp>
        <p:nvGrpSpPr>
          <p:cNvPr id="36" name="Group 78"/>
          <p:cNvGrpSpPr>
            <a:grpSpLocks noChangeAspect="1"/>
          </p:cNvGrpSpPr>
          <p:nvPr/>
        </p:nvGrpSpPr>
        <p:grpSpPr bwMode="auto">
          <a:xfrm>
            <a:off x="6729254" y="3240796"/>
            <a:ext cx="1074738" cy="940814"/>
            <a:chOff x="3233" y="2705"/>
            <a:chExt cx="1284" cy="1124"/>
          </a:xfrm>
          <a:solidFill>
            <a:schemeClr val="bg1"/>
          </a:solidFill>
        </p:grpSpPr>
        <p:sp>
          <p:nvSpPr>
            <p:cNvPr id="37" name="Freeform 82"/>
            <p:cNvSpPr>
              <a:spLocks noEditPoints="1"/>
            </p:cNvSpPr>
            <p:nvPr/>
          </p:nvSpPr>
          <p:spPr bwMode="auto">
            <a:xfrm>
              <a:off x="3247" y="2796"/>
              <a:ext cx="964" cy="957"/>
            </a:xfrm>
            <a:custGeom>
              <a:avLst/>
              <a:gdLst>
                <a:gd name="T0" fmla="*/ 248 w 406"/>
                <a:gd name="T1" fmla="*/ 20 h 403"/>
                <a:gd name="T2" fmla="*/ 199 w 406"/>
                <a:gd name="T3" fmla="*/ 3 h 403"/>
                <a:gd name="T4" fmla="*/ 130 w 406"/>
                <a:gd name="T5" fmla="*/ 33 h 403"/>
                <a:gd name="T6" fmla="*/ 109 w 406"/>
                <a:gd name="T7" fmla="*/ 45 h 403"/>
                <a:gd name="T8" fmla="*/ 110 w 406"/>
                <a:gd name="T9" fmla="*/ 46 h 403"/>
                <a:gd name="T10" fmla="*/ 120 w 406"/>
                <a:gd name="T11" fmla="*/ 28 h 403"/>
                <a:gd name="T12" fmla="*/ 84 w 406"/>
                <a:gd name="T13" fmla="*/ 50 h 403"/>
                <a:gd name="T14" fmla="*/ 31 w 406"/>
                <a:gd name="T15" fmla="*/ 258 h 403"/>
                <a:gd name="T16" fmla="*/ 28 w 406"/>
                <a:gd name="T17" fmla="*/ 220 h 403"/>
                <a:gd name="T18" fmla="*/ 58 w 406"/>
                <a:gd name="T19" fmla="*/ 238 h 403"/>
                <a:gd name="T20" fmla="*/ 99 w 406"/>
                <a:gd name="T21" fmla="*/ 228 h 403"/>
                <a:gd name="T22" fmla="*/ 127 w 406"/>
                <a:gd name="T23" fmla="*/ 284 h 403"/>
                <a:gd name="T24" fmla="*/ 141 w 406"/>
                <a:gd name="T25" fmla="*/ 276 h 403"/>
                <a:gd name="T26" fmla="*/ 142 w 406"/>
                <a:gd name="T27" fmla="*/ 233 h 403"/>
                <a:gd name="T28" fmla="*/ 186 w 406"/>
                <a:gd name="T29" fmla="*/ 210 h 403"/>
                <a:gd name="T30" fmla="*/ 191 w 406"/>
                <a:gd name="T31" fmla="*/ 171 h 403"/>
                <a:gd name="T32" fmla="*/ 248 w 406"/>
                <a:gd name="T33" fmla="*/ 127 h 403"/>
                <a:gd name="T34" fmla="*/ 263 w 406"/>
                <a:gd name="T35" fmla="*/ 120 h 403"/>
                <a:gd name="T36" fmla="*/ 286 w 406"/>
                <a:gd name="T37" fmla="*/ 90 h 403"/>
                <a:gd name="T38" fmla="*/ 317 w 406"/>
                <a:gd name="T39" fmla="*/ 101 h 403"/>
                <a:gd name="T40" fmla="*/ 350 w 406"/>
                <a:gd name="T41" fmla="*/ 56 h 403"/>
                <a:gd name="T42" fmla="*/ 349 w 406"/>
                <a:gd name="T43" fmla="*/ 46 h 403"/>
                <a:gd name="T44" fmla="*/ 368 w 406"/>
                <a:gd name="T45" fmla="*/ 71 h 403"/>
                <a:gd name="T46" fmla="*/ 389 w 406"/>
                <a:gd name="T47" fmla="*/ 98 h 403"/>
                <a:gd name="T48" fmla="*/ 395 w 406"/>
                <a:gd name="T49" fmla="*/ 97 h 403"/>
                <a:gd name="T50" fmla="*/ 245 w 406"/>
                <a:gd name="T51" fmla="*/ 173 h 403"/>
                <a:gd name="T52" fmla="*/ 231 w 406"/>
                <a:gd name="T53" fmla="*/ 187 h 403"/>
                <a:gd name="T54" fmla="*/ 254 w 406"/>
                <a:gd name="T55" fmla="*/ 176 h 403"/>
                <a:gd name="T56" fmla="*/ 270 w 406"/>
                <a:gd name="T57" fmla="*/ 151 h 403"/>
                <a:gd name="T58" fmla="*/ 251 w 406"/>
                <a:gd name="T59" fmla="*/ 160 h 403"/>
                <a:gd name="T60" fmla="*/ 185 w 406"/>
                <a:gd name="T61" fmla="*/ 221 h 403"/>
                <a:gd name="T62" fmla="*/ 194 w 406"/>
                <a:gd name="T63" fmla="*/ 238 h 403"/>
                <a:gd name="T64" fmla="*/ 196 w 406"/>
                <a:gd name="T65" fmla="*/ 247 h 403"/>
                <a:gd name="T66" fmla="*/ 193 w 406"/>
                <a:gd name="T67" fmla="*/ 256 h 403"/>
                <a:gd name="T68" fmla="*/ 181 w 406"/>
                <a:gd name="T69" fmla="*/ 282 h 403"/>
                <a:gd name="T70" fmla="*/ 167 w 406"/>
                <a:gd name="T71" fmla="*/ 282 h 403"/>
                <a:gd name="T72" fmla="*/ 185 w 406"/>
                <a:gd name="T73" fmla="*/ 284 h 403"/>
                <a:gd name="T74" fmla="*/ 180 w 406"/>
                <a:gd name="T75" fmla="*/ 309 h 403"/>
                <a:gd name="T76" fmla="*/ 206 w 406"/>
                <a:gd name="T77" fmla="*/ 269 h 403"/>
                <a:gd name="T78" fmla="*/ 206 w 406"/>
                <a:gd name="T79" fmla="*/ 282 h 403"/>
                <a:gd name="T80" fmla="*/ 189 w 406"/>
                <a:gd name="T81" fmla="*/ 298 h 403"/>
                <a:gd name="T82" fmla="*/ 198 w 406"/>
                <a:gd name="T83" fmla="*/ 300 h 403"/>
                <a:gd name="T84" fmla="*/ 211 w 406"/>
                <a:gd name="T85" fmla="*/ 309 h 403"/>
                <a:gd name="T86" fmla="*/ 187 w 406"/>
                <a:gd name="T87" fmla="*/ 307 h 403"/>
                <a:gd name="T88" fmla="*/ 272 w 406"/>
                <a:gd name="T89" fmla="*/ 310 h 403"/>
                <a:gd name="T90" fmla="*/ 236 w 406"/>
                <a:gd name="T91" fmla="*/ 297 h 403"/>
                <a:gd name="T92" fmla="*/ 249 w 406"/>
                <a:gd name="T93" fmla="*/ 309 h 403"/>
                <a:gd name="T94" fmla="*/ 286 w 406"/>
                <a:gd name="T95" fmla="*/ 293 h 403"/>
                <a:gd name="T96" fmla="*/ 287 w 406"/>
                <a:gd name="T97" fmla="*/ 295 h 403"/>
                <a:gd name="T98" fmla="*/ 267 w 406"/>
                <a:gd name="T99" fmla="*/ 346 h 403"/>
                <a:gd name="T100" fmla="*/ 239 w 406"/>
                <a:gd name="T101" fmla="*/ 325 h 403"/>
                <a:gd name="T102" fmla="*/ 200 w 406"/>
                <a:gd name="T103" fmla="*/ 344 h 403"/>
                <a:gd name="T104" fmla="*/ 195 w 406"/>
                <a:gd name="T105" fmla="*/ 374 h 403"/>
                <a:gd name="T106" fmla="*/ 241 w 406"/>
                <a:gd name="T107" fmla="*/ 382 h 403"/>
                <a:gd name="T108" fmla="*/ 271 w 406"/>
                <a:gd name="T109" fmla="*/ 389 h 403"/>
                <a:gd name="T110" fmla="*/ 274 w 406"/>
                <a:gd name="T111" fmla="*/ 391 h 403"/>
                <a:gd name="T112" fmla="*/ 303 w 406"/>
                <a:gd name="T113" fmla="*/ 314 h 403"/>
                <a:gd name="T114" fmla="*/ 312 w 406"/>
                <a:gd name="T115" fmla="*/ 31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6" h="403">
                  <a:moveTo>
                    <a:pt x="338" y="53"/>
                  </a:moveTo>
                  <a:cubicBezTo>
                    <a:pt x="331" y="46"/>
                    <a:pt x="331" y="46"/>
                    <a:pt x="331" y="46"/>
                  </a:cubicBezTo>
                  <a:cubicBezTo>
                    <a:pt x="311" y="39"/>
                    <a:pt x="311" y="39"/>
                    <a:pt x="311" y="39"/>
                  </a:cubicBezTo>
                  <a:cubicBezTo>
                    <a:pt x="310" y="44"/>
                    <a:pt x="310" y="44"/>
                    <a:pt x="310" y="44"/>
                  </a:cubicBezTo>
                  <a:cubicBezTo>
                    <a:pt x="301" y="39"/>
                    <a:pt x="301" y="39"/>
                    <a:pt x="301" y="39"/>
                  </a:cubicBezTo>
                  <a:cubicBezTo>
                    <a:pt x="296" y="36"/>
                    <a:pt x="296" y="36"/>
                    <a:pt x="296" y="36"/>
                  </a:cubicBezTo>
                  <a:cubicBezTo>
                    <a:pt x="296" y="36"/>
                    <a:pt x="288" y="37"/>
                    <a:pt x="289" y="38"/>
                  </a:cubicBezTo>
                  <a:cubicBezTo>
                    <a:pt x="289" y="39"/>
                    <a:pt x="277" y="30"/>
                    <a:pt x="277" y="30"/>
                  </a:cubicBezTo>
                  <a:cubicBezTo>
                    <a:pt x="268" y="30"/>
                    <a:pt x="268" y="30"/>
                    <a:pt x="268" y="30"/>
                  </a:cubicBezTo>
                  <a:cubicBezTo>
                    <a:pt x="259" y="25"/>
                    <a:pt x="259" y="25"/>
                    <a:pt x="259" y="25"/>
                  </a:cubicBezTo>
                  <a:cubicBezTo>
                    <a:pt x="255" y="26"/>
                    <a:pt x="255" y="26"/>
                    <a:pt x="255" y="26"/>
                  </a:cubicBezTo>
                  <a:cubicBezTo>
                    <a:pt x="248" y="20"/>
                    <a:pt x="248" y="20"/>
                    <a:pt x="248" y="20"/>
                  </a:cubicBezTo>
                  <a:cubicBezTo>
                    <a:pt x="241" y="26"/>
                    <a:pt x="241" y="26"/>
                    <a:pt x="241" y="26"/>
                  </a:cubicBezTo>
                  <a:cubicBezTo>
                    <a:pt x="241" y="29"/>
                    <a:pt x="241" y="29"/>
                    <a:pt x="241" y="29"/>
                  </a:cubicBezTo>
                  <a:cubicBezTo>
                    <a:pt x="231" y="26"/>
                    <a:pt x="231" y="26"/>
                    <a:pt x="231" y="26"/>
                  </a:cubicBezTo>
                  <a:cubicBezTo>
                    <a:pt x="227" y="28"/>
                    <a:pt x="227" y="28"/>
                    <a:pt x="227" y="28"/>
                  </a:cubicBezTo>
                  <a:cubicBezTo>
                    <a:pt x="221" y="20"/>
                    <a:pt x="221" y="20"/>
                    <a:pt x="221" y="20"/>
                  </a:cubicBezTo>
                  <a:cubicBezTo>
                    <a:pt x="208" y="20"/>
                    <a:pt x="208" y="20"/>
                    <a:pt x="208" y="20"/>
                  </a:cubicBezTo>
                  <a:cubicBezTo>
                    <a:pt x="196" y="17"/>
                    <a:pt x="196" y="17"/>
                    <a:pt x="196" y="17"/>
                  </a:cubicBezTo>
                  <a:cubicBezTo>
                    <a:pt x="191" y="14"/>
                    <a:pt x="191" y="14"/>
                    <a:pt x="191" y="14"/>
                  </a:cubicBezTo>
                  <a:cubicBezTo>
                    <a:pt x="183" y="17"/>
                    <a:pt x="183" y="17"/>
                    <a:pt x="183" y="17"/>
                  </a:cubicBezTo>
                  <a:cubicBezTo>
                    <a:pt x="181" y="15"/>
                    <a:pt x="181" y="15"/>
                    <a:pt x="181" y="15"/>
                  </a:cubicBezTo>
                  <a:cubicBezTo>
                    <a:pt x="196" y="9"/>
                    <a:pt x="196" y="9"/>
                    <a:pt x="196" y="9"/>
                  </a:cubicBezTo>
                  <a:cubicBezTo>
                    <a:pt x="199" y="3"/>
                    <a:pt x="199" y="3"/>
                    <a:pt x="199" y="3"/>
                  </a:cubicBezTo>
                  <a:cubicBezTo>
                    <a:pt x="190" y="4"/>
                    <a:pt x="190" y="4"/>
                    <a:pt x="190" y="4"/>
                  </a:cubicBezTo>
                  <a:cubicBezTo>
                    <a:pt x="195" y="0"/>
                    <a:pt x="195" y="0"/>
                    <a:pt x="195" y="0"/>
                  </a:cubicBezTo>
                  <a:cubicBezTo>
                    <a:pt x="185" y="2"/>
                    <a:pt x="185" y="2"/>
                    <a:pt x="185" y="2"/>
                  </a:cubicBezTo>
                  <a:cubicBezTo>
                    <a:pt x="182" y="7"/>
                    <a:pt x="182" y="7"/>
                    <a:pt x="182" y="7"/>
                  </a:cubicBezTo>
                  <a:cubicBezTo>
                    <a:pt x="179" y="10"/>
                    <a:pt x="179" y="10"/>
                    <a:pt x="179" y="10"/>
                  </a:cubicBezTo>
                  <a:cubicBezTo>
                    <a:pt x="176" y="6"/>
                    <a:pt x="176" y="6"/>
                    <a:pt x="176" y="6"/>
                  </a:cubicBezTo>
                  <a:cubicBezTo>
                    <a:pt x="168" y="7"/>
                    <a:pt x="168" y="7"/>
                    <a:pt x="168" y="7"/>
                  </a:cubicBezTo>
                  <a:cubicBezTo>
                    <a:pt x="168" y="7"/>
                    <a:pt x="164" y="12"/>
                    <a:pt x="164" y="12"/>
                  </a:cubicBezTo>
                  <a:cubicBezTo>
                    <a:pt x="163" y="13"/>
                    <a:pt x="155" y="15"/>
                    <a:pt x="154" y="15"/>
                  </a:cubicBezTo>
                  <a:cubicBezTo>
                    <a:pt x="154" y="16"/>
                    <a:pt x="148" y="22"/>
                    <a:pt x="146" y="23"/>
                  </a:cubicBezTo>
                  <a:cubicBezTo>
                    <a:pt x="144" y="24"/>
                    <a:pt x="136" y="26"/>
                    <a:pt x="135" y="27"/>
                  </a:cubicBezTo>
                  <a:cubicBezTo>
                    <a:pt x="134" y="28"/>
                    <a:pt x="131" y="32"/>
                    <a:pt x="130" y="33"/>
                  </a:cubicBezTo>
                  <a:cubicBezTo>
                    <a:pt x="130" y="34"/>
                    <a:pt x="128" y="38"/>
                    <a:pt x="128" y="39"/>
                  </a:cubicBezTo>
                  <a:cubicBezTo>
                    <a:pt x="127" y="40"/>
                    <a:pt x="122" y="44"/>
                    <a:pt x="123" y="41"/>
                  </a:cubicBezTo>
                  <a:cubicBezTo>
                    <a:pt x="124" y="39"/>
                    <a:pt x="127" y="35"/>
                    <a:pt x="127" y="34"/>
                  </a:cubicBezTo>
                  <a:cubicBezTo>
                    <a:pt x="128" y="33"/>
                    <a:pt x="129" y="31"/>
                    <a:pt x="129" y="30"/>
                  </a:cubicBezTo>
                  <a:cubicBezTo>
                    <a:pt x="129" y="28"/>
                    <a:pt x="129" y="26"/>
                    <a:pt x="129" y="26"/>
                  </a:cubicBezTo>
                  <a:cubicBezTo>
                    <a:pt x="130" y="24"/>
                    <a:pt x="130" y="24"/>
                    <a:pt x="130" y="24"/>
                  </a:cubicBezTo>
                  <a:cubicBezTo>
                    <a:pt x="123" y="26"/>
                    <a:pt x="123" y="26"/>
                    <a:pt x="123" y="26"/>
                  </a:cubicBezTo>
                  <a:cubicBezTo>
                    <a:pt x="123" y="26"/>
                    <a:pt x="125" y="26"/>
                    <a:pt x="122" y="29"/>
                  </a:cubicBezTo>
                  <a:cubicBezTo>
                    <a:pt x="120" y="32"/>
                    <a:pt x="116" y="35"/>
                    <a:pt x="116" y="36"/>
                  </a:cubicBezTo>
                  <a:cubicBezTo>
                    <a:pt x="115" y="36"/>
                    <a:pt x="114" y="38"/>
                    <a:pt x="112" y="40"/>
                  </a:cubicBezTo>
                  <a:cubicBezTo>
                    <a:pt x="109" y="41"/>
                    <a:pt x="107" y="43"/>
                    <a:pt x="107" y="43"/>
                  </a:cubicBezTo>
                  <a:cubicBezTo>
                    <a:pt x="109" y="45"/>
                    <a:pt x="109" y="45"/>
                    <a:pt x="109" y="45"/>
                  </a:cubicBezTo>
                  <a:cubicBezTo>
                    <a:pt x="114" y="44"/>
                    <a:pt x="114" y="44"/>
                    <a:pt x="114" y="44"/>
                  </a:cubicBezTo>
                  <a:cubicBezTo>
                    <a:pt x="113" y="46"/>
                    <a:pt x="113" y="46"/>
                    <a:pt x="113" y="46"/>
                  </a:cubicBezTo>
                  <a:cubicBezTo>
                    <a:pt x="113" y="46"/>
                    <a:pt x="112" y="47"/>
                    <a:pt x="112" y="48"/>
                  </a:cubicBezTo>
                  <a:cubicBezTo>
                    <a:pt x="113" y="50"/>
                    <a:pt x="115" y="51"/>
                    <a:pt x="115" y="51"/>
                  </a:cubicBezTo>
                  <a:cubicBezTo>
                    <a:pt x="112" y="53"/>
                    <a:pt x="112" y="53"/>
                    <a:pt x="112" y="53"/>
                  </a:cubicBezTo>
                  <a:cubicBezTo>
                    <a:pt x="112" y="53"/>
                    <a:pt x="108" y="55"/>
                    <a:pt x="107" y="56"/>
                  </a:cubicBezTo>
                  <a:cubicBezTo>
                    <a:pt x="107" y="57"/>
                    <a:pt x="106" y="60"/>
                    <a:pt x="106" y="60"/>
                  </a:cubicBezTo>
                  <a:cubicBezTo>
                    <a:pt x="103" y="57"/>
                    <a:pt x="103" y="57"/>
                    <a:pt x="103" y="57"/>
                  </a:cubicBezTo>
                  <a:cubicBezTo>
                    <a:pt x="103" y="57"/>
                    <a:pt x="103" y="55"/>
                    <a:pt x="105" y="54"/>
                  </a:cubicBezTo>
                  <a:cubicBezTo>
                    <a:pt x="106" y="52"/>
                    <a:pt x="104" y="53"/>
                    <a:pt x="106" y="51"/>
                  </a:cubicBezTo>
                  <a:cubicBezTo>
                    <a:pt x="109" y="48"/>
                    <a:pt x="109" y="48"/>
                    <a:pt x="109" y="48"/>
                  </a:cubicBezTo>
                  <a:cubicBezTo>
                    <a:pt x="109" y="48"/>
                    <a:pt x="111" y="46"/>
                    <a:pt x="110" y="46"/>
                  </a:cubicBezTo>
                  <a:cubicBezTo>
                    <a:pt x="109" y="46"/>
                    <a:pt x="105" y="46"/>
                    <a:pt x="105" y="46"/>
                  </a:cubicBezTo>
                  <a:cubicBezTo>
                    <a:pt x="105" y="46"/>
                    <a:pt x="104" y="49"/>
                    <a:pt x="103" y="50"/>
                  </a:cubicBezTo>
                  <a:cubicBezTo>
                    <a:pt x="102" y="51"/>
                    <a:pt x="99" y="55"/>
                    <a:pt x="99" y="55"/>
                  </a:cubicBezTo>
                  <a:cubicBezTo>
                    <a:pt x="93" y="57"/>
                    <a:pt x="93" y="57"/>
                    <a:pt x="93" y="57"/>
                  </a:cubicBezTo>
                  <a:cubicBezTo>
                    <a:pt x="93" y="55"/>
                    <a:pt x="95" y="55"/>
                    <a:pt x="95" y="53"/>
                  </a:cubicBezTo>
                  <a:cubicBezTo>
                    <a:pt x="96" y="52"/>
                    <a:pt x="99" y="50"/>
                    <a:pt x="100" y="49"/>
                  </a:cubicBezTo>
                  <a:cubicBezTo>
                    <a:pt x="101" y="47"/>
                    <a:pt x="100" y="49"/>
                    <a:pt x="101" y="47"/>
                  </a:cubicBezTo>
                  <a:cubicBezTo>
                    <a:pt x="101" y="46"/>
                    <a:pt x="102" y="43"/>
                    <a:pt x="104" y="42"/>
                  </a:cubicBezTo>
                  <a:cubicBezTo>
                    <a:pt x="105" y="42"/>
                    <a:pt x="108" y="39"/>
                    <a:pt x="108" y="39"/>
                  </a:cubicBezTo>
                  <a:cubicBezTo>
                    <a:pt x="111" y="36"/>
                    <a:pt x="111" y="36"/>
                    <a:pt x="111" y="36"/>
                  </a:cubicBezTo>
                  <a:cubicBezTo>
                    <a:pt x="115" y="33"/>
                    <a:pt x="115" y="33"/>
                    <a:pt x="115" y="33"/>
                  </a:cubicBezTo>
                  <a:cubicBezTo>
                    <a:pt x="120" y="28"/>
                    <a:pt x="120" y="28"/>
                    <a:pt x="120" y="28"/>
                  </a:cubicBezTo>
                  <a:cubicBezTo>
                    <a:pt x="122" y="26"/>
                    <a:pt x="122" y="26"/>
                    <a:pt x="122" y="26"/>
                  </a:cubicBezTo>
                  <a:cubicBezTo>
                    <a:pt x="122" y="26"/>
                    <a:pt x="118" y="27"/>
                    <a:pt x="117" y="28"/>
                  </a:cubicBezTo>
                  <a:cubicBezTo>
                    <a:pt x="116" y="28"/>
                    <a:pt x="110" y="33"/>
                    <a:pt x="110" y="33"/>
                  </a:cubicBezTo>
                  <a:cubicBezTo>
                    <a:pt x="110" y="33"/>
                    <a:pt x="106" y="35"/>
                    <a:pt x="106" y="36"/>
                  </a:cubicBezTo>
                  <a:cubicBezTo>
                    <a:pt x="105" y="36"/>
                    <a:pt x="102" y="40"/>
                    <a:pt x="102" y="40"/>
                  </a:cubicBezTo>
                  <a:cubicBezTo>
                    <a:pt x="99" y="42"/>
                    <a:pt x="99" y="42"/>
                    <a:pt x="99" y="42"/>
                  </a:cubicBezTo>
                  <a:cubicBezTo>
                    <a:pt x="99" y="45"/>
                    <a:pt x="99" y="45"/>
                    <a:pt x="99" y="45"/>
                  </a:cubicBezTo>
                  <a:cubicBezTo>
                    <a:pt x="97" y="42"/>
                    <a:pt x="97" y="42"/>
                    <a:pt x="97" y="42"/>
                  </a:cubicBezTo>
                  <a:cubicBezTo>
                    <a:pt x="93" y="44"/>
                    <a:pt x="93" y="44"/>
                    <a:pt x="93" y="44"/>
                  </a:cubicBezTo>
                  <a:cubicBezTo>
                    <a:pt x="91" y="45"/>
                    <a:pt x="91" y="45"/>
                    <a:pt x="91" y="45"/>
                  </a:cubicBezTo>
                  <a:cubicBezTo>
                    <a:pt x="89" y="47"/>
                    <a:pt x="89" y="47"/>
                    <a:pt x="89" y="47"/>
                  </a:cubicBezTo>
                  <a:cubicBezTo>
                    <a:pt x="84" y="50"/>
                    <a:pt x="84" y="50"/>
                    <a:pt x="84" y="50"/>
                  </a:cubicBezTo>
                  <a:cubicBezTo>
                    <a:pt x="73" y="57"/>
                    <a:pt x="73" y="57"/>
                    <a:pt x="73" y="57"/>
                  </a:cubicBezTo>
                  <a:cubicBezTo>
                    <a:pt x="68" y="61"/>
                    <a:pt x="68" y="61"/>
                    <a:pt x="68" y="61"/>
                  </a:cubicBezTo>
                  <a:cubicBezTo>
                    <a:pt x="68" y="61"/>
                    <a:pt x="31" y="103"/>
                    <a:pt x="20" y="157"/>
                  </a:cubicBezTo>
                  <a:cubicBezTo>
                    <a:pt x="20" y="177"/>
                    <a:pt x="20" y="177"/>
                    <a:pt x="20" y="177"/>
                  </a:cubicBezTo>
                  <a:cubicBezTo>
                    <a:pt x="17" y="177"/>
                    <a:pt x="17" y="177"/>
                    <a:pt x="17" y="177"/>
                  </a:cubicBezTo>
                  <a:cubicBezTo>
                    <a:pt x="19" y="170"/>
                    <a:pt x="0" y="270"/>
                    <a:pt x="78" y="344"/>
                  </a:cubicBezTo>
                  <a:cubicBezTo>
                    <a:pt x="65" y="326"/>
                    <a:pt x="65" y="326"/>
                    <a:pt x="65" y="326"/>
                  </a:cubicBezTo>
                  <a:cubicBezTo>
                    <a:pt x="49" y="302"/>
                    <a:pt x="49" y="302"/>
                    <a:pt x="49" y="302"/>
                  </a:cubicBezTo>
                  <a:cubicBezTo>
                    <a:pt x="35" y="265"/>
                    <a:pt x="35" y="265"/>
                    <a:pt x="35" y="265"/>
                  </a:cubicBezTo>
                  <a:cubicBezTo>
                    <a:pt x="31" y="268"/>
                    <a:pt x="31" y="268"/>
                    <a:pt x="31" y="268"/>
                  </a:cubicBezTo>
                  <a:cubicBezTo>
                    <a:pt x="22" y="237"/>
                    <a:pt x="22" y="237"/>
                    <a:pt x="22" y="237"/>
                  </a:cubicBezTo>
                  <a:cubicBezTo>
                    <a:pt x="31" y="258"/>
                    <a:pt x="31" y="258"/>
                    <a:pt x="31" y="258"/>
                  </a:cubicBezTo>
                  <a:cubicBezTo>
                    <a:pt x="32" y="252"/>
                    <a:pt x="32" y="252"/>
                    <a:pt x="32" y="252"/>
                  </a:cubicBezTo>
                  <a:cubicBezTo>
                    <a:pt x="35" y="249"/>
                    <a:pt x="35" y="249"/>
                    <a:pt x="35" y="249"/>
                  </a:cubicBezTo>
                  <a:cubicBezTo>
                    <a:pt x="36" y="242"/>
                    <a:pt x="36" y="242"/>
                    <a:pt x="36" y="242"/>
                  </a:cubicBezTo>
                  <a:cubicBezTo>
                    <a:pt x="38" y="236"/>
                    <a:pt x="38" y="236"/>
                    <a:pt x="38" y="236"/>
                  </a:cubicBezTo>
                  <a:cubicBezTo>
                    <a:pt x="38" y="231"/>
                    <a:pt x="38" y="231"/>
                    <a:pt x="38" y="231"/>
                  </a:cubicBezTo>
                  <a:cubicBezTo>
                    <a:pt x="28" y="232"/>
                    <a:pt x="28" y="232"/>
                    <a:pt x="28" y="232"/>
                  </a:cubicBezTo>
                  <a:cubicBezTo>
                    <a:pt x="28" y="228"/>
                    <a:pt x="28" y="228"/>
                    <a:pt x="28" y="228"/>
                  </a:cubicBezTo>
                  <a:cubicBezTo>
                    <a:pt x="23" y="221"/>
                    <a:pt x="23" y="221"/>
                    <a:pt x="23" y="221"/>
                  </a:cubicBezTo>
                  <a:cubicBezTo>
                    <a:pt x="20" y="214"/>
                    <a:pt x="20" y="214"/>
                    <a:pt x="20" y="214"/>
                  </a:cubicBezTo>
                  <a:cubicBezTo>
                    <a:pt x="22" y="212"/>
                    <a:pt x="22" y="212"/>
                    <a:pt x="22" y="212"/>
                  </a:cubicBezTo>
                  <a:cubicBezTo>
                    <a:pt x="25" y="218"/>
                    <a:pt x="25" y="218"/>
                    <a:pt x="25" y="218"/>
                  </a:cubicBezTo>
                  <a:cubicBezTo>
                    <a:pt x="28" y="220"/>
                    <a:pt x="28" y="220"/>
                    <a:pt x="28" y="220"/>
                  </a:cubicBezTo>
                  <a:cubicBezTo>
                    <a:pt x="31" y="219"/>
                    <a:pt x="31" y="219"/>
                    <a:pt x="31" y="219"/>
                  </a:cubicBezTo>
                  <a:cubicBezTo>
                    <a:pt x="32" y="222"/>
                    <a:pt x="32" y="222"/>
                    <a:pt x="32" y="222"/>
                  </a:cubicBezTo>
                  <a:cubicBezTo>
                    <a:pt x="35" y="225"/>
                    <a:pt x="35" y="225"/>
                    <a:pt x="35" y="225"/>
                  </a:cubicBezTo>
                  <a:cubicBezTo>
                    <a:pt x="37" y="228"/>
                    <a:pt x="37" y="228"/>
                    <a:pt x="37" y="228"/>
                  </a:cubicBezTo>
                  <a:cubicBezTo>
                    <a:pt x="44" y="223"/>
                    <a:pt x="44" y="223"/>
                    <a:pt x="44" y="223"/>
                  </a:cubicBezTo>
                  <a:cubicBezTo>
                    <a:pt x="50" y="227"/>
                    <a:pt x="50" y="227"/>
                    <a:pt x="50" y="227"/>
                  </a:cubicBezTo>
                  <a:cubicBezTo>
                    <a:pt x="52" y="227"/>
                    <a:pt x="52" y="227"/>
                    <a:pt x="52" y="227"/>
                  </a:cubicBezTo>
                  <a:cubicBezTo>
                    <a:pt x="53" y="232"/>
                    <a:pt x="53" y="232"/>
                    <a:pt x="53" y="232"/>
                  </a:cubicBezTo>
                  <a:cubicBezTo>
                    <a:pt x="53" y="235"/>
                    <a:pt x="53" y="235"/>
                    <a:pt x="53" y="235"/>
                  </a:cubicBezTo>
                  <a:cubicBezTo>
                    <a:pt x="55" y="237"/>
                    <a:pt x="55" y="237"/>
                    <a:pt x="55" y="237"/>
                  </a:cubicBezTo>
                  <a:cubicBezTo>
                    <a:pt x="55" y="237"/>
                    <a:pt x="58" y="232"/>
                    <a:pt x="58" y="232"/>
                  </a:cubicBezTo>
                  <a:cubicBezTo>
                    <a:pt x="58" y="233"/>
                    <a:pt x="58" y="237"/>
                    <a:pt x="58" y="238"/>
                  </a:cubicBezTo>
                  <a:cubicBezTo>
                    <a:pt x="58" y="239"/>
                    <a:pt x="60" y="246"/>
                    <a:pt x="60" y="246"/>
                  </a:cubicBezTo>
                  <a:cubicBezTo>
                    <a:pt x="73" y="267"/>
                    <a:pt x="73" y="267"/>
                    <a:pt x="73" y="267"/>
                  </a:cubicBezTo>
                  <a:cubicBezTo>
                    <a:pt x="72" y="271"/>
                    <a:pt x="72" y="271"/>
                    <a:pt x="72" y="271"/>
                  </a:cubicBezTo>
                  <a:cubicBezTo>
                    <a:pt x="80" y="269"/>
                    <a:pt x="80" y="269"/>
                    <a:pt x="80" y="269"/>
                  </a:cubicBezTo>
                  <a:cubicBezTo>
                    <a:pt x="78" y="267"/>
                    <a:pt x="78" y="267"/>
                    <a:pt x="78" y="267"/>
                  </a:cubicBezTo>
                  <a:cubicBezTo>
                    <a:pt x="80" y="260"/>
                    <a:pt x="80" y="260"/>
                    <a:pt x="80" y="260"/>
                  </a:cubicBezTo>
                  <a:cubicBezTo>
                    <a:pt x="77" y="252"/>
                    <a:pt x="77" y="252"/>
                    <a:pt x="77" y="252"/>
                  </a:cubicBezTo>
                  <a:cubicBezTo>
                    <a:pt x="84" y="243"/>
                    <a:pt x="84" y="243"/>
                    <a:pt x="84" y="243"/>
                  </a:cubicBezTo>
                  <a:cubicBezTo>
                    <a:pt x="91" y="235"/>
                    <a:pt x="91" y="235"/>
                    <a:pt x="91" y="235"/>
                  </a:cubicBezTo>
                  <a:cubicBezTo>
                    <a:pt x="92" y="231"/>
                    <a:pt x="92" y="231"/>
                    <a:pt x="92" y="231"/>
                  </a:cubicBezTo>
                  <a:cubicBezTo>
                    <a:pt x="95" y="231"/>
                    <a:pt x="95" y="231"/>
                    <a:pt x="95" y="231"/>
                  </a:cubicBezTo>
                  <a:cubicBezTo>
                    <a:pt x="99" y="228"/>
                    <a:pt x="99" y="228"/>
                    <a:pt x="99" y="228"/>
                  </a:cubicBezTo>
                  <a:cubicBezTo>
                    <a:pt x="104" y="231"/>
                    <a:pt x="104" y="231"/>
                    <a:pt x="104" y="231"/>
                  </a:cubicBezTo>
                  <a:cubicBezTo>
                    <a:pt x="104" y="231"/>
                    <a:pt x="108" y="241"/>
                    <a:pt x="110" y="242"/>
                  </a:cubicBezTo>
                  <a:cubicBezTo>
                    <a:pt x="112" y="244"/>
                    <a:pt x="111" y="247"/>
                    <a:pt x="112" y="248"/>
                  </a:cubicBezTo>
                  <a:cubicBezTo>
                    <a:pt x="113" y="248"/>
                    <a:pt x="118" y="244"/>
                    <a:pt x="119" y="244"/>
                  </a:cubicBezTo>
                  <a:cubicBezTo>
                    <a:pt x="120" y="245"/>
                    <a:pt x="122" y="252"/>
                    <a:pt x="122" y="252"/>
                  </a:cubicBezTo>
                  <a:cubicBezTo>
                    <a:pt x="124" y="267"/>
                    <a:pt x="124" y="267"/>
                    <a:pt x="124" y="267"/>
                  </a:cubicBezTo>
                  <a:cubicBezTo>
                    <a:pt x="132" y="278"/>
                    <a:pt x="132" y="278"/>
                    <a:pt x="132" y="278"/>
                  </a:cubicBezTo>
                  <a:cubicBezTo>
                    <a:pt x="131" y="280"/>
                    <a:pt x="131" y="280"/>
                    <a:pt x="131" y="280"/>
                  </a:cubicBezTo>
                  <a:cubicBezTo>
                    <a:pt x="126" y="276"/>
                    <a:pt x="126" y="276"/>
                    <a:pt x="126" y="276"/>
                  </a:cubicBezTo>
                  <a:cubicBezTo>
                    <a:pt x="123" y="273"/>
                    <a:pt x="123" y="273"/>
                    <a:pt x="123" y="273"/>
                  </a:cubicBezTo>
                  <a:cubicBezTo>
                    <a:pt x="121" y="276"/>
                    <a:pt x="121" y="276"/>
                    <a:pt x="121" y="276"/>
                  </a:cubicBezTo>
                  <a:cubicBezTo>
                    <a:pt x="127" y="284"/>
                    <a:pt x="127" y="284"/>
                    <a:pt x="127" y="284"/>
                  </a:cubicBezTo>
                  <a:cubicBezTo>
                    <a:pt x="136" y="291"/>
                    <a:pt x="136" y="291"/>
                    <a:pt x="136" y="291"/>
                  </a:cubicBezTo>
                  <a:cubicBezTo>
                    <a:pt x="142" y="299"/>
                    <a:pt x="142" y="299"/>
                    <a:pt x="142" y="299"/>
                  </a:cubicBezTo>
                  <a:cubicBezTo>
                    <a:pt x="153" y="304"/>
                    <a:pt x="153" y="304"/>
                    <a:pt x="153" y="304"/>
                  </a:cubicBezTo>
                  <a:cubicBezTo>
                    <a:pt x="152" y="296"/>
                    <a:pt x="152" y="296"/>
                    <a:pt x="152" y="296"/>
                  </a:cubicBezTo>
                  <a:cubicBezTo>
                    <a:pt x="143" y="288"/>
                    <a:pt x="143" y="288"/>
                    <a:pt x="143" y="288"/>
                  </a:cubicBezTo>
                  <a:cubicBezTo>
                    <a:pt x="133" y="282"/>
                    <a:pt x="133" y="282"/>
                    <a:pt x="133" y="282"/>
                  </a:cubicBezTo>
                  <a:cubicBezTo>
                    <a:pt x="135" y="281"/>
                    <a:pt x="135" y="281"/>
                    <a:pt x="135" y="281"/>
                  </a:cubicBezTo>
                  <a:cubicBezTo>
                    <a:pt x="138" y="282"/>
                    <a:pt x="138" y="282"/>
                    <a:pt x="138" y="282"/>
                  </a:cubicBezTo>
                  <a:cubicBezTo>
                    <a:pt x="143" y="287"/>
                    <a:pt x="143" y="287"/>
                    <a:pt x="143" y="287"/>
                  </a:cubicBezTo>
                  <a:cubicBezTo>
                    <a:pt x="147" y="288"/>
                    <a:pt x="147" y="288"/>
                    <a:pt x="147" y="288"/>
                  </a:cubicBezTo>
                  <a:cubicBezTo>
                    <a:pt x="143" y="282"/>
                    <a:pt x="143" y="282"/>
                    <a:pt x="143" y="282"/>
                  </a:cubicBezTo>
                  <a:cubicBezTo>
                    <a:pt x="141" y="276"/>
                    <a:pt x="141" y="276"/>
                    <a:pt x="141" y="276"/>
                  </a:cubicBezTo>
                  <a:cubicBezTo>
                    <a:pt x="135" y="271"/>
                    <a:pt x="135" y="271"/>
                    <a:pt x="135" y="271"/>
                  </a:cubicBezTo>
                  <a:cubicBezTo>
                    <a:pt x="130" y="268"/>
                    <a:pt x="130" y="268"/>
                    <a:pt x="130" y="268"/>
                  </a:cubicBezTo>
                  <a:cubicBezTo>
                    <a:pt x="130" y="268"/>
                    <a:pt x="127" y="265"/>
                    <a:pt x="127" y="264"/>
                  </a:cubicBezTo>
                  <a:cubicBezTo>
                    <a:pt x="127" y="262"/>
                    <a:pt x="129" y="256"/>
                    <a:pt x="129" y="256"/>
                  </a:cubicBezTo>
                  <a:cubicBezTo>
                    <a:pt x="130" y="252"/>
                    <a:pt x="130" y="252"/>
                    <a:pt x="130" y="252"/>
                  </a:cubicBezTo>
                  <a:cubicBezTo>
                    <a:pt x="135" y="258"/>
                    <a:pt x="135" y="258"/>
                    <a:pt x="135" y="258"/>
                  </a:cubicBezTo>
                  <a:cubicBezTo>
                    <a:pt x="141" y="262"/>
                    <a:pt x="141" y="262"/>
                    <a:pt x="141" y="262"/>
                  </a:cubicBezTo>
                  <a:cubicBezTo>
                    <a:pt x="148" y="255"/>
                    <a:pt x="148" y="255"/>
                    <a:pt x="148" y="255"/>
                  </a:cubicBezTo>
                  <a:cubicBezTo>
                    <a:pt x="150" y="250"/>
                    <a:pt x="150" y="250"/>
                    <a:pt x="150" y="250"/>
                  </a:cubicBezTo>
                  <a:cubicBezTo>
                    <a:pt x="152" y="244"/>
                    <a:pt x="152" y="244"/>
                    <a:pt x="152" y="244"/>
                  </a:cubicBezTo>
                  <a:cubicBezTo>
                    <a:pt x="152" y="244"/>
                    <a:pt x="149" y="241"/>
                    <a:pt x="148" y="240"/>
                  </a:cubicBezTo>
                  <a:cubicBezTo>
                    <a:pt x="147" y="239"/>
                    <a:pt x="142" y="233"/>
                    <a:pt x="142" y="233"/>
                  </a:cubicBezTo>
                  <a:cubicBezTo>
                    <a:pt x="148" y="230"/>
                    <a:pt x="148" y="230"/>
                    <a:pt x="148" y="230"/>
                  </a:cubicBezTo>
                  <a:cubicBezTo>
                    <a:pt x="152" y="229"/>
                    <a:pt x="152" y="229"/>
                    <a:pt x="152" y="229"/>
                  </a:cubicBezTo>
                  <a:cubicBezTo>
                    <a:pt x="154" y="231"/>
                    <a:pt x="154" y="231"/>
                    <a:pt x="154" y="231"/>
                  </a:cubicBezTo>
                  <a:cubicBezTo>
                    <a:pt x="155" y="235"/>
                    <a:pt x="155" y="235"/>
                    <a:pt x="155" y="235"/>
                  </a:cubicBezTo>
                  <a:cubicBezTo>
                    <a:pt x="161" y="230"/>
                    <a:pt x="161" y="230"/>
                    <a:pt x="161" y="230"/>
                  </a:cubicBezTo>
                  <a:cubicBezTo>
                    <a:pt x="164" y="226"/>
                    <a:pt x="164" y="226"/>
                    <a:pt x="164" y="226"/>
                  </a:cubicBezTo>
                  <a:cubicBezTo>
                    <a:pt x="167" y="224"/>
                    <a:pt x="167" y="224"/>
                    <a:pt x="167" y="224"/>
                  </a:cubicBezTo>
                  <a:cubicBezTo>
                    <a:pt x="170" y="224"/>
                    <a:pt x="170" y="224"/>
                    <a:pt x="170" y="224"/>
                  </a:cubicBezTo>
                  <a:cubicBezTo>
                    <a:pt x="178" y="219"/>
                    <a:pt x="178" y="219"/>
                    <a:pt x="178" y="219"/>
                  </a:cubicBezTo>
                  <a:cubicBezTo>
                    <a:pt x="178" y="216"/>
                    <a:pt x="178" y="216"/>
                    <a:pt x="178" y="216"/>
                  </a:cubicBezTo>
                  <a:cubicBezTo>
                    <a:pt x="182" y="213"/>
                    <a:pt x="182" y="213"/>
                    <a:pt x="182" y="213"/>
                  </a:cubicBezTo>
                  <a:cubicBezTo>
                    <a:pt x="186" y="210"/>
                    <a:pt x="186" y="210"/>
                    <a:pt x="186" y="210"/>
                  </a:cubicBezTo>
                  <a:cubicBezTo>
                    <a:pt x="186" y="210"/>
                    <a:pt x="188" y="208"/>
                    <a:pt x="188" y="205"/>
                  </a:cubicBezTo>
                  <a:cubicBezTo>
                    <a:pt x="188" y="202"/>
                    <a:pt x="187" y="199"/>
                    <a:pt x="187" y="199"/>
                  </a:cubicBezTo>
                  <a:cubicBezTo>
                    <a:pt x="187" y="199"/>
                    <a:pt x="188" y="195"/>
                    <a:pt x="189" y="194"/>
                  </a:cubicBezTo>
                  <a:cubicBezTo>
                    <a:pt x="190" y="193"/>
                    <a:pt x="190" y="190"/>
                    <a:pt x="190" y="190"/>
                  </a:cubicBezTo>
                  <a:cubicBezTo>
                    <a:pt x="190" y="189"/>
                    <a:pt x="186" y="185"/>
                    <a:pt x="186" y="185"/>
                  </a:cubicBezTo>
                  <a:cubicBezTo>
                    <a:pt x="186" y="181"/>
                    <a:pt x="186" y="181"/>
                    <a:pt x="186" y="181"/>
                  </a:cubicBezTo>
                  <a:cubicBezTo>
                    <a:pt x="186" y="181"/>
                    <a:pt x="188" y="181"/>
                    <a:pt x="186" y="179"/>
                  </a:cubicBezTo>
                  <a:cubicBezTo>
                    <a:pt x="185" y="177"/>
                    <a:pt x="179" y="174"/>
                    <a:pt x="179" y="174"/>
                  </a:cubicBezTo>
                  <a:cubicBezTo>
                    <a:pt x="181" y="169"/>
                    <a:pt x="181" y="169"/>
                    <a:pt x="181" y="169"/>
                  </a:cubicBezTo>
                  <a:cubicBezTo>
                    <a:pt x="182" y="168"/>
                    <a:pt x="182" y="168"/>
                    <a:pt x="182" y="168"/>
                  </a:cubicBezTo>
                  <a:cubicBezTo>
                    <a:pt x="187" y="168"/>
                    <a:pt x="187" y="168"/>
                    <a:pt x="187" y="168"/>
                  </a:cubicBezTo>
                  <a:cubicBezTo>
                    <a:pt x="187" y="168"/>
                    <a:pt x="191" y="170"/>
                    <a:pt x="191" y="171"/>
                  </a:cubicBezTo>
                  <a:cubicBezTo>
                    <a:pt x="191" y="171"/>
                    <a:pt x="194" y="176"/>
                    <a:pt x="195" y="175"/>
                  </a:cubicBezTo>
                  <a:cubicBezTo>
                    <a:pt x="195" y="174"/>
                    <a:pt x="200" y="168"/>
                    <a:pt x="200" y="168"/>
                  </a:cubicBezTo>
                  <a:cubicBezTo>
                    <a:pt x="204" y="173"/>
                    <a:pt x="204" y="173"/>
                    <a:pt x="204" y="173"/>
                  </a:cubicBezTo>
                  <a:cubicBezTo>
                    <a:pt x="204" y="173"/>
                    <a:pt x="205" y="173"/>
                    <a:pt x="205" y="177"/>
                  </a:cubicBezTo>
                  <a:cubicBezTo>
                    <a:pt x="204" y="182"/>
                    <a:pt x="204" y="184"/>
                    <a:pt x="204" y="184"/>
                  </a:cubicBezTo>
                  <a:cubicBezTo>
                    <a:pt x="204" y="184"/>
                    <a:pt x="216" y="182"/>
                    <a:pt x="217" y="180"/>
                  </a:cubicBezTo>
                  <a:cubicBezTo>
                    <a:pt x="217" y="178"/>
                    <a:pt x="219" y="165"/>
                    <a:pt x="219" y="165"/>
                  </a:cubicBezTo>
                  <a:cubicBezTo>
                    <a:pt x="216" y="161"/>
                    <a:pt x="216" y="161"/>
                    <a:pt x="216" y="161"/>
                  </a:cubicBezTo>
                  <a:cubicBezTo>
                    <a:pt x="227" y="149"/>
                    <a:pt x="227" y="149"/>
                    <a:pt x="227" y="149"/>
                  </a:cubicBezTo>
                  <a:cubicBezTo>
                    <a:pt x="234" y="146"/>
                    <a:pt x="234" y="146"/>
                    <a:pt x="234" y="146"/>
                  </a:cubicBezTo>
                  <a:cubicBezTo>
                    <a:pt x="234" y="146"/>
                    <a:pt x="235" y="152"/>
                    <a:pt x="239" y="147"/>
                  </a:cubicBezTo>
                  <a:cubicBezTo>
                    <a:pt x="243" y="142"/>
                    <a:pt x="246" y="131"/>
                    <a:pt x="248" y="127"/>
                  </a:cubicBezTo>
                  <a:cubicBezTo>
                    <a:pt x="250" y="124"/>
                    <a:pt x="257" y="115"/>
                    <a:pt x="257" y="114"/>
                  </a:cubicBezTo>
                  <a:cubicBezTo>
                    <a:pt x="257" y="114"/>
                    <a:pt x="257" y="113"/>
                    <a:pt x="258" y="111"/>
                  </a:cubicBezTo>
                  <a:cubicBezTo>
                    <a:pt x="258" y="113"/>
                    <a:pt x="259" y="116"/>
                    <a:pt x="259" y="117"/>
                  </a:cubicBezTo>
                  <a:cubicBezTo>
                    <a:pt x="259" y="118"/>
                    <a:pt x="258" y="126"/>
                    <a:pt x="258" y="126"/>
                  </a:cubicBezTo>
                  <a:cubicBezTo>
                    <a:pt x="258" y="126"/>
                    <a:pt x="258" y="132"/>
                    <a:pt x="258" y="132"/>
                  </a:cubicBezTo>
                  <a:cubicBezTo>
                    <a:pt x="258" y="133"/>
                    <a:pt x="256" y="138"/>
                    <a:pt x="256" y="138"/>
                  </a:cubicBezTo>
                  <a:cubicBezTo>
                    <a:pt x="256" y="138"/>
                    <a:pt x="261" y="140"/>
                    <a:pt x="261" y="140"/>
                  </a:cubicBezTo>
                  <a:cubicBezTo>
                    <a:pt x="262" y="140"/>
                    <a:pt x="269" y="142"/>
                    <a:pt x="267" y="139"/>
                  </a:cubicBezTo>
                  <a:cubicBezTo>
                    <a:pt x="265" y="135"/>
                    <a:pt x="264" y="133"/>
                    <a:pt x="264" y="133"/>
                  </a:cubicBezTo>
                  <a:cubicBezTo>
                    <a:pt x="264" y="133"/>
                    <a:pt x="259" y="131"/>
                    <a:pt x="261" y="129"/>
                  </a:cubicBezTo>
                  <a:cubicBezTo>
                    <a:pt x="262" y="127"/>
                    <a:pt x="263" y="127"/>
                    <a:pt x="263" y="124"/>
                  </a:cubicBezTo>
                  <a:cubicBezTo>
                    <a:pt x="263" y="122"/>
                    <a:pt x="264" y="122"/>
                    <a:pt x="263" y="120"/>
                  </a:cubicBezTo>
                  <a:cubicBezTo>
                    <a:pt x="262" y="118"/>
                    <a:pt x="261" y="119"/>
                    <a:pt x="261" y="115"/>
                  </a:cubicBezTo>
                  <a:cubicBezTo>
                    <a:pt x="260" y="112"/>
                    <a:pt x="261" y="110"/>
                    <a:pt x="261" y="110"/>
                  </a:cubicBezTo>
                  <a:cubicBezTo>
                    <a:pt x="261" y="106"/>
                    <a:pt x="261" y="106"/>
                    <a:pt x="261" y="106"/>
                  </a:cubicBezTo>
                  <a:cubicBezTo>
                    <a:pt x="258" y="107"/>
                    <a:pt x="258" y="107"/>
                    <a:pt x="258" y="107"/>
                  </a:cubicBezTo>
                  <a:cubicBezTo>
                    <a:pt x="248" y="103"/>
                    <a:pt x="248" y="103"/>
                    <a:pt x="248" y="103"/>
                  </a:cubicBezTo>
                  <a:cubicBezTo>
                    <a:pt x="248" y="103"/>
                    <a:pt x="235" y="107"/>
                    <a:pt x="236" y="107"/>
                  </a:cubicBezTo>
                  <a:cubicBezTo>
                    <a:pt x="238" y="106"/>
                    <a:pt x="248" y="97"/>
                    <a:pt x="248" y="97"/>
                  </a:cubicBezTo>
                  <a:cubicBezTo>
                    <a:pt x="248" y="97"/>
                    <a:pt x="256" y="90"/>
                    <a:pt x="257" y="89"/>
                  </a:cubicBezTo>
                  <a:cubicBezTo>
                    <a:pt x="257" y="89"/>
                    <a:pt x="261" y="87"/>
                    <a:pt x="262" y="87"/>
                  </a:cubicBezTo>
                  <a:cubicBezTo>
                    <a:pt x="264" y="87"/>
                    <a:pt x="272" y="89"/>
                    <a:pt x="272" y="89"/>
                  </a:cubicBezTo>
                  <a:cubicBezTo>
                    <a:pt x="276" y="88"/>
                    <a:pt x="276" y="88"/>
                    <a:pt x="276" y="88"/>
                  </a:cubicBezTo>
                  <a:cubicBezTo>
                    <a:pt x="286" y="90"/>
                    <a:pt x="286" y="90"/>
                    <a:pt x="286" y="90"/>
                  </a:cubicBezTo>
                  <a:cubicBezTo>
                    <a:pt x="291" y="88"/>
                    <a:pt x="291" y="88"/>
                    <a:pt x="291" y="88"/>
                  </a:cubicBezTo>
                  <a:cubicBezTo>
                    <a:pt x="291" y="88"/>
                    <a:pt x="294" y="85"/>
                    <a:pt x="294" y="84"/>
                  </a:cubicBezTo>
                  <a:cubicBezTo>
                    <a:pt x="294" y="83"/>
                    <a:pt x="296" y="81"/>
                    <a:pt x="297" y="80"/>
                  </a:cubicBezTo>
                  <a:cubicBezTo>
                    <a:pt x="298" y="79"/>
                    <a:pt x="308" y="76"/>
                    <a:pt x="308" y="76"/>
                  </a:cubicBezTo>
                  <a:cubicBezTo>
                    <a:pt x="309" y="82"/>
                    <a:pt x="309" y="82"/>
                    <a:pt x="309" y="82"/>
                  </a:cubicBezTo>
                  <a:cubicBezTo>
                    <a:pt x="305" y="90"/>
                    <a:pt x="305" y="90"/>
                    <a:pt x="305" y="90"/>
                  </a:cubicBezTo>
                  <a:cubicBezTo>
                    <a:pt x="301" y="92"/>
                    <a:pt x="301" y="92"/>
                    <a:pt x="301" y="92"/>
                  </a:cubicBezTo>
                  <a:cubicBezTo>
                    <a:pt x="301" y="92"/>
                    <a:pt x="292" y="99"/>
                    <a:pt x="292" y="101"/>
                  </a:cubicBezTo>
                  <a:cubicBezTo>
                    <a:pt x="293" y="102"/>
                    <a:pt x="300" y="109"/>
                    <a:pt x="300" y="109"/>
                  </a:cubicBezTo>
                  <a:cubicBezTo>
                    <a:pt x="300" y="109"/>
                    <a:pt x="300" y="116"/>
                    <a:pt x="302" y="119"/>
                  </a:cubicBezTo>
                  <a:cubicBezTo>
                    <a:pt x="304" y="122"/>
                    <a:pt x="309" y="125"/>
                    <a:pt x="309" y="125"/>
                  </a:cubicBezTo>
                  <a:cubicBezTo>
                    <a:pt x="317" y="101"/>
                    <a:pt x="317" y="101"/>
                    <a:pt x="317" y="101"/>
                  </a:cubicBezTo>
                  <a:cubicBezTo>
                    <a:pt x="317" y="101"/>
                    <a:pt x="315" y="92"/>
                    <a:pt x="315" y="91"/>
                  </a:cubicBezTo>
                  <a:cubicBezTo>
                    <a:pt x="315" y="90"/>
                    <a:pt x="325" y="83"/>
                    <a:pt x="325" y="83"/>
                  </a:cubicBezTo>
                  <a:cubicBezTo>
                    <a:pt x="341" y="78"/>
                    <a:pt x="341" y="78"/>
                    <a:pt x="341" y="78"/>
                  </a:cubicBezTo>
                  <a:cubicBezTo>
                    <a:pt x="343" y="74"/>
                    <a:pt x="343" y="74"/>
                    <a:pt x="343" y="74"/>
                  </a:cubicBezTo>
                  <a:cubicBezTo>
                    <a:pt x="341" y="69"/>
                    <a:pt x="341" y="69"/>
                    <a:pt x="341" y="69"/>
                  </a:cubicBezTo>
                  <a:cubicBezTo>
                    <a:pt x="334" y="63"/>
                    <a:pt x="334" y="63"/>
                    <a:pt x="334" y="63"/>
                  </a:cubicBezTo>
                  <a:cubicBezTo>
                    <a:pt x="339" y="61"/>
                    <a:pt x="339" y="61"/>
                    <a:pt x="339" y="61"/>
                  </a:cubicBezTo>
                  <a:cubicBezTo>
                    <a:pt x="339" y="61"/>
                    <a:pt x="344" y="61"/>
                    <a:pt x="344" y="62"/>
                  </a:cubicBezTo>
                  <a:cubicBezTo>
                    <a:pt x="344" y="63"/>
                    <a:pt x="350" y="66"/>
                    <a:pt x="350" y="66"/>
                  </a:cubicBezTo>
                  <a:cubicBezTo>
                    <a:pt x="350" y="66"/>
                    <a:pt x="354" y="67"/>
                    <a:pt x="354" y="66"/>
                  </a:cubicBezTo>
                  <a:cubicBezTo>
                    <a:pt x="354" y="65"/>
                    <a:pt x="354" y="60"/>
                    <a:pt x="354" y="60"/>
                  </a:cubicBezTo>
                  <a:cubicBezTo>
                    <a:pt x="350" y="56"/>
                    <a:pt x="350" y="56"/>
                    <a:pt x="350" y="56"/>
                  </a:cubicBezTo>
                  <a:lnTo>
                    <a:pt x="338" y="53"/>
                  </a:lnTo>
                  <a:close/>
                  <a:moveTo>
                    <a:pt x="406" y="101"/>
                  </a:moveTo>
                  <a:cubicBezTo>
                    <a:pt x="406" y="101"/>
                    <a:pt x="398" y="87"/>
                    <a:pt x="388" y="73"/>
                  </a:cubicBezTo>
                  <a:cubicBezTo>
                    <a:pt x="377" y="59"/>
                    <a:pt x="360" y="43"/>
                    <a:pt x="360" y="43"/>
                  </a:cubicBezTo>
                  <a:cubicBezTo>
                    <a:pt x="359" y="42"/>
                    <a:pt x="359" y="42"/>
                    <a:pt x="359" y="42"/>
                  </a:cubicBezTo>
                  <a:cubicBezTo>
                    <a:pt x="357" y="42"/>
                    <a:pt x="357" y="42"/>
                    <a:pt x="357" y="42"/>
                  </a:cubicBezTo>
                  <a:cubicBezTo>
                    <a:pt x="354" y="38"/>
                    <a:pt x="354" y="38"/>
                    <a:pt x="354" y="38"/>
                  </a:cubicBezTo>
                  <a:cubicBezTo>
                    <a:pt x="350" y="39"/>
                    <a:pt x="350" y="39"/>
                    <a:pt x="350" y="39"/>
                  </a:cubicBezTo>
                  <a:cubicBezTo>
                    <a:pt x="351" y="41"/>
                    <a:pt x="351" y="41"/>
                    <a:pt x="351" y="41"/>
                  </a:cubicBezTo>
                  <a:cubicBezTo>
                    <a:pt x="353" y="45"/>
                    <a:pt x="353" y="45"/>
                    <a:pt x="353" y="45"/>
                  </a:cubicBezTo>
                  <a:cubicBezTo>
                    <a:pt x="352" y="45"/>
                    <a:pt x="352" y="45"/>
                    <a:pt x="352" y="45"/>
                  </a:cubicBezTo>
                  <a:cubicBezTo>
                    <a:pt x="349" y="46"/>
                    <a:pt x="349" y="46"/>
                    <a:pt x="349" y="46"/>
                  </a:cubicBezTo>
                  <a:cubicBezTo>
                    <a:pt x="349" y="48"/>
                    <a:pt x="349" y="48"/>
                    <a:pt x="349" y="48"/>
                  </a:cubicBezTo>
                  <a:cubicBezTo>
                    <a:pt x="353" y="51"/>
                    <a:pt x="353" y="51"/>
                    <a:pt x="353" y="51"/>
                  </a:cubicBezTo>
                  <a:cubicBezTo>
                    <a:pt x="356" y="53"/>
                    <a:pt x="356" y="53"/>
                    <a:pt x="356" y="53"/>
                  </a:cubicBezTo>
                  <a:cubicBezTo>
                    <a:pt x="361" y="56"/>
                    <a:pt x="361" y="56"/>
                    <a:pt x="361" y="56"/>
                  </a:cubicBezTo>
                  <a:cubicBezTo>
                    <a:pt x="364" y="57"/>
                    <a:pt x="364" y="57"/>
                    <a:pt x="364" y="57"/>
                  </a:cubicBezTo>
                  <a:cubicBezTo>
                    <a:pt x="366" y="60"/>
                    <a:pt x="366" y="60"/>
                    <a:pt x="366" y="60"/>
                  </a:cubicBezTo>
                  <a:cubicBezTo>
                    <a:pt x="368" y="62"/>
                    <a:pt x="368" y="62"/>
                    <a:pt x="368" y="62"/>
                  </a:cubicBezTo>
                  <a:cubicBezTo>
                    <a:pt x="365" y="62"/>
                    <a:pt x="365" y="62"/>
                    <a:pt x="365" y="62"/>
                  </a:cubicBezTo>
                  <a:cubicBezTo>
                    <a:pt x="364" y="59"/>
                    <a:pt x="364" y="59"/>
                    <a:pt x="364" y="59"/>
                  </a:cubicBezTo>
                  <a:cubicBezTo>
                    <a:pt x="360" y="61"/>
                    <a:pt x="360" y="61"/>
                    <a:pt x="360" y="61"/>
                  </a:cubicBezTo>
                  <a:cubicBezTo>
                    <a:pt x="363" y="65"/>
                    <a:pt x="363" y="65"/>
                    <a:pt x="363" y="65"/>
                  </a:cubicBezTo>
                  <a:cubicBezTo>
                    <a:pt x="363" y="65"/>
                    <a:pt x="367" y="70"/>
                    <a:pt x="368" y="71"/>
                  </a:cubicBezTo>
                  <a:cubicBezTo>
                    <a:pt x="369" y="71"/>
                    <a:pt x="370" y="72"/>
                    <a:pt x="370" y="72"/>
                  </a:cubicBezTo>
                  <a:cubicBezTo>
                    <a:pt x="370" y="72"/>
                    <a:pt x="372" y="70"/>
                    <a:pt x="373" y="70"/>
                  </a:cubicBezTo>
                  <a:cubicBezTo>
                    <a:pt x="374" y="69"/>
                    <a:pt x="374" y="71"/>
                    <a:pt x="374" y="71"/>
                  </a:cubicBezTo>
                  <a:cubicBezTo>
                    <a:pt x="376" y="72"/>
                    <a:pt x="376" y="72"/>
                    <a:pt x="376" y="72"/>
                  </a:cubicBezTo>
                  <a:cubicBezTo>
                    <a:pt x="376" y="74"/>
                    <a:pt x="376" y="74"/>
                    <a:pt x="376" y="74"/>
                  </a:cubicBezTo>
                  <a:cubicBezTo>
                    <a:pt x="376" y="74"/>
                    <a:pt x="377" y="77"/>
                    <a:pt x="377" y="78"/>
                  </a:cubicBezTo>
                  <a:cubicBezTo>
                    <a:pt x="377" y="79"/>
                    <a:pt x="375" y="80"/>
                    <a:pt x="375" y="81"/>
                  </a:cubicBezTo>
                  <a:cubicBezTo>
                    <a:pt x="375" y="83"/>
                    <a:pt x="376" y="85"/>
                    <a:pt x="376" y="85"/>
                  </a:cubicBezTo>
                  <a:cubicBezTo>
                    <a:pt x="376" y="86"/>
                    <a:pt x="380" y="89"/>
                    <a:pt x="380" y="89"/>
                  </a:cubicBezTo>
                  <a:cubicBezTo>
                    <a:pt x="380" y="89"/>
                    <a:pt x="383" y="91"/>
                    <a:pt x="383" y="92"/>
                  </a:cubicBezTo>
                  <a:cubicBezTo>
                    <a:pt x="383" y="93"/>
                    <a:pt x="384" y="96"/>
                    <a:pt x="384" y="96"/>
                  </a:cubicBezTo>
                  <a:cubicBezTo>
                    <a:pt x="389" y="98"/>
                    <a:pt x="389" y="98"/>
                    <a:pt x="389" y="98"/>
                  </a:cubicBezTo>
                  <a:cubicBezTo>
                    <a:pt x="393" y="102"/>
                    <a:pt x="393" y="102"/>
                    <a:pt x="393" y="102"/>
                  </a:cubicBezTo>
                  <a:cubicBezTo>
                    <a:pt x="394" y="100"/>
                    <a:pt x="394" y="100"/>
                    <a:pt x="394" y="100"/>
                  </a:cubicBezTo>
                  <a:cubicBezTo>
                    <a:pt x="396" y="101"/>
                    <a:pt x="396" y="101"/>
                    <a:pt x="396" y="101"/>
                  </a:cubicBezTo>
                  <a:cubicBezTo>
                    <a:pt x="397" y="105"/>
                    <a:pt x="397" y="105"/>
                    <a:pt x="397" y="105"/>
                  </a:cubicBezTo>
                  <a:cubicBezTo>
                    <a:pt x="396" y="108"/>
                    <a:pt x="396" y="108"/>
                    <a:pt x="396" y="108"/>
                  </a:cubicBezTo>
                  <a:cubicBezTo>
                    <a:pt x="395" y="115"/>
                    <a:pt x="395" y="115"/>
                    <a:pt x="395" y="115"/>
                  </a:cubicBezTo>
                  <a:cubicBezTo>
                    <a:pt x="395" y="117"/>
                    <a:pt x="395" y="117"/>
                    <a:pt x="395" y="117"/>
                  </a:cubicBezTo>
                  <a:cubicBezTo>
                    <a:pt x="395" y="117"/>
                    <a:pt x="398" y="114"/>
                    <a:pt x="398" y="113"/>
                  </a:cubicBezTo>
                  <a:cubicBezTo>
                    <a:pt x="398" y="113"/>
                    <a:pt x="399" y="108"/>
                    <a:pt x="399" y="107"/>
                  </a:cubicBezTo>
                  <a:cubicBezTo>
                    <a:pt x="399" y="107"/>
                    <a:pt x="399" y="102"/>
                    <a:pt x="399" y="102"/>
                  </a:cubicBezTo>
                  <a:cubicBezTo>
                    <a:pt x="398" y="100"/>
                    <a:pt x="398" y="100"/>
                    <a:pt x="398" y="100"/>
                  </a:cubicBezTo>
                  <a:cubicBezTo>
                    <a:pt x="398" y="100"/>
                    <a:pt x="395" y="98"/>
                    <a:pt x="395" y="97"/>
                  </a:cubicBezTo>
                  <a:cubicBezTo>
                    <a:pt x="395" y="97"/>
                    <a:pt x="394" y="94"/>
                    <a:pt x="394" y="93"/>
                  </a:cubicBezTo>
                  <a:cubicBezTo>
                    <a:pt x="394" y="92"/>
                    <a:pt x="397" y="90"/>
                    <a:pt x="397" y="90"/>
                  </a:cubicBezTo>
                  <a:cubicBezTo>
                    <a:pt x="398" y="93"/>
                    <a:pt x="398" y="93"/>
                    <a:pt x="398" y="93"/>
                  </a:cubicBezTo>
                  <a:cubicBezTo>
                    <a:pt x="401" y="97"/>
                    <a:pt x="401" y="97"/>
                    <a:pt x="401" y="97"/>
                  </a:cubicBezTo>
                  <a:cubicBezTo>
                    <a:pt x="401" y="96"/>
                    <a:pt x="401" y="95"/>
                    <a:pt x="401" y="95"/>
                  </a:cubicBezTo>
                  <a:cubicBezTo>
                    <a:pt x="401" y="94"/>
                    <a:pt x="406" y="101"/>
                    <a:pt x="406" y="101"/>
                  </a:cubicBezTo>
                  <a:close/>
                  <a:moveTo>
                    <a:pt x="401" y="100"/>
                  </a:moveTo>
                  <a:cubicBezTo>
                    <a:pt x="404" y="101"/>
                    <a:pt x="404" y="101"/>
                    <a:pt x="404" y="101"/>
                  </a:cubicBezTo>
                  <a:cubicBezTo>
                    <a:pt x="401" y="97"/>
                    <a:pt x="401" y="97"/>
                    <a:pt x="401" y="97"/>
                  </a:cubicBezTo>
                  <a:cubicBezTo>
                    <a:pt x="401" y="98"/>
                    <a:pt x="401" y="100"/>
                    <a:pt x="401" y="100"/>
                  </a:cubicBezTo>
                  <a:close/>
                  <a:moveTo>
                    <a:pt x="250" y="172"/>
                  </a:moveTo>
                  <a:cubicBezTo>
                    <a:pt x="248" y="172"/>
                    <a:pt x="245" y="173"/>
                    <a:pt x="245" y="173"/>
                  </a:cubicBezTo>
                  <a:cubicBezTo>
                    <a:pt x="245" y="173"/>
                    <a:pt x="242" y="174"/>
                    <a:pt x="241" y="174"/>
                  </a:cubicBezTo>
                  <a:cubicBezTo>
                    <a:pt x="241" y="175"/>
                    <a:pt x="241" y="175"/>
                    <a:pt x="238" y="177"/>
                  </a:cubicBezTo>
                  <a:cubicBezTo>
                    <a:pt x="236" y="179"/>
                    <a:pt x="237" y="176"/>
                    <a:pt x="236" y="179"/>
                  </a:cubicBezTo>
                  <a:cubicBezTo>
                    <a:pt x="235" y="181"/>
                    <a:pt x="236" y="181"/>
                    <a:pt x="233" y="181"/>
                  </a:cubicBezTo>
                  <a:cubicBezTo>
                    <a:pt x="231" y="181"/>
                    <a:pt x="229" y="181"/>
                    <a:pt x="227" y="181"/>
                  </a:cubicBezTo>
                  <a:cubicBezTo>
                    <a:pt x="225" y="181"/>
                    <a:pt x="225" y="180"/>
                    <a:pt x="223" y="181"/>
                  </a:cubicBezTo>
                  <a:cubicBezTo>
                    <a:pt x="222" y="183"/>
                    <a:pt x="221" y="184"/>
                    <a:pt x="220" y="184"/>
                  </a:cubicBezTo>
                  <a:cubicBezTo>
                    <a:pt x="220" y="185"/>
                    <a:pt x="220" y="186"/>
                    <a:pt x="221" y="186"/>
                  </a:cubicBezTo>
                  <a:cubicBezTo>
                    <a:pt x="221" y="186"/>
                    <a:pt x="226" y="186"/>
                    <a:pt x="227" y="186"/>
                  </a:cubicBezTo>
                  <a:cubicBezTo>
                    <a:pt x="227" y="189"/>
                    <a:pt x="227" y="189"/>
                    <a:pt x="227" y="189"/>
                  </a:cubicBezTo>
                  <a:cubicBezTo>
                    <a:pt x="229" y="188"/>
                    <a:pt x="229" y="188"/>
                    <a:pt x="229" y="188"/>
                  </a:cubicBezTo>
                  <a:cubicBezTo>
                    <a:pt x="229" y="188"/>
                    <a:pt x="231" y="188"/>
                    <a:pt x="231" y="187"/>
                  </a:cubicBezTo>
                  <a:cubicBezTo>
                    <a:pt x="231" y="187"/>
                    <a:pt x="231" y="186"/>
                    <a:pt x="231" y="186"/>
                  </a:cubicBezTo>
                  <a:cubicBezTo>
                    <a:pt x="228" y="186"/>
                    <a:pt x="228" y="186"/>
                    <a:pt x="228" y="186"/>
                  </a:cubicBezTo>
                  <a:cubicBezTo>
                    <a:pt x="228" y="186"/>
                    <a:pt x="229" y="186"/>
                    <a:pt x="232" y="185"/>
                  </a:cubicBezTo>
                  <a:cubicBezTo>
                    <a:pt x="236" y="184"/>
                    <a:pt x="237" y="183"/>
                    <a:pt x="237" y="183"/>
                  </a:cubicBezTo>
                  <a:cubicBezTo>
                    <a:pt x="234" y="186"/>
                    <a:pt x="234" y="186"/>
                    <a:pt x="234" y="186"/>
                  </a:cubicBezTo>
                  <a:cubicBezTo>
                    <a:pt x="234" y="186"/>
                    <a:pt x="237" y="188"/>
                    <a:pt x="239" y="187"/>
                  </a:cubicBezTo>
                  <a:cubicBezTo>
                    <a:pt x="240" y="186"/>
                    <a:pt x="240" y="186"/>
                    <a:pt x="243" y="184"/>
                  </a:cubicBezTo>
                  <a:cubicBezTo>
                    <a:pt x="246" y="183"/>
                    <a:pt x="246" y="183"/>
                    <a:pt x="247" y="183"/>
                  </a:cubicBezTo>
                  <a:cubicBezTo>
                    <a:pt x="247" y="182"/>
                    <a:pt x="249" y="184"/>
                    <a:pt x="249" y="184"/>
                  </a:cubicBezTo>
                  <a:cubicBezTo>
                    <a:pt x="250" y="184"/>
                    <a:pt x="252" y="184"/>
                    <a:pt x="253" y="182"/>
                  </a:cubicBezTo>
                  <a:cubicBezTo>
                    <a:pt x="254" y="180"/>
                    <a:pt x="254" y="179"/>
                    <a:pt x="254" y="178"/>
                  </a:cubicBezTo>
                  <a:cubicBezTo>
                    <a:pt x="254" y="177"/>
                    <a:pt x="254" y="177"/>
                    <a:pt x="254" y="176"/>
                  </a:cubicBezTo>
                  <a:cubicBezTo>
                    <a:pt x="254" y="175"/>
                    <a:pt x="253" y="174"/>
                    <a:pt x="254" y="173"/>
                  </a:cubicBezTo>
                  <a:cubicBezTo>
                    <a:pt x="255" y="172"/>
                    <a:pt x="256" y="172"/>
                    <a:pt x="256" y="171"/>
                  </a:cubicBezTo>
                  <a:cubicBezTo>
                    <a:pt x="256" y="170"/>
                    <a:pt x="256" y="169"/>
                    <a:pt x="256" y="168"/>
                  </a:cubicBezTo>
                  <a:cubicBezTo>
                    <a:pt x="257" y="167"/>
                    <a:pt x="257" y="166"/>
                    <a:pt x="257" y="165"/>
                  </a:cubicBezTo>
                  <a:cubicBezTo>
                    <a:pt x="257" y="163"/>
                    <a:pt x="257" y="161"/>
                    <a:pt x="256" y="160"/>
                  </a:cubicBezTo>
                  <a:cubicBezTo>
                    <a:pt x="256" y="160"/>
                    <a:pt x="254" y="160"/>
                    <a:pt x="255" y="159"/>
                  </a:cubicBezTo>
                  <a:cubicBezTo>
                    <a:pt x="256" y="158"/>
                    <a:pt x="257" y="156"/>
                    <a:pt x="257" y="156"/>
                  </a:cubicBezTo>
                  <a:cubicBezTo>
                    <a:pt x="257" y="156"/>
                    <a:pt x="259" y="157"/>
                    <a:pt x="260" y="158"/>
                  </a:cubicBezTo>
                  <a:cubicBezTo>
                    <a:pt x="260" y="159"/>
                    <a:pt x="261" y="159"/>
                    <a:pt x="262" y="159"/>
                  </a:cubicBezTo>
                  <a:cubicBezTo>
                    <a:pt x="263" y="159"/>
                    <a:pt x="264" y="158"/>
                    <a:pt x="265" y="157"/>
                  </a:cubicBezTo>
                  <a:cubicBezTo>
                    <a:pt x="266" y="156"/>
                    <a:pt x="268" y="154"/>
                    <a:pt x="268" y="153"/>
                  </a:cubicBezTo>
                  <a:cubicBezTo>
                    <a:pt x="269" y="152"/>
                    <a:pt x="270" y="152"/>
                    <a:pt x="270" y="151"/>
                  </a:cubicBezTo>
                  <a:cubicBezTo>
                    <a:pt x="270" y="151"/>
                    <a:pt x="268" y="151"/>
                    <a:pt x="267" y="149"/>
                  </a:cubicBezTo>
                  <a:cubicBezTo>
                    <a:pt x="266" y="147"/>
                    <a:pt x="266" y="144"/>
                    <a:pt x="265" y="144"/>
                  </a:cubicBezTo>
                  <a:cubicBezTo>
                    <a:pt x="265" y="145"/>
                    <a:pt x="263" y="147"/>
                    <a:pt x="263" y="148"/>
                  </a:cubicBezTo>
                  <a:cubicBezTo>
                    <a:pt x="262" y="149"/>
                    <a:pt x="261" y="150"/>
                    <a:pt x="261" y="150"/>
                  </a:cubicBezTo>
                  <a:cubicBezTo>
                    <a:pt x="258" y="147"/>
                    <a:pt x="258" y="147"/>
                    <a:pt x="258" y="147"/>
                  </a:cubicBezTo>
                  <a:cubicBezTo>
                    <a:pt x="259" y="144"/>
                    <a:pt x="259" y="144"/>
                    <a:pt x="259" y="144"/>
                  </a:cubicBezTo>
                  <a:cubicBezTo>
                    <a:pt x="257" y="144"/>
                    <a:pt x="257" y="144"/>
                    <a:pt x="257" y="144"/>
                  </a:cubicBezTo>
                  <a:cubicBezTo>
                    <a:pt x="258" y="146"/>
                    <a:pt x="256" y="151"/>
                    <a:pt x="256" y="151"/>
                  </a:cubicBezTo>
                  <a:cubicBezTo>
                    <a:pt x="253" y="152"/>
                    <a:pt x="253" y="152"/>
                    <a:pt x="253" y="152"/>
                  </a:cubicBezTo>
                  <a:cubicBezTo>
                    <a:pt x="253" y="152"/>
                    <a:pt x="252" y="155"/>
                    <a:pt x="251" y="156"/>
                  </a:cubicBezTo>
                  <a:cubicBezTo>
                    <a:pt x="251" y="156"/>
                    <a:pt x="251" y="159"/>
                    <a:pt x="251" y="159"/>
                  </a:cubicBezTo>
                  <a:cubicBezTo>
                    <a:pt x="251" y="159"/>
                    <a:pt x="251" y="160"/>
                    <a:pt x="251" y="160"/>
                  </a:cubicBezTo>
                  <a:cubicBezTo>
                    <a:pt x="252" y="161"/>
                    <a:pt x="253" y="166"/>
                    <a:pt x="253" y="168"/>
                  </a:cubicBezTo>
                  <a:cubicBezTo>
                    <a:pt x="252" y="170"/>
                    <a:pt x="252" y="171"/>
                    <a:pt x="250" y="172"/>
                  </a:cubicBezTo>
                  <a:close/>
                  <a:moveTo>
                    <a:pt x="223" y="191"/>
                  </a:moveTo>
                  <a:cubicBezTo>
                    <a:pt x="224" y="189"/>
                    <a:pt x="224" y="189"/>
                    <a:pt x="224" y="189"/>
                  </a:cubicBezTo>
                  <a:cubicBezTo>
                    <a:pt x="224" y="188"/>
                    <a:pt x="224" y="188"/>
                    <a:pt x="224" y="188"/>
                  </a:cubicBezTo>
                  <a:cubicBezTo>
                    <a:pt x="222" y="188"/>
                    <a:pt x="222" y="188"/>
                    <a:pt x="222" y="188"/>
                  </a:cubicBezTo>
                  <a:cubicBezTo>
                    <a:pt x="220" y="189"/>
                    <a:pt x="220" y="189"/>
                    <a:pt x="220" y="189"/>
                  </a:cubicBezTo>
                  <a:cubicBezTo>
                    <a:pt x="222" y="190"/>
                    <a:pt x="222" y="190"/>
                    <a:pt x="222" y="190"/>
                  </a:cubicBezTo>
                  <a:cubicBezTo>
                    <a:pt x="221" y="194"/>
                    <a:pt x="221" y="194"/>
                    <a:pt x="221" y="194"/>
                  </a:cubicBezTo>
                  <a:lnTo>
                    <a:pt x="223" y="191"/>
                  </a:lnTo>
                  <a:close/>
                  <a:moveTo>
                    <a:pt x="187" y="217"/>
                  </a:moveTo>
                  <a:cubicBezTo>
                    <a:pt x="185" y="221"/>
                    <a:pt x="185" y="221"/>
                    <a:pt x="185" y="221"/>
                  </a:cubicBezTo>
                  <a:cubicBezTo>
                    <a:pt x="188" y="225"/>
                    <a:pt x="188" y="225"/>
                    <a:pt x="188" y="225"/>
                  </a:cubicBezTo>
                  <a:cubicBezTo>
                    <a:pt x="188" y="225"/>
                    <a:pt x="191" y="225"/>
                    <a:pt x="192" y="224"/>
                  </a:cubicBezTo>
                  <a:cubicBezTo>
                    <a:pt x="192" y="223"/>
                    <a:pt x="192" y="219"/>
                    <a:pt x="193" y="218"/>
                  </a:cubicBezTo>
                  <a:cubicBezTo>
                    <a:pt x="193" y="217"/>
                    <a:pt x="195" y="214"/>
                    <a:pt x="195" y="214"/>
                  </a:cubicBezTo>
                  <a:cubicBezTo>
                    <a:pt x="195" y="212"/>
                    <a:pt x="195" y="212"/>
                    <a:pt x="195" y="212"/>
                  </a:cubicBezTo>
                  <a:cubicBezTo>
                    <a:pt x="192" y="211"/>
                    <a:pt x="192" y="211"/>
                    <a:pt x="192" y="211"/>
                  </a:cubicBezTo>
                  <a:lnTo>
                    <a:pt x="187" y="217"/>
                  </a:lnTo>
                  <a:close/>
                  <a:moveTo>
                    <a:pt x="196" y="247"/>
                  </a:moveTo>
                  <a:cubicBezTo>
                    <a:pt x="195" y="247"/>
                    <a:pt x="192" y="249"/>
                    <a:pt x="192" y="249"/>
                  </a:cubicBezTo>
                  <a:cubicBezTo>
                    <a:pt x="192" y="245"/>
                    <a:pt x="192" y="245"/>
                    <a:pt x="192" y="245"/>
                  </a:cubicBezTo>
                  <a:cubicBezTo>
                    <a:pt x="192" y="245"/>
                    <a:pt x="193" y="244"/>
                    <a:pt x="194" y="242"/>
                  </a:cubicBezTo>
                  <a:cubicBezTo>
                    <a:pt x="194" y="240"/>
                    <a:pt x="194" y="239"/>
                    <a:pt x="194" y="238"/>
                  </a:cubicBezTo>
                  <a:cubicBezTo>
                    <a:pt x="194" y="237"/>
                    <a:pt x="194" y="232"/>
                    <a:pt x="194" y="232"/>
                  </a:cubicBezTo>
                  <a:cubicBezTo>
                    <a:pt x="192" y="231"/>
                    <a:pt x="192" y="231"/>
                    <a:pt x="192" y="231"/>
                  </a:cubicBezTo>
                  <a:cubicBezTo>
                    <a:pt x="190" y="238"/>
                    <a:pt x="190" y="238"/>
                    <a:pt x="190" y="238"/>
                  </a:cubicBezTo>
                  <a:cubicBezTo>
                    <a:pt x="189" y="243"/>
                    <a:pt x="189" y="243"/>
                    <a:pt x="189" y="243"/>
                  </a:cubicBezTo>
                  <a:cubicBezTo>
                    <a:pt x="186" y="244"/>
                    <a:pt x="186" y="244"/>
                    <a:pt x="186" y="244"/>
                  </a:cubicBezTo>
                  <a:cubicBezTo>
                    <a:pt x="186" y="244"/>
                    <a:pt x="187" y="250"/>
                    <a:pt x="188" y="251"/>
                  </a:cubicBezTo>
                  <a:cubicBezTo>
                    <a:pt x="188" y="251"/>
                    <a:pt x="192" y="253"/>
                    <a:pt x="192" y="253"/>
                  </a:cubicBezTo>
                  <a:cubicBezTo>
                    <a:pt x="196" y="253"/>
                    <a:pt x="196" y="253"/>
                    <a:pt x="196" y="253"/>
                  </a:cubicBezTo>
                  <a:cubicBezTo>
                    <a:pt x="196" y="253"/>
                    <a:pt x="198" y="252"/>
                    <a:pt x="199" y="253"/>
                  </a:cubicBezTo>
                  <a:cubicBezTo>
                    <a:pt x="199" y="254"/>
                    <a:pt x="200" y="257"/>
                    <a:pt x="200" y="256"/>
                  </a:cubicBezTo>
                  <a:cubicBezTo>
                    <a:pt x="200" y="255"/>
                    <a:pt x="200" y="252"/>
                    <a:pt x="200" y="251"/>
                  </a:cubicBezTo>
                  <a:cubicBezTo>
                    <a:pt x="199" y="250"/>
                    <a:pt x="197" y="247"/>
                    <a:pt x="196" y="247"/>
                  </a:cubicBezTo>
                  <a:close/>
                  <a:moveTo>
                    <a:pt x="180" y="266"/>
                  </a:moveTo>
                  <a:cubicBezTo>
                    <a:pt x="181" y="266"/>
                    <a:pt x="187" y="266"/>
                    <a:pt x="187" y="266"/>
                  </a:cubicBezTo>
                  <a:cubicBezTo>
                    <a:pt x="187" y="266"/>
                    <a:pt x="186" y="263"/>
                    <a:pt x="187" y="261"/>
                  </a:cubicBezTo>
                  <a:cubicBezTo>
                    <a:pt x="188" y="260"/>
                    <a:pt x="189" y="259"/>
                    <a:pt x="189" y="259"/>
                  </a:cubicBezTo>
                  <a:cubicBezTo>
                    <a:pt x="188" y="258"/>
                    <a:pt x="187" y="257"/>
                    <a:pt x="187" y="257"/>
                  </a:cubicBezTo>
                  <a:cubicBezTo>
                    <a:pt x="186" y="257"/>
                    <a:pt x="186" y="257"/>
                    <a:pt x="186" y="257"/>
                  </a:cubicBezTo>
                  <a:cubicBezTo>
                    <a:pt x="180" y="261"/>
                    <a:pt x="180" y="261"/>
                    <a:pt x="180" y="261"/>
                  </a:cubicBezTo>
                  <a:cubicBezTo>
                    <a:pt x="180" y="261"/>
                    <a:pt x="179" y="266"/>
                    <a:pt x="180" y="266"/>
                  </a:cubicBezTo>
                  <a:close/>
                  <a:moveTo>
                    <a:pt x="197" y="261"/>
                  </a:moveTo>
                  <a:cubicBezTo>
                    <a:pt x="197" y="258"/>
                    <a:pt x="197" y="258"/>
                    <a:pt x="197" y="258"/>
                  </a:cubicBezTo>
                  <a:cubicBezTo>
                    <a:pt x="197" y="258"/>
                    <a:pt x="199" y="256"/>
                    <a:pt x="197" y="256"/>
                  </a:cubicBezTo>
                  <a:cubicBezTo>
                    <a:pt x="194" y="256"/>
                    <a:pt x="193" y="256"/>
                    <a:pt x="193" y="256"/>
                  </a:cubicBezTo>
                  <a:cubicBezTo>
                    <a:pt x="192" y="259"/>
                    <a:pt x="192" y="259"/>
                    <a:pt x="192" y="259"/>
                  </a:cubicBezTo>
                  <a:cubicBezTo>
                    <a:pt x="196" y="262"/>
                    <a:pt x="196" y="262"/>
                    <a:pt x="196" y="262"/>
                  </a:cubicBezTo>
                  <a:lnTo>
                    <a:pt x="197" y="261"/>
                  </a:lnTo>
                  <a:close/>
                  <a:moveTo>
                    <a:pt x="204" y="257"/>
                  </a:moveTo>
                  <a:cubicBezTo>
                    <a:pt x="205" y="254"/>
                    <a:pt x="205" y="254"/>
                    <a:pt x="205" y="254"/>
                  </a:cubicBezTo>
                  <a:cubicBezTo>
                    <a:pt x="202" y="255"/>
                    <a:pt x="202" y="255"/>
                    <a:pt x="202" y="255"/>
                  </a:cubicBezTo>
                  <a:cubicBezTo>
                    <a:pt x="202" y="257"/>
                    <a:pt x="202" y="257"/>
                    <a:pt x="202" y="257"/>
                  </a:cubicBezTo>
                  <a:cubicBezTo>
                    <a:pt x="203" y="259"/>
                    <a:pt x="203" y="259"/>
                    <a:pt x="203" y="259"/>
                  </a:cubicBezTo>
                  <a:cubicBezTo>
                    <a:pt x="204" y="259"/>
                    <a:pt x="204" y="259"/>
                    <a:pt x="204" y="259"/>
                  </a:cubicBezTo>
                  <a:lnTo>
                    <a:pt x="204" y="257"/>
                  </a:lnTo>
                  <a:close/>
                  <a:moveTo>
                    <a:pt x="185" y="284"/>
                  </a:moveTo>
                  <a:cubicBezTo>
                    <a:pt x="181" y="282"/>
                    <a:pt x="181" y="282"/>
                    <a:pt x="181" y="282"/>
                  </a:cubicBezTo>
                  <a:cubicBezTo>
                    <a:pt x="185" y="279"/>
                    <a:pt x="185" y="279"/>
                    <a:pt x="185" y="279"/>
                  </a:cubicBezTo>
                  <a:cubicBezTo>
                    <a:pt x="185" y="279"/>
                    <a:pt x="186" y="278"/>
                    <a:pt x="186" y="277"/>
                  </a:cubicBezTo>
                  <a:cubicBezTo>
                    <a:pt x="186" y="276"/>
                    <a:pt x="186" y="275"/>
                    <a:pt x="186" y="274"/>
                  </a:cubicBezTo>
                  <a:cubicBezTo>
                    <a:pt x="186" y="273"/>
                    <a:pt x="184" y="271"/>
                    <a:pt x="184" y="271"/>
                  </a:cubicBezTo>
                  <a:cubicBezTo>
                    <a:pt x="182" y="270"/>
                    <a:pt x="182" y="270"/>
                    <a:pt x="182" y="270"/>
                  </a:cubicBezTo>
                  <a:cubicBezTo>
                    <a:pt x="181" y="268"/>
                    <a:pt x="181" y="268"/>
                    <a:pt x="181" y="268"/>
                  </a:cubicBezTo>
                  <a:cubicBezTo>
                    <a:pt x="179" y="269"/>
                    <a:pt x="174" y="271"/>
                    <a:pt x="174" y="271"/>
                  </a:cubicBezTo>
                  <a:cubicBezTo>
                    <a:pt x="174" y="271"/>
                    <a:pt x="176" y="273"/>
                    <a:pt x="175" y="275"/>
                  </a:cubicBezTo>
                  <a:cubicBezTo>
                    <a:pt x="174" y="276"/>
                    <a:pt x="172" y="278"/>
                    <a:pt x="172" y="278"/>
                  </a:cubicBezTo>
                  <a:cubicBezTo>
                    <a:pt x="171" y="278"/>
                    <a:pt x="171" y="278"/>
                    <a:pt x="171" y="278"/>
                  </a:cubicBezTo>
                  <a:cubicBezTo>
                    <a:pt x="171" y="278"/>
                    <a:pt x="169" y="279"/>
                    <a:pt x="169" y="279"/>
                  </a:cubicBezTo>
                  <a:cubicBezTo>
                    <a:pt x="169" y="280"/>
                    <a:pt x="168" y="282"/>
                    <a:pt x="167" y="282"/>
                  </a:cubicBezTo>
                  <a:cubicBezTo>
                    <a:pt x="167" y="283"/>
                    <a:pt x="166" y="285"/>
                    <a:pt x="166" y="285"/>
                  </a:cubicBezTo>
                  <a:cubicBezTo>
                    <a:pt x="161" y="286"/>
                    <a:pt x="161" y="286"/>
                    <a:pt x="161" y="286"/>
                  </a:cubicBezTo>
                  <a:cubicBezTo>
                    <a:pt x="161" y="286"/>
                    <a:pt x="161" y="289"/>
                    <a:pt x="160" y="290"/>
                  </a:cubicBezTo>
                  <a:cubicBezTo>
                    <a:pt x="160" y="291"/>
                    <a:pt x="160" y="294"/>
                    <a:pt x="160" y="294"/>
                  </a:cubicBezTo>
                  <a:cubicBezTo>
                    <a:pt x="161" y="294"/>
                    <a:pt x="167" y="296"/>
                    <a:pt x="167" y="296"/>
                  </a:cubicBezTo>
                  <a:cubicBezTo>
                    <a:pt x="172" y="297"/>
                    <a:pt x="172" y="297"/>
                    <a:pt x="172" y="297"/>
                  </a:cubicBezTo>
                  <a:cubicBezTo>
                    <a:pt x="175" y="297"/>
                    <a:pt x="175" y="297"/>
                    <a:pt x="175" y="297"/>
                  </a:cubicBezTo>
                  <a:cubicBezTo>
                    <a:pt x="175" y="297"/>
                    <a:pt x="177" y="299"/>
                    <a:pt x="178" y="298"/>
                  </a:cubicBezTo>
                  <a:cubicBezTo>
                    <a:pt x="179" y="296"/>
                    <a:pt x="180" y="291"/>
                    <a:pt x="180" y="290"/>
                  </a:cubicBezTo>
                  <a:cubicBezTo>
                    <a:pt x="181" y="289"/>
                    <a:pt x="184" y="287"/>
                    <a:pt x="185" y="287"/>
                  </a:cubicBezTo>
                  <a:cubicBezTo>
                    <a:pt x="186" y="287"/>
                    <a:pt x="187" y="287"/>
                    <a:pt x="187" y="287"/>
                  </a:cubicBezTo>
                  <a:lnTo>
                    <a:pt x="185" y="284"/>
                  </a:lnTo>
                  <a:close/>
                  <a:moveTo>
                    <a:pt x="173" y="306"/>
                  </a:moveTo>
                  <a:cubicBezTo>
                    <a:pt x="172" y="304"/>
                    <a:pt x="172" y="304"/>
                    <a:pt x="172" y="304"/>
                  </a:cubicBezTo>
                  <a:cubicBezTo>
                    <a:pt x="169" y="306"/>
                    <a:pt x="169" y="306"/>
                    <a:pt x="169" y="306"/>
                  </a:cubicBezTo>
                  <a:cubicBezTo>
                    <a:pt x="164" y="305"/>
                    <a:pt x="164" y="305"/>
                    <a:pt x="164" y="305"/>
                  </a:cubicBezTo>
                  <a:cubicBezTo>
                    <a:pt x="154" y="305"/>
                    <a:pt x="154" y="305"/>
                    <a:pt x="154" y="305"/>
                  </a:cubicBezTo>
                  <a:cubicBezTo>
                    <a:pt x="153" y="305"/>
                    <a:pt x="153" y="305"/>
                    <a:pt x="153" y="305"/>
                  </a:cubicBezTo>
                  <a:cubicBezTo>
                    <a:pt x="155" y="306"/>
                    <a:pt x="155" y="306"/>
                    <a:pt x="155" y="306"/>
                  </a:cubicBezTo>
                  <a:cubicBezTo>
                    <a:pt x="154" y="307"/>
                    <a:pt x="154" y="307"/>
                    <a:pt x="154" y="307"/>
                  </a:cubicBezTo>
                  <a:cubicBezTo>
                    <a:pt x="154" y="307"/>
                    <a:pt x="164" y="309"/>
                    <a:pt x="165" y="309"/>
                  </a:cubicBezTo>
                  <a:cubicBezTo>
                    <a:pt x="166" y="309"/>
                    <a:pt x="172" y="311"/>
                    <a:pt x="174" y="311"/>
                  </a:cubicBezTo>
                  <a:cubicBezTo>
                    <a:pt x="176" y="311"/>
                    <a:pt x="177" y="311"/>
                    <a:pt x="177" y="311"/>
                  </a:cubicBezTo>
                  <a:cubicBezTo>
                    <a:pt x="180" y="309"/>
                    <a:pt x="180" y="309"/>
                    <a:pt x="180" y="309"/>
                  </a:cubicBezTo>
                  <a:cubicBezTo>
                    <a:pt x="180" y="309"/>
                    <a:pt x="176" y="308"/>
                    <a:pt x="176" y="308"/>
                  </a:cubicBezTo>
                  <a:cubicBezTo>
                    <a:pt x="175" y="308"/>
                    <a:pt x="173" y="306"/>
                    <a:pt x="173" y="306"/>
                  </a:cubicBezTo>
                  <a:close/>
                  <a:moveTo>
                    <a:pt x="197" y="266"/>
                  </a:moveTo>
                  <a:cubicBezTo>
                    <a:pt x="197" y="266"/>
                    <a:pt x="194" y="268"/>
                    <a:pt x="194" y="269"/>
                  </a:cubicBezTo>
                  <a:cubicBezTo>
                    <a:pt x="194" y="269"/>
                    <a:pt x="196" y="270"/>
                    <a:pt x="196" y="270"/>
                  </a:cubicBezTo>
                  <a:cubicBezTo>
                    <a:pt x="198" y="269"/>
                    <a:pt x="198" y="269"/>
                    <a:pt x="198" y="269"/>
                  </a:cubicBezTo>
                  <a:cubicBezTo>
                    <a:pt x="200" y="269"/>
                    <a:pt x="200" y="269"/>
                    <a:pt x="200" y="269"/>
                  </a:cubicBezTo>
                  <a:cubicBezTo>
                    <a:pt x="200" y="269"/>
                    <a:pt x="199" y="270"/>
                    <a:pt x="199" y="272"/>
                  </a:cubicBezTo>
                  <a:cubicBezTo>
                    <a:pt x="199" y="273"/>
                    <a:pt x="200" y="274"/>
                    <a:pt x="200" y="274"/>
                  </a:cubicBezTo>
                  <a:cubicBezTo>
                    <a:pt x="200" y="274"/>
                    <a:pt x="204" y="273"/>
                    <a:pt x="205" y="273"/>
                  </a:cubicBezTo>
                  <a:cubicBezTo>
                    <a:pt x="207" y="273"/>
                    <a:pt x="205" y="271"/>
                    <a:pt x="205" y="271"/>
                  </a:cubicBezTo>
                  <a:cubicBezTo>
                    <a:pt x="205" y="271"/>
                    <a:pt x="205" y="270"/>
                    <a:pt x="206" y="269"/>
                  </a:cubicBezTo>
                  <a:cubicBezTo>
                    <a:pt x="206" y="269"/>
                    <a:pt x="206" y="268"/>
                    <a:pt x="206" y="268"/>
                  </a:cubicBezTo>
                  <a:cubicBezTo>
                    <a:pt x="208" y="270"/>
                    <a:pt x="208" y="270"/>
                    <a:pt x="208" y="270"/>
                  </a:cubicBezTo>
                  <a:cubicBezTo>
                    <a:pt x="208" y="270"/>
                    <a:pt x="209" y="266"/>
                    <a:pt x="209" y="266"/>
                  </a:cubicBezTo>
                  <a:cubicBezTo>
                    <a:pt x="209" y="265"/>
                    <a:pt x="208" y="264"/>
                    <a:pt x="208" y="264"/>
                  </a:cubicBezTo>
                  <a:cubicBezTo>
                    <a:pt x="206" y="263"/>
                    <a:pt x="206" y="263"/>
                    <a:pt x="206" y="263"/>
                  </a:cubicBezTo>
                  <a:cubicBezTo>
                    <a:pt x="203" y="263"/>
                    <a:pt x="203" y="263"/>
                    <a:pt x="203" y="263"/>
                  </a:cubicBezTo>
                  <a:cubicBezTo>
                    <a:pt x="201" y="265"/>
                    <a:pt x="201" y="265"/>
                    <a:pt x="201" y="265"/>
                  </a:cubicBezTo>
                  <a:lnTo>
                    <a:pt x="197" y="266"/>
                  </a:lnTo>
                  <a:close/>
                  <a:moveTo>
                    <a:pt x="198" y="285"/>
                  </a:moveTo>
                  <a:cubicBezTo>
                    <a:pt x="200" y="284"/>
                    <a:pt x="200" y="284"/>
                    <a:pt x="200" y="284"/>
                  </a:cubicBezTo>
                  <a:cubicBezTo>
                    <a:pt x="204" y="285"/>
                    <a:pt x="204" y="285"/>
                    <a:pt x="204" y="285"/>
                  </a:cubicBezTo>
                  <a:cubicBezTo>
                    <a:pt x="206" y="282"/>
                    <a:pt x="206" y="282"/>
                    <a:pt x="206" y="282"/>
                  </a:cubicBezTo>
                  <a:cubicBezTo>
                    <a:pt x="206" y="280"/>
                    <a:pt x="206" y="280"/>
                    <a:pt x="206" y="280"/>
                  </a:cubicBezTo>
                  <a:cubicBezTo>
                    <a:pt x="204" y="280"/>
                    <a:pt x="204" y="280"/>
                    <a:pt x="204" y="280"/>
                  </a:cubicBezTo>
                  <a:cubicBezTo>
                    <a:pt x="200" y="281"/>
                    <a:pt x="200" y="281"/>
                    <a:pt x="200" y="281"/>
                  </a:cubicBezTo>
                  <a:cubicBezTo>
                    <a:pt x="197" y="282"/>
                    <a:pt x="197" y="282"/>
                    <a:pt x="197" y="282"/>
                  </a:cubicBezTo>
                  <a:cubicBezTo>
                    <a:pt x="191" y="282"/>
                    <a:pt x="191" y="282"/>
                    <a:pt x="191" y="282"/>
                  </a:cubicBezTo>
                  <a:cubicBezTo>
                    <a:pt x="191" y="282"/>
                    <a:pt x="189" y="282"/>
                    <a:pt x="189" y="283"/>
                  </a:cubicBezTo>
                  <a:cubicBezTo>
                    <a:pt x="189" y="283"/>
                    <a:pt x="188" y="286"/>
                    <a:pt x="188" y="286"/>
                  </a:cubicBezTo>
                  <a:cubicBezTo>
                    <a:pt x="188" y="289"/>
                    <a:pt x="188" y="289"/>
                    <a:pt x="188" y="289"/>
                  </a:cubicBezTo>
                  <a:cubicBezTo>
                    <a:pt x="188" y="291"/>
                    <a:pt x="188" y="291"/>
                    <a:pt x="188" y="291"/>
                  </a:cubicBezTo>
                  <a:cubicBezTo>
                    <a:pt x="188" y="293"/>
                    <a:pt x="188" y="293"/>
                    <a:pt x="188" y="293"/>
                  </a:cubicBezTo>
                  <a:cubicBezTo>
                    <a:pt x="189" y="295"/>
                    <a:pt x="189" y="295"/>
                    <a:pt x="189" y="295"/>
                  </a:cubicBezTo>
                  <a:cubicBezTo>
                    <a:pt x="189" y="295"/>
                    <a:pt x="189" y="297"/>
                    <a:pt x="189" y="298"/>
                  </a:cubicBezTo>
                  <a:cubicBezTo>
                    <a:pt x="189" y="299"/>
                    <a:pt x="190" y="300"/>
                    <a:pt x="191" y="300"/>
                  </a:cubicBezTo>
                  <a:cubicBezTo>
                    <a:pt x="192" y="300"/>
                    <a:pt x="193" y="301"/>
                    <a:pt x="193" y="301"/>
                  </a:cubicBezTo>
                  <a:cubicBezTo>
                    <a:pt x="193" y="301"/>
                    <a:pt x="193" y="302"/>
                    <a:pt x="193" y="303"/>
                  </a:cubicBezTo>
                  <a:cubicBezTo>
                    <a:pt x="193" y="304"/>
                    <a:pt x="193" y="306"/>
                    <a:pt x="194" y="305"/>
                  </a:cubicBezTo>
                  <a:cubicBezTo>
                    <a:pt x="195" y="304"/>
                    <a:pt x="196" y="302"/>
                    <a:pt x="196" y="302"/>
                  </a:cubicBezTo>
                  <a:cubicBezTo>
                    <a:pt x="193" y="299"/>
                    <a:pt x="193" y="299"/>
                    <a:pt x="193" y="299"/>
                  </a:cubicBezTo>
                  <a:cubicBezTo>
                    <a:pt x="193" y="299"/>
                    <a:pt x="193" y="298"/>
                    <a:pt x="193" y="297"/>
                  </a:cubicBezTo>
                  <a:cubicBezTo>
                    <a:pt x="193" y="296"/>
                    <a:pt x="193" y="294"/>
                    <a:pt x="193" y="294"/>
                  </a:cubicBezTo>
                  <a:cubicBezTo>
                    <a:pt x="194" y="294"/>
                    <a:pt x="194" y="294"/>
                    <a:pt x="194" y="294"/>
                  </a:cubicBezTo>
                  <a:cubicBezTo>
                    <a:pt x="194" y="294"/>
                    <a:pt x="196" y="295"/>
                    <a:pt x="196" y="296"/>
                  </a:cubicBezTo>
                  <a:cubicBezTo>
                    <a:pt x="196" y="298"/>
                    <a:pt x="196" y="298"/>
                    <a:pt x="197" y="299"/>
                  </a:cubicBezTo>
                  <a:cubicBezTo>
                    <a:pt x="197" y="300"/>
                    <a:pt x="198" y="302"/>
                    <a:pt x="198" y="300"/>
                  </a:cubicBezTo>
                  <a:cubicBezTo>
                    <a:pt x="199" y="298"/>
                    <a:pt x="199" y="297"/>
                    <a:pt x="198" y="296"/>
                  </a:cubicBezTo>
                  <a:cubicBezTo>
                    <a:pt x="198" y="295"/>
                    <a:pt x="198" y="294"/>
                    <a:pt x="197" y="293"/>
                  </a:cubicBezTo>
                  <a:cubicBezTo>
                    <a:pt x="196" y="291"/>
                    <a:pt x="195" y="290"/>
                    <a:pt x="195" y="290"/>
                  </a:cubicBezTo>
                  <a:cubicBezTo>
                    <a:pt x="195" y="288"/>
                    <a:pt x="195" y="288"/>
                    <a:pt x="195" y="288"/>
                  </a:cubicBezTo>
                  <a:cubicBezTo>
                    <a:pt x="196" y="286"/>
                    <a:pt x="196" y="286"/>
                    <a:pt x="196" y="286"/>
                  </a:cubicBezTo>
                  <a:lnTo>
                    <a:pt x="198" y="285"/>
                  </a:lnTo>
                  <a:close/>
                  <a:moveTo>
                    <a:pt x="206" y="312"/>
                  </a:moveTo>
                  <a:cubicBezTo>
                    <a:pt x="206" y="312"/>
                    <a:pt x="210" y="311"/>
                    <a:pt x="210" y="311"/>
                  </a:cubicBezTo>
                  <a:cubicBezTo>
                    <a:pt x="210" y="311"/>
                    <a:pt x="213" y="310"/>
                    <a:pt x="214" y="310"/>
                  </a:cubicBezTo>
                  <a:cubicBezTo>
                    <a:pt x="214" y="310"/>
                    <a:pt x="215" y="308"/>
                    <a:pt x="215" y="308"/>
                  </a:cubicBezTo>
                  <a:cubicBezTo>
                    <a:pt x="215" y="307"/>
                    <a:pt x="214" y="308"/>
                    <a:pt x="214" y="308"/>
                  </a:cubicBezTo>
                  <a:cubicBezTo>
                    <a:pt x="214" y="308"/>
                    <a:pt x="212" y="308"/>
                    <a:pt x="211" y="309"/>
                  </a:cubicBezTo>
                  <a:cubicBezTo>
                    <a:pt x="211" y="309"/>
                    <a:pt x="209" y="308"/>
                    <a:pt x="209" y="308"/>
                  </a:cubicBezTo>
                  <a:cubicBezTo>
                    <a:pt x="206" y="309"/>
                    <a:pt x="206" y="309"/>
                    <a:pt x="206" y="309"/>
                  </a:cubicBezTo>
                  <a:cubicBezTo>
                    <a:pt x="201" y="311"/>
                    <a:pt x="201" y="311"/>
                    <a:pt x="201" y="311"/>
                  </a:cubicBezTo>
                  <a:cubicBezTo>
                    <a:pt x="202" y="312"/>
                    <a:pt x="202" y="312"/>
                    <a:pt x="202" y="312"/>
                  </a:cubicBezTo>
                  <a:cubicBezTo>
                    <a:pt x="202" y="312"/>
                    <a:pt x="205" y="312"/>
                    <a:pt x="206" y="312"/>
                  </a:cubicBezTo>
                  <a:close/>
                  <a:moveTo>
                    <a:pt x="186" y="310"/>
                  </a:moveTo>
                  <a:cubicBezTo>
                    <a:pt x="186" y="311"/>
                    <a:pt x="186" y="311"/>
                    <a:pt x="186" y="311"/>
                  </a:cubicBezTo>
                  <a:cubicBezTo>
                    <a:pt x="190" y="311"/>
                    <a:pt x="190" y="311"/>
                    <a:pt x="190" y="311"/>
                  </a:cubicBezTo>
                  <a:cubicBezTo>
                    <a:pt x="194" y="309"/>
                    <a:pt x="194" y="309"/>
                    <a:pt x="194" y="309"/>
                  </a:cubicBezTo>
                  <a:cubicBezTo>
                    <a:pt x="191" y="307"/>
                    <a:pt x="191" y="307"/>
                    <a:pt x="191" y="307"/>
                  </a:cubicBezTo>
                  <a:cubicBezTo>
                    <a:pt x="189" y="306"/>
                    <a:pt x="189" y="306"/>
                    <a:pt x="189" y="306"/>
                  </a:cubicBezTo>
                  <a:cubicBezTo>
                    <a:pt x="189" y="306"/>
                    <a:pt x="187" y="306"/>
                    <a:pt x="187" y="307"/>
                  </a:cubicBezTo>
                  <a:cubicBezTo>
                    <a:pt x="187" y="307"/>
                    <a:pt x="186" y="308"/>
                    <a:pt x="186" y="308"/>
                  </a:cubicBezTo>
                  <a:cubicBezTo>
                    <a:pt x="186" y="309"/>
                    <a:pt x="186" y="309"/>
                    <a:pt x="186" y="309"/>
                  </a:cubicBezTo>
                  <a:cubicBezTo>
                    <a:pt x="186" y="309"/>
                    <a:pt x="186" y="309"/>
                    <a:pt x="186" y="310"/>
                  </a:cubicBezTo>
                  <a:close/>
                  <a:moveTo>
                    <a:pt x="216" y="296"/>
                  </a:moveTo>
                  <a:cubicBezTo>
                    <a:pt x="216" y="298"/>
                    <a:pt x="216" y="298"/>
                    <a:pt x="216" y="298"/>
                  </a:cubicBezTo>
                  <a:cubicBezTo>
                    <a:pt x="216" y="299"/>
                    <a:pt x="216" y="299"/>
                    <a:pt x="216" y="299"/>
                  </a:cubicBezTo>
                  <a:cubicBezTo>
                    <a:pt x="221" y="299"/>
                    <a:pt x="221" y="299"/>
                    <a:pt x="221" y="299"/>
                  </a:cubicBezTo>
                  <a:cubicBezTo>
                    <a:pt x="224" y="298"/>
                    <a:pt x="224" y="298"/>
                    <a:pt x="224" y="298"/>
                  </a:cubicBezTo>
                  <a:cubicBezTo>
                    <a:pt x="222" y="297"/>
                    <a:pt x="222" y="297"/>
                    <a:pt x="222" y="297"/>
                  </a:cubicBezTo>
                  <a:cubicBezTo>
                    <a:pt x="218" y="296"/>
                    <a:pt x="218" y="296"/>
                    <a:pt x="218" y="296"/>
                  </a:cubicBezTo>
                  <a:lnTo>
                    <a:pt x="216" y="296"/>
                  </a:lnTo>
                  <a:close/>
                  <a:moveTo>
                    <a:pt x="272" y="310"/>
                  </a:moveTo>
                  <a:cubicBezTo>
                    <a:pt x="272" y="310"/>
                    <a:pt x="270" y="306"/>
                    <a:pt x="270" y="306"/>
                  </a:cubicBezTo>
                  <a:cubicBezTo>
                    <a:pt x="270" y="306"/>
                    <a:pt x="268" y="305"/>
                    <a:pt x="269" y="305"/>
                  </a:cubicBezTo>
                  <a:cubicBezTo>
                    <a:pt x="270" y="305"/>
                    <a:pt x="272" y="305"/>
                    <a:pt x="272" y="304"/>
                  </a:cubicBezTo>
                  <a:cubicBezTo>
                    <a:pt x="271" y="304"/>
                    <a:pt x="268" y="302"/>
                    <a:pt x="268" y="302"/>
                  </a:cubicBezTo>
                  <a:cubicBezTo>
                    <a:pt x="264" y="299"/>
                    <a:pt x="264" y="299"/>
                    <a:pt x="264" y="299"/>
                  </a:cubicBezTo>
                  <a:cubicBezTo>
                    <a:pt x="261" y="297"/>
                    <a:pt x="261" y="297"/>
                    <a:pt x="261" y="297"/>
                  </a:cubicBezTo>
                  <a:cubicBezTo>
                    <a:pt x="257" y="296"/>
                    <a:pt x="257" y="296"/>
                    <a:pt x="257" y="296"/>
                  </a:cubicBezTo>
                  <a:cubicBezTo>
                    <a:pt x="252" y="294"/>
                    <a:pt x="252" y="294"/>
                    <a:pt x="252" y="294"/>
                  </a:cubicBezTo>
                  <a:cubicBezTo>
                    <a:pt x="247" y="293"/>
                    <a:pt x="247" y="293"/>
                    <a:pt x="247" y="293"/>
                  </a:cubicBezTo>
                  <a:cubicBezTo>
                    <a:pt x="241" y="291"/>
                    <a:pt x="241" y="291"/>
                    <a:pt x="241" y="291"/>
                  </a:cubicBezTo>
                  <a:cubicBezTo>
                    <a:pt x="241" y="291"/>
                    <a:pt x="241" y="293"/>
                    <a:pt x="241" y="294"/>
                  </a:cubicBezTo>
                  <a:cubicBezTo>
                    <a:pt x="241" y="295"/>
                    <a:pt x="236" y="297"/>
                    <a:pt x="236" y="297"/>
                  </a:cubicBezTo>
                  <a:cubicBezTo>
                    <a:pt x="233" y="292"/>
                    <a:pt x="233" y="292"/>
                    <a:pt x="233" y="292"/>
                  </a:cubicBezTo>
                  <a:cubicBezTo>
                    <a:pt x="233" y="290"/>
                    <a:pt x="233" y="290"/>
                    <a:pt x="233" y="290"/>
                  </a:cubicBezTo>
                  <a:cubicBezTo>
                    <a:pt x="225" y="288"/>
                    <a:pt x="225" y="288"/>
                    <a:pt x="225" y="288"/>
                  </a:cubicBezTo>
                  <a:cubicBezTo>
                    <a:pt x="223" y="289"/>
                    <a:pt x="223" y="289"/>
                    <a:pt x="223" y="289"/>
                  </a:cubicBezTo>
                  <a:cubicBezTo>
                    <a:pt x="223" y="289"/>
                    <a:pt x="224" y="294"/>
                    <a:pt x="224" y="295"/>
                  </a:cubicBezTo>
                  <a:cubicBezTo>
                    <a:pt x="224" y="295"/>
                    <a:pt x="227" y="296"/>
                    <a:pt x="228" y="297"/>
                  </a:cubicBezTo>
                  <a:cubicBezTo>
                    <a:pt x="228" y="297"/>
                    <a:pt x="230" y="298"/>
                    <a:pt x="230" y="298"/>
                  </a:cubicBezTo>
                  <a:cubicBezTo>
                    <a:pt x="231" y="299"/>
                    <a:pt x="236" y="299"/>
                    <a:pt x="236" y="299"/>
                  </a:cubicBezTo>
                  <a:cubicBezTo>
                    <a:pt x="237" y="299"/>
                    <a:pt x="240" y="299"/>
                    <a:pt x="241" y="300"/>
                  </a:cubicBezTo>
                  <a:cubicBezTo>
                    <a:pt x="241" y="301"/>
                    <a:pt x="243" y="304"/>
                    <a:pt x="243" y="304"/>
                  </a:cubicBezTo>
                  <a:cubicBezTo>
                    <a:pt x="245" y="306"/>
                    <a:pt x="245" y="306"/>
                    <a:pt x="245" y="306"/>
                  </a:cubicBezTo>
                  <a:cubicBezTo>
                    <a:pt x="249" y="309"/>
                    <a:pt x="249" y="309"/>
                    <a:pt x="249" y="309"/>
                  </a:cubicBezTo>
                  <a:cubicBezTo>
                    <a:pt x="254" y="310"/>
                    <a:pt x="254" y="310"/>
                    <a:pt x="254" y="310"/>
                  </a:cubicBezTo>
                  <a:cubicBezTo>
                    <a:pt x="256" y="308"/>
                    <a:pt x="256" y="308"/>
                    <a:pt x="256" y="308"/>
                  </a:cubicBezTo>
                  <a:cubicBezTo>
                    <a:pt x="261" y="307"/>
                    <a:pt x="261" y="307"/>
                    <a:pt x="261" y="307"/>
                  </a:cubicBezTo>
                  <a:cubicBezTo>
                    <a:pt x="261" y="307"/>
                    <a:pt x="263" y="308"/>
                    <a:pt x="264" y="308"/>
                  </a:cubicBezTo>
                  <a:cubicBezTo>
                    <a:pt x="264" y="308"/>
                    <a:pt x="265" y="309"/>
                    <a:pt x="266" y="310"/>
                  </a:cubicBezTo>
                  <a:cubicBezTo>
                    <a:pt x="266" y="311"/>
                    <a:pt x="267" y="313"/>
                    <a:pt x="267" y="313"/>
                  </a:cubicBezTo>
                  <a:cubicBezTo>
                    <a:pt x="274" y="314"/>
                    <a:pt x="274" y="314"/>
                    <a:pt x="274" y="314"/>
                  </a:cubicBezTo>
                  <a:cubicBezTo>
                    <a:pt x="276" y="314"/>
                    <a:pt x="276" y="314"/>
                    <a:pt x="276" y="314"/>
                  </a:cubicBezTo>
                  <a:cubicBezTo>
                    <a:pt x="276" y="314"/>
                    <a:pt x="272" y="311"/>
                    <a:pt x="272" y="310"/>
                  </a:cubicBezTo>
                  <a:close/>
                  <a:moveTo>
                    <a:pt x="287" y="295"/>
                  </a:moveTo>
                  <a:cubicBezTo>
                    <a:pt x="287" y="294"/>
                    <a:pt x="287" y="293"/>
                    <a:pt x="287" y="292"/>
                  </a:cubicBezTo>
                  <a:cubicBezTo>
                    <a:pt x="286" y="292"/>
                    <a:pt x="286" y="293"/>
                    <a:pt x="286" y="293"/>
                  </a:cubicBezTo>
                  <a:cubicBezTo>
                    <a:pt x="286" y="293"/>
                    <a:pt x="282" y="296"/>
                    <a:pt x="281" y="297"/>
                  </a:cubicBezTo>
                  <a:cubicBezTo>
                    <a:pt x="279" y="297"/>
                    <a:pt x="279" y="298"/>
                    <a:pt x="279" y="298"/>
                  </a:cubicBezTo>
                  <a:cubicBezTo>
                    <a:pt x="274" y="299"/>
                    <a:pt x="274" y="299"/>
                    <a:pt x="274" y="299"/>
                  </a:cubicBezTo>
                  <a:cubicBezTo>
                    <a:pt x="274" y="299"/>
                    <a:pt x="274" y="299"/>
                    <a:pt x="273" y="300"/>
                  </a:cubicBezTo>
                  <a:cubicBezTo>
                    <a:pt x="271" y="302"/>
                    <a:pt x="273" y="303"/>
                    <a:pt x="273" y="303"/>
                  </a:cubicBezTo>
                  <a:cubicBezTo>
                    <a:pt x="273" y="304"/>
                    <a:pt x="273" y="305"/>
                    <a:pt x="273" y="305"/>
                  </a:cubicBezTo>
                  <a:cubicBezTo>
                    <a:pt x="275" y="304"/>
                    <a:pt x="275" y="304"/>
                    <a:pt x="275" y="304"/>
                  </a:cubicBezTo>
                  <a:cubicBezTo>
                    <a:pt x="276" y="304"/>
                    <a:pt x="276" y="304"/>
                    <a:pt x="276" y="304"/>
                  </a:cubicBezTo>
                  <a:cubicBezTo>
                    <a:pt x="276" y="304"/>
                    <a:pt x="278" y="303"/>
                    <a:pt x="279" y="303"/>
                  </a:cubicBezTo>
                  <a:cubicBezTo>
                    <a:pt x="279" y="303"/>
                    <a:pt x="281" y="302"/>
                    <a:pt x="281" y="302"/>
                  </a:cubicBezTo>
                  <a:cubicBezTo>
                    <a:pt x="284" y="300"/>
                    <a:pt x="284" y="300"/>
                    <a:pt x="284" y="300"/>
                  </a:cubicBezTo>
                  <a:cubicBezTo>
                    <a:pt x="284" y="300"/>
                    <a:pt x="287" y="296"/>
                    <a:pt x="287" y="295"/>
                  </a:cubicBezTo>
                  <a:close/>
                  <a:moveTo>
                    <a:pt x="245" y="382"/>
                  </a:moveTo>
                  <a:cubicBezTo>
                    <a:pt x="246" y="382"/>
                    <a:pt x="251" y="379"/>
                    <a:pt x="251" y="378"/>
                  </a:cubicBezTo>
                  <a:cubicBezTo>
                    <a:pt x="252" y="377"/>
                    <a:pt x="255" y="376"/>
                    <a:pt x="256" y="376"/>
                  </a:cubicBezTo>
                  <a:cubicBezTo>
                    <a:pt x="257" y="375"/>
                    <a:pt x="258" y="374"/>
                    <a:pt x="258" y="373"/>
                  </a:cubicBezTo>
                  <a:cubicBezTo>
                    <a:pt x="258" y="372"/>
                    <a:pt x="261" y="370"/>
                    <a:pt x="261" y="369"/>
                  </a:cubicBezTo>
                  <a:cubicBezTo>
                    <a:pt x="261" y="368"/>
                    <a:pt x="265" y="367"/>
                    <a:pt x="266" y="366"/>
                  </a:cubicBezTo>
                  <a:cubicBezTo>
                    <a:pt x="266" y="366"/>
                    <a:pt x="267" y="363"/>
                    <a:pt x="267" y="363"/>
                  </a:cubicBezTo>
                  <a:cubicBezTo>
                    <a:pt x="269" y="360"/>
                    <a:pt x="269" y="360"/>
                    <a:pt x="269" y="360"/>
                  </a:cubicBezTo>
                  <a:cubicBezTo>
                    <a:pt x="269" y="360"/>
                    <a:pt x="269" y="357"/>
                    <a:pt x="269" y="356"/>
                  </a:cubicBezTo>
                  <a:cubicBezTo>
                    <a:pt x="270" y="355"/>
                    <a:pt x="268" y="351"/>
                    <a:pt x="268" y="351"/>
                  </a:cubicBezTo>
                  <a:cubicBezTo>
                    <a:pt x="267" y="350"/>
                    <a:pt x="266" y="350"/>
                    <a:pt x="266" y="348"/>
                  </a:cubicBezTo>
                  <a:cubicBezTo>
                    <a:pt x="266" y="347"/>
                    <a:pt x="267" y="346"/>
                    <a:pt x="267" y="346"/>
                  </a:cubicBezTo>
                  <a:cubicBezTo>
                    <a:pt x="262" y="343"/>
                    <a:pt x="262" y="343"/>
                    <a:pt x="262" y="343"/>
                  </a:cubicBezTo>
                  <a:cubicBezTo>
                    <a:pt x="262" y="343"/>
                    <a:pt x="261" y="338"/>
                    <a:pt x="260" y="337"/>
                  </a:cubicBezTo>
                  <a:cubicBezTo>
                    <a:pt x="260" y="336"/>
                    <a:pt x="257" y="334"/>
                    <a:pt x="257" y="333"/>
                  </a:cubicBezTo>
                  <a:cubicBezTo>
                    <a:pt x="257" y="331"/>
                    <a:pt x="258" y="328"/>
                    <a:pt x="258" y="326"/>
                  </a:cubicBezTo>
                  <a:cubicBezTo>
                    <a:pt x="258" y="324"/>
                    <a:pt x="252" y="323"/>
                    <a:pt x="251" y="323"/>
                  </a:cubicBezTo>
                  <a:cubicBezTo>
                    <a:pt x="250" y="323"/>
                    <a:pt x="251" y="325"/>
                    <a:pt x="251" y="326"/>
                  </a:cubicBezTo>
                  <a:cubicBezTo>
                    <a:pt x="251" y="327"/>
                    <a:pt x="250" y="327"/>
                    <a:pt x="248" y="330"/>
                  </a:cubicBezTo>
                  <a:cubicBezTo>
                    <a:pt x="246" y="332"/>
                    <a:pt x="246" y="331"/>
                    <a:pt x="246" y="332"/>
                  </a:cubicBezTo>
                  <a:cubicBezTo>
                    <a:pt x="245" y="333"/>
                    <a:pt x="244" y="337"/>
                    <a:pt x="244" y="337"/>
                  </a:cubicBezTo>
                  <a:cubicBezTo>
                    <a:pt x="244" y="337"/>
                    <a:pt x="240" y="336"/>
                    <a:pt x="239" y="335"/>
                  </a:cubicBezTo>
                  <a:cubicBezTo>
                    <a:pt x="239" y="334"/>
                    <a:pt x="235" y="332"/>
                    <a:pt x="235" y="332"/>
                  </a:cubicBezTo>
                  <a:cubicBezTo>
                    <a:pt x="235" y="332"/>
                    <a:pt x="238" y="326"/>
                    <a:pt x="239" y="325"/>
                  </a:cubicBezTo>
                  <a:cubicBezTo>
                    <a:pt x="239" y="325"/>
                    <a:pt x="235" y="324"/>
                    <a:pt x="234" y="324"/>
                  </a:cubicBezTo>
                  <a:cubicBezTo>
                    <a:pt x="232" y="324"/>
                    <a:pt x="232" y="325"/>
                    <a:pt x="230" y="325"/>
                  </a:cubicBezTo>
                  <a:cubicBezTo>
                    <a:pt x="228" y="325"/>
                    <a:pt x="225" y="326"/>
                    <a:pt x="222" y="328"/>
                  </a:cubicBezTo>
                  <a:cubicBezTo>
                    <a:pt x="218" y="329"/>
                    <a:pt x="221" y="331"/>
                    <a:pt x="221" y="332"/>
                  </a:cubicBezTo>
                  <a:cubicBezTo>
                    <a:pt x="221" y="333"/>
                    <a:pt x="221" y="334"/>
                    <a:pt x="221" y="336"/>
                  </a:cubicBezTo>
                  <a:cubicBezTo>
                    <a:pt x="221" y="337"/>
                    <a:pt x="219" y="336"/>
                    <a:pt x="218" y="335"/>
                  </a:cubicBezTo>
                  <a:cubicBezTo>
                    <a:pt x="217" y="335"/>
                    <a:pt x="215" y="333"/>
                    <a:pt x="215" y="332"/>
                  </a:cubicBezTo>
                  <a:cubicBezTo>
                    <a:pt x="215" y="331"/>
                    <a:pt x="213" y="331"/>
                    <a:pt x="213" y="331"/>
                  </a:cubicBezTo>
                  <a:cubicBezTo>
                    <a:pt x="212" y="330"/>
                    <a:pt x="210" y="332"/>
                    <a:pt x="209" y="333"/>
                  </a:cubicBezTo>
                  <a:cubicBezTo>
                    <a:pt x="208" y="334"/>
                    <a:pt x="207" y="336"/>
                    <a:pt x="206" y="336"/>
                  </a:cubicBezTo>
                  <a:cubicBezTo>
                    <a:pt x="205" y="337"/>
                    <a:pt x="202" y="339"/>
                    <a:pt x="202" y="340"/>
                  </a:cubicBezTo>
                  <a:cubicBezTo>
                    <a:pt x="201" y="340"/>
                    <a:pt x="202" y="341"/>
                    <a:pt x="200" y="344"/>
                  </a:cubicBezTo>
                  <a:cubicBezTo>
                    <a:pt x="198" y="347"/>
                    <a:pt x="199" y="345"/>
                    <a:pt x="198" y="347"/>
                  </a:cubicBezTo>
                  <a:cubicBezTo>
                    <a:pt x="198" y="348"/>
                    <a:pt x="196" y="348"/>
                    <a:pt x="196" y="348"/>
                  </a:cubicBezTo>
                  <a:cubicBezTo>
                    <a:pt x="196" y="348"/>
                    <a:pt x="192" y="346"/>
                    <a:pt x="191" y="346"/>
                  </a:cubicBezTo>
                  <a:cubicBezTo>
                    <a:pt x="190" y="346"/>
                    <a:pt x="186" y="348"/>
                    <a:pt x="186" y="348"/>
                  </a:cubicBezTo>
                  <a:cubicBezTo>
                    <a:pt x="186" y="350"/>
                    <a:pt x="186" y="350"/>
                    <a:pt x="186" y="350"/>
                  </a:cubicBezTo>
                  <a:cubicBezTo>
                    <a:pt x="186" y="350"/>
                    <a:pt x="188" y="352"/>
                    <a:pt x="188" y="353"/>
                  </a:cubicBezTo>
                  <a:cubicBezTo>
                    <a:pt x="188" y="354"/>
                    <a:pt x="188" y="356"/>
                    <a:pt x="188" y="357"/>
                  </a:cubicBezTo>
                  <a:cubicBezTo>
                    <a:pt x="188" y="358"/>
                    <a:pt x="189" y="359"/>
                    <a:pt x="189" y="360"/>
                  </a:cubicBezTo>
                  <a:cubicBezTo>
                    <a:pt x="189" y="361"/>
                    <a:pt x="190" y="363"/>
                    <a:pt x="190" y="364"/>
                  </a:cubicBezTo>
                  <a:cubicBezTo>
                    <a:pt x="190" y="365"/>
                    <a:pt x="193" y="367"/>
                    <a:pt x="194" y="368"/>
                  </a:cubicBezTo>
                  <a:cubicBezTo>
                    <a:pt x="195" y="369"/>
                    <a:pt x="194" y="369"/>
                    <a:pt x="194" y="371"/>
                  </a:cubicBezTo>
                  <a:cubicBezTo>
                    <a:pt x="194" y="373"/>
                    <a:pt x="195" y="374"/>
                    <a:pt x="195" y="374"/>
                  </a:cubicBezTo>
                  <a:cubicBezTo>
                    <a:pt x="195" y="374"/>
                    <a:pt x="198" y="374"/>
                    <a:pt x="199" y="374"/>
                  </a:cubicBezTo>
                  <a:cubicBezTo>
                    <a:pt x="200" y="374"/>
                    <a:pt x="199" y="374"/>
                    <a:pt x="203" y="375"/>
                  </a:cubicBezTo>
                  <a:cubicBezTo>
                    <a:pt x="206" y="376"/>
                    <a:pt x="207" y="376"/>
                    <a:pt x="210" y="375"/>
                  </a:cubicBezTo>
                  <a:cubicBezTo>
                    <a:pt x="213" y="374"/>
                    <a:pt x="212" y="374"/>
                    <a:pt x="213" y="372"/>
                  </a:cubicBezTo>
                  <a:cubicBezTo>
                    <a:pt x="214" y="371"/>
                    <a:pt x="215" y="370"/>
                    <a:pt x="216" y="369"/>
                  </a:cubicBezTo>
                  <a:cubicBezTo>
                    <a:pt x="217" y="369"/>
                    <a:pt x="221" y="369"/>
                    <a:pt x="222" y="369"/>
                  </a:cubicBezTo>
                  <a:cubicBezTo>
                    <a:pt x="222" y="369"/>
                    <a:pt x="225" y="369"/>
                    <a:pt x="226" y="369"/>
                  </a:cubicBezTo>
                  <a:cubicBezTo>
                    <a:pt x="226" y="369"/>
                    <a:pt x="228" y="370"/>
                    <a:pt x="231" y="371"/>
                  </a:cubicBezTo>
                  <a:cubicBezTo>
                    <a:pt x="233" y="372"/>
                    <a:pt x="233" y="373"/>
                    <a:pt x="233" y="373"/>
                  </a:cubicBezTo>
                  <a:cubicBezTo>
                    <a:pt x="233" y="373"/>
                    <a:pt x="235" y="374"/>
                    <a:pt x="237" y="374"/>
                  </a:cubicBezTo>
                  <a:cubicBezTo>
                    <a:pt x="238" y="375"/>
                    <a:pt x="238" y="376"/>
                    <a:pt x="238" y="378"/>
                  </a:cubicBezTo>
                  <a:cubicBezTo>
                    <a:pt x="238" y="379"/>
                    <a:pt x="240" y="381"/>
                    <a:pt x="241" y="382"/>
                  </a:cubicBezTo>
                  <a:cubicBezTo>
                    <a:pt x="241" y="384"/>
                    <a:pt x="244" y="383"/>
                    <a:pt x="245" y="382"/>
                  </a:cubicBezTo>
                  <a:close/>
                  <a:moveTo>
                    <a:pt x="246" y="385"/>
                  </a:moveTo>
                  <a:cubicBezTo>
                    <a:pt x="246" y="385"/>
                    <a:pt x="245" y="388"/>
                    <a:pt x="245" y="388"/>
                  </a:cubicBezTo>
                  <a:cubicBezTo>
                    <a:pt x="244" y="387"/>
                    <a:pt x="244" y="387"/>
                    <a:pt x="244" y="387"/>
                  </a:cubicBezTo>
                  <a:cubicBezTo>
                    <a:pt x="243" y="386"/>
                    <a:pt x="243" y="386"/>
                    <a:pt x="243" y="386"/>
                  </a:cubicBezTo>
                  <a:cubicBezTo>
                    <a:pt x="243" y="386"/>
                    <a:pt x="242" y="390"/>
                    <a:pt x="242" y="390"/>
                  </a:cubicBezTo>
                  <a:cubicBezTo>
                    <a:pt x="242" y="390"/>
                    <a:pt x="245" y="394"/>
                    <a:pt x="245" y="393"/>
                  </a:cubicBezTo>
                  <a:cubicBezTo>
                    <a:pt x="245" y="392"/>
                    <a:pt x="247" y="390"/>
                    <a:pt x="247" y="390"/>
                  </a:cubicBezTo>
                  <a:cubicBezTo>
                    <a:pt x="247" y="390"/>
                    <a:pt x="248" y="386"/>
                    <a:pt x="248" y="386"/>
                  </a:cubicBezTo>
                  <a:cubicBezTo>
                    <a:pt x="248" y="386"/>
                    <a:pt x="246" y="384"/>
                    <a:pt x="246" y="385"/>
                  </a:cubicBezTo>
                  <a:close/>
                  <a:moveTo>
                    <a:pt x="272" y="386"/>
                  </a:moveTo>
                  <a:cubicBezTo>
                    <a:pt x="272" y="386"/>
                    <a:pt x="271" y="388"/>
                    <a:pt x="271" y="389"/>
                  </a:cubicBezTo>
                  <a:cubicBezTo>
                    <a:pt x="271" y="390"/>
                    <a:pt x="269" y="391"/>
                    <a:pt x="269" y="391"/>
                  </a:cubicBezTo>
                  <a:cubicBezTo>
                    <a:pt x="269" y="392"/>
                    <a:pt x="265" y="393"/>
                    <a:pt x="264" y="394"/>
                  </a:cubicBezTo>
                  <a:cubicBezTo>
                    <a:pt x="263" y="394"/>
                    <a:pt x="259" y="396"/>
                    <a:pt x="259" y="396"/>
                  </a:cubicBezTo>
                  <a:cubicBezTo>
                    <a:pt x="258" y="396"/>
                    <a:pt x="255" y="399"/>
                    <a:pt x="255" y="399"/>
                  </a:cubicBezTo>
                  <a:cubicBezTo>
                    <a:pt x="249" y="401"/>
                    <a:pt x="249" y="401"/>
                    <a:pt x="249" y="401"/>
                  </a:cubicBezTo>
                  <a:cubicBezTo>
                    <a:pt x="248" y="403"/>
                    <a:pt x="251" y="402"/>
                    <a:pt x="251" y="402"/>
                  </a:cubicBezTo>
                  <a:cubicBezTo>
                    <a:pt x="251" y="402"/>
                    <a:pt x="253" y="401"/>
                    <a:pt x="254" y="401"/>
                  </a:cubicBezTo>
                  <a:cubicBezTo>
                    <a:pt x="255" y="400"/>
                    <a:pt x="256" y="400"/>
                    <a:pt x="257" y="399"/>
                  </a:cubicBezTo>
                  <a:cubicBezTo>
                    <a:pt x="257" y="399"/>
                    <a:pt x="260" y="399"/>
                    <a:pt x="260" y="399"/>
                  </a:cubicBezTo>
                  <a:cubicBezTo>
                    <a:pt x="260" y="399"/>
                    <a:pt x="266" y="396"/>
                    <a:pt x="267" y="395"/>
                  </a:cubicBezTo>
                  <a:cubicBezTo>
                    <a:pt x="268" y="394"/>
                    <a:pt x="270" y="393"/>
                    <a:pt x="270" y="392"/>
                  </a:cubicBezTo>
                  <a:cubicBezTo>
                    <a:pt x="271" y="392"/>
                    <a:pt x="272" y="392"/>
                    <a:pt x="274" y="391"/>
                  </a:cubicBezTo>
                  <a:cubicBezTo>
                    <a:pt x="275" y="391"/>
                    <a:pt x="274" y="390"/>
                    <a:pt x="274" y="390"/>
                  </a:cubicBezTo>
                  <a:cubicBezTo>
                    <a:pt x="274" y="390"/>
                    <a:pt x="274" y="390"/>
                    <a:pt x="273" y="389"/>
                  </a:cubicBezTo>
                  <a:cubicBezTo>
                    <a:pt x="273" y="388"/>
                    <a:pt x="275" y="388"/>
                    <a:pt x="275" y="388"/>
                  </a:cubicBezTo>
                  <a:cubicBezTo>
                    <a:pt x="275" y="388"/>
                    <a:pt x="275" y="384"/>
                    <a:pt x="275" y="383"/>
                  </a:cubicBezTo>
                  <a:cubicBezTo>
                    <a:pt x="275" y="383"/>
                    <a:pt x="272" y="385"/>
                    <a:pt x="272" y="386"/>
                  </a:cubicBezTo>
                  <a:close/>
                  <a:moveTo>
                    <a:pt x="302" y="314"/>
                  </a:moveTo>
                  <a:cubicBezTo>
                    <a:pt x="301" y="310"/>
                    <a:pt x="301" y="310"/>
                    <a:pt x="301" y="310"/>
                  </a:cubicBezTo>
                  <a:cubicBezTo>
                    <a:pt x="299" y="309"/>
                    <a:pt x="299" y="309"/>
                    <a:pt x="299" y="309"/>
                  </a:cubicBezTo>
                  <a:cubicBezTo>
                    <a:pt x="299" y="312"/>
                    <a:pt x="299" y="312"/>
                    <a:pt x="299" y="312"/>
                  </a:cubicBezTo>
                  <a:cubicBezTo>
                    <a:pt x="299" y="312"/>
                    <a:pt x="299" y="313"/>
                    <a:pt x="298" y="314"/>
                  </a:cubicBezTo>
                  <a:cubicBezTo>
                    <a:pt x="297" y="315"/>
                    <a:pt x="299" y="317"/>
                    <a:pt x="299" y="317"/>
                  </a:cubicBezTo>
                  <a:cubicBezTo>
                    <a:pt x="299" y="317"/>
                    <a:pt x="303" y="315"/>
                    <a:pt x="303" y="314"/>
                  </a:cubicBezTo>
                  <a:cubicBezTo>
                    <a:pt x="304" y="313"/>
                    <a:pt x="302" y="314"/>
                    <a:pt x="302" y="314"/>
                  </a:cubicBezTo>
                  <a:close/>
                  <a:moveTo>
                    <a:pt x="312" y="312"/>
                  </a:moveTo>
                  <a:cubicBezTo>
                    <a:pt x="312" y="315"/>
                    <a:pt x="312" y="315"/>
                    <a:pt x="312" y="315"/>
                  </a:cubicBezTo>
                  <a:cubicBezTo>
                    <a:pt x="311" y="316"/>
                    <a:pt x="311" y="316"/>
                    <a:pt x="311" y="316"/>
                  </a:cubicBezTo>
                  <a:cubicBezTo>
                    <a:pt x="310" y="315"/>
                    <a:pt x="310" y="315"/>
                    <a:pt x="310" y="315"/>
                  </a:cubicBezTo>
                  <a:cubicBezTo>
                    <a:pt x="309" y="316"/>
                    <a:pt x="309" y="316"/>
                    <a:pt x="309" y="316"/>
                  </a:cubicBezTo>
                  <a:cubicBezTo>
                    <a:pt x="309" y="316"/>
                    <a:pt x="310" y="317"/>
                    <a:pt x="310" y="318"/>
                  </a:cubicBezTo>
                  <a:cubicBezTo>
                    <a:pt x="310" y="319"/>
                    <a:pt x="313" y="319"/>
                    <a:pt x="313" y="319"/>
                  </a:cubicBezTo>
                  <a:cubicBezTo>
                    <a:pt x="313" y="319"/>
                    <a:pt x="316" y="316"/>
                    <a:pt x="316" y="316"/>
                  </a:cubicBezTo>
                  <a:cubicBezTo>
                    <a:pt x="317" y="316"/>
                    <a:pt x="317" y="314"/>
                    <a:pt x="317" y="314"/>
                  </a:cubicBezTo>
                  <a:cubicBezTo>
                    <a:pt x="315" y="312"/>
                    <a:pt x="315" y="312"/>
                    <a:pt x="315" y="312"/>
                  </a:cubicBezTo>
                  <a:lnTo>
                    <a:pt x="312" y="312"/>
                  </a:lnTo>
                  <a:close/>
                  <a:moveTo>
                    <a:pt x="286" y="310"/>
                  </a:moveTo>
                  <a:cubicBezTo>
                    <a:pt x="286" y="310"/>
                    <a:pt x="286" y="310"/>
                    <a:pt x="286" y="309"/>
                  </a:cubicBezTo>
                  <a:cubicBezTo>
                    <a:pt x="285" y="309"/>
                    <a:pt x="284" y="310"/>
                    <a:pt x="284" y="311"/>
                  </a:cubicBezTo>
                  <a:cubicBezTo>
                    <a:pt x="284" y="311"/>
                    <a:pt x="282" y="313"/>
                    <a:pt x="281" y="313"/>
                  </a:cubicBezTo>
                  <a:cubicBezTo>
                    <a:pt x="281" y="314"/>
                    <a:pt x="288" y="314"/>
                    <a:pt x="288" y="314"/>
                  </a:cubicBezTo>
                  <a:cubicBezTo>
                    <a:pt x="289" y="314"/>
                    <a:pt x="290" y="313"/>
                    <a:pt x="290" y="313"/>
                  </a:cubicBezTo>
                  <a:cubicBezTo>
                    <a:pt x="290" y="313"/>
                    <a:pt x="290" y="311"/>
                    <a:pt x="290" y="310"/>
                  </a:cubicBezTo>
                  <a:cubicBezTo>
                    <a:pt x="290" y="310"/>
                    <a:pt x="286" y="310"/>
                    <a:pt x="286" y="3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38" name="Freeform 83"/>
            <p:cNvSpPr>
              <a:spLocks noEditPoints="1"/>
            </p:cNvSpPr>
            <p:nvPr/>
          </p:nvSpPr>
          <p:spPr bwMode="auto">
            <a:xfrm>
              <a:off x="3869" y="3131"/>
              <a:ext cx="520" cy="520"/>
            </a:xfrm>
            <a:custGeom>
              <a:avLst/>
              <a:gdLst>
                <a:gd name="T0" fmla="*/ 115 w 219"/>
                <a:gd name="T1" fmla="*/ 3 h 219"/>
                <a:gd name="T2" fmla="*/ 3 w 219"/>
                <a:gd name="T3" fmla="*/ 103 h 219"/>
                <a:gd name="T4" fmla="*/ 103 w 219"/>
                <a:gd name="T5" fmla="*/ 215 h 219"/>
                <a:gd name="T6" fmla="*/ 215 w 219"/>
                <a:gd name="T7" fmla="*/ 115 h 219"/>
                <a:gd name="T8" fmla="*/ 115 w 219"/>
                <a:gd name="T9" fmla="*/ 3 h 219"/>
                <a:gd name="T10" fmla="*/ 105 w 219"/>
                <a:gd name="T11" fmla="*/ 188 h 219"/>
                <a:gd name="T12" fmla="*/ 30 w 219"/>
                <a:gd name="T13" fmla="*/ 105 h 219"/>
                <a:gd name="T14" fmla="*/ 114 w 219"/>
                <a:gd name="T15" fmla="*/ 30 h 219"/>
                <a:gd name="T16" fmla="*/ 188 w 219"/>
                <a:gd name="T17" fmla="*/ 114 h 219"/>
                <a:gd name="T18" fmla="*/ 105 w 219"/>
                <a:gd name="T19" fmla="*/ 18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9" h="219">
                  <a:moveTo>
                    <a:pt x="115" y="3"/>
                  </a:moveTo>
                  <a:cubicBezTo>
                    <a:pt x="57" y="0"/>
                    <a:pt x="6" y="45"/>
                    <a:pt x="3" y="103"/>
                  </a:cubicBezTo>
                  <a:cubicBezTo>
                    <a:pt x="0" y="162"/>
                    <a:pt x="44" y="212"/>
                    <a:pt x="103" y="215"/>
                  </a:cubicBezTo>
                  <a:cubicBezTo>
                    <a:pt x="162" y="219"/>
                    <a:pt x="212" y="174"/>
                    <a:pt x="215" y="115"/>
                  </a:cubicBezTo>
                  <a:cubicBezTo>
                    <a:pt x="219" y="57"/>
                    <a:pt x="174" y="7"/>
                    <a:pt x="115" y="3"/>
                  </a:cubicBezTo>
                  <a:close/>
                  <a:moveTo>
                    <a:pt x="105" y="188"/>
                  </a:moveTo>
                  <a:cubicBezTo>
                    <a:pt x="61" y="186"/>
                    <a:pt x="28" y="148"/>
                    <a:pt x="30" y="105"/>
                  </a:cubicBezTo>
                  <a:cubicBezTo>
                    <a:pt x="33" y="61"/>
                    <a:pt x="70" y="28"/>
                    <a:pt x="114" y="30"/>
                  </a:cubicBezTo>
                  <a:cubicBezTo>
                    <a:pt x="157" y="33"/>
                    <a:pt x="191" y="70"/>
                    <a:pt x="188" y="114"/>
                  </a:cubicBezTo>
                  <a:cubicBezTo>
                    <a:pt x="186" y="158"/>
                    <a:pt x="148" y="191"/>
                    <a:pt x="105" y="18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39" name="Freeform 84"/>
            <p:cNvSpPr>
              <a:spLocks/>
            </p:cNvSpPr>
            <p:nvPr/>
          </p:nvSpPr>
          <p:spPr bwMode="auto">
            <a:xfrm>
              <a:off x="4280" y="3546"/>
              <a:ext cx="52" cy="52"/>
            </a:xfrm>
            <a:custGeom>
              <a:avLst/>
              <a:gdLst>
                <a:gd name="T0" fmla="*/ 20 w 22"/>
                <a:gd name="T1" fmla="*/ 2 h 22"/>
                <a:gd name="T2" fmla="*/ 19 w 22"/>
                <a:gd name="T3" fmla="*/ 11 h 22"/>
                <a:gd name="T4" fmla="*/ 11 w 22"/>
                <a:gd name="T5" fmla="*/ 19 h 22"/>
                <a:gd name="T6" fmla="*/ 2 w 22"/>
                <a:gd name="T7" fmla="*/ 19 h 22"/>
                <a:gd name="T8" fmla="*/ 2 w 22"/>
                <a:gd name="T9" fmla="*/ 19 h 22"/>
                <a:gd name="T10" fmla="*/ 3 w 22"/>
                <a:gd name="T11" fmla="*/ 11 h 22"/>
                <a:gd name="T12" fmla="*/ 12 w 22"/>
                <a:gd name="T13" fmla="*/ 3 h 22"/>
                <a:gd name="T14" fmla="*/ 20 w 22"/>
                <a:gd name="T15" fmla="*/ 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2">
                  <a:moveTo>
                    <a:pt x="20" y="2"/>
                  </a:moveTo>
                  <a:cubicBezTo>
                    <a:pt x="22" y="4"/>
                    <a:pt x="22" y="8"/>
                    <a:pt x="19" y="11"/>
                  </a:cubicBezTo>
                  <a:cubicBezTo>
                    <a:pt x="11" y="19"/>
                    <a:pt x="11" y="19"/>
                    <a:pt x="11" y="19"/>
                  </a:cubicBezTo>
                  <a:cubicBezTo>
                    <a:pt x="8" y="21"/>
                    <a:pt x="4" y="22"/>
                    <a:pt x="2" y="19"/>
                  </a:cubicBezTo>
                  <a:cubicBezTo>
                    <a:pt x="2" y="19"/>
                    <a:pt x="2" y="19"/>
                    <a:pt x="2" y="19"/>
                  </a:cubicBezTo>
                  <a:cubicBezTo>
                    <a:pt x="0" y="17"/>
                    <a:pt x="0" y="13"/>
                    <a:pt x="3" y="11"/>
                  </a:cubicBezTo>
                  <a:cubicBezTo>
                    <a:pt x="12" y="3"/>
                    <a:pt x="12" y="3"/>
                    <a:pt x="12" y="3"/>
                  </a:cubicBezTo>
                  <a:cubicBezTo>
                    <a:pt x="14" y="0"/>
                    <a:pt x="18" y="0"/>
                    <a:pt x="20"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40" name="Freeform 85"/>
            <p:cNvSpPr>
              <a:spLocks/>
            </p:cNvSpPr>
            <p:nvPr/>
          </p:nvSpPr>
          <p:spPr bwMode="auto">
            <a:xfrm>
              <a:off x="4294" y="3563"/>
              <a:ext cx="223" cy="225"/>
            </a:xfrm>
            <a:custGeom>
              <a:avLst/>
              <a:gdLst>
                <a:gd name="T0" fmla="*/ 90 w 94"/>
                <a:gd name="T1" fmla="*/ 63 h 95"/>
                <a:gd name="T2" fmla="*/ 89 w 94"/>
                <a:gd name="T3" fmla="*/ 77 h 95"/>
                <a:gd name="T4" fmla="*/ 74 w 94"/>
                <a:gd name="T5" fmla="*/ 91 h 95"/>
                <a:gd name="T6" fmla="*/ 60 w 94"/>
                <a:gd name="T7" fmla="*/ 92 h 95"/>
                <a:gd name="T8" fmla="*/ 60 w 94"/>
                <a:gd name="T9" fmla="*/ 92 h 95"/>
                <a:gd name="T10" fmla="*/ 5 w 94"/>
                <a:gd name="T11" fmla="*/ 18 h 95"/>
                <a:gd name="T12" fmla="*/ 19 w 94"/>
                <a:gd name="T13" fmla="*/ 4 h 95"/>
                <a:gd name="T14" fmla="*/ 90 w 94"/>
                <a:gd name="T15" fmla="*/ 63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95">
                  <a:moveTo>
                    <a:pt x="90" y="63"/>
                  </a:moveTo>
                  <a:cubicBezTo>
                    <a:pt x="94" y="66"/>
                    <a:pt x="93" y="73"/>
                    <a:pt x="89" y="77"/>
                  </a:cubicBezTo>
                  <a:cubicBezTo>
                    <a:pt x="74" y="91"/>
                    <a:pt x="74" y="91"/>
                    <a:pt x="74" y="91"/>
                  </a:cubicBezTo>
                  <a:cubicBezTo>
                    <a:pt x="70" y="95"/>
                    <a:pt x="63" y="95"/>
                    <a:pt x="60" y="92"/>
                  </a:cubicBezTo>
                  <a:cubicBezTo>
                    <a:pt x="60" y="92"/>
                    <a:pt x="60" y="92"/>
                    <a:pt x="60" y="92"/>
                  </a:cubicBezTo>
                  <a:cubicBezTo>
                    <a:pt x="56" y="88"/>
                    <a:pt x="0" y="22"/>
                    <a:pt x="5" y="18"/>
                  </a:cubicBezTo>
                  <a:cubicBezTo>
                    <a:pt x="19" y="4"/>
                    <a:pt x="19" y="4"/>
                    <a:pt x="19" y="4"/>
                  </a:cubicBezTo>
                  <a:cubicBezTo>
                    <a:pt x="24" y="0"/>
                    <a:pt x="86" y="59"/>
                    <a:pt x="90" y="6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sp>
          <p:nvSpPr>
            <p:cNvPr id="41" name="Freeform 86"/>
            <p:cNvSpPr>
              <a:spLocks noEditPoints="1"/>
            </p:cNvSpPr>
            <p:nvPr/>
          </p:nvSpPr>
          <p:spPr bwMode="auto">
            <a:xfrm>
              <a:off x="3233" y="2705"/>
              <a:ext cx="1120" cy="1124"/>
            </a:xfrm>
            <a:custGeom>
              <a:avLst/>
              <a:gdLst>
                <a:gd name="T0" fmla="*/ 446 w 472"/>
                <a:gd name="T1" fmla="*/ 292 h 473"/>
                <a:gd name="T2" fmla="*/ 446 w 472"/>
                <a:gd name="T3" fmla="*/ 288 h 473"/>
                <a:gd name="T4" fmla="*/ 443 w 472"/>
                <a:gd name="T5" fmla="*/ 267 h 473"/>
                <a:gd name="T6" fmla="*/ 413 w 472"/>
                <a:gd name="T7" fmla="*/ 347 h 473"/>
                <a:gd name="T8" fmla="*/ 446 w 472"/>
                <a:gd name="T9" fmla="*/ 292 h 473"/>
                <a:gd name="T10" fmla="*/ 370 w 472"/>
                <a:gd name="T11" fmla="*/ 404 h 473"/>
                <a:gd name="T12" fmla="*/ 362 w 472"/>
                <a:gd name="T13" fmla="*/ 403 h 473"/>
                <a:gd name="T14" fmla="*/ 237 w 472"/>
                <a:gd name="T15" fmla="*/ 445 h 473"/>
                <a:gd name="T16" fmla="*/ 89 w 472"/>
                <a:gd name="T17" fmla="*/ 384 h 473"/>
                <a:gd name="T18" fmla="*/ 28 w 472"/>
                <a:gd name="T19" fmla="*/ 236 h 473"/>
                <a:gd name="T20" fmla="*/ 89 w 472"/>
                <a:gd name="T21" fmla="*/ 89 h 473"/>
                <a:gd name="T22" fmla="*/ 237 w 472"/>
                <a:gd name="T23" fmla="*/ 28 h 473"/>
                <a:gd name="T24" fmla="*/ 384 w 472"/>
                <a:gd name="T25" fmla="*/ 89 h 473"/>
                <a:gd name="T26" fmla="*/ 440 w 472"/>
                <a:gd name="T27" fmla="*/ 191 h 473"/>
                <a:gd name="T28" fmla="*/ 472 w 472"/>
                <a:gd name="T29" fmla="*/ 222 h 473"/>
                <a:gd name="T30" fmla="*/ 237 w 472"/>
                <a:gd name="T31" fmla="*/ 0 h 473"/>
                <a:gd name="T32" fmla="*/ 0 w 472"/>
                <a:gd name="T33" fmla="*/ 236 h 473"/>
                <a:gd name="T34" fmla="*/ 237 w 472"/>
                <a:gd name="T35" fmla="*/ 473 h 473"/>
                <a:gd name="T36" fmla="*/ 406 w 472"/>
                <a:gd name="T37" fmla="*/ 401 h 473"/>
                <a:gd name="T38" fmla="*/ 377 w 472"/>
                <a:gd name="T39" fmla="*/ 404 h 473"/>
                <a:gd name="T40" fmla="*/ 370 w 472"/>
                <a:gd name="T41" fmla="*/ 40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2" h="473">
                  <a:moveTo>
                    <a:pt x="446" y="292"/>
                  </a:moveTo>
                  <a:cubicBezTo>
                    <a:pt x="446" y="291"/>
                    <a:pt x="446" y="290"/>
                    <a:pt x="446" y="288"/>
                  </a:cubicBezTo>
                  <a:cubicBezTo>
                    <a:pt x="446" y="281"/>
                    <a:pt x="445" y="274"/>
                    <a:pt x="443" y="267"/>
                  </a:cubicBezTo>
                  <a:cubicBezTo>
                    <a:pt x="439" y="296"/>
                    <a:pt x="428" y="323"/>
                    <a:pt x="413" y="347"/>
                  </a:cubicBezTo>
                  <a:cubicBezTo>
                    <a:pt x="432" y="336"/>
                    <a:pt x="445" y="316"/>
                    <a:pt x="446" y="292"/>
                  </a:cubicBezTo>
                  <a:close/>
                  <a:moveTo>
                    <a:pt x="370" y="404"/>
                  </a:moveTo>
                  <a:cubicBezTo>
                    <a:pt x="368" y="404"/>
                    <a:pt x="365" y="404"/>
                    <a:pt x="362" y="403"/>
                  </a:cubicBezTo>
                  <a:cubicBezTo>
                    <a:pt x="327" y="430"/>
                    <a:pt x="284" y="445"/>
                    <a:pt x="237" y="445"/>
                  </a:cubicBezTo>
                  <a:cubicBezTo>
                    <a:pt x="179" y="445"/>
                    <a:pt x="127" y="422"/>
                    <a:pt x="89" y="384"/>
                  </a:cubicBezTo>
                  <a:cubicBezTo>
                    <a:pt x="51" y="346"/>
                    <a:pt x="28" y="294"/>
                    <a:pt x="28" y="236"/>
                  </a:cubicBezTo>
                  <a:cubicBezTo>
                    <a:pt x="28" y="179"/>
                    <a:pt x="51" y="127"/>
                    <a:pt x="89" y="89"/>
                  </a:cubicBezTo>
                  <a:cubicBezTo>
                    <a:pt x="127" y="51"/>
                    <a:pt x="179" y="28"/>
                    <a:pt x="237" y="28"/>
                  </a:cubicBezTo>
                  <a:cubicBezTo>
                    <a:pt x="294" y="28"/>
                    <a:pt x="346" y="51"/>
                    <a:pt x="384" y="89"/>
                  </a:cubicBezTo>
                  <a:cubicBezTo>
                    <a:pt x="412" y="116"/>
                    <a:pt x="432" y="152"/>
                    <a:pt x="440" y="191"/>
                  </a:cubicBezTo>
                  <a:cubicBezTo>
                    <a:pt x="453" y="199"/>
                    <a:pt x="464" y="210"/>
                    <a:pt x="472" y="222"/>
                  </a:cubicBezTo>
                  <a:cubicBezTo>
                    <a:pt x="465" y="98"/>
                    <a:pt x="362" y="0"/>
                    <a:pt x="237" y="0"/>
                  </a:cubicBezTo>
                  <a:cubicBezTo>
                    <a:pt x="106" y="0"/>
                    <a:pt x="0" y="106"/>
                    <a:pt x="0" y="236"/>
                  </a:cubicBezTo>
                  <a:cubicBezTo>
                    <a:pt x="0" y="367"/>
                    <a:pt x="106" y="473"/>
                    <a:pt x="237" y="473"/>
                  </a:cubicBezTo>
                  <a:cubicBezTo>
                    <a:pt x="303" y="473"/>
                    <a:pt x="363" y="445"/>
                    <a:pt x="406" y="401"/>
                  </a:cubicBezTo>
                  <a:cubicBezTo>
                    <a:pt x="397" y="403"/>
                    <a:pt x="387" y="404"/>
                    <a:pt x="377" y="404"/>
                  </a:cubicBezTo>
                  <a:cubicBezTo>
                    <a:pt x="375" y="404"/>
                    <a:pt x="373" y="404"/>
                    <a:pt x="370" y="40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zh-CN" altLang="en-US">
                <a:solidFill>
                  <a:schemeClr val="tx1">
                    <a:lumMod val="75000"/>
                    <a:lumOff val="25000"/>
                  </a:schemeClr>
                </a:solidFill>
                <a:cs typeface="+mn-ea"/>
                <a:sym typeface="+mn-lt"/>
              </a:endParaRPr>
            </a:p>
          </p:txBody>
        </p:sp>
      </p:grpSp>
      <p:sp>
        <p:nvSpPr>
          <p:cNvPr id="42" name="矩形 41"/>
          <p:cNvSpPr/>
          <p:nvPr/>
        </p:nvSpPr>
        <p:spPr>
          <a:xfrm>
            <a:off x="4248062" y="5052855"/>
            <a:ext cx="2031325" cy="369332"/>
          </a:xfrm>
          <a:prstGeom prst="rect">
            <a:avLst/>
          </a:prstGeom>
          <a:noFill/>
        </p:spPr>
        <p:txBody>
          <a:bodyPr wrap="none">
            <a:spAutoFit/>
          </a:bodyPr>
          <a:lstStyle/>
          <a:p>
            <a:pPr defTabSz="609585"/>
            <a:r>
              <a:rPr lang="zh-CN" altLang="en-US" b="1" dirty="0">
                <a:solidFill>
                  <a:schemeClr val="accent1"/>
                </a:solidFill>
                <a:cs typeface="+mn-ea"/>
                <a:sym typeface="+mn-lt"/>
              </a:rPr>
              <a:t>点击此处添加标题</a:t>
            </a:r>
          </a:p>
        </p:txBody>
      </p:sp>
      <p:sp>
        <p:nvSpPr>
          <p:cNvPr id="43" name="矩形 42"/>
          <p:cNvSpPr/>
          <p:nvPr/>
        </p:nvSpPr>
        <p:spPr>
          <a:xfrm>
            <a:off x="4177714" y="5391445"/>
            <a:ext cx="3143691" cy="812530"/>
          </a:xfrm>
          <a:prstGeom prst="rect">
            <a:avLst/>
          </a:prstGeom>
        </p:spPr>
        <p:txBody>
          <a:bodyPr wrap="square">
            <a:spAutoFit/>
          </a:bodyPr>
          <a:lstStyle/>
          <a:p>
            <a:pPr defTabSz="609585">
              <a:lnSpc>
                <a:spcPct val="130000"/>
              </a:lnSpc>
            </a:pPr>
            <a:r>
              <a:rPr lang="zh-CN" altLang="en-US" sz="1200" dirty="0">
                <a:solidFill>
                  <a:schemeClr val="tx1">
                    <a:lumMod val="75000"/>
                    <a:lumOff val="25000"/>
                  </a:schemeClr>
                </a:solidFill>
                <a:cs typeface="+mn-ea"/>
                <a:sym typeface="+mn-lt"/>
              </a:rPr>
              <a:t>标题数字等都可以通过点击和重新输入进行更改，顶部“开始”面板中可以对字体、字号、颜色、行距等进行修改。</a:t>
            </a:r>
          </a:p>
        </p:txBody>
      </p:sp>
      <p:sp>
        <p:nvSpPr>
          <p:cNvPr id="44" name="矩形 43"/>
          <p:cNvSpPr/>
          <p:nvPr/>
        </p:nvSpPr>
        <p:spPr>
          <a:xfrm>
            <a:off x="6384847" y="1127334"/>
            <a:ext cx="2031325" cy="369332"/>
          </a:xfrm>
          <a:prstGeom prst="rect">
            <a:avLst/>
          </a:prstGeom>
          <a:noFill/>
        </p:spPr>
        <p:txBody>
          <a:bodyPr wrap="none">
            <a:spAutoFit/>
          </a:bodyPr>
          <a:lstStyle/>
          <a:p>
            <a:pPr defTabSz="609585"/>
            <a:r>
              <a:rPr lang="zh-CN" altLang="en-US" b="1" dirty="0">
                <a:solidFill>
                  <a:schemeClr val="accent2"/>
                </a:solidFill>
                <a:cs typeface="+mn-ea"/>
                <a:sym typeface="+mn-lt"/>
              </a:rPr>
              <a:t>点击此处添加标题</a:t>
            </a:r>
          </a:p>
        </p:txBody>
      </p:sp>
      <p:sp>
        <p:nvSpPr>
          <p:cNvPr id="45" name="矩形 44"/>
          <p:cNvSpPr/>
          <p:nvPr/>
        </p:nvSpPr>
        <p:spPr>
          <a:xfrm>
            <a:off x="6314499" y="1465924"/>
            <a:ext cx="3143691" cy="812530"/>
          </a:xfrm>
          <a:prstGeom prst="rect">
            <a:avLst/>
          </a:prstGeom>
        </p:spPr>
        <p:txBody>
          <a:bodyPr wrap="square">
            <a:spAutoFit/>
          </a:bodyPr>
          <a:lstStyle/>
          <a:p>
            <a:pPr defTabSz="609585">
              <a:lnSpc>
                <a:spcPct val="130000"/>
              </a:lnSpc>
            </a:pPr>
            <a:r>
              <a:rPr lang="zh-CN" altLang="en-US" sz="1200" dirty="0">
                <a:solidFill>
                  <a:schemeClr val="tx1">
                    <a:lumMod val="75000"/>
                    <a:lumOff val="25000"/>
                  </a:schemeClr>
                </a:solidFill>
                <a:cs typeface="+mn-ea"/>
                <a:sym typeface="+mn-lt"/>
              </a:rPr>
              <a:t>标题数字等都可以通过点击和重新输入进行更改，顶部“开始”面板中可以对字体、字号、颜色、行距等进行修改。</a:t>
            </a:r>
          </a:p>
        </p:txBody>
      </p:sp>
      <p:sp>
        <p:nvSpPr>
          <p:cNvPr id="46" name="矩形 45"/>
          <p:cNvSpPr/>
          <p:nvPr/>
        </p:nvSpPr>
        <p:spPr>
          <a:xfrm>
            <a:off x="8742678" y="4868031"/>
            <a:ext cx="2031325" cy="369332"/>
          </a:xfrm>
          <a:prstGeom prst="rect">
            <a:avLst/>
          </a:prstGeom>
          <a:noFill/>
        </p:spPr>
        <p:txBody>
          <a:bodyPr wrap="none">
            <a:spAutoFit/>
          </a:bodyPr>
          <a:lstStyle/>
          <a:p>
            <a:pPr defTabSz="609585"/>
            <a:r>
              <a:rPr lang="zh-CN" altLang="en-US" b="1" dirty="0">
                <a:solidFill>
                  <a:schemeClr val="accent3"/>
                </a:solidFill>
                <a:cs typeface="+mn-ea"/>
                <a:sym typeface="+mn-lt"/>
              </a:rPr>
              <a:t>点击此处添加标题</a:t>
            </a:r>
          </a:p>
        </p:txBody>
      </p:sp>
      <p:sp>
        <p:nvSpPr>
          <p:cNvPr id="47" name="矩形 46"/>
          <p:cNvSpPr/>
          <p:nvPr/>
        </p:nvSpPr>
        <p:spPr>
          <a:xfrm>
            <a:off x="8672330" y="5206621"/>
            <a:ext cx="3143691" cy="812530"/>
          </a:xfrm>
          <a:prstGeom prst="rect">
            <a:avLst/>
          </a:prstGeom>
        </p:spPr>
        <p:txBody>
          <a:bodyPr wrap="square">
            <a:spAutoFit/>
          </a:bodyPr>
          <a:lstStyle/>
          <a:p>
            <a:pPr defTabSz="609585">
              <a:lnSpc>
                <a:spcPct val="130000"/>
              </a:lnSpc>
            </a:pPr>
            <a:r>
              <a:rPr lang="zh-CN" altLang="en-US" sz="1200" dirty="0">
                <a:solidFill>
                  <a:schemeClr val="tx1">
                    <a:lumMod val="75000"/>
                    <a:lumOff val="25000"/>
                  </a:schemeClr>
                </a:solidFill>
                <a:cs typeface="+mn-ea"/>
                <a:sym typeface="+mn-lt"/>
              </a:rPr>
              <a:t>标题数字等都可以通过点击和重新输入进行更改，顶部“开始”面板中可以对字体、字号、颜色、行距等进行修改。</a:t>
            </a:r>
          </a:p>
        </p:txBody>
      </p:sp>
      <p:sp>
        <p:nvSpPr>
          <p:cNvPr id="48" name="矩形 47"/>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2899614445"/>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2" presetClass="entr" presetSubtype="8"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childTnLst>
                          </p:cTn>
                        </p:par>
                        <p:par>
                          <p:cTn id="19" fill="hold">
                            <p:stCondLst>
                              <p:cond delay="1535"/>
                            </p:stCondLst>
                            <p:childTnLst>
                              <p:par>
                                <p:cTn id="20" presetID="19" presetClass="entr" presetSubtype="10"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fmla="#ppt_w*sin(2.5*pi*$)">
                                          <p:val>
                                            <p:fltVal val="0"/>
                                          </p:val>
                                        </p:tav>
                                        <p:tav tm="100000">
                                          <p:val>
                                            <p:fltVal val="1"/>
                                          </p:val>
                                        </p:tav>
                                      </p:tavLst>
                                    </p:anim>
                                    <p:anim calcmode="lin" valueType="num">
                                      <p:cBhvr>
                                        <p:cTn id="23" dur="500" fill="hold"/>
                                        <p:tgtEl>
                                          <p:spTgt spid="18"/>
                                        </p:tgtEl>
                                        <p:attrNameLst>
                                          <p:attrName>ppt_h</p:attrName>
                                        </p:attrNameLst>
                                      </p:cBhvr>
                                      <p:tavLst>
                                        <p:tav tm="0">
                                          <p:val>
                                            <p:strVal val="#ppt_h"/>
                                          </p:val>
                                        </p:tav>
                                        <p:tav tm="100000">
                                          <p:val>
                                            <p:strVal val="#ppt_h"/>
                                          </p:val>
                                        </p:tav>
                                      </p:tavLst>
                                    </p:anim>
                                  </p:childTnLst>
                                </p:cTn>
                              </p:par>
                              <p:par>
                                <p:cTn id="24" presetID="19" presetClass="entr" presetSubtype="10" fill="hold" nodeType="with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p:cTn id="26" dur="500" fill="hold"/>
                                        <p:tgtEl>
                                          <p:spTgt spid="36"/>
                                        </p:tgtEl>
                                        <p:attrNameLst>
                                          <p:attrName>ppt_w</p:attrName>
                                        </p:attrNameLst>
                                      </p:cBhvr>
                                      <p:tavLst>
                                        <p:tav tm="0" fmla="#ppt_w*sin(2.5*pi*$)">
                                          <p:val>
                                            <p:fltVal val="0"/>
                                          </p:val>
                                        </p:tav>
                                        <p:tav tm="100000">
                                          <p:val>
                                            <p:fltVal val="1"/>
                                          </p:val>
                                        </p:tav>
                                      </p:tavLst>
                                    </p:anim>
                                    <p:anim calcmode="lin" valueType="num">
                                      <p:cBhvr>
                                        <p:cTn id="27" dur="500" fill="hold"/>
                                        <p:tgtEl>
                                          <p:spTgt spid="36"/>
                                        </p:tgtEl>
                                        <p:attrNameLst>
                                          <p:attrName>ppt_h</p:attrName>
                                        </p:attrNameLst>
                                      </p:cBhvr>
                                      <p:tavLst>
                                        <p:tav tm="0">
                                          <p:val>
                                            <p:strVal val="#ppt_h"/>
                                          </p:val>
                                        </p:tav>
                                        <p:tav tm="100000">
                                          <p:val>
                                            <p:strVal val="#ppt_h"/>
                                          </p:val>
                                        </p:tav>
                                      </p:tavLst>
                                    </p:anim>
                                  </p:childTnLst>
                                </p:cTn>
                              </p:par>
                              <p:par>
                                <p:cTn id="28" presetID="19" presetClass="entr" presetSubtype="10"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fmla="#ppt_w*sin(2.5*pi*$)">
                                          <p:val>
                                            <p:fltVal val="0"/>
                                          </p:val>
                                        </p:tav>
                                        <p:tav tm="100000">
                                          <p:val>
                                            <p:fltVal val="1"/>
                                          </p:val>
                                        </p:tav>
                                      </p:tavLst>
                                    </p:anim>
                                    <p:anim calcmode="lin" valueType="num">
                                      <p:cBhvr>
                                        <p:cTn id="31" dur="500" fill="hold"/>
                                        <p:tgtEl>
                                          <p:spTgt spid="23"/>
                                        </p:tgtEl>
                                        <p:attrNameLst>
                                          <p:attrName>ppt_h</p:attrName>
                                        </p:attrNameLst>
                                      </p:cBhvr>
                                      <p:tavLst>
                                        <p:tav tm="0">
                                          <p:val>
                                            <p:strVal val="#ppt_h"/>
                                          </p:val>
                                        </p:tav>
                                        <p:tav tm="100000">
                                          <p:val>
                                            <p:strVal val="#ppt_h"/>
                                          </p:val>
                                        </p:tav>
                                      </p:tavLst>
                                    </p:anim>
                                  </p:childTnLst>
                                </p:cTn>
                              </p:par>
                            </p:childTnLst>
                          </p:cTn>
                        </p:par>
                        <p:par>
                          <p:cTn id="32" fill="hold">
                            <p:stCondLst>
                              <p:cond delay="2035"/>
                            </p:stCondLst>
                            <p:childTnLst>
                              <p:par>
                                <p:cTn id="33" presetID="53" presetClass="entr" presetSubtype="16" fill="hold" grpId="0" nodeType="afterEffect">
                                  <p:stCondLst>
                                    <p:cond delay="0"/>
                                  </p:stCondLst>
                                  <p:iterate type="lt">
                                    <p:tmPct val="9000"/>
                                  </p:iterate>
                                  <p:childTnLst>
                                    <p:set>
                                      <p:cBhvr>
                                        <p:cTn id="34" dur="1" fill="hold">
                                          <p:stCondLst>
                                            <p:cond delay="0"/>
                                          </p:stCondLst>
                                        </p:cTn>
                                        <p:tgtEl>
                                          <p:spTgt spid="42"/>
                                        </p:tgtEl>
                                        <p:attrNameLst>
                                          <p:attrName>style.visibility</p:attrName>
                                        </p:attrNameLst>
                                      </p:cBhvr>
                                      <p:to>
                                        <p:strVal val="visible"/>
                                      </p:to>
                                    </p:set>
                                    <p:anim calcmode="lin" valueType="num">
                                      <p:cBhvr>
                                        <p:cTn id="35" dur="500" fill="hold"/>
                                        <p:tgtEl>
                                          <p:spTgt spid="42"/>
                                        </p:tgtEl>
                                        <p:attrNameLst>
                                          <p:attrName>ppt_w</p:attrName>
                                        </p:attrNameLst>
                                      </p:cBhvr>
                                      <p:tavLst>
                                        <p:tav tm="0">
                                          <p:val>
                                            <p:fltVal val="0"/>
                                          </p:val>
                                        </p:tav>
                                        <p:tav tm="100000">
                                          <p:val>
                                            <p:strVal val="#ppt_w"/>
                                          </p:val>
                                        </p:tav>
                                      </p:tavLst>
                                    </p:anim>
                                    <p:anim calcmode="lin" valueType="num">
                                      <p:cBhvr>
                                        <p:cTn id="36" dur="500" fill="hold"/>
                                        <p:tgtEl>
                                          <p:spTgt spid="42"/>
                                        </p:tgtEl>
                                        <p:attrNameLst>
                                          <p:attrName>ppt_h</p:attrName>
                                        </p:attrNameLst>
                                      </p:cBhvr>
                                      <p:tavLst>
                                        <p:tav tm="0">
                                          <p:val>
                                            <p:fltVal val="0"/>
                                          </p:val>
                                        </p:tav>
                                        <p:tav tm="100000">
                                          <p:val>
                                            <p:strVal val="#ppt_h"/>
                                          </p:val>
                                        </p:tav>
                                      </p:tavLst>
                                    </p:anim>
                                    <p:animEffect transition="in" filter="fade">
                                      <p:cBhvr>
                                        <p:cTn id="37" dur="500"/>
                                        <p:tgtEl>
                                          <p:spTgt spid="42"/>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43"/>
                                        </p:tgtEl>
                                        <p:attrNameLst>
                                          <p:attrName>style.visibility</p:attrName>
                                        </p:attrNameLst>
                                      </p:cBhvr>
                                      <p:to>
                                        <p:strVal val="visible"/>
                                      </p:to>
                                    </p:set>
                                    <p:animEffect transition="in" filter="wipe(up)">
                                      <p:cBhvr>
                                        <p:cTn id="40" dur="500"/>
                                        <p:tgtEl>
                                          <p:spTgt spid="43"/>
                                        </p:tgtEl>
                                      </p:cBhvr>
                                    </p:animEffect>
                                  </p:childTnLst>
                                </p:cTn>
                              </p:par>
                            </p:childTnLst>
                          </p:cTn>
                        </p:par>
                        <p:par>
                          <p:cTn id="41" fill="hold">
                            <p:stCondLst>
                              <p:cond delay="2850"/>
                            </p:stCondLst>
                            <p:childTnLst>
                              <p:par>
                                <p:cTn id="42" presetID="53" presetClass="entr" presetSubtype="16" fill="hold" grpId="0" nodeType="afterEffect">
                                  <p:stCondLst>
                                    <p:cond delay="0"/>
                                  </p:stCondLst>
                                  <p:iterate type="lt">
                                    <p:tmPct val="9000"/>
                                  </p:iterate>
                                  <p:childTnLst>
                                    <p:set>
                                      <p:cBhvr>
                                        <p:cTn id="43" dur="1" fill="hold">
                                          <p:stCondLst>
                                            <p:cond delay="0"/>
                                          </p:stCondLst>
                                        </p:cTn>
                                        <p:tgtEl>
                                          <p:spTgt spid="44"/>
                                        </p:tgtEl>
                                        <p:attrNameLst>
                                          <p:attrName>style.visibility</p:attrName>
                                        </p:attrNameLst>
                                      </p:cBhvr>
                                      <p:to>
                                        <p:strVal val="visible"/>
                                      </p:to>
                                    </p:set>
                                    <p:anim calcmode="lin" valueType="num">
                                      <p:cBhvr>
                                        <p:cTn id="44" dur="500" fill="hold"/>
                                        <p:tgtEl>
                                          <p:spTgt spid="44"/>
                                        </p:tgtEl>
                                        <p:attrNameLst>
                                          <p:attrName>ppt_w</p:attrName>
                                        </p:attrNameLst>
                                      </p:cBhvr>
                                      <p:tavLst>
                                        <p:tav tm="0">
                                          <p:val>
                                            <p:fltVal val="0"/>
                                          </p:val>
                                        </p:tav>
                                        <p:tav tm="100000">
                                          <p:val>
                                            <p:strVal val="#ppt_w"/>
                                          </p:val>
                                        </p:tav>
                                      </p:tavLst>
                                    </p:anim>
                                    <p:anim calcmode="lin" valueType="num">
                                      <p:cBhvr>
                                        <p:cTn id="45" dur="500" fill="hold"/>
                                        <p:tgtEl>
                                          <p:spTgt spid="44"/>
                                        </p:tgtEl>
                                        <p:attrNameLst>
                                          <p:attrName>ppt_h</p:attrName>
                                        </p:attrNameLst>
                                      </p:cBhvr>
                                      <p:tavLst>
                                        <p:tav tm="0">
                                          <p:val>
                                            <p:fltVal val="0"/>
                                          </p:val>
                                        </p:tav>
                                        <p:tav tm="100000">
                                          <p:val>
                                            <p:strVal val="#ppt_h"/>
                                          </p:val>
                                        </p:tav>
                                      </p:tavLst>
                                    </p:anim>
                                    <p:animEffect transition="in" filter="fade">
                                      <p:cBhvr>
                                        <p:cTn id="46" dur="500"/>
                                        <p:tgtEl>
                                          <p:spTgt spid="44"/>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wipe(up)">
                                      <p:cBhvr>
                                        <p:cTn id="49" dur="500"/>
                                        <p:tgtEl>
                                          <p:spTgt spid="45"/>
                                        </p:tgtEl>
                                      </p:cBhvr>
                                    </p:animEffect>
                                  </p:childTnLst>
                                </p:cTn>
                              </p:par>
                            </p:childTnLst>
                          </p:cTn>
                        </p:par>
                        <p:par>
                          <p:cTn id="50" fill="hold">
                            <p:stCondLst>
                              <p:cond delay="3665"/>
                            </p:stCondLst>
                            <p:childTnLst>
                              <p:par>
                                <p:cTn id="51" presetID="53" presetClass="entr" presetSubtype="16" fill="hold" grpId="0" nodeType="afterEffect">
                                  <p:stCondLst>
                                    <p:cond delay="0"/>
                                  </p:stCondLst>
                                  <p:iterate type="lt">
                                    <p:tmPct val="9000"/>
                                  </p:iterate>
                                  <p:childTnLst>
                                    <p:set>
                                      <p:cBhvr>
                                        <p:cTn id="52" dur="1" fill="hold">
                                          <p:stCondLst>
                                            <p:cond delay="0"/>
                                          </p:stCondLst>
                                        </p:cTn>
                                        <p:tgtEl>
                                          <p:spTgt spid="46"/>
                                        </p:tgtEl>
                                        <p:attrNameLst>
                                          <p:attrName>style.visibility</p:attrName>
                                        </p:attrNameLst>
                                      </p:cBhvr>
                                      <p:to>
                                        <p:strVal val="visible"/>
                                      </p:to>
                                    </p:set>
                                    <p:anim calcmode="lin" valueType="num">
                                      <p:cBhvr>
                                        <p:cTn id="53" dur="500" fill="hold"/>
                                        <p:tgtEl>
                                          <p:spTgt spid="46"/>
                                        </p:tgtEl>
                                        <p:attrNameLst>
                                          <p:attrName>ppt_w</p:attrName>
                                        </p:attrNameLst>
                                      </p:cBhvr>
                                      <p:tavLst>
                                        <p:tav tm="0">
                                          <p:val>
                                            <p:fltVal val="0"/>
                                          </p:val>
                                        </p:tav>
                                        <p:tav tm="100000">
                                          <p:val>
                                            <p:strVal val="#ppt_w"/>
                                          </p:val>
                                        </p:tav>
                                      </p:tavLst>
                                    </p:anim>
                                    <p:anim calcmode="lin" valueType="num">
                                      <p:cBhvr>
                                        <p:cTn id="54" dur="500" fill="hold"/>
                                        <p:tgtEl>
                                          <p:spTgt spid="46"/>
                                        </p:tgtEl>
                                        <p:attrNameLst>
                                          <p:attrName>ppt_h</p:attrName>
                                        </p:attrNameLst>
                                      </p:cBhvr>
                                      <p:tavLst>
                                        <p:tav tm="0">
                                          <p:val>
                                            <p:fltVal val="0"/>
                                          </p:val>
                                        </p:tav>
                                        <p:tav tm="100000">
                                          <p:val>
                                            <p:strVal val="#ppt_h"/>
                                          </p:val>
                                        </p:tav>
                                      </p:tavLst>
                                    </p:anim>
                                    <p:animEffect transition="in" filter="fade">
                                      <p:cBhvr>
                                        <p:cTn id="55" dur="500"/>
                                        <p:tgtEl>
                                          <p:spTgt spid="46"/>
                                        </p:tgtEl>
                                      </p:cBhvr>
                                    </p:animEffect>
                                  </p:childTnLst>
                                </p:cTn>
                              </p:par>
                              <p:par>
                                <p:cTn id="56" presetID="22" presetClass="entr" presetSubtype="1" fill="hold" grpId="0" nodeType="withEffect">
                                  <p:stCondLst>
                                    <p:cond delay="0"/>
                                  </p:stCondLst>
                                  <p:childTnLst>
                                    <p:set>
                                      <p:cBhvr>
                                        <p:cTn id="57" dur="1" fill="hold">
                                          <p:stCondLst>
                                            <p:cond delay="0"/>
                                          </p:stCondLst>
                                        </p:cTn>
                                        <p:tgtEl>
                                          <p:spTgt spid="47"/>
                                        </p:tgtEl>
                                        <p:attrNameLst>
                                          <p:attrName>style.visibility</p:attrName>
                                        </p:attrNameLst>
                                      </p:cBhvr>
                                      <p:to>
                                        <p:strVal val="visible"/>
                                      </p:to>
                                    </p:set>
                                    <p:animEffect transition="in" filter="wipe(up)">
                                      <p:cBhvr>
                                        <p:cTn id="58" dur="500"/>
                                        <p:tgtEl>
                                          <p:spTgt spid="47"/>
                                        </p:tgtEl>
                                      </p:cBhvr>
                                    </p:animEffect>
                                  </p:childTnLst>
                                </p:cTn>
                              </p:par>
                            </p:childTnLst>
                          </p:cTn>
                        </p:par>
                        <p:par>
                          <p:cTn id="59" fill="hold">
                            <p:stCondLst>
                              <p:cond delay="4480"/>
                            </p:stCondLst>
                            <p:childTnLst>
                              <p:par>
                                <p:cTn id="60" presetID="22" presetClass="entr" presetSubtype="8" fill="hold" grpId="0" nodeType="after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wipe(left)">
                                      <p:cBhvr>
                                        <p:cTn id="62"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42" grpId="0"/>
      <p:bldP spid="43" grpId="0"/>
      <p:bldP spid="44" grpId="0"/>
      <p:bldP spid="45" grpId="0"/>
      <p:bldP spid="46" grpId="0"/>
      <p:bldP spid="47" grpId="0"/>
      <p:bldP spid="4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grpSp>
        <p:nvGrpSpPr>
          <p:cNvPr id="7" name="组合 36"/>
          <p:cNvGrpSpPr>
            <a:grpSpLocks/>
          </p:cNvGrpSpPr>
          <p:nvPr/>
        </p:nvGrpSpPr>
        <p:grpSpPr bwMode="auto">
          <a:xfrm>
            <a:off x="571500" y="2184400"/>
            <a:ext cx="3486150" cy="1701800"/>
            <a:chOff x="0" y="0"/>
            <a:chExt cx="4215759" cy="2057400"/>
          </a:xfrm>
        </p:grpSpPr>
        <p:grpSp>
          <p:nvGrpSpPr>
            <p:cNvPr id="8" name="组合 20"/>
            <p:cNvGrpSpPr>
              <a:grpSpLocks/>
            </p:cNvGrpSpPr>
            <p:nvPr/>
          </p:nvGrpSpPr>
          <p:grpSpPr bwMode="auto">
            <a:xfrm>
              <a:off x="0" y="0"/>
              <a:ext cx="4215759" cy="2057400"/>
              <a:chOff x="0" y="0"/>
              <a:chExt cx="4215758" cy="2057400"/>
            </a:xfrm>
          </p:grpSpPr>
          <p:sp>
            <p:nvSpPr>
              <p:cNvPr id="12" name="圆角矩形 1"/>
              <p:cNvSpPr>
                <a:spLocks noChangeArrowheads="1"/>
              </p:cNvSpPr>
              <p:nvPr/>
            </p:nvSpPr>
            <p:spPr bwMode="auto">
              <a:xfrm>
                <a:off x="0" y="0"/>
                <a:ext cx="4215758" cy="2057400"/>
              </a:xfrm>
              <a:prstGeom prst="roundRect">
                <a:avLst>
                  <a:gd name="adj" fmla="val 4167"/>
                </a:avLst>
              </a:prstGeom>
              <a:solidFill>
                <a:schemeClr val="accent1"/>
              </a:solidFill>
              <a:ln w="12700">
                <a:solidFill>
                  <a:srgbClr val="D9D9D9">
                    <a:alpha val="52156"/>
                  </a:srgbClr>
                </a:solidFill>
                <a:round/>
                <a:headEnd/>
                <a:tailEnd/>
              </a:ln>
              <a:effectLst>
                <a:outerShdw dist="12700" dir="5400000" algn="ctr" rotWithShape="0">
                  <a:srgbClr val="000000">
                    <a:alpha val="26999"/>
                  </a:srgbClr>
                </a:outerShdw>
              </a:effectLst>
            </p:spPr>
            <p:txBody>
              <a:bodyPr anchor="ctr"/>
              <a:lstStyle/>
              <a:p>
                <a:pPr algn="ctr" eaLnBrk="1" hangingPunct="1">
                  <a:buFont typeface="Arial" pitchFamily="34" charset="0"/>
                  <a:buNone/>
                  <a:defRPr/>
                </a:pPr>
                <a:endParaRPr lang="zh-CN" altLang="en-US">
                  <a:solidFill>
                    <a:schemeClr val="bg1"/>
                  </a:solidFill>
                  <a:cs typeface="+mn-ea"/>
                  <a:sym typeface="+mn-lt"/>
                </a:endParaRPr>
              </a:p>
            </p:txBody>
          </p:sp>
          <p:sp>
            <p:nvSpPr>
              <p:cNvPr id="13" name="圆角矩形 2"/>
              <p:cNvSpPr>
                <a:spLocks noChangeArrowheads="1"/>
              </p:cNvSpPr>
              <p:nvPr/>
            </p:nvSpPr>
            <p:spPr bwMode="auto">
              <a:xfrm>
                <a:off x="2365526" y="217885"/>
                <a:ext cx="1621631" cy="1621631"/>
              </a:xfrm>
              <a:prstGeom prst="roundRect">
                <a:avLst>
                  <a:gd name="adj" fmla="val 4333"/>
                </a:avLst>
              </a:prstGeom>
              <a:solidFill>
                <a:schemeClr val="accent1"/>
              </a:solidFill>
              <a:ln w="9525">
                <a:solidFill>
                  <a:schemeClr val="bg1"/>
                </a:solidFill>
                <a:round/>
                <a:headEnd/>
                <a:tailEnd/>
              </a:ln>
              <a:extLst/>
            </p:spPr>
            <p:txBody>
              <a:bodyPr anchor="ctr"/>
              <a:lstStyle>
                <a:lvl1pPr>
                  <a:defRPr>
                    <a:solidFill>
                      <a:schemeClr val="tx1"/>
                    </a:solidFill>
                    <a:latin typeface="Calibri" panose="020F0502020204030204" pitchFamily="34" charset="0"/>
                    <a:ea typeface="微软雅黑 Light" panose="020B0502040204020203" pitchFamily="34" charset="-122"/>
                  </a:defRPr>
                </a:lvl1pPr>
                <a:lvl2pPr marL="742950" indent="-285750">
                  <a:defRPr>
                    <a:solidFill>
                      <a:schemeClr val="tx1"/>
                    </a:solidFill>
                    <a:latin typeface="Calibri" panose="020F0502020204030204" pitchFamily="34" charset="0"/>
                    <a:ea typeface="微软雅黑 Light" panose="020B0502040204020203" pitchFamily="34" charset="-122"/>
                  </a:defRPr>
                </a:lvl2pPr>
                <a:lvl3pPr marL="1143000" indent="-228600">
                  <a:defRPr>
                    <a:solidFill>
                      <a:schemeClr val="tx1"/>
                    </a:solidFill>
                    <a:latin typeface="Calibri" panose="020F0502020204030204" pitchFamily="34" charset="0"/>
                    <a:ea typeface="微软雅黑 Light" panose="020B0502040204020203" pitchFamily="34" charset="-122"/>
                  </a:defRPr>
                </a:lvl3pPr>
                <a:lvl4pPr marL="1600200" indent="-228600">
                  <a:defRPr>
                    <a:solidFill>
                      <a:schemeClr val="tx1"/>
                    </a:solidFill>
                    <a:latin typeface="Calibri" panose="020F0502020204030204" pitchFamily="34" charset="0"/>
                    <a:ea typeface="微软雅黑 Light" panose="020B0502040204020203" pitchFamily="34" charset="-122"/>
                  </a:defRPr>
                </a:lvl4pPr>
                <a:lvl5pPr marL="2057400" indent="-228600">
                  <a:defRPr>
                    <a:solidFill>
                      <a:schemeClr val="tx1"/>
                    </a:solidFill>
                    <a:latin typeface="Calibri" panose="020F0502020204030204" pitchFamily="34" charset="0"/>
                    <a:ea typeface="微软雅黑 Light" panose="020B0502040204020203"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9pPr>
              </a:lstStyle>
              <a:p>
                <a:pPr algn="ctr" eaLnBrk="1" hangingPunct="1">
                  <a:buFont typeface="Arial" panose="020B0604020202020204" pitchFamily="34" charset="0"/>
                  <a:buNone/>
                </a:pPr>
                <a:endParaRPr lang="zh-CN" altLang="en-US">
                  <a:solidFill>
                    <a:schemeClr val="bg1"/>
                  </a:solidFill>
                  <a:latin typeface="+mn-lt"/>
                  <a:ea typeface="+mn-ea"/>
                  <a:cs typeface="+mn-ea"/>
                  <a:sym typeface="+mn-lt"/>
                </a:endParaRPr>
              </a:p>
            </p:txBody>
          </p:sp>
          <p:grpSp>
            <p:nvGrpSpPr>
              <p:cNvPr id="14" name="组合 6"/>
              <p:cNvGrpSpPr>
                <a:grpSpLocks/>
              </p:cNvGrpSpPr>
              <p:nvPr/>
            </p:nvGrpSpPr>
            <p:grpSpPr bwMode="auto">
              <a:xfrm>
                <a:off x="2726896" y="600076"/>
                <a:ext cx="898890" cy="857248"/>
                <a:chOff x="0" y="0"/>
                <a:chExt cx="520963" cy="496831"/>
              </a:xfrm>
            </p:grpSpPr>
            <p:sp>
              <p:nvSpPr>
                <p:cNvPr id="15" name="Freeform 7"/>
                <p:cNvSpPr>
                  <a:spLocks noEditPoints="1"/>
                </p:cNvSpPr>
                <p:nvPr/>
              </p:nvSpPr>
              <p:spPr bwMode="auto">
                <a:xfrm>
                  <a:off x="0" y="0"/>
                  <a:ext cx="520963" cy="496831"/>
                </a:xfrm>
                <a:custGeom>
                  <a:avLst/>
                  <a:gdLst>
                    <a:gd name="T0" fmla="*/ 1697659913 w 135"/>
                    <a:gd name="T1" fmla="*/ 1913496030 h 129"/>
                    <a:gd name="T2" fmla="*/ 893505408 w 135"/>
                    <a:gd name="T3" fmla="*/ 1913496030 h 129"/>
                    <a:gd name="T4" fmla="*/ 893505408 w 135"/>
                    <a:gd name="T5" fmla="*/ 1231162523 h 129"/>
                    <a:gd name="T6" fmla="*/ 640344517 w 135"/>
                    <a:gd name="T7" fmla="*/ 1231162523 h 129"/>
                    <a:gd name="T8" fmla="*/ 640344517 w 135"/>
                    <a:gd name="T9" fmla="*/ 1913496030 h 129"/>
                    <a:gd name="T10" fmla="*/ 312728280 w 135"/>
                    <a:gd name="T11" fmla="*/ 1913496030 h 129"/>
                    <a:gd name="T12" fmla="*/ 193593683 w 135"/>
                    <a:gd name="T13" fmla="*/ 1794830505 h 129"/>
                    <a:gd name="T14" fmla="*/ 193593683 w 135"/>
                    <a:gd name="T15" fmla="*/ 1112496998 h 129"/>
                    <a:gd name="T16" fmla="*/ 59567283 w 135"/>
                    <a:gd name="T17" fmla="*/ 1112496998 h 129"/>
                    <a:gd name="T18" fmla="*/ 44675466 w 135"/>
                    <a:gd name="T19" fmla="*/ 1097665251 h 129"/>
                    <a:gd name="T20" fmla="*/ 0 w 135"/>
                    <a:gd name="T21" fmla="*/ 1008662979 h 129"/>
                    <a:gd name="T22" fmla="*/ 44675466 w 135"/>
                    <a:gd name="T23" fmla="*/ 919664798 h 129"/>
                    <a:gd name="T24" fmla="*/ 923289042 w 135"/>
                    <a:gd name="T25" fmla="*/ 44499105 h 129"/>
                    <a:gd name="T26" fmla="*/ 1087099271 w 135"/>
                    <a:gd name="T27" fmla="*/ 44499105 h 129"/>
                    <a:gd name="T28" fmla="*/ 1965712621 w 135"/>
                    <a:gd name="T29" fmla="*/ 919664798 h 129"/>
                    <a:gd name="T30" fmla="*/ 2010388072 w 135"/>
                    <a:gd name="T31" fmla="*/ 1008662979 h 129"/>
                    <a:gd name="T32" fmla="*/ 1965712621 w 135"/>
                    <a:gd name="T33" fmla="*/ 1097665251 h 129"/>
                    <a:gd name="T34" fmla="*/ 1950820804 w 135"/>
                    <a:gd name="T35" fmla="*/ 1112496998 h 129"/>
                    <a:gd name="T36" fmla="*/ 1816794450 w 135"/>
                    <a:gd name="T37" fmla="*/ 1112496998 h 129"/>
                    <a:gd name="T38" fmla="*/ 1816794450 w 135"/>
                    <a:gd name="T39" fmla="*/ 1794830505 h 129"/>
                    <a:gd name="T40" fmla="*/ 1697659913 w 135"/>
                    <a:gd name="T41" fmla="*/ 1913496030 h 129"/>
                    <a:gd name="T42" fmla="*/ 148918231 w 135"/>
                    <a:gd name="T43" fmla="*/ 993831232 h 129"/>
                    <a:gd name="T44" fmla="*/ 312728280 w 135"/>
                    <a:gd name="T45" fmla="*/ 993831232 h 129"/>
                    <a:gd name="T46" fmla="*/ 312728280 w 135"/>
                    <a:gd name="T47" fmla="*/ 1794830505 h 129"/>
                    <a:gd name="T48" fmla="*/ 506318163 w 135"/>
                    <a:gd name="T49" fmla="*/ 1779994908 h 129"/>
                    <a:gd name="T50" fmla="*/ 506318163 w 135"/>
                    <a:gd name="T51" fmla="*/ 1216330776 h 129"/>
                    <a:gd name="T52" fmla="*/ 610560883 w 135"/>
                    <a:gd name="T53" fmla="*/ 1112496998 h 129"/>
                    <a:gd name="T54" fmla="*/ 923289042 w 135"/>
                    <a:gd name="T55" fmla="*/ 1112496998 h 129"/>
                    <a:gd name="T56" fmla="*/ 1012640186 w 135"/>
                    <a:gd name="T57" fmla="*/ 1216330776 h 129"/>
                    <a:gd name="T58" fmla="*/ 1012640186 w 135"/>
                    <a:gd name="T59" fmla="*/ 1779994908 h 129"/>
                    <a:gd name="T60" fmla="*/ 1697659913 w 135"/>
                    <a:gd name="T61" fmla="*/ 1779994908 h 129"/>
                    <a:gd name="T62" fmla="*/ 1697659913 w 135"/>
                    <a:gd name="T63" fmla="*/ 993831232 h 129"/>
                    <a:gd name="T64" fmla="*/ 1861469902 w 135"/>
                    <a:gd name="T65" fmla="*/ 993831232 h 129"/>
                    <a:gd name="T66" fmla="*/ 1012640186 w 135"/>
                    <a:gd name="T67" fmla="*/ 133501183 h 129"/>
                    <a:gd name="T68" fmla="*/ 148918231 w 135"/>
                    <a:gd name="T69" fmla="*/ 993831232 h 12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5"/>
                    <a:gd name="T106" fmla="*/ 0 h 129"/>
                    <a:gd name="T107" fmla="*/ 135 w 135"/>
                    <a:gd name="T108" fmla="*/ 129 h 12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5" h="129">
                      <a:moveTo>
                        <a:pt x="114" y="129"/>
                      </a:moveTo>
                      <a:cubicBezTo>
                        <a:pt x="60" y="129"/>
                        <a:pt x="60" y="129"/>
                        <a:pt x="60" y="129"/>
                      </a:cubicBezTo>
                      <a:cubicBezTo>
                        <a:pt x="60" y="83"/>
                        <a:pt x="60" y="83"/>
                        <a:pt x="60" y="83"/>
                      </a:cubicBezTo>
                      <a:cubicBezTo>
                        <a:pt x="43" y="83"/>
                        <a:pt x="43" y="83"/>
                        <a:pt x="43" y="83"/>
                      </a:cubicBezTo>
                      <a:cubicBezTo>
                        <a:pt x="43" y="129"/>
                        <a:pt x="43" y="129"/>
                        <a:pt x="43" y="129"/>
                      </a:cubicBezTo>
                      <a:cubicBezTo>
                        <a:pt x="21" y="129"/>
                        <a:pt x="21" y="129"/>
                        <a:pt x="21" y="129"/>
                      </a:cubicBezTo>
                      <a:cubicBezTo>
                        <a:pt x="16" y="129"/>
                        <a:pt x="13" y="125"/>
                        <a:pt x="13" y="121"/>
                      </a:cubicBezTo>
                      <a:cubicBezTo>
                        <a:pt x="13" y="75"/>
                        <a:pt x="13" y="75"/>
                        <a:pt x="13" y="75"/>
                      </a:cubicBezTo>
                      <a:cubicBezTo>
                        <a:pt x="4" y="75"/>
                        <a:pt x="4" y="75"/>
                        <a:pt x="4" y="75"/>
                      </a:cubicBezTo>
                      <a:cubicBezTo>
                        <a:pt x="3" y="74"/>
                        <a:pt x="3" y="74"/>
                        <a:pt x="3" y="74"/>
                      </a:cubicBezTo>
                      <a:cubicBezTo>
                        <a:pt x="1" y="72"/>
                        <a:pt x="0" y="70"/>
                        <a:pt x="0" y="68"/>
                      </a:cubicBezTo>
                      <a:cubicBezTo>
                        <a:pt x="0" y="66"/>
                        <a:pt x="1" y="64"/>
                        <a:pt x="3" y="62"/>
                      </a:cubicBezTo>
                      <a:cubicBezTo>
                        <a:pt x="62" y="3"/>
                        <a:pt x="62" y="3"/>
                        <a:pt x="62" y="3"/>
                      </a:cubicBezTo>
                      <a:cubicBezTo>
                        <a:pt x="65" y="0"/>
                        <a:pt x="70" y="0"/>
                        <a:pt x="73" y="3"/>
                      </a:cubicBezTo>
                      <a:cubicBezTo>
                        <a:pt x="132" y="62"/>
                        <a:pt x="132" y="62"/>
                        <a:pt x="132" y="62"/>
                      </a:cubicBezTo>
                      <a:cubicBezTo>
                        <a:pt x="134" y="64"/>
                        <a:pt x="135" y="66"/>
                        <a:pt x="135" y="68"/>
                      </a:cubicBezTo>
                      <a:cubicBezTo>
                        <a:pt x="135" y="70"/>
                        <a:pt x="134" y="72"/>
                        <a:pt x="132" y="74"/>
                      </a:cubicBezTo>
                      <a:cubicBezTo>
                        <a:pt x="131" y="75"/>
                        <a:pt x="131" y="75"/>
                        <a:pt x="131" y="75"/>
                      </a:cubicBezTo>
                      <a:cubicBezTo>
                        <a:pt x="122" y="75"/>
                        <a:pt x="122" y="75"/>
                        <a:pt x="122" y="75"/>
                      </a:cubicBezTo>
                      <a:cubicBezTo>
                        <a:pt x="122" y="121"/>
                        <a:pt x="122" y="121"/>
                        <a:pt x="122" y="121"/>
                      </a:cubicBezTo>
                      <a:cubicBezTo>
                        <a:pt x="122" y="125"/>
                        <a:pt x="119" y="129"/>
                        <a:pt x="114" y="129"/>
                      </a:cubicBezTo>
                      <a:close/>
                      <a:moveTo>
                        <a:pt x="10" y="67"/>
                      </a:moveTo>
                      <a:cubicBezTo>
                        <a:pt x="21" y="67"/>
                        <a:pt x="21" y="67"/>
                        <a:pt x="21" y="67"/>
                      </a:cubicBezTo>
                      <a:cubicBezTo>
                        <a:pt x="21" y="121"/>
                        <a:pt x="21" y="121"/>
                        <a:pt x="21" y="121"/>
                      </a:cubicBezTo>
                      <a:cubicBezTo>
                        <a:pt x="34" y="120"/>
                        <a:pt x="34" y="120"/>
                        <a:pt x="34" y="120"/>
                      </a:cubicBezTo>
                      <a:cubicBezTo>
                        <a:pt x="34" y="82"/>
                        <a:pt x="34" y="82"/>
                        <a:pt x="34" y="82"/>
                      </a:cubicBezTo>
                      <a:cubicBezTo>
                        <a:pt x="34" y="78"/>
                        <a:pt x="37" y="75"/>
                        <a:pt x="41" y="75"/>
                      </a:cubicBezTo>
                      <a:cubicBezTo>
                        <a:pt x="62" y="75"/>
                        <a:pt x="62" y="75"/>
                        <a:pt x="62" y="75"/>
                      </a:cubicBezTo>
                      <a:cubicBezTo>
                        <a:pt x="65" y="75"/>
                        <a:pt x="68" y="78"/>
                        <a:pt x="68" y="82"/>
                      </a:cubicBezTo>
                      <a:cubicBezTo>
                        <a:pt x="68" y="120"/>
                        <a:pt x="68" y="120"/>
                        <a:pt x="68" y="120"/>
                      </a:cubicBezTo>
                      <a:cubicBezTo>
                        <a:pt x="114" y="120"/>
                        <a:pt x="114" y="120"/>
                        <a:pt x="114" y="120"/>
                      </a:cubicBezTo>
                      <a:cubicBezTo>
                        <a:pt x="114" y="67"/>
                        <a:pt x="114" y="67"/>
                        <a:pt x="114" y="67"/>
                      </a:cubicBezTo>
                      <a:cubicBezTo>
                        <a:pt x="125" y="67"/>
                        <a:pt x="125" y="67"/>
                        <a:pt x="125" y="67"/>
                      </a:cubicBezTo>
                      <a:cubicBezTo>
                        <a:pt x="68" y="9"/>
                        <a:pt x="68" y="9"/>
                        <a:pt x="68" y="9"/>
                      </a:cubicBezTo>
                      <a:lnTo>
                        <a:pt x="10" y="67"/>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Light" panose="020B0502040204020203" pitchFamily="34" charset="-122"/>
                    </a:defRPr>
                  </a:lvl1pPr>
                  <a:lvl2pPr marL="742950" indent="-285750">
                    <a:defRPr>
                      <a:solidFill>
                        <a:schemeClr val="tx1"/>
                      </a:solidFill>
                      <a:latin typeface="Calibri" panose="020F0502020204030204" pitchFamily="34" charset="0"/>
                      <a:ea typeface="微软雅黑 Light" panose="020B0502040204020203" pitchFamily="34" charset="-122"/>
                    </a:defRPr>
                  </a:lvl2pPr>
                  <a:lvl3pPr marL="1143000" indent="-228600">
                    <a:defRPr>
                      <a:solidFill>
                        <a:schemeClr val="tx1"/>
                      </a:solidFill>
                      <a:latin typeface="Calibri" panose="020F0502020204030204" pitchFamily="34" charset="0"/>
                      <a:ea typeface="微软雅黑 Light" panose="020B0502040204020203" pitchFamily="34" charset="-122"/>
                    </a:defRPr>
                  </a:lvl3pPr>
                  <a:lvl4pPr marL="1600200" indent="-228600">
                    <a:defRPr>
                      <a:solidFill>
                        <a:schemeClr val="tx1"/>
                      </a:solidFill>
                      <a:latin typeface="Calibri" panose="020F0502020204030204" pitchFamily="34" charset="0"/>
                      <a:ea typeface="微软雅黑 Light" panose="020B0502040204020203" pitchFamily="34" charset="-122"/>
                    </a:defRPr>
                  </a:lvl4pPr>
                  <a:lvl5pPr marL="2057400" indent="-228600">
                    <a:defRPr>
                      <a:solidFill>
                        <a:schemeClr val="tx1"/>
                      </a:solidFill>
                      <a:latin typeface="Calibri" panose="020F0502020204030204" pitchFamily="34" charset="0"/>
                      <a:ea typeface="微软雅黑 Light" panose="020B0502040204020203"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9pPr>
                </a:lstStyle>
                <a:p>
                  <a:endParaRPr lang="zh-CN" altLang="en-US">
                    <a:solidFill>
                      <a:schemeClr val="bg1"/>
                    </a:solidFill>
                    <a:latin typeface="+mn-lt"/>
                    <a:ea typeface="+mn-ea"/>
                    <a:cs typeface="+mn-ea"/>
                    <a:sym typeface="+mn-lt"/>
                  </a:endParaRPr>
                </a:p>
              </p:txBody>
            </p:sp>
            <p:sp>
              <p:nvSpPr>
                <p:cNvPr id="16" name="Freeform 8"/>
                <p:cNvSpPr>
                  <a:spLocks noEditPoints="1"/>
                </p:cNvSpPr>
                <p:nvPr/>
              </p:nvSpPr>
              <p:spPr bwMode="auto">
                <a:xfrm>
                  <a:off x="289581" y="296679"/>
                  <a:ext cx="130595" cy="119239"/>
                </a:xfrm>
                <a:custGeom>
                  <a:avLst/>
                  <a:gdLst>
                    <a:gd name="T0" fmla="*/ 398345419 w 34"/>
                    <a:gd name="T1" fmla="*/ 458643205 h 31"/>
                    <a:gd name="T2" fmla="*/ 103273741 w 34"/>
                    <a:gd name="T3" fmla="*/ 458643205 h 31"/>
                    <a:gd name="T4" fmla="*/ 0 w 34"/>
                    <a:gd name="T5" fmla="*/ 355078389 h 31"/>
                    <a:gd name="T6" fmla="*/ 0 w 34"/>
                    <a:gd name="T7" fmla="*/ 88771520 h 31"/>
                    <a:gd name="T8" fmla="*/ 103273741 w 34"/>
                    <a:gd name="T9" fmla="*/ 0 h 31"/>
                    <a:gd name="T10" fmla="*/ 398345419 w 34"/>
                    <a:gd name="T11" fmla="*/ 0 h 31"/>
                    <a:gd name="T12" fmla="*/ 501619131 w 34"/>
                    <a:gd name="T13" fmla="*/ 88771520 h 31"/>
                    <a:gd name="T14" fmla="*/ 501619131 w 34"/>
                    <a:gd name="T15" fmla="*/ 355078389 h 31"/>
                    <a:gd name="T16" fmla="*/ 398345419 w 34"/>
                    <a:gd name="T17" fmla="*/ 458643205 h 31"/>
                    <a:gd name="T18" fmla="*/ 132780546 w 34"/>
                    <a:gd name="T19" fmla="*/ 340285064 h 31"/>
                    <a:gd name="T20" fmla="*/ 383592032 w 34"/>
                    <a:gd name="T21" fmla="*/ 340285064 h 31"/>
                    <a:gd name="T22" fmla="*/ 383592032 w 34"/>
                    <a:gd name="T23" fmla="*/ 118358171 h 31"/>
                    <a:gd name="T24" fmla="*/ 132780546 w 34"/>
                    <a:gd name="T25" fmla="*/ 118358171 h 31"/>
                    <a:gd name="T26" fmla="*/ 132780546 w 34"/>
                    <a:gd name="T27" fmla="*/ 340285064 h 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31"/>
                    <a:gd name="T44" fmla="*/ 34 w 34"/>
                    <a:gd name="T45" fmla="*/ 31 h 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31">
                      <a:moveTo>
                        <a:pt x="27" y="31"/>
                      </a:moveTo>
                      <a:cubicBezTo>
                        <a:pt x="7" y="31"/>
                        <a:pt x="7" y="31"/>
                        <a:pt x="7" y="31"/>
                      </a:cubicBezTo>
                      <a:cubicBezTo>
                        <a:pt x="3" y="31"/>
                        <a:pt x="0" y="28"/>
                        <a:pt x="0" y="24"/>
                      </a:cubicBezTo>
                      <a:cubicBezTo>
                        <a:pt x="0" y="6"/>
                        <a:pt x="0" y="6"/>
                        <a:pt x="0" y="6"/>
                      </a:cubicBezTo>
                      <a:cubicBezTo>
                        <a:pt x="0" y="3"/>
                        <a:pt x="3" y="0"/>
                        <a:pt x="7" y="0"/>
                      </a:cubicBezTo>
                      <a:cubicBezTo>
                        <a:pt x="27" y="0"/>
                        <a:pt x="27" y="0"/>
                        <a:pt x="27" y="0"/>
                      </a:cubicBezTo>
                      <a:cubicBezTo>
                        <a:pt x="31" y="0"/>
                        <a:pt x="34" y="3"/>
                        <a:pt x="34" y="6"/>
                      </a:cubicBezTo>
                      <a:cubicBezTo>
                        <a:pt x="34" y="24"/>
                        <a:pt x="34" y="24"/>
                        <a:pt x="34" y="24"/>
                      </a:cubicBezTo>
                      <a:cubicBezTo>
                        <a:pt x="34" y="28"/>
                        <a:pt x="31" y="31"/>
                        <a:pt x="27" y="31"/>
                      </a:cubicBezTo>
                      <a:close/>
                      <a:moveTo>
                        <a:pt x="9" y="23"/>
                      </a:moveTo>
                      <a:cubicBezTo>
                        <a:pt x="26" y="23"/>
                        <a:pt x="26" y="23"/>
                        <a:pt x="26" y="23"/>
                      </a:cubicBezTo>
                      <a:cubicBezTo>
                        <a:pt x="26" y="8"/>
                        <a:pt x="26" y="8"/>
                        <a:pt x="26" y="8"/>
                      </a:cubicBezTo>
                      <a:cubicBezTo>
                        <a:pt x="9" y="8"/>
                        <a:pt x="9" y="8"/>
                        <a:pt x="9" y="8"/>
                      </a:cubicBezTo>
                      <a:lnTo>
                        <a:pt x="9" y="23"/>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Light" panose="020B0502040204020203" pitchFamily="34" charset="-122"/>
                    </a:defRPr>
                  </a:lvl1pPr>
                  <a:lvl2pPr marL="742950" indent="-285750">
                    <a:defRPr>
                      <a:solidFill>
                        <a:schemeClr val="tx1"/>
                      </a:solidFill>
                      <a:latin typeface="Calibri" panose="020F0502020204030204" pitchFamily="34" charset="0"/>
                      <a:ea typeface="微软雅黑 Light" panose="020B0502040204020203" pitchFamily="34" charset="-122"/>
                    </a:defRPr>
                  </a:lvl2pPr>
                  <a:lvl3pPr marL="1143000" indent="-228600">
                    <a:defRPr>
                      <a:solidFill>
                        <a:schemeClr val="tx1"/>
                      </a:solidFill>
                      <a:latin typeface="Calibri" panose="020F0502020204030204" pitchFamily="34" charset="0"/>
                      <a:ea typeface="微软雅黑 Light" panose="020B0502040204020203" pitchFamily="34" charset="-122"/>
                    </a:defRPr>
                  </a:lvl3pPr>
                  <a:lvl4pPr marL="1600200" indent="-228600">
                    <a:defRPr>
                      <a:solidFill>
                        <a:schemeClr val="tx1"/>
                      </a:solidFill>
                      <a:latin typeface="Calibri" panose="020F0502020204030204" pitchFamily="34" charset="0"/>
                      <a:ea typeface="微软雅黑 Light" panose="020B0502040204020203" pitchFamily="34" charset="-122"/>
                    </a:defRPr>
                  </a:lvl4pPr>
                  <a:lvl5pPr marL="2057400" indent="-228600">
                    <a:defRPr>
                      <a:solidFill>
                        <a:schemeClr val="tx1"/>
                      </a:solidFill>
                      <a:latin typeface="Calibri" panose="020F0502020204030204" pitchFamily="34" charset="0"/>
                      <a:ea typeface="微软雅黑 Light" panose="020B0502040204020203"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9pPr>
                </a:lstStyle>
                <a:p>
                  <a:endParaRPr lang="zh-CN" altLang="en-US">
                    <a:solidFill>
                      <a:schemeClr val="bg1"/>
                    </a:solidFill>
                    <a:latin typeface="+mn-lt"/>
                    <a:ea typeface="+mn-ea"/>
                    <a:cs typeface="+mn-ea"/>
                    <a:sym typeface="+mn-lt"/>
                  </a:endParaRPr>
                </a:p>
              </p:txBody>
            </p:sp>
            <p:sp>
              <p:nvSpPr>
                <p:cNvPr id="17" name="Freeform 9"/>
                <p:cNvSpPr>
                  <a:spLocks noEditPoints="1"/>
                </p:cNvSpPr>
                <p:nvPr/>
              </p:nvSpPr>
              <p:spPr bwMode="auto">
                <a:xfrm>
                  <a:off x="350620" y="42585"/>
                  <a:ext cx="119239" cy="197313"/>
                </a:xfrm>
                <a:custGeom>
                  <a:avLst/>
                  <a:gdLst>
                    <a:gd name="T0" fmla="*/ 458643205 w 31"/>
                    <a:gd name="T1" fmla="*/ 763380797 h 51"/>
                    <a:gd name="T2" fmla="*/ 0 w 31"/>
                    <a:gd name="T3" fmla="*/ 299366410 h 51"/>
                    <a:gd name="T4" fmla="*/ 0 w 31"/>
                    <a:gd name="T5" fmla="*/ 104777071 h 51"/>
                    <a:gd name="T6" fmla="*/ 88771520 w 31"/>
                    <a:gd name="T7" fmla="*/ 0 h 51"/>
                    <a:gd name="T8" fmla="*/ 369871714 w 31"/>
                    <a:gd name="T9" fmla="*/ 0 h 51"/>
                    <a:gd name="T10" fmla="*/ 458643205 w 31"/>
                    <a:gd name="T11" fmla="*/ 104777071 h 51"/>
                    <a:gd name="T12" fmla="*/ 458643205 w 31"/>
                    <a:gd name="T13" fmla="*/ 763380797 h 51"/>
                    <a:gd name="T14" fmla="*/ 118358171 w 31"/>
                    <a:gd name="T15" fmla="*/ 254460306 h 51"/>
                    <a:gd name="T16" fmla="*/ 340285064 w 31"/>
                    <a:gd name="T17" fmla="*/ 478983088 h 51"/>
                    <a:gd name="T18" fmla="*/ 340285064 w 31"/>
                    <a:gd name="T19" fmla="*/ 119745772 h 51"/>
                    <a:gd name="T20" fmla="*/ 118358171 w 31"/>
                    <a:gd name="T21" fmla="*/ 119745772 h 51"/>
                    <a:gd name="T22" fmla="*/ 118358171 w 31"/>
                    <a:gd name="T23" fmla="*/ 254460306 h 5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1"/>
                    <a:gd name="T37" fmla="*/ 0 h 51"/>
                    <a:gd name="T38" fmla="*/ 31 w 31"/>
                    <a:gd name="T39" fmla="*/ 51 h 5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1" h="51">
                      <a:moveTo>
                        <a:pt x="31" y="51"/>
                      </a:moveTo>
                      <a:cubicBezTo>
                        <a:pt x="0" y="20"/>
                        <a:pt x="0" y="20"/>
                        <a:pt x="0" y="20"/>
                      </a:cubicBezTo>
                      <a:cubicBezTo>
                        <a:pt x="0" y="7"/>
                        <a:pt x="0" y="7"/>
                        <a:pt x="0" y="7"/>
                      </a:cubicBezTo>
                      <a:cubicBezTo>
                        <a:pt x="0" y="3"/>
                        <a:pt x="3" y="0"/>
                        <a:pt x="6" y="0"/>
                      </a:cubicBezTo>
                      <a:cubicBezTo>
                        <a:pt x="25" y="0"/>
                        <a:pt x="25" y="0"/>
                        <a:pt x="25" y="0"/>
                      </a:cubicBezTo>
                      <a:cubicBezTo>
                        <a:pt x="28" y="0"/>
                        <a:pt x="31" y="3"/>
                        <a:pt x="31" y="7"/>
                      </a:cubicBezTo>
                      <a:lnTo>
                        <a:pt x="31" y="51"/>
                      </a:lnTo>
                      <a:close/>
                      <a:moveTo>
                        <a:pt x="8" y="17"/>
                      </a:moveTo>
                      <a:cubicBezTo>
                        <a:pt x="23" y="32"/>
                        <a:pt x="23" y="32"/>
                        <a:pt x="23" y="32"/>
                      </a:cubicBezTo>
                      <a:cubicBezTo>
                        <a:pt x="23" y="8"/>
                        <a:pt x="23" y="8"/>
                        <a:pt x="23" y="8"/>
                      </a:cubicBezTo>
                      <a:cubicBezTo>
                        <a:pt x="8" y="8"/>
                        <a:pt x="8" y="8"/>
                        <a:pt x="8" y="8"/>
                      </a:cubicBezTo>
                      <a:lnTo>
                        <a:pt x="8" y="17"/>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Light" panose="020B0502040204020203" pitchFamily="34" charset="-122"/>
                    </a:defRPr>
                  </a:lvl1pPr>
                  <a:lvl2pPr marL="742950" indent="-285750">
                    <a:defRPr>
                      <a:solidFill>
                        <a:schemeClr val="tx1"/>
                      </a:solidFill>
                      <a:latin typeface="Calibri" panose="020F0502020204030204" pitchFamily="34" charset="0"/>
                      <a:ea typeface="微软雅黑 Light" panose="020B0502040204020203" pitchFamily="34" charset="-122"/>
                    </a:defRPr>
                  </a:lvl2pPr>
                  <a:lvl3pPr marL="1143000" indent="-228600">
                    <a:defRPr>
                      <a:solidFill>
                        <a:schemeClr val="tx1"/>
                      </a:solidFill>
                      <a:latin typeface="Calibri" panose="020F0502020204030204" pitchFamily="34" charset="0"/>
                      <a:ea typeface="微软雅黑 Light" panose="020B0502040204020203" pitchFamily="34" charset="-122"/>
                    </a:defRPr>
                  </a:lvl3pPr>
                  <a:lvl4pPr marL="1600200" indent="-228600">
                    <a:defRPr>
                      <a:solidFill>
                        <a:schemeClr val="tx1"/>
                      </a:solidFill>
                      <a:latin typeface="Calibri" panose="020F0502020204030204" pitchFamily="34" charset="0"/>
                      <a:ea typeface="微软雅黑 Light" panose="020B0502040204020203" pitchFamily="34" charset="-122"/>
                    </a:defRPr>
                  </a:lvl4pPr>
                  <a:lvl5pPr marL="2057400" indent="-228600">
                    <a:defRPr>
                      <a:solidFill>
                        <a:schemeClr val="tx1"/>
                      </a:solidFill>
                      <a:latin typeface="Calibri" panose="020F0502020204030204" pitchFamily="34" charset="0"/>
                      <a:ea typeface="微软雅黑 Light" panose="020B0502040204020203"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9pPr>
                </a:lstStyle>
                <a:p>
                  <a:endParaRPr lang="zh-CN" altLang="en-US">
                    <a:solidFill>
                      <a:schemeClr val="bg1"/>
                    </a:solidFill>
                    <a:latin typeface="+mn-lt"/>
                    <a:ea typeface="+mn-ea"/>
                    <a:cs typeface="+mn-ea"/>
                    <a:sym typeface="+mn-lt"/>
                  </a:endParaRPr>
                </a:p>
              </p:txBody>
            </p:sp>
          </p:grpSp>
        </p:grpSp>
        <p:grpSp>
          <p:nvGrpSpPr>
            <p:cNvPr id="9" name="组合 26"/>
            <p:cNvGrpSpPr>
              <a:grpSpLocks/>
            </p:cNvGrpSpPr>
            <p:nvPr/>
          </p:nvGrpSpPr>
          <p:grpSpPr bwMode="auto">
            <a:xfrm>
              <a:off x="238622" y="414657"/>
              <a:ext cx="2090083" cy="1312415"/>
              <a:chOff x="0" y="0"/>
              <a:chExt cx="2090083" cy="1312415"/>
            </a:xfrm>
          </p:grpSpPr>
          <p:sp>
            <p:nvSpPr>
              <p:cNvPr id="10" name="文本框 24"/>
              <p:cNvSpPr txBox="1">
                <a:spLocks noChangeArrowheads="1"/>
              </p:cNvSpPr>
              <p:nvPr/>
            </p:nvSpPr>
            <p:spPr bwMode="auto">
              <a:xfrm>
                <a:off x="0" y="0"/>
                <a:ext cx="1619029" cy="4465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Light" panose="020B0502040204020203" pitchFamily="34" charset="-122"/>
                  </a:defRPr>
                </a:lvl1pPr>
                <a:lvl2pPr marL="742950" indent="-285750">
                  <a:defRPr>
                    <a:solidFill>
                      <a:schemeClr val="tx1"/>
                    </a:solidFill>
                    <a:latin typeface="Calibri" panose="020F0502020204030204" pitchFamily="34" charset="0"/>
                    <a:ea typeface="微软雅黑 Light" panose="020B0502040204020203" pitchFamily="34" charset="-122"/>
                  </a:defRPr>
                </a:lvl2pPr>
                <a:lvl3pPr marL="1143000" indent="-228600">
                  <a:defRPr>
                    <a:solidFill>
                      <a:schemeClr val="tx1"/>
                    </a:solidFill>
                    <a:latin typeface="Calibri" panose="020F0502020204030204" pitchFamily="34" charset="0"/>
                    <a:ea typeface="微软雅黑 Light" panose="020B0502040204020203" pitchFamily="34" charset="-122"/>
                  </a:defRPr>
                </a:lvl3pPr>
                <a:lvl4pPr marL="1600200" indent="-228600">
                  <a:defRPr>
                    <a:solidFill>
                      <a:schemeClr val="tx1"/>
                    </a:solidFill>
                    <a:latin typeface="Calibri" panose="020F0502020204030204" pitchFamily="34" charset="0"/>
                    <a:ea typeface="微软雅黑 Light" panose="020B0502040204020203" pitchFamily="34" charset="-122"/>
                  </a:defRPr>
                </a:lvl4pPr>
                <a:lvl5pPr marL="2057400" indent="-228600">
                  <a:defRPr>
                    <a:solidFill>
                      <a:schemeClr val="tx1"/>
                    </a:solidFill>
                    <a:latin typeface="Calibri" panose="020F0502020204030204" pitchFamily="34" charset="0"/>
                    <a:ea typeface="微软雅黑 Light" panose="020B0502040204020203"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9pPr>
              </a:lstStyle>
              <a:p>
                <a:pPr eaLnBrk="1" hangingPunct="1">
                  <a:buFont typeface="Arial" panose="020B0604020202020204" pitchFamily="34" charset="0"/>
                  <a:buNone/>
                </a:pPr>
                <a:r>
                  <a:rPr lang="en-US" altLang="zh-CN">
                    <a:solidFill>
                      <a:schemeClr val="bg1"/>
                    </a:solidFill>
                    <a:latin typeface="+mn-lt"/>
                    <a:ea typeface="+mn-ea"/>
                    <a:cs typeface="+mn-ea"/>
                    <a:sym typeface="+mn-lt"/>
                  </a:rPr>
                  <a:t>Information</a:t>
                </a:r>
                <a:endParaRPr lang="zh-CN" altLang="en-US" dirty="0">
                  <a:solidFill>
                    <a:schemeClr val="bg1"/>
                  </a:solidFill>
                  <a:latin typeface="+mn-lt"/>
                  <a:ea typeface="+mn-ea"/>
                  <a:cs typeface="+mn-ea"/>
                  <a:sym typeface="+mn-lt"/>
                </a:endParaRPr>
              </a:p>
            </p:txBody>
          </p:sp>
          <p:sp>
            <p:nvSpPr>
              <p:cNvPr id="11" name="文本框 25"/>
              <p:cNvSpPr txBox="1">
                <a:spLocks noChangeArrowheads="1"/>
              </p:cNvSpPr>
              <p:nvPr/>
            </p:nvSpPr>
            <p:spPr bwMode="auto">
              <a:xfrm>
                <a:off x="0" y="307777"/>
                <a:ext cx="2090083" cy="1004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Light" panose="020B0502040204020203" pitchFamily="34" charset="-122"/>
                  </a:defRPr>
                </a:lvl1pPr>
                <a:lvl2pPr marL="742950" indent="-285750">
                  <a:defRPr>
                    <a:solidFill>
                      <a:schemeClr val="tx1"/>
                    </a:solidFill>
                    <a:latin typeface="Calibri" panose="020F0502020204030204" pitchFamily="34" charset="0"/>
                    <a:ea typeface="微软雅黑 Light" panose="020B0502040204020203" pitchFamily="34" charset="-122"/>
                  </a:defRPr>
                </a:lvl2pPr>
                <a:lvl3pPr marL="1143000" indent="-228600">
                  <a:defRPr>
                    <a:solidFill>
                      <a:schemeClr val="tx1"/>
                    </a:solidFill>
                    <a:latin typeface="Calibri" panose="020F0502020204030204" pitchFamily="34" charset="0"/>
                    <a:ea typeface="微软雅黑 Light" panose="020B0502040204020203" pitchFamily="34" charset="-122"/>
                  </a:defRPr>
                </a:lvl3pPr>
                <a:lvl4pPr marL="1600200" indent="-228600">
                  <a:defRPr>
                    <a:solidFill>
                      <a:schemeClr val="tx1"/>
                    </a:solidFill>
                    <a:latin typeface="Calibri" panose="020F0502020204030204" pitchFamily="34" charset="0"/>
                    <a:ea typeface="微软雅黑 Light" panose="020B0502040204020203" pitchFamily="34" charset="-122"/>
                  </a:defRPr>
                </a:lvl4pPr>
                <a:lvl5pPr marL="2057400" indent="-228600">
                  <a:defRPr>
                    <a:solidFill>
                      <a:schemeClr val="tx1"/>
                    </a:solidFill>
                    <a:latin typeface="Calibri" panose="020F0502020204030204" pitchFamily="34" charset="0"/>
                    <a:ea typeface="微软雅黑 Light" panose="020B0502040204020203"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9pPr>
              </a:lstStyle>
              <a:p>
                <a:pPr eaLnBrk="1" hangingPunct="1">
                  <a:buFont typeface="Arial" panose="020B0604020202020204" pitchFamily="34" charset="0"/>
                  <a:buNone/>
                </a:pPr>
                <a:r>
                  <a:rPr lang="en-US" altLang="zh-CN" sz="4800" dirty="0">
                    <a:solidFill>
                      <a:schemeClr val="bg1"/>
                    </a:solidFill>
                    <a:latin typeface="+mn-lt"/>
                    <a:ea typeface="+mn-ea"/>
                    <a:cs typeface="+mn-ea"/>
                    <a:sym typeface="+mn-lt"/>
                  </a:rPr>
                  <a:t>1,372</a:t>
                </a:r>
                <a:endParaRPr lang="zh-CN" altLang="en-US" sz="4800" dirty="0">
                  <a:solidFill>
                    <a:schemeClr val="bg1"/>
                  </a:solidFill>
                  <a:latin typeface="+mn-lt"/>
                  <a:ea typeface="+mn-ea"/>
                  <a:cs typeface="+mn-ea"/>
                  <a:sym typeface="+mn-lt"/>
                </a:endParaRPr>
              </a:p>
            </p:txBody>
          </p:sp>
        </p:grpSp>
      </p:grpSp>
      <p:grpSp>
        <p:nvGrpSpPr>
          <p:cNvPr id="18" name="组合 37"/>
          <p:cNvGrpSpPr>
            <a:grpSpLocks/>
          </p:cNvGrpSpPr>
          <p:nvPr/>
        </p:nvGrpSpPr>
        <p:grpSpPr bwMode="auto">
          <a:xfrm>
            <a:off x="4381500" y="2184400"/>
            <a:ext cx="3486150" cy="1701800"/>
            <a:chOff x="0" y="0"/>
            <a:chExt cx="4214912" cy="2057400"/>
          </a:xfrm>
        </p:grpSpPr>
        <p:grpSp>
          <p:nvGrpSpPr>
            <p:cNvPr id="19" name="组合 21"/>
            <p:cNvGrpSpPr>
              <a:grpSpLocks/>
            </p:cNvGrpSpPr>
            <p:nvPr/>
          </p:nvGrpSpPr>
          <p:grpSpPr bwMode="auto">
            <a:xfrm>
              <a:off x="0" y="0"/>
              <a:ext cx="4214912" cy="2057400"/>
              <a:chOff x="0" y="0"/>
              <a:chExt cx="4214911" cy="2057400"/>
            </a:xfrm>
          </p:grpSpPr>
          <p:sp>
            <p:nvSpPr>
              <p:cNvPr id="23" name="圆角矩形 12"/>
              <p:cNvSpPr>
                <a:spLocks noChangeArrowheads="1"/>
              </p:cNvSpPr>
              <p:nvPr/>
            </p:nvSpPr>
            <p:spPr bwMode="auto">
              <a:xfrm>
                <a:off x="0" y="0"/>
                <a:ext cx="4214911" cy="2057400"/>
              </a:xfrm>
              <a:prstGeom prst="roundRect">
                <a:avLst>
                  <a:gd name="adj" fmla="val 4167"/>
                </a:avLst>
              </a:prstGeom>
              <a:solidFill>
                <a:schemeClr val="accent2"/>
              </a:solidFill>
              <a:ln w="12700">
                <a:solidFill>
                  <a:srgbClr val="D9D9D9">
                    <a:alpha val="52156"/>
                  </a:srgbClr>
                </a:solidFill>
                <a:round/>
                <a:headEnd/>
                <a:tailEnd/>
              </a:ln>
              <a:effectLst>
                <a:outerShdw dist="12700" dir="5400000" algn="ctr" rotWithShape="0">
                  <a:srgbClr val="000000">
                    <a:alpha val="26999"/>
                  </a:srgbClr>
                </a:outerShdw>
              </a:effectLst>
            </p:spPr>
            <p:txBody>
              <a:bodyPr anchor="ctr"/>
              <a:lstStyle/>
              <a:p>
                <a:pPr algn="ctr" eaLnBrk="1" hangingPunct="1">
                  <a:buFont typeface="Arial" pitchFamily="34" charset="0"/>
                  <a:buNone/>
                  <a:defRPr/>
                </a:pPr>
                <a:endParaRPr lang="zh-CN" altLang="en-US" dirty="0">
                  <a:solidFill>
                    <a:schemeClr val="bg1"/>
                  </a:solidFill>
                  <a:cs typeface="+mn-ea"/>
                  <a:sym typeface="+mn-lt"/>
                </a:endParaRPr>
              </a:p>
            </p:txBody>
          </p:sp>
          <p:sp>
            <p:nvSpPr>
              <p:cNvPr id="24" name="圆角矩形 13"/>
              <p:cNvSpPr>
                <a:spLocks noChangeArrowheads="1"/>
              </p:cNvSpPr>
              <p:nvPr/>
            </p:nvSpPr>
            <p:spPr bwMode="auto">
              <a:xfrm>
                <a:off x="2364678" y="217885"/>
                <a:ext cx="1621631" cy="1621631"/>
              </a:xfrm>
              <a:prstGeom prst="roundRect">
                <a:avLst>
                  <a:gd name="adj" fmla="val 4333"/>
                </a:avLst>
              </a:prstGeom>
              <a:solidFill>
                <a:schemeClr val="accent2"/>
              </a:solidFill>
              <a:ln w="9525">
                <a:solidFill>
                  <a:schemeClr val="bg1"/>
                </a:solidFill>
                <a:round/>
                <a:headEnd/>
                <a:tailEnd/>
              </a:ln>
              <a:extLst/>
            </p:spPr>
            <p:txBody>
              <a:bodyPr anchor="ctr"/>
              <a:lstStyle>
                <a:lvl1pPr>
                  <a:defRPr>
                    <a:solidFill>
                      <a:schemeClr val="tx1"/>
                    </a:solidFill>
                    <a:latin typeface="Calibri" panose="020F0502020204030204" pitchFamily="34" charset="0"/>
                    <a:ea typeface="微软雅黑 Light" panose="020B0502040204020203" pitchFamily="34" charset="-122"/>
                  </a:defRPr>
                </a:lvl1pPr>
                <a:lvl2pPr marL="742950" indent="-285750">
                  <a:defRPr>
                    <a:solidFill>
                      <a:schemeClr val="tx1"/>
                    </a:solidFill>
                    <a:latin typeface="Calibri" panose="020F0502020204030204" pitchFamily="34" charset="0"/>
                    <a:ea typeface="微软雅黑 Light" panose="020B0502040204020203" pitchFamily="34" charset="-122"/>
                  </a:defRPr>
                </a:lvl2pPr>
                <a:lvl3pPr marL="1143000" indent="-228600">
                  <a:defRPr>
                    <a:solidFill>
                      <a:schemeClr val="tx1"/>
                    </a:solidFill>
                    <a:latin typeface="Calibri" panose="020F0502020204030204" pitchFamily="34" charset="0"/>
                    <a:ea typeface="微软雅黑 Light" panose="020B0502040204020203" pitchFamily="34" charset="-122"/>
                  </a:defRPr>
                </a:lvl3pPr>
                <a:lvl4pPr marL="1600200" indent="-228600">
                  <a:defRPr>
                    <a:solidFill>
                      <a:schemeClr val="tx1"/>
                    </a:solidFill>
                    <a:latin typeface="Calibri" panose="020F0502020204030204" pitchFamily="34" charset="0"/>
                    <a:ea typeface="微软雅黑 Light" panose="020B0502040204020203" pitchFamily="34" charset="-122"/>
                  </a:defRPr>
                </a:lvl4pPr>
                <a:lvl5pPr marL="2057400" indent="-228600">
                  <a:defRPr>
                    <a:solidFill>
                      <a:schemeClr val="tx1"/>
                    </a:solidFill>
                    <a:latin typeface="Calibri" panose="020F0502020204030204" pitchFamily="34" charset="0"/>
                    <a:ea typeface="微软雅黑 Light" panose="020B0502040204020203"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9pPr>
              </a:lstStyle>
              <a:p>
                <a:pPr algn="ctr" eaLnBrk="1" hangingPunct="1">
                  <a:buFont typeface="Arial" panose="020B0604020202020204" pitchFamily="34" charset="0"/>
                  <a:buNone/>
                </a:pPr>
                <a:endParaRPr lang="zh-CN" altLang="en-US">
                  <a:solidFill>
                    <a:schemeClr val="bg1"/>
                  </a:solidFill>
                  <a:latin typeface="+mn-lt"/>
                  <a:ea typeface="+mn-ea"/>
                  <a:cs typeface="+mn-ea"/>
                  <a:sym typeface="+mn-lt"/>
                </a:endParaRPr>
              </a:p>
            </p:txBody>
          </p:sp>
          <p:sp>
            <p:nvSpPr>
              <p:cNvPr id="25" name="Freeform 6"/>
              <p:cNvSpPr>
                <a:spLocks noEditPoints="1"/>
              </p:cNvSpPr>
              <p:nvPr/>
            </p:nvSpPr>
            <p:spPr bwMode="auto">
              <a:xfrm>
                <a:off x="2740744" y="603750"/>
                <a:ext cx="869498" cy="849900"/>
              </a:xfrm>
              <a:custGeom>
                <a:avLst/>
                <a:gdLst>
                  <a:gd name="T0" fmla="*/ 2147483647 w 131"/>
                  <a:gd name="T1" fmla="*/ 264524713 h 128"/>
                  <a:gd name="T2" fmla="*/ 2147483647 w 131"/>
                  <a:gd name="T3" fmla="*/ 2147483647 h 128"/>
                  <a:gd name="T4" fmla="*/ 2147483647 w 131"/>
                  <a:gd name="T5" fmla="*/ 2147483647 h 128"/>
                  <a:gd name="T6" fmla="*/ 2147483647 w 131"/>
                  <a:gd name="T7" fmla="*/ 2147483647 h 128"/>
                  <a:gd name="T8" fmla="*/ 2147483647 w 131"/>
                  <a:gd name="T9" fmla="*/ 2147483647 h 128"/>
                  <a:gd name="T10" fmla="*/ 2147483647 w 131"/>
                  <a:gd name="T11" fmla="*/ 2147483647 h 128"/>
                  <a:gd name="T12" fmla="*/ 2147483647 w 131"/>
                  <a:gd name="T13" fmla="*/ 2147483647 h 128"/>
                  <a:gd name="T14" fmla="*/ 2147483647 w 131"/>
                  <a:gd name="T15" fmla="*/ 2147483647 h 128"/>
                  <a:gd name="T16" fmla="*/ 2147483647 w 131"/>
                  <a:gd name="T17" fmla="*/ 2147483647 h 128"/>
                  <a:gd name="T18" fmla="*/ 2147483647 w 131"/>
                  <a:gd name="T19" fmla="*/ 2147483647 h 128"/>
                  <a:gd name="T20" fmla="*/ 2147483647 w 131"/>
                  <a:gd name="T21" fmla="*/ 2147483647 h 128"/>
                  <a:gd name="T22" fmla="*/ 2147483647 w 131"/>
                  <a:gd name="T23" fmla="*/ 2147483647 h 128"/>
                  <a:gd name="T24" fmla="*/ 1497866001 w 131"/>
                  <a:gd name="T25" fmla="*/ 2147483647 h 128"/>
                  <a:gd name="T26" fmla="*/ 1630029635 w 131"/>
                  <a:gd name="T27" fmla="*/ 2147483647 h 128"/>
                  <a:gd name="T28" fmla="*/ 2026527591 w 131"/>
                  <a:gd name="T29" fmla="*/ 2147483647 h 128"/>
                  <a:gd name="T30" fmla="*/ 1453813668 w 131"/>
                  <a:gd name="T31" fmla="*/ 2147483647 h 128"/>
                  <a:gd name="T32" fmla="*/ 748936319 w 131"/>
                  <a:gd name="T33" fmla="*/ 2147483647 h 128"/>
                  <a:gd name="T34" fmla="*/ 1409754699 w 131"/>
                  <a:gd name="T35" fmla="*/ 2147483647 h 128"/>
                  <a:gd name="T36" fmla="*/ 1233538732 w 131"/>
                  <a:gd name="T37" fmla="*/ 2147483647 h 128"/>
                  <a:gd name="T38" fmla="*/ 2147483647 w 131"/>
                  <a:gd name="T39" fmla="*/ 2147483647 h 128"/>
                  <a:gd name="T40" fmla="*/ 2147483647 w 131"/>
                  <a:gd name="T41" fmla="*/ 2147483647 h 128"/>
                  <a:gd name="T42" fmla="*/ 2147483647 w 131"/>
                  <a:gd name="T43" fmla="*/ 2147483647 h 128"/>
                  <a:gd name="T44" fmla="*/ 2147483647 w 131"/>
                  <a:gd name="T45" fmla="*/ 2147483647 h 128"/>
                  <a:gd name="T46" fmla="*/ 1630029635 w 131"/>
                  <a:gd name="T47" fmla="*/ 2147483647 h 128"/>
                  <a:gd name="T48" fmla="*/ 1497866001 w 131"/>
                  <a:gd name="T49" fmla="*/ 2147483647 h 128"/>
                  <a:gd name="T50" fmla="*/ 1630029635 w 131"/>
                  <a:gd name="T51" fmla="*/ 2147483647 h 128"/>
                  <a:gd name="T52" fmla="*/ 2147483647 w 131"/>
                  <a:gd name="T53" fmla="*/ 2147483647 h 128"/>
                  <a:gd name="T54" fmla="*/ 2147483647 w 131"/>
                  <a:gd name="T55" fmla="*/ 1983938718 h 128"/>
                  <a:gd name="T56" fmla="*/ 2147483647 w 131"/>
                  <a:gd name="T57" fmla="*/ 2072115801 h 128"/>
                  <a:gd name="T58" fmla="*/ 2147483647 w 131"/>
                  <a:gd name="T59" fmla="*/ 2147483647 h 128"/>
                  <a:gd name="T60" fmla="*/ 2147483647 w 131"/>
                  <a:gd name="T61" fmla="*/ 2147483647 h 128"/>
                  <a:gd name="T62" fmla="*/ 528661382 w 131"/>
                  <a:gd name="T63" fmla="*/ 1851673093 h 128"/>
                  <a:gd name="T64" fmla="*/ 837040984 w 131"/>
                  <a:gd name="T65" fmla="*/ 2147483647 h 128"/>
                  <a:gd name="T66" fmla="*/ 1189486399 w 131"/>
                  <a:gd name="T67" fmla="*/ 2147483647 h 128"/>
                  <a:gd name="T68" fmla="*/ 1321650034 w 131"/>
                  <a:gd name="T69" fmla="*/ 2147483647 h 128"/>
                  <a:gd name="T70" fmla="*/ 2147483647 w 131"/>
                  <a:gd name="T71" fmla="*/ 1851673093 h 128"/>
                  <a:gd name="T72" fmla="*/ 2147483647 w 131"/>
                  <a:gd name="T73" fmla="*/ 2147483647 h 128"/>
                  <a:gd name="T74" fmla="*/ 2147483647 w 131"/>
                  <a:gd name="T75" fmla="*/ 2147483647 h 128"/>
                  <a:gd name="T76" fmla="*/ 2147483647 w 131"/>
                  <a:gd name="T77" fmla="*/ 1983938718 h 128"/>
                  <a:gd name="T78" fmla="*/ 2147483647 w 131"/>
                  <a:gd name="T79" fmla="*/ 1851673093 h 128"/>
                  <a:gd name="T80" fmla="*/ 2147483647 w 131"/>
                  <a:gd name="T81" fmla="*/ 1543066167 h 128"/>
                  <a:gd name="T82" fmla="*/ 1894363956 w 131"/>
                  <a:gd name="T83" fmla="*/ 2072115801 h 128"/>
                  <a:gd name="T84" fmla="*/ 2147483647 w 131"/>
                  <a:gd name="T85" fmla="*/ 1587148069 h 128"/>
                  <a:gd name="T86" fmla="*/ 2147483647 w 131"/>
                  <a:gd name="T87" fmla="*/ 1322623460 h 128"/>
                  <a:gd name="T88" fmla="*/ 1585977303 w 131"/>
                  <a:gd name="T89" fmla="*/ 2072115801 h 128"/>
                  <a:gd name="T90" fmla="*/ 1938416288 w 131"/>
                  <a:gd name="T91" fmla="*/ 1543066167 h 128"/>
                  <a:gd name="T92" fmla="*/ 2147483647 w 131"/>
                  <a:gd name="T93" fmla="*/ 1058098851 h 128"/>
                  <a:gd name="T94" fmla="*/ 2070579923 w 131"/>
                  <a:gd name="T95" fmla="*/ 573137967 h 128"/>
                  <a:gd name="T96" fmla="*/ 2147483647 w 131"/>
                  <a:gd name="T97" fmla="*/ 1278534919 h 128"/>
                  <a:gd name="T98" fmla="*/ 2147483647 w 131"/>
                  <a:gd name="T99" fmla="*/ 1763502650 h 128"/>
                  <a:gd name="T100" fmla="*/ 2147483647 w 131"/>
                  <a:gd name="T101" fmla="*/ 1719413694 h 128"/>
                  <a:gd name="T102" fmla="*/ 2147483647 w 131"/>
                  <a:gd name="T103" fmla="*/ 1675325152 h 128"/>
                  <a:gd name="T104" fmla="*/ 2147483647 w 131"/>
                  <a:gd name="T105" fmla="*/ 1763502650 h 128"/>
                  <a:gd name="T106" fmla="*/ 2147483647 w 131"/>
                  <a:gd name="T107" fmla="*/ 1190364476 h 128"/>
                  <a:gd name="T108" fmla="*/ 2147483647 w 131"/>
                  <a:gd name="T109" fmla="*/ 617226508 h 128"/>
                  <a:gd name="T110" fmla="*/ 2147483647 w 131"/>
                  <a:gd name="T111" fmla="*/ 881751325 h 128"/>
                  <a:gd name="T112" fmla="*/ 2147483647 w 131"/>
                  <a:gd name="T113" fmla="*/ 1234453017 h 128"/>
                  <a:gd name="T114" fmla="*/ 2147483647 w 131"/>
                  <a:gd name="T115" fmla="*/ 1454889085 h 128"/>
                  <a:gd name="T116" fmla="*/ 2147483647 w 131"/>
                  <a:gd name="T117" fmla="*/ 484960884 h 128"/>
                  <a:gd name="T118" fmla="*/ 2147483647 w 131"/>
                  <a:gd name="T119" fmla="*/ 837662576 h 128"/>
                  <a:gd name="T120" fmla="*/ 2147483647 w 131"/>
                  <a:gd name="T121" fmla="*/ 484960884 h 128"/>
                  <a:gd name="T122" fmla="*/ 2147483647 w 131"/>
                  <a:gd name="T123" fmla="*/ 264524713 h 12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31"/>
                  <a:gd name="T187" fmla="*/ 0 h 128"/>
                  <a:gd name="T188" fmla="*/ 131 w 131"/>
                  <a:gd name="T189" fmla="*/ 128 h 12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31" h="128">
                    <a:moveTo>
                      <a:pt x="65" y="128"/>
                    </a:moveTo>
                    <a:cubicBezTo>
                      <a:pt x="56" y="128"/>
                      <a:pt x="47" y="126"/>
                      <a:pt x="39" y="122"/>
                    </a:cubicBezTo>
                    <a:cubicBezTo>
                      <a:pt x="24" y="115"/>
                      <a:pt x="13" y="103"/>
                      <a:pt x="7" y="88"/>
                    </a:cubicBezTo>
                    <a:cubicBezTo>
                      <a:pt x="0" y="71"/>
                      <a:pt x="0" y="53"/>
                      <a:pt x="8" y="37"/>
                    </a:cubicBezTo>
                    <a:cubicBezTo>
                      <a:pt x="15" y="21"/>
                      <a:pt x="29" y="8"/>
                      <a:pt x="46" y="3"/>
                    </a:cubicBezTo>
                    <a:cubicBezTo>
                      <a:pt x="52" y="1"/>
                      <a:pt x="59" y="0"/>
                      <a:pt x="66" y="0"/>
                    </a:cubicBezTo>
                    <a:cubicBezTo>
                      <a:pt x="75" y="0"/>
                      <a:pt x="84" y="2"/>
                      <a:pt x="93" y="6"/>
                    </a:cubicBezTo>
                    <a:cubicBezTo>
                      <a:pt x="107" y="13"/>
                      <a:pt x="118" y="25"/>
                      <a:pt x="125" y="40"/>
                    </a:cubicBezTo>
                    <a:cubicBezTo>
                      <a:pt x="131" y="56"/>
                      <a:pt x="131" y="75"/>
                      <a:pt x="123" y="91"/>
                    </a:cubicBezTo>
                    <a:cubicBezTo>
                      <a:pt x="116" y="107"/>
                      <a:pt x="102" y="119"/>
                      <a:pt x="85" y="124"/>
                    </a:cubicBezTo>
                    <a:cubicBezTo>
                      <a:pt x="79" y="127"/>
                      <a:pt x="72" y="128"/>
                      <a:pt x="65" y="128"/>
                    </a:cubicBezTo>
                    <a:close/>
                    <a:moveTo>
                      <a:pt x="70" y="110"/>
                    </a:moveTo>
                    <a:cubicBezTo>
                      <a:pt x="69" y="110"/>
                      <a:pt x="69" y="110"/>
                      <a:pt x="69" y="110"/>
                    </a:cubicBezTo>
                    <a:cubicBezTo>
                      <a:pt x="69" y="111"/>
                      <a:pt x="67" y="112"/>
                      <a:pt x="67" y="112"/>
                    </a:cubicBezTo>
                    <a:cubicBezTo>
                      <a:pt x="67" y="112"/>
                      <a:pt x="65" y="113"/>
                      <a:pt x="65" y="113"/>
                    </a:cubicBezTo>
                    <a:cubicBezTo>
                      <a:pt x="64" y="114"/>
                      <a:pt x="63" y="114"/>
                      <a:pt x="62" y="115"/>
                    </a:cubicBezTo>
                    <a:cubicBezTo>
                      <a:pt x="62" y="115"/>
                      <a:pt x="62" y="115"/>
                      <a:pt x="62" y="115"/>
                    </a:cubicBezTo>
                    <a:cubicBezTo>
                      <a:pt x="61" y="115"/>
                      <a:pt x="61" y="115"/>
                      <a:pt x="60" y="116"/>
                    </a:cubicBezTo>
                    <a:cubicBezTo>
                      <a:pt x="60" y="116"/>
                      <a:pt x="58" y="117"/>
                      <a:pt x="58" y="117"/>
                    </a:cubicBezTo>
                    <a:cubicBezTo>
                      <a:pt x="57" y="117"/>
                      <a:pt x="57" y="117"/>
                      <a:pt x="57" y="117"/>
                    </a:cubicBezTo>
                    <a:cubicBezTo>
                      <a:pt x="56" y="117"/>
                      <a:pt x="54" y="118"/>
                      <a:pt x="54" y="118"/>
                    </a:cubicBezTo>
                    <a:cubicBezTo>
                      <a:pt x="54" y="119"/>
                      <a:pt x="53" y="119"/>
                      <a:pt x="52" y="119"/>
                    </a:cubicBezTo>
                    <a:cubicBezTo>
                      <a:pt x="51" y="119"/>
                      <a:pt x="51" y="119"/>
                      <a:pt x="51" y="119"/>
                    </a:cubicBezTo>
                    <a:cubicBezTo>
                      <a:pt x="52" y="120"/>
                      <a:pt x="52" y="120"/>
                      <a:pt x="52" y="120"/>
                    </a:cubicBezTo>
                    <a:cubicBezTo>
                      <a:pt x="56" y="121"/>
                      <a:pt x="61" y="121"/>
                      <a:pt x="65" y="121"/>
                    </a:cubicBezTo>
                    <a:cubicBezTo>
                      <a:pt x="70" y="121"/>
                      <a:pt x="75" y="121"/>
                      <a:pt x="79" y="120"/>
                    </a:cubicBezTo>
                    <a:cubicBezTo>
                      <a:pt x="80" y="120"/>
                      <a:pt x="80" y="120"/>
                      <a:pt x="80" y="120"/>
                    </a:cubicBezTo>
                    <a:cubicBezTo>
                      <a:pt x="79" y="119"/>
                      <a:pt x="79" y="119"/>
                      <a:pt x="79" y="119"/>
                    </a:cubicBezTo>
                    <a:cubicBezTo>
                      <a:pt x="79" y="118"/>
                      <a:pt x="79" y="118"/>
                      <a:pt x="78" y="117"/>
                    </a:cubicBezTo>
                    <a:cubicBezTo>
                      <a:pt x="78" y="116"/>
                      <a:pt x="78" y="116"/>
                      <a:pt x="78" y="116"/>
                    </a:cubicBezTo>
                    <a:cubicBezTo>
                      <a:pt x="78" y="115"/>
                      <a:pt x="77" y="115"/>
                      <a:pt x="77" y="114"/>
                    </a:cubicBezTo>
                    <a:cubicBezTo>
                      <a:pt x="76" y="113"/>
                      <a:pt x="76" y="113"/>
                      <a:pt x="76" y="113"/>
                    </a:cubicBezTo>
                    <a:cubicBezTo>
                      <a:pt x="76" y="113"/>
                      <a:pt x="75" y="112"/>
                      <a:pt x="75" y="111"/>
                    </a:cubicBezTo>
                    <a:cubicBezTo>
                      <a:pt x="74" y="111"/>
                      <a:pt x="74" y="111"/>
                      <a:pt x="74" y="111"/>
                    </a:cubicBezTo>
                    <a:cubicBezTo>
                      <a:pt x="74" y="110"/>
                      <a:pt x="74" y="109"/>
                      <a:pt x="73" y="109"/>
                    </a:cubicBezTo>
                    <a:cubicBezTo>
                      <a:pt x="73" y="108"/>
                      <a:pt x="73" y="108"/>
                      <a:pt x="73" y="108"/>
                    </a:cubicBezTo>
                    <a:cubicBezTo>
                      <a:pt x="73" y="108"/>
                      <a:pt x="71" y="109"/>
                      <a:pt x="70" y="110"/>
                    </a:cubicBezTo>
                    <a:close/>
                    <a:moveTo>
                      <a:pt x="94" y="82"/>
                    </a:moveTo>
                    <a:cubicBezTo>
                      <a:pt x="94" y="83"/>
                      <a:pt x="94" y="83"/>
                      <a:pt x="94" y="83"/>
                    </a:cubicBezTo>
                    <a:cubicBezTo>
                      <a:pt x="93" y="84"/>
                      <a:pt x="93" y="85"/>
                      <a:pt x="92" y="86"/>
                    </a:cubicBezTo>
                    <a:cubicBezTo>
                      <a:pt x="91" y="87"/>
                      <a:pt x="91" y="87"/>
                      <a:pt x="91" y="87"/>
                    </a:cubicBezTo>
                    <a:cubicBezTo>
                      <a:pt x="91" y="88"/>
                      <a:pt x="91" y="89"/>
                      <a:pt x="90" y="89"/>
                    </a:cubicBezTo>
                    <a:cubicBezTo>
                      <a:pt x="90" y="90"/>
                      <a:pt x="89" y="90"/>
                      <a:pt x="89" y="91"/>
                    </a:cubicBezTo>
                    <a:cubicBezTo>
                      <a:pt x="89" y="91"/>
                      <a:pt x="88" y="92"/>
                      <a:pt x="88" y="93"/>
                    </a:cubicBezTo>
                    <a:cubicBezTo>
                      <a:pt x="87" y="93"/>
                      <a:pt x="87" y="94"/>
                      <a:pt x="86" y="94"/>
                    </a:cubicBezTo>
                    <a:cubicBezTo>
                      <a:pt x="86" y="95"/>
                      <a:pt x="85" y="96"/>
                      <a:pt x="85" y="96"/>
                    </a:cubicBezTo>
                    <a:cubicBezTo>
                      <a:pt x="85" y="97"/>
                      <a:pt x="84" y="97"/>
                      <a:pt x="84" y="98"/>
                    </a:cubicBezTo>
                    <a:cubicBezTo>
                      <a:pt x="83" y="98"/>
                      <a:pt x="83" y="99"/>
                      <a:pt x="82" y="99"/>
                    </a:cubicBezTo>
                    <a:cubicBezTo>
                      <a:pt x="81" y="100"/>
                      <a:pt x="81" y="100"/>
                      <a:pt x="81" y="101"/>
                    </a:cubicBezTo>
                    <a:cubicBezTo>
                      <a:pt x="80" y="101"/>
                      <a:pt x="80" y="102"/>
                      <a:pt x="79" y="102"/>
                    </a:cubicBezTo>
                    <a:cubicBezTo>
                      <a:pt x="78" y="104"/>
                      <a:pt x="78" y="104"/>
                      <a:pt x="78" y="104"/>
                    </a:cubicBezTo>
                    <a:cubicBezTo>
                      <a:pt x="77" y="104"/>
                      <a:pt x="77" y="104"/>
                      <a:pt x="77" y="104"/>
                    </a:cubicBezTo>
                    <a:cubicBezTo>
                      <a:pt x="78" y="105"/>
                      <a:pt x="78" y="105"/>
                      <a:pt x="78" y="105"/>
                    </a:cubicBezTo>
                    <a:cubicBezTo>
                      <a:pt x="78" y="106"/>
                      <a:pt x="79" y="106"/>
                      <a:pt x="79" y="107"/>
                    </a:cubicBezTo>
                    <a:cubicBezTo>
                      <a:pt x="80" y="108"/>
                      <a:pt x="80" y="108"/>
                      <a:pt x="80" y="108"/>
                    </a:cubicBezTo>
                    <a:cubicBezTo>
                      <a:pt x="81" y="109"/>
                      <a:pt x="81" y="110"/>
                      <a:pt x="82" y="111"/>
                    </a:cubicBezTo>
                    <a:cubicBezTo>
                      <a:pt x="83" y="112"/>
                      <a:pt x="83" y="113"/>
                      <a:pt x="84" y="114"/>
                    </a:cubicBezTo>
                    <a:cubicBezTo>
                      <a:pt x="84" y="114"/>
                      <a:pt x="84" y="114"/>
                      <a:pt x="84" y="114"/>
                    </a:cubicBezTo>
                    <a:cubicBezTo>
                      <a:pt x="85" y="115"/>
                      <a:pt x="85" y="116"/>
                      <a:pt x="85" y="117"/>
                    </a:cubicBezTo>
                    <a:cubicBezTo>
                      <a:pt x="85" y="117"/>
                      <a:pt x="85" y="117"/>
                      <a:pt x="85" y="117"/>
                    </a:cubicBezTo>
                    <a:cubicBezTo>
                      <a:pt x="86" y="118"/>
                      <a:pt x="86" y="118"/>
                      <a:pt x="86" y="118"/>
                    </a:cubicBezTo>
                    <a:cubicBezTo>
                      <a:pt x="99" y="113"/>
                      <a:pt x="110" y="103"/>
                      <a:pt x="116" y="91"/>
                    </a:cubicBezTo>
                    <a:cubicBezTo>
                      <a:pt x="117" y="91"/>
                      <a:pt x="117" y="91"/>
                      <a:pt x="117" y="91"/>
                    </a:cubicBezTo>
                    <a:cubicBezTo>
                      <a:pt x="95" y="81"/>
                      <a:pt x="95" y="81"/>
                      <a:pt x="95" y="81"/>
                    </a:cubicBezTo>
                    <a:lnTo>
                      <a:pt x="94" y="82"/>
                    </a:lnTo>
                    <a:close/>
                    <a:moveTo>
                      <a:pt x="55" y="94"/>
                    </a:moveTo>
                    <a:cubicBezTo>
                      <a:pt x="45" y="115"/>
                      <a:pt x="45" y="115"/>
                      <a:pt x="45" y="115"/>
                    </a:cubicBezTo>
                    <a:cubicBezTo>
                      <a:pt x="47" y="114"/>
                      <a:pt x="47" y="114"/>
                      <a:pt x="47" y="114"/>
                    </a:cubicBezTo>
                    <a:cubicBezTo>
                      <a:pt x="48" y="114"/>
                      <a:pt x="48" y="114"/>
                      <a:pt x="48" y="114"/>
                    </a:cubicBezTo>
                    <a:cubicBezTo>
                      <a:pt x="49" y="114"/>
                      <a:pt x="50" y="113"/>
                      <a:pt x="52" y="113"/>
                    </a:cubicBezTo>
                    <a:cubicBezTo>
                      <a:pt x="53" y="112"/>
                      <a:pt x="54" y="112"/>
                      <a:pt x="56" y="111"/>
                    </a:cubicBezTo>
                    <a:cubicBezTo>
                      <a:pt x="57" y="111"/>
                      <a:pt x="57" y="111"/>
                      <a:pt x="57" y="111"/>
                    </a:cubicBezTo>
                    <a:cubicBezTo>
                      <a:pt x="58" y="110"/>
                      <a:pt x="58" y="110"/>
                      <a:pt x="59" y="109"/>
                    </a:cubicBezTo>
                    <a:cubicBezTo>
                      <a:pt x="60" y="109"/>
                      <a:pt x="60" y="109"/>
                      <a:pt x="61" y="109"/>
                    </a:cubicBezTo>
                    <a:cubicBezTo>
                      <a:pt x="61" y="108"/>
                      <a:pt x="62" y="108"/>
                      <a:pt x="63" y="107"/>
                    </a:cubicBezTo>
                    <a:cubicBezTo>
                      <a:pt x="63" y="107"/>
                      <a:pt x="64" y="107"/>
                      <a:pt x="64" y="106"/>
                    </a:cubicBezTo>
                    <a:cubicBezTo>
                      <a:pt x="65" y="106"/>
                      <a:pt x="66" y="105"/>
                      <a:pt x="67" y="105"/>
                    </a:cubicBezTo>
                    <a:cubicBezTo>
                      <a:pt x="68" y="104"/>
                      <a:pt x="68" y="104"/>
                      <a:pt x="68" y="104"/>
                    </a:cubicBezTo>
                    <a:cubicBezTo>
                      <a:pt x="68" y="103"/>
                      <a:pt x="68" y="103"/>
                      <a:pt x="68" y="103"/>
                    </a:cubicBezTo>
                    <a:cubicBezTo>
                      <a:pt x="68" y="103"/>
                      <a:pt x="66" y="102"/>
                      <a:pt x="66" y="102"/>
                    </a:cubicBezTo>
                    <a:cubicBezTo>
                      <a:pt x="66" y="101"/>
                      <a:pt x="65" y="101"/>
                      <a:pt x="64" y="100"/>
                    </a:cubicBezTo>
                    <a:cubicBezTo>
                      <a:pt x="64" y="100"/>
                      <a:pt x="64" y="100"/>
                      <a:pt x="64" y="100"/>
                    </a:cubicBezTo>
                    <a:cubicBezTo>
                      <a:pt x="64" y="99"/>
                      <a:pt x="63" y="99"/>
                      <a:pt x="62" y="98"/>
                    </a:cubicBezTo>
                    <a:cubicBezTo>
                      <a:pt x="62" y="98"/>
                      <a:pt x="61" y="97"/>
                      <a:pt x="60" y="97"/>
                    </a:cubicBezTo>
                    <a:cubicBezTo>
                      <a:pt x="60" y="97"/>
                      <a:pt x="58" y="96"/>
                      <a:pt x="58" y="95"/>
                    </a:cubicBezTo>
                    <a:cubicBezTo>
                      <a:pt x="57" y="95"/>
                      <a:pt x="57" y="95"/>
                      <a:pt x="57" y="95"/>
                    </a:cubicBezTo>
                    <a:cubicBezTo>
                      <a:pt x="56" y="94"/>
                      <a:pt x="56" y="94"/>
                      <a:pt x="55" y="94"/>
                    </a:cubicBezTo>
                    <a:cubicBezTo>
                      <a:pt x="55" y="94"/>
                      <a:pt x="55" y="94"/>
                      <a:pt x="55" y="94"/>
                    </a:cubicBezTo>
                    <a:close/>
                    <a:moveTo>
                      <a:pt x="33" y="88"/>
                    </a:moveTo>
                    <a:cubicBezTo>
                      <a:pt x="33" y="89"/>
                      <a:pt x="33" y="89"/>
                      <a:pt x="33" y="89"/>
                    </a:cubicBezTo>
                    <a:cubicBezTo>
                      <a:pt x="33" y="90"/>
                      <a:pt x="34" y="91"/>
                      <a:pt x="34" y="92"/>
                    </a:cubicBezTo>
                    <a:cubicBezTo>
                      <a:pt x="34" y="93"/>
                      <a:pt x="34" y="93"/>
                      <a:pt x="34" y="94"/>
                    </a:cubicBezTo>
                    <a:cubicBezTo>
                      <a:pt x="34" y="95"/>
                      <a:pt x="34" y="95"/>
                      <a:pt x="34" y="96"/>
                    </a:cubicBezTo>
                    <a:cubicBezTo>
                      <a:pt x="35" y="98"/>
                      <a:pt x="35" y="98"/>
                      <a:pt x="35" y="98"/>
                    </a:cubicBezTo>
                    <a:cubicBezTo>
                      <a:pt x="35" y="99"/>
                      <a:pt x="35" y="100"/>
                      <a:pt x="35" y="101"/>
                    </a:cubicBezTo>
                    <a:cubicBezTo>
                      <a:pt x="36" y="102"/>
                      <a:pt x="36" y="102"/>
                      <a:pt x="36" y="102"/>
                    </a:cubicBezTo>
                    <a:cubicBezTo>
                      <a:pt x="36" y="103"/>
                      <a:pt x="36" y="104"/>
                      <a:pt x="37" y="106"/>
                    </a:cubicBezTo>
                    <a:cubicBezTo>
                      <a:pt x="37" y="106"/>
                      <a:pt x="37" y="106"/>
                      <a:pt x="37" y="106"/>
                    </a:cubicBezTo>
                    <a:cubicBezTo>
                      <a:pt x="37" y="107"/>
                      <a:pt x="38" y="108"/>
                      <a:pt x="38" y="109"/>
                    </a:cubicBezTo>
                    <a:cubicBezTo>
                      <a:pt x="39" y="112"/>
                      <a:pt x="39" y="112"/>
                      <a:pt x="39" y="112"/>
                    </a:cubicBezTo>
                    <a:cubicBezTo>
                      <a:pt x="40" y="111"/>
                      <a:pt x="40" y="111"/>
                      <a:pt x="40" y="111"/>
                    </a:cubicBezTo>
                    <a:cubicBezTo>
                      <a:pt x="49" y="91"/>
                      <a:pt x="49" y="91"/>
                      <a:pt x="49" y="91"/>
                    </a:cubicBezTo>
                    <a:cubicBezTo>
                      <a:pt x="49" y="91"/>
                      <a:pt x="49" y="91"/>
                      <a:pt x="49" y="91"/>
                    </a:cubicBezTo>
                    <a:cubicBezTo>
                      <a:pt x="48" y="91"/>
                      <a:pt x="48" y="90"/>
                      <a:pt x="47" y="90"/>
                    </a:cubicBezTo>
                    <a:cubicBezTo>
                      <a:pt x="46" y="90"/>
                      <a:pt x="46" y="90"/>
                      <a:pt x="46" y="90"/>
                    </a:cubicBezTo>
                    <a:cubicBezTo>
                      <a:pt x="46" y="90"/>
                      <a:pt x="45" y="90"/>
                      <a:pt x="45" y="89"/>
                    </a:cubicBezTo>
                    <a:cubicBezTo>
                      <a:pt x="44" y="89"/>
                      <a:pt x="44" y="89"/>
                      <a:pt x="44" y="89"/>
                    </a:cubicBezTo>
                    <a:cubicBezTo>
                      <a:pt x="43" y="89"/>
                      <a:pt x="41" y="88"/>
                      <a:pt x="41" y="88"/>
                    </a:cubicBezTo>
                    <a:cubicBezTo>
                      <a:pt x="40" y="88"/>
                      <a:pt x="40" y="88"/>
                      <a:pt x="39" y="88"/>
                    </a:cubicBezTo>
                    <a:cubicBezTo>
                      <a:pt x="38" y="88"/>
                      <a:pt x="38" y="88"/>
                      <a:pt x="38" y="88"/>
                    </a:cubicBezTo>
                    <a:cubicBezTo>
                      <a:pt x="38" y="88"/>
                      <a:pt x="37" y="88"/>
                      <a:pt x="36" y="87"/>
                    </a:cubicBezTo>
                    <a:cubicBezTo>
                      <a:pt x="33" y="87"/>
                      <a:pt x="33" y="87"/>
                      <a:pt x="33" y="87"/>
                    </a:cubicBezTo>
                    <a:lnTo>
                      <a:pt x="33" y="88"/>
                    </a:lnTo>
                    <a:close/>
                    <a:moveTo>
                      <a:pt x="26" y="87"/>
                    </a:moveTo>
                    <a:cubicBezTo>
                      <a:pt x="25" y="87"/>
                      <a:pt x="25" y="87"/>
                      <a:pt x="24" y="87"/>
                    </a:cubicBezTo>
                    <a:cubicBezTo>
                      <a:pt x="23" y="87"/>
                      <a:pt x="23" y="87"/>
                      <a:pt x="23" y="87"/>
                    </a:cubicBezTo>
                    <a:cubicBezTo>
                      <a:pt x="22" y="87"/>
                      <a:pt x="21" y="87"/>
                      <a:pt x="21" y="87"/>
                    </a:cubicBezTo>
                    <a:cubicBezTo>
                      <a:pt x="20" y="87"/>
                      <a:pt x="20" y="87"/>
                      <a:pt x="20" y="87"/>
                    </a:cubicBezTo>
                    <a:cubicBezTo>
                      <a:pt x="19" y="88"/>
                      <a:pt x="18" y="88"/>
                      <a:pt x="17" y="88"/>
                    </a:cubicBezTo>
                    <a:cubicBezTo>
                      <a:pt x="17" y="88"/>
                      <a:pt x="17" y="88"/>
                      <a:pt x="17" y="88"/>
                    </a:cubicBezTo>
                    <a:cubicBezTo>
                      <a:pt x="16" y="88"/>
                      <a:pt x="15" y="88"/>
                      <a:pt x="14" y="88"/>
                    </a:cubicBezTo>
                    <a:cubicBezTo>
                      <a:pt x="13" y="89"/>
                      <a:pt x="13" y="89"/>
                      <a:pt x="13" y="89"/>
                    </a:cubicBezTo>
                    <a:cubicBezTo>
                      <a:pt x="14" y="89"/>
                      <a:pt x="14" y="89"/>
                      <a:pt x="14" y="89"/>
                    </a:cubicBezTo>
                    <a:cubicBezTo>
                      <a:pt x="18" y="97"/>
                      <a:pt x="24" y="105"/>
                      <a:pt x="31" y="110"/>
                    </a:cubicBezTo>
                    <a:cubicBezTo>
                      <a:pt x="32" y="111"/>
                      <a:pt x="32" y="111"/>
                      <a:pt x="32" y="111"/>
                    </a:cubicBezTo>
                    <a:cubicBezTo>
                      <a:pt x="32" y="110"/>
                      <a:pt x="32" y="110"/>
                      <a:pt x="32" y="110"/>
                    </a:cubicBezTo>
                    <a:cubicBezTo>
                      <a:pt x="31" y="108"/>
                      <a:pt x="31" y="108"/>
                      <a:pt x="31" y="108"/>
                    </a:cubicBezTo>
                    <a:cubicBezTo>
                      <a:pt x="31" y="106"/>
                      <a:pt x="30" y="105"/>
                      <a:pt x="30" y="104"/>
                    </a:cubicBezTo>
                    <a:cubicBezTo>
                      <a:pt x="30" y="103"/>
                      <a:pt x="30" y="103"/>
                      <a:pt x="30" y="103"/>
                    </a:cubicBezTo>
                    <a:cubicBezTo>
                      <a:pt x="29" y="101"/>
                      <a:pt x="29" y="100"/>
                      <a:pt x="29" y="99"/>
                    </a:cubicBezTo>
                    <a:cubicBezTo>
                      <a:pt x="29" y="98"/>
                      <a:pt x="29" y="98"/>
                      <a:pt x="29" y="98"/>
                    </a:cubicBezTo>
                    <a:cubicBezTo>
                      <a:pt x="28" y="97"/>
                      <a:pt x="28" y="96"/>
                      <a:pt x="28" y="94"/>
                    </a:cubicBezTo>
                    <a:cubicBezTo>
                      <a:pt x="28" y="94"/>
                      <a:pt x="28" y="94"/>
                      <a:pt x="28" y="94"/>
                    </a:cubicBezTo>
                    <a:cubicBezTo>
                      <a:pt x="28" y="92"/>
                      <a:pt x="27" y="91"/>
                      <a:pt x="27" y="89"/>
                    </a:cubicBezTo>
                    <a:cubicBezTo>
                      <a:pt x="27" y="87"/>
                      <a:pt x="27" y="87"/>
                      <a:pt x="27" y="87"/>
                    </a:cubicBezTo>
                    <a:lnTo>
                      <a:pt x="26" y="87"/>
                    </a:lnTo>
                    <a:close/>
                    <a:moveTo>
                      <a:pt x="58" y="88"/>
                    </a:moveTo>
                    <a:cubicBezTo>
                      <a:pt x="58" y="89"/>
                      <a:pt x="58" y="89"/>
                      <a:pt x="58" y="89"/>
                    </a:cubicBezTo>
                    <a:cubicBezTo>
                      <a:pt x="59" y="89"/>
                      <a:pt x="60" y="89"/>
                      <a:pt x="60" y="90"/>
                    </a:cubicBezTo>
                    <a:cubicBezTo>
                      <a:pt x="60" y="90"/>
                      <a:pt x="62" y="91"/>
                      <a:pt x="63" y="91"/>
                    </a:cubicBezTo>
                    <a:cubicBezTo>
                      <a:pt x="64" y="92"/>
                      <a:pt x="64" y="92"/>
                      <a:pt x="64" y="92"/>
                    </a:cubicBezTo>
                    <a:cubicBezTo>
                      <a:pt x="64" y="92"/>
                      <a:pt x="65" y="93"/>
                      <a:pt x="65" y="93"/>
                    </a:cubicBezTo>
                    <a:cubicBezTo>
                      <a:pt x="66" y="94"/>
                      <a:pt x="66" y="94"/>
                      <a:pt x="66" y="94"/>
                    </a:cubicBezTo>
                    <a:cubicBezTo>
                      <a:pt x="67" y="94"/>
                      <a:pt x="67" y="94"/>
                      <a:pt x="68" y="95"/>
                    </a:cubicBezTo>
                    <a:cubicBezTo>
                      <a:pt x="68" y="95"/>
                      <a:pt x="68" y="95"/>
                      <a:pt x="68" y="95"/>
                    </a:cubicBezTo>
                    <a:cubicBezTo>
                      <a:pt x="69" y="96"/>
                      <a:pt x="70" y="96"/>
                      <a:pt x="70" y="97"/>
                    </a:cubicBezTo>
                    <a:cubicBezTo>
                      <a:pt x="71" y="97"/>
                      <a:pt x="71" y="97"/>
                      <a:pt x="71" y="97"/>
                    </a:cubicBezTo>
                    <a:cubicBezTo>
                      <a:pt x="71" y="98"/>
                      <a:pt x="72" y="99"/>
                      <a:pt x="73" y="99"/>
                    </a:cubicBezTo>
                    <a:cubicBezTo>
                      <a:pt x="73" y="100"/>
                      <a:pt x="73" y="100"/>
                      <a:pt x="73" y="100"/>
                    </a:cubicBezTo>
                    <a:cubicBezTo>
                      <a:pt x="74" y="99"/>
                      <a:pt x="74" y="99"/>
                      <a:pt x="74" y="99"/>
                    </a:cubicBezTo>
                    <a:cubicBezTo>
                      <a:pt x="75" y="98"/>
                      <a:pt x="75" y="98"/>
                      <a:pt x="75" y="98"/>
                    </a:cubicBezTo>
                    <a:cubicBezTo>
                      <a:pt x="76" y="97"/>
                      <a:pt x="76" y="97"/>
                      <a:pt x="77" y="96"/>
                    </a:cubicBezTo>
                    <a:cubicBezTo>
                      <a:pt x="78" y="95"/>
                      <a:pt x="78" y="95"/>
                      <a:pt x="78" y="95"/>
                    </a:cubicBezTo>
                    <a:cubicBezTo>
                      <a:pt x="78" y="95"/>
                      <a:pt x="79" y="94"/>
                      <a:pt x="79" y="94"/>
                    </a:cubicBezTo>
                    <a:cubicBezTo>
                      <a:pt x="80" y="93"/>
                      <a:pt x="80" y="93"/>
                      <a:pt x="80" y="92"/>
                    </a:cubicBezTo>
                    <a:cubicBezTo>
                      <a:pt x="81" y="92"/>
                      <a:pt x="81" y="91"/>
                      <a:pt x="82" y="91"/>
                    </a:cubicBezTo>
                    <a:cubicBezTo>
                      <a:pt x="83" y="89"/>
                      <a:pt x="83" y="89"/>
                      <a:pt x="83" y="89"/>
                    </a:cubicBezTo>
                    <a:cubicBezTo>
                      <a:pt x="83" y="89"/>
                      <a:pt x="84" y="87"/>
                      <a:pt x="84" y="87"/>
                    </a:cubicBezTo>
                    <a:cubicBezTo>
                      <a:pt x="85" y="86"/>
                      <a:pt x="85" y="86"/>
                      <a:pt x="85" y="86"/>
                    </a:cubicBezTo>
                    <a:cubicBezTo>
                      <a:pt x="85" y="85"/>
                      <a:pt x="86" y="85"/>
                      <a:pt x="86" y="84"/>
                    </a:cubicBezTo>
                    <a:cubicBezTo>
                      <a:pt x="87" y="83"/>
                      <a:pt x="87" y="83"/>
                      <a:pt x="87" y="83"/>
                    </a:cubicBezTo>
                    <a:cubicBezTo>
                      <a:pt x="88" y="82"/>
                      <a:pt x="88" y="81"/>
                      <a:pt x="88" y="80"/>
                    </a:cubicBezTo>
                    <a:cubicBezTo>
                      <a:pt x="89" y="79"/>
                      <a:pt x="89" y="79"/>
                      <a:pt x="89" y="79"/>
                    </a:cubicBezTo>
                    <a:cubicBezTo>
                      <a:pt x="89" y="78"/>
                      <a:pt x="89" y="78"/>
                      <a:pt x="89" y="78"/>
                    </a:cubicBezTo>
                    <a:cubicBezTo>
                      <a:pt x="67" y="68"/>
                      <a:pt x="67" y="68"/>
                      <a:pt x="67" y="68"/>
                    </a:cubicBezTo>
                    <a:lnTo>
                      <a:pt x="58" y="88"/>
                    </a:lnTo>
                    <a:close/>
                    <a:moveTo>
                      <a:pt x="38" y="57"/>
                    </a:moveTo>
                    <a:cubicBezTo>
                      <a:pt x="38" y="58"/>
                      <a:pt x="37" y="58"/>
                      <a:pt x="37" y="59"/>
                    </a:cubicBezTo>
                    <a:cubicBezTo>
                      <a:pt x="37" y="60"/>
                      <a:pt x="37" y="60"/>
                      <a:pt x="37" y="61"/>
                    </a:cubicBezTo>
                    <a:cubicBezTo>
                      <a:pt x="36" y="62"/>
                      <a:pt x="36" y="62"/>
                      <a:pt x="36" y="63"/>
                    </a:cubicBezTo>
                    <a:cubicBezTo>
                      <a:pt x="36" y="64"/>
                      <a:pt x="36" y="64"/>
                      <a:pt x="36" y="65"/>
                    </a:cubicBezTo>
                    <a:cubicBezTo>
                      <a:pt x="35" y="65"/>
                      <a:pt x="35" y="66"/>
                      <a:pt x="35" y="67"/>
                    </a:cubicBezTo>
                    <a:cubicBezTo>
                      <a:pt x="35" y="67"/>
                      <a:pt x="35" y="68"/>
                      <a:pt x="35" y="69"/>
                    </a:cubicBezTo>
                    <a:cubicBezTo>
                      <a:pt x="34" y="69"/>
                      <a:pt x="34" y="70"/>
                      <a:pt x="34" y="71"/>
                    </a:cubicBezTo>
                    <a:cubicBezTo>
                      <a:pt x="34" y="71"/>
                      <a:pt x="34" y="72"/>
                      <a:pt x="34" y="72"/>
                    </a:cubicBezTo>
                    <a:cubicBezTo>
                      <a:pt x="34" y="73"/>
                      <a:pt x="34" y="74"/>
                      <a:pt x="34" y="75"/>
                    </a:cubicBezTo>
                    <a:cubicBezTo>
                      <a:pt x="33" y="76"/>
                      <a:pt x="33" y="76"/>
                      <a:pt x="33" y="76"/>
                    </a:cubicBezTo>
                    <a:cubicBezTo>
                      <a:pt x="33" y="77"/>
                      <a:pt x="33" y="78"/>
                      <a:pt x="33" y="79"/>
                    </a:cubicBezTo>
                    <a:cubicBezTo>
                      <a:pt x="33" y="81"/>
                      <a:pt x="33" y="81"/>
                      <a:pt x="33" y="81"/>
                    </a:cubicBezTo>
                    <a:cubicBezTo>
                      <a:pt x="33" y="81"/>
                      <a:pt x="33" y="81"/>
                      <a:pt x="33" y="81"/>
                    </a:cubicBezTo>
                    <a:cubicBezTo>
                      <a:pt x="34" y="81"/>
                      <a:pt x="35" y="81"/>
                      <a:pt x="36" y="81"/>
                    </a:cubicBezTo>
                    <a:cubicBezTo>
                      <a:pt x="37" y="81"/>
                      <a:pt x="37" y="81"/>
                      <a:pt x="37" y="81"/>
                    </a:cubicBezTo>
                    <a:cubicBezTo>
                      <a:pt x="38" y="82"/>
                      <a:pt x="39" y="82"/>
                      <a:pt x="39" y="82"/>
                    </a:cubicBezTo>
                    <a:cubicBezTo>
                      <a:pt x="39" y="82"/>
                      <a:pt x="42" y="82"/>
                      <a:pt x="42" y="82"/>
                    </a:cubicBezTo>
                    <a:cubicBezTo>
                      <a:pt x="43" y="83"/>
                      <a:pt x="43" y="83"/>
                      <a:pt x="43" y="83"/>
                    </a:cubicBezTo>
                    <a:cubicBezTo>
                      <a:pt x="44" y="83"/>
                      <a:pt x="45" y="83"/>
                      <a:pt x="45" y="83"/>
                    </a:cubicBezTo>
                    <a:cubicBezTo>
                      <a:pt x="46" y="84"/>
                      <a:pt x="46" y="84"/>
                      <a:pt x="46" y="84"/>
                    </a:cubicBezTo>
                    <a:cubicBezTo>
                      <a:pt x="47" y="84"/>
                      <a:pt x="49" y="84"/>
                      <a:pt x="49" y="84"/>
                    </a:cubicBezTo>
                    <a:cubicBezTo>
                      <a:pt x="49" y="85"/>
                      <a:pt x="49" y="85"/>
                      <a:pt x="49" y="85"/>
                    </a:cubicBezTo>
                    <a:cubicBezTo>
                      <a:pt x="50" y="85"/>
                      <a:pt x="50" y="85"/>
                      <a:pt x="51" y="85"/>
                    </a:cubicBezTo>
                    <a:cubicBezTo>
                      <a:pt x="51" y="85"/>
                      <a:pt x="51" y="85"/>
                      <a:pt x="51" y="85"/>
                    </a:cubicBezTo>
                    <a:cubicBezTo>
                      <a:pt x="52" y="85"/>
                      <a:pt x="52" y="85"/>
                      <a:pt x="52" y="85"/>
                    </a:cubicBezTo>
                    <a:cubicBezTo>
                      <a:pt x="62" y="65"/>
                      <a:pt x="62" y="65"/>
                      <a:pt x="62" y="65"/>
                    </a:cubicBezTo>
                    <a:cubicBezTo>
                      <a:pt x="39" y="55"/>
                      <a:pt x="39" y="55"/>
                      <a:pt x="39" y="55"/>
                    </a:cubicBezTo>
                    <a:lnTo>
                      <a:pt x="38" y="57"/>
                    </a:lnTo>
                    <a:close/>
                    <a:moveTo>
                      <a:pt x="119" y="45"/>
                    </a:moveTo>
                    <a:cubicBezTo>
                      <a:pt x="118" y="45"/>
                      <a:pt x="117" y="45"/>
                      <a:pt x="116" y="45"/>
                    </a:cubicBezTo>
                    <a:cubicBezTo>
                      <a:pt x="116" y="45"/>
                      <a:pt x="116" y="45"/>
                      <a:pt x="116" y="45"/>
                    </a:cubicBezTo>
                    <a:cubicBezTo>
                      <a:pt x="115" y="46"/>
                      <a:pt x="114" y="46"/>
                      <a:pt x="112" y="46"/>
                    </a:cubicBezTo>
                    <a:cubicBezTo>
                      <a:pt x="112" y="46"/>
                      <a:pt x="112" y="46"/>
                      <a:pt x="112" y="46"/>
                    </a:cubicBezTo>
                    <a:cubicBezTo>
                      <a:pt x="111" y="46"/>
                      <a:pt x="109" y="46"/>
                      <a:pt x="108" y="46"/>
                    </a:cubicBezTo>
                    <a:cubicBezTo>
                      <a:pt x="107" y="47"/>
                      <a:pt x="106" y="47"/>
                      <a:pt x="105" y="47"/>
                    </a:cubicBezTo>
                    <a:cubicBezTo>
                      <a:pt x="104" y="47"/>
                      <a:pt x="104" y="47"/>
                      <a:pt x="104" y="47"/>
                    </a:cubicBezTo>
                    <a:cubicBezTo>
                      <a:pt x="104" y="47"/>
                      <a:pt x="104" y="47"/>
                      <a:pt x="104" y="47"/>
                    </a:cubicBezTo>
                    <a:cubicBezTo>
                      <a:pt x="104" y="49"/>
                      <a:pt x="104" y="49"/>
                      <a:pt x="104" y="49"/>
                    </a:cubicBezTo>
                    <a:cubicBezTo>
                      <a:pt x="104" y="50"/>
                      <a:pt x="104" y="51"/>
                      <a:pt x="104" y="52"/>
                    </a:cubicBezTo>
                    <a:cubicBezTo>
                      <a:pt x="103" y="53"/>
                      <a:pt x="103" y="53"/>
                      <a:pt x="103" y="53"/>
                    </a:cubicBezTo>
                    <a:cubicBezTo>
                      <a:pt x="103" y="54"/>
                      <a:pt x="103" y="55"/>
                      <a:pt x="103" y="56"/>
                    </a:cubicBezTo>
                    <a:cubicBezTo>
                      <a:pt x="103" y="57"/>
                      <a:pt x="103" y="57"/>
                      <a:pt x="103" y="58"/>
                    </a:cubicBezTo>
                    <a:cubicBezTo>
                      <a:pt x="103" y="59"/>
                      <a:pt x="103" y="59"/>
                      <a:pt x="102" y="60"/>
                    </a:cubicBezTo>
                    <a:cubicBezTo>
                      <a:pt x="102" y="61"/>
                      <a:pt x="102" y="61"/>
                      <a:pt x="102" y="62"/>
                    </a:cubicBezTo>
                    <a:cubicBezTo>
                      <a:pt x="102" y="63"/>
                      <a:pt x="102" y="64"/>
                      <a:pt x="101" y="64"/>
                    </a:cubicBezTo>
                    <a:cubicBezTo>
                      <a:pt x="101" y="66"/>
                      <a:pt x="101" y="66"/>
                      <a:pt x="101" y="66"/>
                    </a:cubicBezTo>
                    <a:cubicBezTo>
                      <a:pt x="101" y="67"/>
                      <a:pt x="100" y="68"/>
                      <a:pt x="100" y="69"/>
                    </a:cubicBezTo>
                    <a:cubicBezTo>
                      <a:pt x="100" y="69"/>
                      <a:pt x="100" y="70"/>
                      <a:pt x="100" y="70"/>
                    </a:cubicBezTo>
                    <a:cubicBezTo>
                      <a:pt x="99" y="71"/>
                      <a:pt x="99" y="72"/>
                      <a:pt x="99" y="73"/>
                    </a:cubicBezTo>
                    <a:cubicBezTo>
                      <a:pt x="98" y="74"/>
                      <a:pt x="98" y="74"/>
                      <a:pt x="98" y="74"/>
                    </a:cubicBezTo>
                    <a:cubicBezTo>
                      <a:pt x="98" y="75"/>
                      <a:pt x="98" y="75"/>
                      <a:pt x="98" y="75"/>
                    </a:cubicBezTo>
                    <a:cubicBezTo>
                      <a:pt x="119" y="85"/>
                      <a:pt x="119" y="85"/>
                      <a:pt x="119" y="85"/>
                    </a:cubicBezTo>
                    <a:cubicBezTo>
                      <a:pt x="119" y="85"/>
                      <a:pt x="119" y="85"/>
                      <a:pt x="119" y="85"/>
                    </a:cubicBezTo>
                    <a:cubicBezTo>
                      <a:pt x="124" y="72"/>
                      <a:pt x="125" y="58"/>
                      <a:pt x="120" y="45"/>
                    </a:cubicBezTo>
                    <a:cubicBezTo>
                      <a:pt x="120" y="44"/>
                      <a:pt x="120" y="44"/>
                      <a:pt x="120" y="44"/>
                    </a:cubicBezTo>
                    <a:lnTo>
                      <a:pt x="119" y="45"/>
                    </a:lnTo>
                    <a:close/>
                    <a:moveTo>
                      <a:pt x="12" y="42"/>
                    </a:moveTo>
                    <a:cubicBezTo>
                      <a:pt x="7" y="55"/>
                      <a:pt x="6" y="70"/>
                      <a:pt x="11" y="83"/>
                    </a:cubicBezTo>
                    <a:cubicBezTo>
                      <a:pt x="11" y="83"/>
                      <a:pt x="11" y="83"/>
                      <a:pt x="11" y="83"/>
                    </a:cubicBezTo>
                    <a:cubicBezTo>
                      <a:pt x="12" y="83"/>
                      <a:pt x="12" y="83"/>
                      <a:pt x="12" y="83"/>
                    </a:cubicBezTo>
                    <a:cubicBezTo>
                      <a:pt x="13" y="83"/>
                      <a:pt x="14" y="82"/>
                      <a:pt x="15" y="82"/>
                    </a:cubicBezTo>
                    <a:cubicBezTo>
                      <a:pt x="16" y="82"/>
                      <a:pt x="16" y="82"/>
                      <a:pt x="16" y="82"/>
                    </a:cubicBezTo>
                    <a:cubicBezTo>
                      <a:pt x="17" y="82"/>
                      <a:pt x="18" y="82"/>
                      <a:pt x="19" y="82"/>
                    </a:cubicBezTo>
                    <a:cubicBezTo>
                      <a:pt x="19" y="81"/>
                      <a:pt x="19" y="81"/>
                      <a:pt x="19" y="81"/>
                    </a:cubicBezTo>
                    <a:cubicBezTo>
                      <a:pt x="20" y="81"/>
                      <a:pt x="21" y="81"/>
                      <a:pt x="22" y="81"/>
                    </a:cubicBezTo>
                    <a:cubicBezTo>
                      <a:pt x="23" y="81"/>
                      <a:pt x="23" y="81"/>
                      <a:pt x="23" y="81"/>
                    </a:cubicBezTo>
                    <a:cubicBezTo>
                      <a:pt x="24" y="81"/>
                      <a:pt x="25" y="81"/>
                      <a:pt x="26" y="81"/>
                    </a:cubicBezTo>
                    <a:cubicBezTo>
                      <a:pt x="26" y="81"/>
                      <a:pt x="26" y="81"/>
                      <a:pt x="26" y="81"/>
                    </a:cubicBezTo>
                    <a:cubicBezTo>
                      <a:pt x="27" y="80"/>
                      <a:pt x="27" y="80"/>
                      <a:pt x="27" y="80"/>
                    </a:cubicBezTo>
                    <a:cubicBezTo>
                      <a:pt x="27" y="78"/>
                      <a:pt x="27" y="78"/>
                      <a:pt x="27" y="78"/>
                    </a:cubicBezTo>
                    <a:cubicBezTo>
                      <a:pt x="27" y="77"/>
                      <a:pt x="27" y="77"/>
                      <a:pt x="27" y="76"/>
                    </a:cubicBezTo>
                    <a:cubicBezTo>
                      <a:pt x="28" y="74"/>
                      <a:pt x="28" y="74"/>
                      <a:pt x="28" y="74"/>
                    </a:cubicBezTo>
                    <a:cubicBezTo>
                      <a:pt x="28" y="73"/>
                      <a:pt x="28" y="72"/>
                      <a:pt x="28" y="72"/>
                    </a:cubicBezTo>
                    <a:cubicBezTo>
                      <a:pt x="28" y="71"/>
                      <a:pt x="28" y="70"/>
                      <a:pt x="28" y="70"/>
                    </a:cubicBezTo>
                    <a:cubicBezTo>
                      <a:pt x="28" y="69"/>
                      <a:pt x="29" y="68"/>
                      <a:pt x="29" y="67"/>
                    </a:cubicBezTo>
                    <a:cubicBezTo>
                      <a:pt x="29" y="66"/>
                      <a:pt x="29" y="66"/>
                      <a:pt x="29" y="66"/>
                    </a:cubicBezTo>
                    <a:cubicBezTo>
                      <a:pt x="29" y="65"/>
                      <a:pt x="30" y="64"/>
                      <a:pt x="30" y="63"/>
                    </a:cubicBezTo>
                    <a:cubicBezTo>
                      <a:pt x="30" y="61"/>
                      <a:pt x="30" y="61"/>
                      <a:pt x="30" y="61"/>
                    </a:cubicBezTo>
                    <a:cubicBezTo>
                      <a:pt x="30" y="61"/>
                      <a:pt x="31" y="60"/>
                      <a:pt x="31" y="59"/>
                    </a:cubicBezTo>
                    <a:cubicBezTo>
                      <a:pt x="31" y="57"/>
                      <a:pt x="31" y="57"/>
                      <a:pt x="31" y="57"/>
                    </a:cubicBezTo>
                    <a:cubicBezTo>
                      <a:pt x="32" y="57"/>
                      <a:pt x="32" y="56"/>
                      <a:pt x="32" y="55"/>
                    </a:cubicBezTo>
                    <a:cubicBezTo>
                      <a:pt x="33" y="53"/>
                      <a:pt x="33" y="53"/>
                      <a:pt x="33" y="53"/>
                    </a:cubicBezTo>
                    <a:cubicBezTo>
                      <a:pt x="33" y="52"/>
                      <a:pt x="33" y="52"/>
                      <a:pt x="33" y="52"/>
                    </a:cubicBezTo>
                    <a:cubicBezTo>
                      <a:pt x="12" y="42"/>
                      <a:pt x="12" y="42"/>
                      <a:pt x="12" y="42"/>
                    </a:cubicBezTo>
                    <a:close/>
                    <a:moveTo>
                      <a:pt x="79" y="42"/>
                    </a:moveTo>
                    <a:cubicBezTo>
                      <a:pt x="70" y="62"/>
                      <a:pt x="70" y="62"/>
                      <a:pt x="70" y="62"/>
                    </a:cubicBezTo>
                    <a:cubicBezTo>
                      <a:pt x="92" y="73"/>
                      <a:pt x="92" y="73"/>
                      <a:pt x="92" y="73"/>
                    </a:cubicBezTo>
                    <a:cubicBezTo>
                      <a:pt x="93" y="72"/>
                      <a:pt x="93" y="72"/>
                      <a:pt x="93" y="72"/>
                    </a:cubicBezTo>
                    <a:cubicBezTo>
                      <a:pt x="93" y="71"/>
                      <a:pt x="93" y="71"/>
                      <a:pt x="93" y="71"/>
                    </a:cubicBezTo>
                    <a:cubicBezTo>
                      <a:pt x="93" y="70"/>
                      <a:pt x="94" y="69"/>
                      <a:pt x="94" y="68"/>
                    </a:cubicBezTo>
                    <a:cubicBezTo>
                      <a:pt x="94" y="67"/>
                      <a:pt x="94" y="67"/>
                      <a:pt x="94" y="67"/>
                    </a:cubicBezTo>
                    <a:cubicBezTo>
                      <a:pt x="95" y="66"/>
                      <a:pt x="95" y="65"/>
                      <a:pt x="95" y="64"/>
                    </a:cubicBezTo>
                    <a:cubicBezTo>
                      <a:pt x="95" y="63"/>
                      <a:pt x="95" y="63"/>
                      <a:pt x="95" y="63"/>
                    </a:cubicBezTo>
                    <a:cubicBezTo>
                      <a:pt x="96" y="62"/>
                      <a:pt x="96" y="61"/>
                      <a:pt x="96" y="61"/>
                    </a:cubicBezTo>
                    <a:cubicBezTo>
                      <a:pt x="96" y="59"/>
                      <a:pt x="96" y="59"/>
                      <a:pt x="96" y="59"/>
                    </a:cubicBezTo>
                    <a:cubicBezTo>
                      <a:pt x="97" y="58"/>
                      <a:pt x="97" y="57"/>
                      <a:pt x="97" y="57"/>
                    </a:cubicBezTo>
                    <a:cubicBezTo>
                      <a:pt x="97" y="56"/>
                      <a:pt x="97" y="56"/>
                      <a:pt x="97" y="55"/>
                    </a:cubicBezTo>
                    <a:cubicBezTo>
                      <a:pt x="97" y="54"/>
                      <a:pt x="97" y="54"/>
                      <a:pt x="97" y="53"/>
                    </a:cubicBezTo>
                    <a:cubicBezTo>
                      <a:pt x="98" y="52"/>
                      <a:pt x="98" y="52"/>
                      <a:pt x="98" y="51"/>
                    </a:cubicBezTo>
                    <a:cubicBezTo>
                      <a:pt x="98" y="50"/>
                      <a:pt x="98" y="50"/>
                      <a:pt x="98" y="49"/>
                    </a:cubicBezTo>
                    <a:cubicBezTo>
                      <a:pt x="98" y="47"/>
                      <a:pt x="98" y="47"/>
                      <a:pt x="98" y="47"/>
                    </a:cubicBezTo>
                    <a:cubicBezTo>
                      <a:pt x="98" y="46"/>
                      <a:pt x="98" y="46"/>
                      <a:pt x="98" y="46"/>
                    </a:cubicBezTo>
                    <a:cubicBezTo>
                      <a:pt x="97" y="46"/>
                      <a:pt x="96" y="46"/>
                      <a:pt x="95" y="46"/>
                    </a:cubicBezTo>
                    <a:cubicBezTo>
                      <a:pt x="94" y="46"/>
                      <a:pt x="94" y="46"/>
                      <a:pt x="94" y="46"/>
                    </a:cubicBezTo>
                    <a:cubicBezTo>
                      <a:pt x="93" y="46"/>
                      <a:pt x="92" y="46"/>
                      <a:pt x="92" y="46"/>
                    </a:cubicBezTo>
                    <a:cubicBezTo>
                      <a:pt x="91" y="45"/>
                      <a:pt x="91" y="45"/>
                      <a:pt x="91" y="45"/>
                    </a:cubicBezTo>
                    <a:cubicBezTo>
                      <a:pt x="90" y="45"/>
                      <a:pt x="89" y="45"/>
                      <a:pt x="89" y="45"/>
                    </a:cubicBezTo>
                    <a:cubicBezTo>
                      <a:pt x="88" y="45"/>
                      <a:pt x="88" y="45"/>
                      <a:pt x="88" y="45"/>
                    </a:cubicBezTo>
                    <a:cubicBezTo>
                      <a:pt x="87" y="45"/>
                      <a:pt x="86" y="44"/>
                      <a:pt x="86" y="44"/>
                    </a:cubicBezTo>
                    <a:cubicBezTo>
                      <a:pt x="85" y="44"/>
                      <a:pt x="85" y="44"/>
                      <a:pt x="85" y="44"/>
                    </a:cubicBezTo>
                    <a:cubicBezTo>
                      <a:pt x="84" y="44"/>
                      <a:pt x="84" y="44"/>
                      <a:pt x="83" y="43"/>
                    </a:cubicBezTo>
                    <a:cubicBezTo>
                      <a:pt x="82" y="43"/>
                      <a:pt x="82" y="43"/>
                      <a:pt x="82" y="43"/>
                    </a:cubicBezTo>
                    <a:cubicBezTo>
                      <a:pt x="81" y="43"/>
                      <a:pt x="81" y="42"/>
                      <a:pt x="80" y="42"/>
                    </a:cubicBezTo>
                    <a:cubicBezTo>
                      <a:pt x="80" y="42"/>
                      <a:pt x="80" y="42"/>
                      <a:pt x="80" y="42"/>
                    </a:cubicBezTo>
                    <a:lnTo>
                      <a:pt x="79" y="42"/>
                    </a:lnTo>
                    <a:close/>
                    <a:moveTo>
                      <a:pt x="56" y="29"/>
                    </a:moveTo>
                    <a:cubicBezTo>
                      <a:pt x="56" y="30"/>
                      <a:pt x="55" y="30"/>
                      <a:pt x="55" y="31"/>
                    </a:cubicBezTo>
                    <a:cubicBezTo>
                      <a:pt x="53" y="32"/>
                      <a:pt x="53" y="32"/>
                      <a:pt x="53" y="32"/>
                    </a:cubicBezTo>
                    <a:cubicBezTo>
                      <a:pt x="53" y="33"/>
                      <a:pt x="52" y="33"/>
                      <a:pt x="52" y="34"/>
                    </a:cubicBezTo>
                    <a:cubicBezTo>
                      <a:pt x="51" y="35"/>
                      <a:pt x="51" y="35"/>
                      <a:pt x="51" y="35"/>
                    </a:cubicBezTo>
                    <a:cubicBezTo>
                      <a:pt x="50" y="36"/>
                      <a:pt x="50" y="36"/>
                      <a:pt x="49" y="37"/>
                    </a:cubicBezTo>
                    <a:cubicBezTo>
                      <a:pt x="48" y="38"/>
                      <a:pt x="48" y="38"/>
                      <a:pt x="48" y="38"/>
                    </a:cubicBezTo>
                    <a:cubicBezTo>
                      <a:pt x="48" y="39"/>
                      <a:pt x="47" y="40"/>
                      <a:pt x="47" y="40"/>
                    </a:cubicBezTo>
                    <a:cubicBezTo>
                      <a:pt x="46" y="42"/>
                      <a:pt x="46" y="42"/>
                      <a:pt x="46" y="42"/>
                    </a:cubicBezTo>
                    <a:cubicBezTo>
                      <a:pt x="46" y="42"/>
                      <a:pt x="45" y="43"/>
                      <a:pt x="45" y="43"/>
                    </a:cubicBezTo>
                    <a:cubicBezTo>
                      <a:pt x="44" y="45"/>
                      <a:pt x="44" y="45"/>
                      <a:pt x="44" y="45"/>
                    </a:cubicBezTo>
                    <a:cubicBezTo>
                      <a:pt x="43" y="46"/>
                      <a:pt x="43" y="46"/>
                      <a:pt x="43" y="47"/>
                    </a:cubicBezTo>
                    <a:cubicBezTo>
                      <a:pt x="42" y="49"/>
                      <a:pt x="42" y="49"/>
                      <a:pt x="42" y="49"/>
                    </a:cubicBezTo>
                    <a:cubicBezTo>
                      <a:pt x="42" y="49"/>
                      <a:pt x="42" y="49"/>
                      <a:pt x="42" y="49"/>
                    </a:cubicBezTo>
                    <a:cubicBezTo>
                      <a:pt x="64" y="60"/>
                      <a:pt x="64" y="60"/>
                      <a:pt x="64" y="60"/>
                    </a:cubicBezTo>
                    <a:cubicBezTo>
                      <a:pt x="74" y="39"/>
                      <a:pt x="74" y="39"/>
                      <a:pt x="74" y="39"/>
                    </a:cubicBezTo>
                    <a:cubicBezTo>
                      <a:pt x="73" y="39"/>
                      <a:pt x="73" y="39"/>
                      <a:pt x="73" y="39"/>
                    </a:cubicBezTo>
                    <a:cubicBezTo>
                      <a:pt x="72" y="39"/>
                      <a:pt x="72" y="38"/>
                      <a:pt x="71" y="38"/>
                    </a:cubicBezTo>
                    <a:cubicBezTo>
                      <a:pt x="71" y="38"/>
                      <a:pt x="69" y="37"/>
                      <a:pt x="68" y="36"/>
                    </a:cubicBezTo>
                    <a:cubicBezTo>
                      <a:pt x="68" y="36"/>
                      <a:pt x="68" y="36"/>
                      <a:pt x="67" y="36"/>
                    </a:cubicBezTo>
                    <a:cubicBezTo>
                      <a:pt x="67" y="35"/>
                      <a:pt x="66" y="35"/>
                      <a:pt x="66" y="35"/>
                    </a:cubicBezTo>
                    <a:cubicBezTo>
                      <a:pt x="65" y="34"/>
                      <a:pt x="65" y="34"/>
                      <a:pt x="65" y="34"/>
                    </a:cubicBezTo>
                    <a:cubicBezTo>
                      <a:pt x="64" y="33"/>
                      <a:pt x="64" y="33"/>
                      <a:pt x="63" y="33"/>
                    </a:cubicBezTo>
                    <a:cubicBezTo>
                      <a:pt x="63" y="32"/>
                      <a:pt x="63" y="32"/>
                      <a:pt x="63" y="32"/>
                    </a:cubicBezTo>
                    <a:cubicBezTo>
                      <a:pt x="62" y="32"/>
                      <a:pt x="62" y="31"/>
                      <a:pt x="61" y="31"/>
                    </a:cubicBezTo>
                    <a:cubicBezTo>
                      <a:pt x="60" y="30"/>
                      <a:pt x="60" y="30"/>
                      <a:pt x="60" y="30"/>
                    </a:cubicBezTo>
                    <a:cubicBezTo>
                      <a:pt x="60" y="29"/>
                      <a:pt x="59" y="29"/>
                      <a:pt x="58" y="28"/>
                    </a:cubicBezTo>
                    <a:cubicBezTo>
                      <a:pt x="58" y="28"/>
                      <a:pt x="58" y="28"/>
                      <a:pt x="58" y="28"/>
                    </a:cubicBezTo>
                    <a:lnTo>
                      <a:pt x="56" y="29"/>
                    </a:lnTo>
                    <a:close/>
                    <a:moveTo>
                      <a:pt x="45" y="10"/>
                    </a:moveTo>
                    <a:cubicBezTo>
                      <a:pt x="32" y="15"/>
                      <a:pt x="21" y="24"/>
                      <a:pt x="15" y="36"/>
                    </a:cubicBezTo>
                    <a:cubicBezTo>
                      <a:pt x="15" y="37"/>
                      <a:pt x="15" y="37"/>
                      <a:pt x="15" y="37"/>
                    </a:cubicBezTo>
                    <a:cubicBezTo>
                      <a:pt x="36" y="47"/>
                      <a:pt x="36" y="47"/>
                      <a:pt x="36" y="47"/>
                    </a:cubicBezTo>
                    <a:cubicBezTo>
                      <a:pt x="37" y="46"/>
                      <a:pt x="37" y="46"/>
                      <a:pt x="37" y="46"/>
                    </a:cubicBezTo>
                    <a:cubicBezTo>
                      <a:pt x="37" y="44"/>
                      <a:pt x="37" y="44"/>
                      <a:pt x="37" y="44"/>
                    </a:cubicBezTo>
                    <a:cubicBezTo>
                      <a:pt x="38" y="43"/>
                      <a:pt x="38" y="43"/>
                      <a:pt x="39" y="42"/>
                    </a:cubicBezTo>
                    <a:cubicBezTo>
                      <a:pt x="39" y="41"/>
                      <a:pt x="39" y="41"/>
                      <a:pt x="40" y="41"/>
                    </a:cubicBezTo>
                    <a:cubicBezTo>
                      <a:pt x="40" y="40"/>
                      <a:pt x="41" y="39"/>
                      <a:pt x="41" y="38"/>
                    </a:cubicBezTo>
                    <a:cubicBezTo>
                      <a:pt x="42" y="37"/>
                      <a:pt x="42" y="37"/>
                      <a:pt x="42" y="37"/>
                    </a:cubicBezTo>
                    <a:cubicBezTo>
                      <a:pt x="43" y="36"/>
                      <a:pt x="43" y="35"/>
                      <a:pt x="44" y="35"/>
                    </a:cubicBezTo>
                    <a:cubicBezTo>
                      <a:pt x="44" y="34"/>
                      <a:pt x="44" y="34"/>
                      <a:pt x="45" y="33"/>
                    </a:cubicBezTo>
                    <a:cubicBezTo>
                      <a:pt x="45" y="33"/>
                      <a:pt x="46" y="32"/>
                      <a:pt x="46" y="31"/>
                    </a:cubicBezTo>
                    <a:cubicBezTo>
                      <a:pt x="47" y="31"/>
                      <a:pt x="47" y="30"/>
                      <a:pt x="47" y="30"/>
                    </a:cubicBezTo>
                    <a:cubicBezTo>
                      <a:pt x="48" y="29"/>
                      <a:pt x="48" y="29"/>
                      <a:pt x="49" y="28"/>
                    </a:cubicBezTo>
                    <a:cubicBezTo>
                      <a:pt x="50" y="27"/>
                      <a:pt x="50" y="27"/>
                      <a:pt x="50" y="27"/>
                    </a:cubicBezTo>
                    <a:cubicBezTo>
                      <a:pt x="51" y="26"/>
                      <a:pt x="51" y="26"/>
                      <a:pt x="52" y="25"/>
                    </a:cubicBezTo>
                    <a:cubicBezTo>
                      <a:pt x="54" y="24"/>
                      <a:pt x="54" y="24"/>
                      <a:pt x="54" y="24"/>
                    </a:cubicBezTo>
                    <a:cubicBezTo>
                      <a:pt x="54" y="23"/>
                      <a:pt x="54" y="23"/>
                      <a:pt x="54" y="23"/>
                    </a:cubicBezTo>
                    <a:cubicBezTo>
                      <a:pt x="53" y="23"/>
                      <a:pt x="53" y="23"/>
                      <a:pt x="53" y="23"/>
                    </a:cubicBezTo>
                    <a:cubicBezTo>
                      <a:pt x="53" y="22"/>
                      <a:pt x="52" y="21"/>
                      <a:pt x="52" y="20"/>
                    </a:cubicBezTo>
                    <a:cubicBezTo>
                      <a:pt x="51" y="20"/>
                      <a:pt x="51" y="20"/>
                      <a:pt x="51" y="20"/>
                    </a:cubicBezTo>
                    <a:cubicBezTo>
                      <a:pt x="50" y="19"/>
                      <a:pt x="50" y="18"/>
                      <a:pt x="49" y="17"/>
                    </a:cubicBezTo>
                    <a:cubicBezTo>
                      <a:pt x="49" y="16"/>
                      <a:pt x="48" y="15"/>
                      <a:pt x="47" y="14"/>
                    </a:cubicBezTo>
                    <a:cubicBezTo>
                      <a:pt x="47" y="13"/>
                      <a:pt x="47" y="13"/>
                      <a:pt x="47" y="13"/>
                    </a:cubicBezTo>
                    <a:cubicBezTo>
                      <a:pt x="47" y="12"/>
                      <a:pt x="46" y="11"/>
                      <a:pt x="46" y="10"/>
                    </a:cubicBezTo>
                    <a:cubicBezTo>
                      <a:pt x="46" y="10"/>
                      <a:pt x="46" y="10"/>
                      <a:pt x="46" y="10"/>
                    </a:cubicBezTo>
                    <a:lnTo>
                      <a:pt x="45" y="10"/>
                    </a:lnTo>
                    <a:close/>
                    <a:moveTo>
                      <a:pt x="100" y="20"/>
                    </a:moveTo>
                    <a:cubicBezTo>
                      <a:pt x="100" y="21"/>
                      <a:pt x="101" y="23"/>
                      <a:pt x="101" y="24"/>
                    </a:cubicBezTo>
                    <a:cubicBezTo>
                      <a:pt x="101" y="25"/>
                      <a:pt x="101" y="25"/>
                      <a:pt x="101" y="25"/>
                    </a:cubicBezTo>
                    <a:cubicBezTo>
                      <a:pt x="102" y="26"/>
                      <a:pt x="102" y="27"/>
                      <a:pt x="103" y="29"/>
                    </a:cubicBezTo>
                    <a:cubicBezTo>
                      <a:pt x="103" y="29"/>
                      <a:pt x="103" y="29"/>
                      <a:pt x="103" y="29"/>
                    </a:cubicBezTo>
                    <a:cubicBezTo>
                      <a:pt x="103" y="31"/>
                      <a:pt x="103" y="32"/>
                      <a:pt x="103" y="33"/>
                    </a:cubicBezTo>
                    <a:cubicBezTo>
                      <a:pt x="103" y="34"/>
                      <a:pt x="103" y="34"/>
                      <a:pt x="103" y="34"/>
                    </a:cubicBezTo>
                    <a:cubicBezTo>
                      <a:pt x="104" y="35"/>
                      <a:pt x="104" y="37"/>
                      <a:pt x="104" y="38"/>
                    </a:cubicBezTo>
                    <a:cubicBezTo>
                      <a:pt x="104" y="41"/>
                      <a:pt x="104" y="41"/>
                      <a:pt x="104" y="41"/>
                    </a:cubicBezTo>
                    <a:cubicBezTo>
                      <a:pt x="105" y="41"/>
                      <a:pt x="105" y="41"/>
                      <a:pt x="105" y="41"/>
                    </a:cubicBezTo>
                    <a:cubicBezTo>
                      <a:pt x="106" y="41"/>
                      <a:pt x="106" y="41"/>
                      <a:pt x="107" y="40"/>
                    </a:cubicBezTo>
                    <a:cubicBezTo>
                      <a:pt x="108" y="40"/>
                      <a:pt x="108" y="40"/>
                      <a:pt x="108" y="40"/>
                    </a:cubicBezTo>
                    <a:cubicBezTo>
                      <a:pt x="109" y="40"/>
                      <a:pt x="110" y="40"/>
                      <a:pt x="110" y="40"/>
                    </a:cubicBezTo>
                    <a:cubicBezTo>
                      <a:pt x="111" y="40"/>
                      <a:pt x="111" y="40"/>
                      <a:pt x="111" y="40"/>
                    </a:cubicBezTo>
                    <a:cubicBezTo>
                      <a:pt x="112" y="40"/>
                      <a:pt x="113" y="40"/>
                      <a:pt x="114" y="40"/>
                    </a:cubicBezTo>
                    <a:cubicBezTo>
                      <a:pt x="114" y="39"/>
                      <a:pt x="114" y="39"/>
                      <a:pt x="114" y="39"/>
                    </a:cubicBezTo>
                    <a:cubicBezTo>
                      <a:pt x="115" y="39"/>
                      <a:pt x="116" y="39"/>
                      <a:pt x="117" y="39"/>
                    </a:cubicBezTo>
                    <a:cubicBezTo>
                      <a:pt x="118" y="39"/>
                      <a:pt x="118" y="39"/>
                      <a:pt x="118" y="39"/>
                    </a:cubicBezTo>
                    <a:cubicBezTo>
                      <a:pt x="117" y="38"/>
                      <a:pt x="117" y="38"/>
                      <a:pt x="117" y="38"/>
                    </a:cubicBezTo>
                    <a:cubicBezTo>
                      <a:pt x="113" y="30"/>
                      <a:pt x="107" y="23"/>
                      <a:pt x="100" y="17"/>
                    </a:cubicBezTo>
                    <a:cubicBezTo>
                      <a:pt x="99" y="16"/>
                      <a:pt x="99" y="16"/>
                      <a:pt x="99" y="16"/>
                    </a:cubicBezTo>
                    <a:lnTo>
                      <a:pt x="100" y="20"/>
                    </a:lnTo>
                    <a:close/>
                    <a:moveTo>
                      <a:pt x="82" y="36"/>
                    </a:moveTo>
                    <a:cubicBezTo>
                      <a:pt x="82" y="36"/>
                      <a:pt x="83" y="37"/>
                      <a:pt x="84" y="37"/>
                    </a:cubicBezTo>
                    <a:cubicBezTo>
                      <a:pt x="85" y="38"/>
                      <a:pt x="85" y="38"/>
                      <a:pt x="85" y="38"/>
                    </a:cubicBezTo>
                    <a:cubicBezTo>
                      <a:pt x="85" y="38"/>
                      <a:pt x="86" y="38"/>
                      <a:pt x="86" y="38"/>
                    </a:cubicBezTo>
                    <a:cubicBezTo>
                      <a:pt x="87" y="38"/>
                      <a:pt x="87" y="38"/>
                      <a:pt x="87" y="38"/>
                    </a:cubicBezTo>
                    <a:cubicBezTo>
                      <a:pt x="88" y="39"/>
                      <a:pt x="90" y="39"/>
                      <a:pt x="90" y="39"/>
                    </a:cubicBezTo>
                    <a:cubicBezTo>
                      <a:pt x="91" y="39"/>
                      <a:pt x="91" y="39"/>
                      <a:pt x="92" y="40"/>
                    </a:cubicBezTo>
                    <a:cubicBezTo>
                      <a:pt x="93" y="40"/>
                      <a:pt x="93" y="40"/>
                      <a:pt x="93" y="40"/>
                    </a:cubicBezTo>
                    <a:cubicBezTo>
                      <a:pt x="93" y="40"/>
                      <a:pt x="94" y="40"/>
                      <a:pt x="95" y="40"/>
                    </a:cubicBezTo>
                    <a:cubicBezTo>
                      <a:pt x="98" y="40"/>
                      <a:pt x="98" y="40"/>
                      <a:pt x="98" y="40"/>
                    </a:cubicBezTo>
                    <a:cubicBezTo>
                      <a:pt x="98" y="39"/>
                      <a:pt x="98" y="39"/>
                      <a:pt x="98" y="39"/>
                    </a:cubicBezTo>
                    <a:cubicBezTo>
                      <a:pt x="98" y="38"/>
                      <a:pt x="98" y="38"/>
                      <a:pt x="98" y="38"/>
                    </a:cubicBezTo>
                    <a:cubicBezTo>
                      <a:pt x="98" y="37"/>
                      <a:pt x="98" y="36"/>
                      <a:pt x="97" y="35"/>
                    </a:cubicBezTo>
                    <a:cubicBezTo>
                      <a:pt x="97" y="34"/>
                      <a:pt x="97" y="34"/>
                      <a:pt x="97" y="34"/>
                    </a:cubicBezTo>
                    <a:cubicBezTo>
                      <a:pt x="97" y="33"/>
                      <a:pt x="97" y="32"/>
                      <a:pt x="97" y="31"/>
                    </a:cubicBezTo>
                    <a:cubicBezTo>
                      <a:pt x="96" y="30"/>
                      <a:pt x="96" y="30"/>
                      <a:pt x="96" y="30"/>
                    </a:cubicBezTo>
                    <a:cubicBezTo>
                      <a:pt x="96" y="29"/>
                      <a:pt x="96" y="28"/>
                      <a:pt x="96" y="27"/>
                    </a:cubicBezTo>
                    <a:cubicBezTo>
                      <a:pt x="96" y="26"/>
                      <a:pt x="96" y="26"/>
                      <a:pt x="96" y="26"/>
                    </a:cubicBezTo>
                    <a:cubicBezTo>
                      <a:pt x="95" y="24"/>
                      <a:pt x="95" y="23"/>
                      <a:pt x="94" y="22"/>
                    </a:cubicBezTo>
                    <a:cubicBezTo>
                      <a:pt x="94" y="21"/>
                      <a:pt x="94" y="21"/>
                      <a:pt x="94" y="21"/>
                    </a:cubicBezTo>
                    <a:cubicBezTo>
                      <a:pt x="94" y="20"/>
                      <a:pt x="93" y="19"/>
                      <a:pt x="93" y="18"/>
                    </a:cubicBezTo>
                    <a:cubicBezTo>
                      <a:pt x="91" y="15"/>
                      <a:pt x="91" y="15"/>
                      <a:pt x="91" y="15"/>
                    </a:cubicBezTo>
                    <a:lnTo>
                      <a:pt x="82" y="36"/>
                    </a:lnTo>
                    <a:close/>
                    <a:moveTo>
                      <a:pt x="83" y="14"/>
                    </a:moveTo>
                    <a:cubicBezTo>
                      <a:pt x="82" y="14"/>
                      <a:pt x="81" y="14"/>
                      <a:pt x="80" y="15"/>
                    </a:cubicBezTo>
                    <a:cubicBezTo>
                      <a:pt x="79" y="15"/>
                      <a:pt x="79" y="15"/>
                      <a:pt x="79" y="15"/>
                    </a:cubicBezTo>
                    <a:cubicBezTo>
                      <a:pt x="78" y="15"/>
                      <a:pt x="77" y="16"/>
                      <a:pt x="75" y="16"/>
                    </a:cubicBezTo>
                    <a:cubicBezTo>
                      <a:pt x="74" y="17"/>
                      <a:pt x="74" y="17"/>
                      <a:pt x="74" y="17"/>
                    </a:cubicBezTo>
                    <a:cubicBezTo>
                      <a:pt x="73" y="17"/>
                      <a:pt x="73" y="18"/>
                      <a:pt x="72" y="18"/>
                    </a:cubicBezTo>
                    <a:cubicBezTo>
                      <a:pt x="70" y="19"/>
                      <a:pt x="70" y="19"/>
                      <a:pt x="70" y="19"/>
                    </a:cubicBezTo>
                    <a:cubicBezTo>
                      <a:pt x="70" y="19"/>
                      <a:pt x="69" y="20"/>
                      <a:pt x="68" y="20"/>
                    </a:cubicBezTo>
                    <a:cubicBezTo>
                      <a:pt x="68" y="20"/>
                      <a:pt x="67" y="21"/>
                      <a:pt x="67" y="21"/>
                    </a:cubicBezTo>
                    <a:cubicBezTo>
                      <a:pt x="66" y="22"/>
                      <a:pt x="65" y="22"/>
                      <a:pt x="65" y="23"/>
                    </a:cubicBezTo>
                    <a:cubicBezTo>
                      <a:pt x="63" y="24"/>
                      <a:pt x="63" y="24"/>
                      <a:pt x="63" y="24"/>
                    </a:cubicBezTo>
                    <a:cubicBezTo>
                      <a:pt x="63" y="24"/>
                      <a:pt x="63" y="24"/>
                      <a:pt x="63" y="24"/>
                    </a:cubicBezTo>
                    <a:cubicBezTo>
                      <a:pt x="64" y="26"/>
                      <a:pt x="64" y="26"/>
                      <a:pt x="64" y="26"/>
                    </a:cubicBezTo>
                    <a:cubicBezTo>
                      <a:pt x="65" y="26"/>
                      <a:pt x="66" y="27"/>
                      <a:pt x="67" y="28"/>
                    </a:cubicBezTo>
                    <a:cubicBezTo>
                      <a:pt x="67" y="28"/>
                      <a:pt x="67" y="28"/>
                      <a:pt x="67" y="28"/>
                    </a:cubicBezTo>
                    <a:cubicBezTo>
                      <a:pt x="68" y="28"/>
                      <a:pt x="68" y="29"/>
                      <a:pt x="69" y="29"/>
                    </a:cubicBezTo>
                    <a:cubicBezTo>
                      <a:pt x="69" y="29"/>
                      <a:pt x="70" y="30"/>
                      <a:pt x="71" y="31"/>
                    </a:cubicBezTo>
                    <a:cubicBezTo>
                      <a:pt x="72" y="31"/>
                      <a:pt x="72" y="31"/>
                      <a:pt x="72" y="31"/>
                    </a:cubicBezTo>
                    <a:cubicBezTo>
                      <a:pt x="73" y="32"/>
                      <a:pt x="73" y="32"/>
                      <a:pt x="73" y="32"/>
                    </a:cubicBezTo>
                    <a:cubicBezTo>
                      <a:pt x="74" y="33"/>
                      <a:pt x="74" y="33"/>
                      <a:pt x="74" y="33"/>
                    </a:cubicBezTo>
                    <a:cubicBezTo>
                      <a:pt x="75" y="33"/>
                      <a:pt x="76" y="34"/>
                      <a:pt x="76" y="34"/>
                    </a:cubicBezTo>
                    <a:cubicBezTo>
                      <a:pt x="76" y="33"/>
                      <a:pt x="76" y="33"/>
                      <a:pt x="76" y="33"/>
                    </a:cubicBezTo>
                    <a:cubicBezTo>
                      <a:pt x="86" y="13"/>
                      <a:pt x="86" y="13"/>
                      <a:pt x="86" y="13"/>
                    </a:cubicBezTo>
                    <a:lnTo>
                      <a:pt x="83" y="14"/>
                    </a:lnTo>
                    <a:close/>
                    <a:moveTo>
                      <a:pt x="66" y="6"/>
                    </a:moveTo>
                    <a:cubicBezTo>
                      <a:pt x="61" y="6"/>
                      <a:pt x="56" y="7"/>
                      <a:pt x="52" y="8"/>
                    </a:cubicBezTo>
                    <a:cubicBezTo>
                      <a:pt x="51" y="8"/>
                      <a:pt x="51" y="8"/>
                      <a:pt x="51" y="8"/>
                    </a:cubicBezTo>
                    <a:cubicBezTo>
                      <a:pt x="52" y="9"/>
                      <a:pt x="52" y="9"/>
                      <a:pt x="52" y="9"/>
                    </a:cubicBezTo>
                    <a:cubicBezTo>
                      <a:pt x="52" y="9"/>
                      <a:pt x="52" y="10"/>
                      <a:pt x="53" y="11"/>
                    </a:cubicBezTo>
                    <a:cubicBezTo>
                      <a:pt x="53" y="11"/>
                      <a:pt x="53" y="11"/>
                      <a:pt x="53" y="11"/>
                    </a:cubicBezTo>
                    <a:cubicBezTo>
                      <a:pt x="53" y="12"/>
                      <a:pt x="54" y="13"/>
                      <a:pt x="54" y="14"/>
                    </a:cubicBezTo>
                    <a:cubicBezTo>
                      <a:pt x="55" y="14"/>
                      <a:pt x="55" y="14"/>
                      <a:pt x="55" y="14"/>
                    </a:cubicBezTo>
                    <a:cubicBezTo>
                      <a:pt x="55" y="15"/>
                      <a:pt x="56" y="16"/>
                      <a:pt x="56" y="16"/>
                    </a:cubicBezTo>
                    <a:cubicBezTo>
                      <a:pt x="57" y="17"/>
                      <a:pt x="57" y="17"/>
                      <a:pt x="57" y="17"/>
                    </a:cubicBezTo>
                    <a:cubicBezTo>
                      <a:pt x="57" y="18"/>
                      <a:pt x="58" y="18"/>
                      <a:pt x="58" y="19"/>
                    </a:cubicBezTo>
                    <a:cubicBezTo>
                      <a:pt x="59" y="19"/>
                      <a:pt x="59" y="19"/>
                      <a:pt x="59" y="19"/>
                    </a:cubicBezTo>
                    <a:cubicBezTo>
                      <a:pt x="61" y="18"/>
                      <a:pt x="61" y="18"/>
                      <a:pt x="61" y="18"/>
                    </a:cubicBezTo>
                    <a:cubicBezTo>
                      <a:pt x="62" y="17"/>
                      <a:pt x="62" y="17"/>
                      <a:pt x="62" y="17"/>
                    </a:cubicBezTo>
                    <a:cubicBezTo>
                      <a:pt x="62" y="17"/>
                      <a:pt x="64" y="16"/>
                      <a:pt x="64" y="16"/>
                    </a:cubicBezTo>
                    <a:cubicBezTo>
                      <a:pt x="65" y="15"/>
                      <a:pt x="66" y="14"/>
                      <a:pt x="66" y="14"/>
                    </a:cubicBezTo>
                    <a:cubicBezTo>
                      <a:pt x="67" y="14"/>
                      <a:pt x="68" y="13"/>
                      <a:pt x="69" y="13"/>
                    </a:cubicBezTo>
                    <a:cubicBezTo>
                      <a:pt x="69" y="13"/>
                      <a:pt x="70" y="12"/>
                      <a:pt x="71" y="12"/>
                    </a:cubicBezTo>
                    <a:cubicBezTo>
                      <a:pt x="71" y="12"/>
                      <a:pt x="73" y="11"/>
                      <a:pt x="73" y="11"/>
                    </a:cubicBezTo>
                    <a:cubicBezTo>
                      <a:pt x="74" y="10"/>
                      <a:pt x="74" y="10"/>
                      <a:pt x="74" y="10"/>
                    </a:cubicBezTo>
                    <a:cubicBezTo>
                      <a:pt x="75" y="10"/>
                      <a:pt x="75" y="10"/>
                      <a:pt x="76" y="10"/>
                    </a:cubicBezTo>
                    <a:cubicBezTo>
                      <a:pt x="77" y="9"/>
                      <a:pt x="77" y="9"/>
                      <a:pt x="77" y="9"/>
                    </a:cubicBezTo>
                    <a:cubicBezTo>
                      <a:pt x="78" y="9"/>
                      <a:pt x="78" y="9"/>
                      <a:pt x="79" y="8"/>
                    </a:cubicBezTo>
                    <a:cubicBezTo>
                      <a:pt x="80" y="8"/>
                      <a:pt x="80" y="8"/>
                      <a:pt x="80" y="8"/>
                    </a:cubicBezTo>
                    <a:cubicBezTo>
                      <a:pt x="79" y="8"/>
                      <a:pt x="79" y="8"/>
                      <a:pt x="79" y="8"/>
                    </a:cubicBezTo>
                    <a:cubicBezTo>
                      <a:pt x="75" y="7"/>
                      <a:pt x="70" y="6"/>
                      <a:pt x="66" y="6"/>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Light" panose="020B0502040204020203" pitchFamily="34" charset="-122"/>
                  </a:defRPr>
                </a:lvl1pPr>
                <a:lvl2pPr marL="742950" indent="-285750">
                  <a:defRPr>
                    <a:solidFill>
                      <a:schemeClr val="tx1"/>
                    </a:solidFill>
                    <a:latin typeface="Calibri" panose="020F0502020204030204" pitchFamily="34" charset="0"/>
                    <a:ea typeface="微软雅黑 Light" panose="020B0502040204020203" pitchFamily="34" charset="-122"/>
                  </a:defRPr>
                </a:lvl2pPr>
                <a:lvl3pPr marL="1143000" indent="-228600">
                  <a:defRPr>
                    <a:solidFill>
                      <a:schemeClr val="tx1"/>
                    </a:solidFill>
                    <a:latin typeface="Calibri" panose="020F0502020204030204" pitchFamily="34" charset="0"/>
                    <a:ea typeface="微软雅黑 Light" panose="020B0502040204020203" pitchFamily="34" charset="-122"/>
                  </a:defRPr>
                </a:lvl3pPr>
                <a:lvl4pPr marL="1600200" indent="-228600">
                  <a:defRPr>
                    <a:solidFill>
                      <a:schemeClr val="tx1"/>
                    </a:solidFill>
                    <a:latin typeface="Calibri" panose="020F0502020204030204" pitchFamily="34" charset="0"/>
                    <a:ea typeface="微软雅黑 Light" panose="020B0502040204020203" pitchFamily="34" charset="-122"/>
                  </a:defRPr>
                </a:lvl4pPr>
                <a:lvl5pPr marL="2057400" indent="-228600">
                  <a:defRPr>
                    <a:solidFill>
                      <a:schemeClr val="tx1"/>
                    </a:solidFill>
                    <a:latin typeface="Calibri" panose="020F0502020204030204" pitchFamily="34" charset="0"/>
                    <a:ea typeface="微软雅黑 Light" panose="020B0502040204020203"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9pPr>
              </a:lstStyle>
              <a:p>
                <a:endParaRPr lang="zh-CN" altLang="en-US">
                  <a:solidFill>
                    <a:schemeClr val="bg1"/>
                  </a:solidFill>
                  <a:latin typeface="+mn-lt"/>
                  <a:ea typeface="+mn-ea"/>
                  <a:cs typeface="+mn-ea"/>
                  <a:sym typeface="+mn-lt"/>
                </a:endParaRPr>
              </a:p>
            </p:txBody>
          </p:sp>
        </p:grpSp>
        <p:grpSp>
          <p:nvGrpSpPr>
            <p:cNvPr id="20" name="组合 27"/>
            <p:cNvGrpSpPr>
              <a:grpSpLocks/>
            </p:cNvGrpSpPr>
            <p:nvPr/>
          </p:nvGrpSpPr>
          <p:grpSpPr bwMode="auto">
            <a:xfrm>
              <a:off x="238116" y="430800"/>
              <a:ext cx="2089662" cy="1312415"/>
              <a:chOff x="0" y="0"/>
              <a:chExt cx="2089661" cy="1312415"/>
            </a:xfrm>
          </p:grpSpPr>
          <p:sp>
            <p:nvSpPr>
              <p:cNvPr id="21" name="文本框 28"/>
              <p:cNvSpPr txBox="1">
                <a:spLocks noChangeArrowheads="1"/>
              </p:cNvSpPr>
              <p:nvPr/>
            </p:nvSpPr>
            <p:spPr bwMode="auto">
              <a:xfrm>
                <a:off x="0" y="0"/>
                <a:ext cx="1618702" cy="4465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Light" panose="020B0502040204020203" pitchFamily="34" charset="-122"/>
                  </a:defRPr>
                </a:lvl1pPr>
                <a:lvl2pPr marL="742950" indent="-285750">
                  <a:defRPr>
                    <a:solidFill>
                      <a:schemeClr val="tx1"/>
                    </a:solidFill>
                    <a:latin typeface="Calibri" panose="020F0502020204030204" pitchFamily="34" charset="0"/>
                    <a:ea typeface="微软雅黑 Light" panose="020B0502040204020203" pitchFamily="34" charset="-122"/>
                  </a:defRPr>
                </a:lvl2pPr>
                <a:lvl3pPr marL="1143000" indent="-228600">
                  <a:defRPr>
                    <a:solidFill>
                      <a:schemeClr val="tx1"/>
                    </a:solidFill>
                    <a:latin typeface="Calibri" panose="020F0502020204030204" pitchFamily="34" charset="0"/>
                    <a:ea typeface="微软雅黑 Light" panose="020B0502040204020203" pitchFamily="34" charset="-122"/>
                  </a:defRPr>
                </a:lvl3pPr>
                <a:lvl4pPr marL="1600200" indent="-228600">
                  <a:defRPr>
                    <a:solidFill>
                      <a:schemeClr val="tx1"/>
                    </a:solidFill>
                    <a:latin typeface="Calibri" panose="020F0502020204030204" pitchFamily="34" charset="0"/>
                    <a:ea typeface="微软雅黑 Light" panose="020B0502040204020203" pitchFamily="34" charset="-122"/>
                  </a:defRPr>
                </a:lvl4pPr>
                <a:lvl5pPr marL="2057400" indent="-228600">
                  <a:defRPr>
                    <a:solidFill>
                      <a:schemeClr val="tx1"/>
                    </a:solidFill>
                    <a:latin typeface="Calibri" panose="020F0502020204030204" pitchFamily="34" charset="0"/>
                    <a:ea typeface="微软雅黑 Light" panose="020B0502040204020203"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9pPr>
              </a:lstStyle>
              <a:p>
                <a:pPr eaLnBrk="1" hangingPunct="1">
                  <a:buFont typeface="Arial" panose="020B0604020202020204" pitchFamily="34" charset="0"/>
                  <a:buNone/>
                </a:pPr>
                <a:r>
                  <a:rPr lang="en-US" altLang="zh-CN" dirty="0">
                    <a:solidFill>
                      <a:schemeClr val="bg1"/>
                    </a:solidFill>
                    <a:latin typeface="+mn-lt"/>
                    <a:ea typeface="+mn-ea"/>
                    <a:cs typeface="+mn-ea"/>
                    <a:sym typeface="+mn-lt"/>
                  </a:rPr>
                  <a:t>Information</a:t>
                </a:r>
                <a:endParaRPr lang="zh-CN" altLang="en-US" dirty="0">
                  <a:solidFill>
                    <a:schemeClr val="bg1"/>
                  </a:solidFill>
                  <a:latin typeface="+mn-lt"/>
                  <a:ea typeface="+mn-ea"/>
                  <a:cs typeface="+mn-ea"/>
                  <a:sym typeface="+mn-lt"/>
                </a:endParaRPr>
              </a:p>
            </p:txBody>
          </p:sp>
          <p:sp>
            <p:nvSpPr>
              <p:cNvPr id="22" name="文本框 29"/>
              <p:cNvSpPr txBox="1">
                <a:spLocks noChangeArrowheads="1"/>
              </p:cNvSpPr>
              <p:nvPr/>
            </p:nvSpPr>
            <p:spPr bwMode="auto">
              <a:xfrm>
                <a:off x="0" y="307777"/>
                <a:ext cx="2089661" cy="1004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Light" panose="020B0502040204020203" pitchFamily="34" charset="-122"/>
                  </a:defRPr>
                </a:lvl1pPr>
                <a:lvl2pPr marL="742950" indent="-285750">
                  <a:defRPr>
                    <a:solidFill>
                      <a:schemeClr val="tx1"/>
                    </a:solidFill>
                    <a:latin typeface="Calibri" panose="020F0502020204030204" pitchFamily="34" charset="0"/>
                    <a:ea typeface="微软雅黑 Light" panose="020B0502040204020203" pitchFamily="34" charset="-122"/>
                  </a:defRPr>
                </a:lvl2pPr>
                <a:lvl3pPr marL="1143000" indent="-228600">
                  <a:defRPr>
                    <a:solidFill>
                      <a:schemeClr val="tx1"/>
                    </a:solidFill>
                    <a:latin typeface="Calibri" panose="020F0502020204030204" pitchFamily="34" charset="0"/>
                    <a:ea typeface="微软雅黑 Light" panose="020B0502040204020203" pitchFamily="34" charset="-122"/>
                  </a:defRPr>
                </a:lvl3pPr>
                <a:lvl4pPr marL="1600200" indent="-228600">
                  <a:defRPr>
                    <a:solidFill>
                      <a:schemeClr val="tx1"/>
                    </a:solidFill>
                    <a:latin typeface="Calibri" panose="020F0502020204030204" pitchFamily="34" charset="0"/>
                    <a:ea typeface="微软雅黑 Light" panose="020B0502040204020203" pitchFamily="34" charset="-122"/>
                  </a:defRPr>
                </a:lvl4pPr>
                <a:lvl5pPr marL="2057400" indent="-228600">
                  <a:defRPr>
                    <a:solidFill>
                      <a:schemeClr val="tx1"/>
                    </a:solidFill>
                    <a:latin typeface="Calibri" panose="020F0502020204030204" pitchFamily="34" charset="0"/>
                    <a:ea typeface="微软雅黑 Light" panose="020B0502040204020203"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9pPr>
              </a:lstStyle>
              <a:p>
                <a:pPr eaLnBrk="1" hangingPunct="1">
                  <a:buFont typeface="Arial" panose="020B0604020202020204" pitchFamily="34" charset="0"/>
                  <a:buNone/>
                </a:pPr>
                <a:r>
                  <a:rPr lang="en-US" altLang="zh-CN" sz="4800" dirty="0">
                    <a:solidFill>
                      <a:schemeClr val="bg1"/>
                    </a:solidFill>
                    <a:latin typeface="+mn-lt"/>
                    <a:ea typeface="+mn-ea"/>
                    <a:cs typeface="+mn-ea"/>
                    <a:sym typeface="+mn-lt"/>
                  </a:rPr>
                  <a:t>9,454</a:t>
                </a:r>
                <a:endParaRPr lang="zh-CN" altLang="en-US" sz="4800" dirty="0">
                  <a:solidFill>
                    <a:schemeClr val="bg1"/>
                  </a:solidFill>
                  <a:latin typeface="+mn-lt"/>
                  <a:ea typeface="+mn-ea"/>
                  <a:cs typeface="+mn-ea"/>
                  <a:sym typeface="+mn-lt"/>
                </a:endParaRPr>
              </a:p>
            </p:txBody>
          </p:sp>
        </p:grpSp>
      </p:grpSp>
      <p:grpSp>
        <p:nvGrpSpPr>
          <p:cNvPr id="26" name="组合 39"/>
          <p:cNvGrpSpPr>
            <a:grpSpLocks/>
          </p:cNvGrpSpPr>
          <p:nvPr/>
        </p:nvGrpSpPr>
        <p:grpSpPr bwMode="auto">
          <a:xfrm>
            <a:off x="8193088" y="2171700"/>
            <a:ext cx="3486150" cy="1701800"/>
            <a:chOff x="0" y="0"/>
            <a:chExt cx="4215758" cy="2057400"/>
          </a:xfrm>
        </p:grpSpPr>
        <p:grpSp>
          <p:nvGrpSpPr>
            <p:cNvPr id="27" name="组合 23"/>
            <p:cNvGrpSpPr>
              <a:grpSpLocks/>
            </p:cNvGrpSpPr>
            <p:nvPr/>
          </p:nvGrpSpPr>
          <p:grpSpPr bwMode="auto">
            <a:xfrm>
              <a:off x="0" y="0"/>
              <a:ext cx="4215758" cy="2057400"/>
              <a:chOff x="0" y="0"/>
              <a:chExt cx="4215757" cy="2057400"/>
            </a:xfrm>
          </p:grpSpPr>
          <p:sp>
            <p:nvSpPr>
              <p:cNvPr id="31" name="圆角矩形 15"/>
              <p:cNvSpPr>
                <a:spLocks noChangeArrowheads="1"/>
              </p:cNvSpPr>
              <p:nvPr/>
            </p:nvSpPr>
            <p:spPr bwMode="auto">
              <a:xfrm>
                <a:off x="0" y="0"/>
                <a:ext cx="4215757" cy="2057400"/>
              </a:xfrm>
              <a:prstGeom prst="roundRect">
                <a:avLst>
                  <a:gd name="adj" fmla="val 4167"/>
                </a:avLst>
              </a:prstGeom>
              <a:solidFill>
                <a:schemeClr val="accent3"/>
              </a:solidFill>
              <a:ln w="12700">
                <a:solidFill>
                  <a:srgbClr val="D9D9D9">
                    <a:alpha val="52156"/>
                  </a:srgbClr>
                </a:solidFill>
                <a:round/>
                <a:headEnd/>
                <a:tailEnd/>
              </a:ln>
              <a:effectLst>
                <a:outerShdw dist="12700" dir="5400000" algn="ctr" rotWithShape="0">
                  <a:srgbClr val="000000">
                    <a:alpha val="26999"/>
                  </a:srgbClr>
                </a:outerShdw>
              </a:effectLst>
            </p:spPr>
            <p:txBody>
              <a:bodyPr anchor="ctr"/>
              <a:lstStyle/>
              <a:p>
                <a:pPr algn="ctr" eaLnBrk="1" hangingPunct="1">
                  <a:buFont typeface="Arial" pitchFamily="34" charset="0"/>
                  <a:buNone/>
                  <a:defRPr/>
                </a:pPr>
                <a:endParaRPr lang="zh-CN" altLang="en-US">
                  <a:solidFill>
                    <a:schemeClr val="bg1"/>
                  </a:solidFill>
                  <a:cs typeface="+mn-ea"/>
                  <a:sym typeface="+mn-lt"/>
                </a:endParaRPr>
              </a:p>
            </p:txBody>
          </p:sp>
          <p:sp>
            <p:nvSpPr>
              <p:cNvPr id="32" name="圆角矩形 16"/>
              <p:cNvSpPr>
                <a:spLocks noChangeArrowheads="1"/>
              </p:cNvSpPr>
              <p:nvPr/>
            </p:nvSpPr>
            <p:spPr bwMode="auto">
              <a:xfrm>
                <a:off x="2365526" y="217885"/>
                <a:ext cx="1621631" cy="1621631"/>
              </a:xfrm>
              <a:prstGeom prst="roundRect">
                <a:avLst>
                  <a:gd name="adj" fmla="val 4333"/>
                </a:avLst>
              </a:prstGeom>
              <a:solidFill>
                <a:schemeClr val="accent3"/>
              </a:solidFill>
              <a:ln w="9525">
                <a:solidFill>
                  <a:schemeClr val="bg1"/>
                </a:solidFill>
                <a:round/>
                <a:headEnd/>
                <a:tailEnd/>
              </a:ln>
              <a:extLst/>
            </p:spPr>
            <p:txBody>
              <a:bodyPr anchor="ctr"/>
              <a:lstStyle>
                <a:lvl1pPr>
                  <a:defRPr>
                    <a:solidFill>
                      <a:schemeClr val="tx1"/>
                    </a:solidFill>
                    <a:latin typeface="Calibri" panose="020F0502020204030204" pitchFamily="34" charset="0"/>
                    <a:ea typeface="微软雅黑 Light" panose="020B0502040204020203" pitchFamily="34" charset="-122"/>
                  </a:defRPr>
                </a:lvl1pPr>
                <a:lvl2pPr marL="742950" indent="-285750">
                  <a:defRPr>
                    <a:solidFill>
                      <a:schemeClr val="tx1"/>
                    </a:solidFill>
                    <a:latin typeface="Calibri" panose="020F0502020204030204" pitchFamily="34" charset="0"/>
                    <a:ea typeface="微软雅黑 Light" panose="020B0502040204020203" pitchFamily="34" charset="-122"/>
                  </a:defRPr>
                </a:lvl2pPr>
                <a:lvl3pPr marL="1143000" indent="-228600">
                  <a:defRPr>
                    <a:solidFill>
                      <a:schemeClr val="tx1"/>
                    </a:solidFill>
                    <a:latin typeface="Calibri" panose="020F0502020204030204" pitchFamily="34" charset="0"/>
                    <a:ea typeface="微软雅黑 Light" panose="020B0502040204020203" pitchFamily="34" charset="-122"/>
                  </a:defRPr>
                </a:lvl3pPr>
                <a:lvl4pPr marL="1600200" indent="-228600">
                  <a:defRPr>
                    <a:solidFill>
                      <a:schemeClr val="tx1"/>
                    </a:solidFill>
                    <a:latin typeface="Calibri" panose="020F0502020204030204" pitchFamily="34" charset="0"/>
                    <a:ea typeface="微软雅黑 Light" panose="020B0502040204020203" pitchFamily="34" charset="-122"/>
                  </a:defRPr>
                </a:lvl4pPr>
                <a:lvl5pPr marL="2057400" indent="-228600">
                  <a:defRPr>
                    <a:solidFill>
                      <a:schemeClr val="tx1"/>
                    </a:solidFill>
                    <a:latin typeface="Calibri" panose="020F0502020204030204" pitchFamily="34" charset="0"/>
                    <a:ea typeface="微软雅黑 Light" panose="020B0502040204020203"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9pPr>
              </a:lstStyle>
              <a:p>
                <a:pPr algn="ctr" eaLnBrk="1" hangingPunct="1">
                  <a:buFont typeface="Arial" panose="020B0604020202020204" pitchFamily="34" charset="0"/>
                  <a:buNone/>
                </a:pPr>
                <a:endParaRPr lang="zh-CN" altLang="en-US">
                  <a:solidFill>
                    <a:schemeClr val="bg1"/>
                  </a:solidFill>
                  <a:latin typeface="+mn-lt"/>
                  <a:ea typeface="+mn-ea"/>
                  <a:cs typeface="+mn-ea"/>
                  <a:sym typeface="+mn-lt"/>
                </a:endParaRPr>
              </a:p>
            </p:txBody>
          </p:sp>
          <p:sp>
            <p:nvSpPr>
              <p:cNvPr id="33" name="Freeform 5"/>
              <p:cNvSpPr>
                <a:spLocks noEditPoints="1"/>
              </p:cNvSpPr>
              <p:nvPr/>
            </p:nvSpPr>
            <p:spPr bwMode="auto">
              <a:xfrm>
                <a:off x="2734245" y="603750"/>
                <a:ext cx="884192" cy="849900"/>
              </a:xfrm>
              <a:custGeom>
                <a:avLst/>
                <a:gdLst>
                  <a:gd name="T0" fmla="*/ 1739710241 w 361"/>
                  <a:gd name="T1" fmla="*/ 2081642560 h 347"/>
                  <a:gd name="T2" fmla="*/ 1073820511 w 361"/>
                  <a:gd name="T3" fmla="*/ 1709707347 h 347"/>
                  <a:gd name="T4" fmla="*/ 389936041 w 361"/>
                  <a:gd name="T5" fmla="*/ 2069643544 h 347"/>
                  <a:gd name="T6" fmla="*/ 533909882 w 361"/>
                  <a:gd name="T7" fmla="*/ 1319772384 h 347"/>
                  <a:gd name="T8" fmla="*/ 0 w 361"/>
                  <a:gd name="T9" fmla="*/ 779865333 h 347"/>
                  <a:gd name="T10" fmla="*/ 749875695 w 361"/>
                  <a:gd name="T11" fmla="*/ 683883000 h 347"/>
                  <a:gd name="T12" fmla="*/ 1091817853 w 361"/>
                  <a:gd name="T13" fmla="*/ 0 h 347"/>
                  <a:gd name="T14" fmla="*/ 1415762976 w 361"/>
                  <a:gd name="T15" fmla="*/ 683883000 h 347"/>
                  <a:gd name="T16" fmla="*/ 2147483647 w 361"/>
                  <a:gd name="T17" fmla="*/ 797862632 h 347"/>
                  <a:gd name="T18" fmla="*/ 1625727888 w 361"/>
                  <a:gd name="T19" fmla="*/ 1319772384 h 347"/>
                  <a:gd name="T20" fmla="*/ 1739710241 w 361"/>
                  <a:gd name="T21" fmla="*/ 2081642560 h 347"/>
                  <a:gd name="T22" fmla="*/ 1073820511 w 361"/>
                  <a:gd name="T23" fmla="*/ 1577730414 h 347"/>
                  <a:gd name="T24" fmla="*/ 1577736608 w 361"/>
                  <a:gd name="T25" fmla="*/ 1841684279 h 347"/>
                  <a:gd name="T26" fmla="*/ 1481751598 w 361"/>
                  <a:gd name="T27" fmla="*/ 1289778517 h 347"/>
                  <a:gd name="T28" fmla="*/ 1901681424 w 361"/>
                  <a:gd name="T29" fmla="*/ 881848398 h 347"/>
                  <a:gd name="T30" fmla="*/ 1331777010 w 361"/>
                  <a:gd name="T31" fmla="*/ 797862632 h 347"/>
                  <a:gd name="T32" fmla="*/ 1091817853 w 361"/>
                  <a:gd name="T33" fmla="*/ 275952957 h 347"/>
                  <a:gd name="T34" fmla="*/ 827860913 w 361"/>
                  <a:gd name="T35" fmla="*/ 797862632 h 347"/>
                  <a:gd name="T36" fmla="*/ 257956270 w 361"/>
                  <a:gd name="T37" fmla="*/ 863851099 h 347"/>
                  <a:gd name="T38" fmla="*/ 665889730 w 361"/>
                  <a:gd name="T39" fmla="*/ 1271780912 h 347"/>
                  <a:gd name="T40" fmla="*/ 569904567 w 361"/>
                  <a:gd name="T41" fmla="*/ 1841684279 h 347"/>
                  <a:gd name="T42" fmla="*/ 1073820511 w 361"/>
                  <a:gd name="T43" fmla="*/ 1577730414 h 34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61"/>
                  <a:gd name="T67" fmla="*/ 0 h 347"/>
                  <a:gd name="T68" fmla="*/ 361 w 361"/>
                  <a:gd name="T69" fmla="*/ 347 h 34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61" h="347">
                    <a:moveTo>
                      <a:pt x="290" y="347"/>
                    </a:moveTo>
                    <a:lnTo>
                      <a:pt x="179" y="285"/>
                    </a:lnTo>
                    <a:lnTo>
                      <a:pt x="65" y="345"/>
                    </a:lnTo>
                    <a:lnTo>
                      <a:pt x="89" y="220"/>
                    </a:lnTo>
                    <a:lnTo>
                      <a:pt x="0" y="130"/>
                    </a:lnTo>
                    <a:lnTo>
                      <a:pt x="125" y="114"/>
                    </a:lnTo>
                    <a:lnTo>
                      <a:pt x="182" y="0"/>
                    </a:lnTo>
                    <a:lnTo>
                      <a:pt x="236" y="114"/>
                    </a:lnTo>
                    <a:lnTo>
                      <a:pt x="361" y="133"/>
                    </a:lnTo>
                    <a:lnTo>
                      <a:pt x="271" y="220"/>
                    </a:lnTo>
                    <a:lnTo>
                      <a:pt x="290" y="347"/>
                    </a:lnTo>
                    <a:close/>
                    <a:moveTo>
                      <a:pt x="179" y="263"/>
                    </a:moveTo>
                    <a:lnTo>
                      <a:pt x="263" y="307"/>
                    </a:lnTo>
                    <a:lnTo>
                      <a:pt x="247" y="215"/>
                    </a:lnTo>
                    <a:lnTo>
                      <a:pt x="317" y="147"/>
                    </a:lnTo>
                    <a:lnTo>
                      <a:pt x="222" y="133"/>
                    </a:lnTo>
                    <a:lnTo>
                      <a:pt x="182" y="46"/>
                    </a:lnTo>
                    <a:lnTo>
                      <a:pt x="138" y="133"/>
                    </a:lnTo>
                    <a:lnTo>
                      <a:pt x="43" y="144"/>
                    </a:lnTo>
                    <a:lnTo>
                      <a:pt x="111" y="212"/>
                    </a:lnTo>
                    <a:lnTo>
                      <a:pt x="95" y="307"/>
                    </a:lnTo>
                    <a:lnTo>
                      <a:pt x="179" y="263"/>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Light" panose="020B0502040204020203" pitchFamily="34" charset="-122"/>
                  </a:defRPr>
                </a:lvl1pPr>
                <a:lvl2pPr marL="742950" indent="-285750">
                  <a:defRPr>
                    <a:solidFill>
                      <a:schemeClr val="tx1"/>
                    </a:solidFill>
                    <a:latin typeface="Calibri" panose="020F0502020204030204" pitchFamily="34" charset="0"/>
                    <a:ea typeface="微软雅黑 Light" panose="020B0502040204020203" pitchFamily="34" charset="-122"/>
                  </a:defRPr>
                </a:lvl2pPr>
                <a:lvl3pPr marL="1143000" indent="-228600">
                  <a:defRPr>
                    <a:solidFill>
                      <a:schemeClr val="tx1"/>
                    </a:solidFill>
                    <a:latin typeface="Calibri" panose="020F0502020204030204" pitchFamily="34" charset="0"/>
                    <a:ea typeface="微软雅黑 Light" panose="020B0502040204020203" pitchFamily="34" charset="-122"/>
                  </a:defRPr>
                </a:lvl3pPr>
                <a:lvl4pPr marL="1600200" indent="-228600">
                  <a:defRPr>
                    <a:solidFill>
                      <a:schemeClr val="tx1"/>
                    </a:solidFill>
                    <a:latin typeface="Calibri" panose="020F0502020204030204" pitchFamily="34" charset="0"/>
                    <a:ea typeface="微软雅黑 Light" panose="020B0502040204020203" pitchFamily="34" charset="-122"/>
                  </a:defRPr>
                </a:lvl4pPr>
                <a:lvl5pPr marL="2057400" indent="-228600">
                  <a:defRPr>
                    <a:solidFill>
                      <a:schemeClr val="tx1"/>
                    </a:solidFill>
                    <a:latin typeface="Calibri" panose="020F0502020204030204" pitchFamily="34" charset="0"/>
                    <a:ea typeface="微软雅黑 Light" panose="020B0502040204020203"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9pPr>
              </a:lstStyle>
              <a:p>
                <a:endParaRPr lang="zh-CN" altLang="en-US">
                  <a:solidFill>
                    <a:schemeClr val="bg1"/>
                  </a:solidFill>
                  <a:latin typeface="+mn-lt"/>
                  <a:ea typeface="+mn-ea"/>
                  <a:cs typeface="+mn-ea"/>
                  <a:sym typeface="+mn-lt"/>
                </a:endParaRPr>
              </a:p>
            </p:txBody>
          </p:sp>
        </p:grpSp>
        <p:grpSp>
          <p:nvGrpSpPr>
            <p:cNvPr id="28" name="组合 30"/>
            <p:cNvGrpSpPr>
              <a:grpSpLocks/>
            </p:cNvGrpSpPr>
            <p:nvPr/>
          </p:nvGrpSpPr>
          <p:grpSpPr bwMode="auto">
            <a:xfrm>
              <a:off x="234320" y="458181"/>
              <a:ext cx="1619028" cy="1312415"/>
              <a:chOff x="0" y="0"/>
              <a:chExt cx="1619028" cy="1312415"/>
            </a:xfrm>
          </p:grpSpPr>
          <p:sp>
            <p:nvSpPr>
              <p:cNvPr id="29" name="文本框 31"/>
              <p:cNvSpPr txBox="1">
                <a:spLocks noChangeArrowheads="1"/>
              </p:cNvSpPr>
              <p:nvPr/>
            </p:nvSpPr>
            <p:spPr bwMode="auto">
              <a:xfrm>
                <a:off x="0" y="0"/>
                <a:ext cx="1619028" cy="4465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Light" panose="020B0502040204020203" pitchFamily="34" charset="-122"/>
                  </a:defRPr>
                </a:lvl1pPr>
                <a:lvl2pPr marL="742950" indent="-285750">
                  <a:defRPr>
                    <a:solidFill>
                      <a:schemeClr val="tx1"/>
                    </a:solidFill>
                    <a:latin typeface="Calibri" panose="020F0502020204030204" pitchFamily="34" charset="0"/>
                    <a:ea typeface="微软雅黑 Light" panose="020B0502040204020203" pitchFamily="34" charset="-122"/>
                  </a:defRPr>
                </a:lvl2pPr>
                <a:lvl3pPr marL="1143000" indent="-228600">
                  <a:defRPr>
                    <a:solidFill>
                      <a:schemeClr val="tx1"/>
                    </a:solidFill>
                    <a:latin typeface="Calibri" panose="020F0502020204030204" pitchFamily="34" charset="0"/>
                    <a:ea typeface="微软雅黑 Light" panose="020B0502040204020203" pitchFamily="34" charset="-122"/>
                  </a:defRPr>
                </a:lvl3pPr>
                <a:lvl4pPr marL="1600200" indent="-228600">
                  <a:defRPr>
                    <a:solidFill>
                      <a:schemeClr val="tx1"/>
                    </a:solidFill>
                    <a:latin typeface="Calibri" panose="020F0502020204030204" pitchFamily="34" charset="0"/>
                    <a:ea typeface="微软雅黑 Light" panose="020B0502040204020203" pitchFamily="34" charset="-122"/>
                  </a:defRPr>
                </a:lvl4pPr>
                <a:lvl5pPr marL="2057400" indent="-228600">
                  <a:defRPr>
                    <a:solidFill>
                      <a:schemeClr val="tx1"/>
                    </a:solidFill>
                    <a:latin typeface="Calibri" panose="020F0502020204030204" pitchFamily="34" charset="0"/>
                    <a:ea typeface="微软雅黑 Light" panose="020B0502040204020203"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9pPr>
              </a:lstStyle>
              <a:p>
                <a:pPr eaLnBrk="1" hangingPunct="1">
                  <a:buFont typeface="Arial" panose="020B0604020202020204" pitchFamily="34" charset="0"/>
                  <a:buNone/>
                </a:pPr>
                <a:r>
                  <a:rPr lang="en-US" altLang="zh-CN" dirty="0">
                    <a:solidFill>
                      <a:schemeClr val="bg1"/>
                    </a:solidFill>
                    <a:latin typeface="+mn-lt"/>
                    <a:ea typeface="+mn-ea"/>
                    <a:cs typeface="+mn-ea"/>
                    <a:sym typeface="+mn-lt"/>
                  </a:rPr>
                  <a:t>Information</a:t>
                </a:r>
                <a:endParaRPr lang="zh-CN" altLang="en-US" dirty="0">
                  <a:solidFill>
                    <a:schemeClr val="bg1"/>
                  </a:solidFill>
                  <a:latin typeface="+mn-lt"/>
                  <a:ea typeface="+mn-ea"/>
                  <a:cs typeface="+mn-ea"/>
                  <a:sym typeface="+mn-lt"/>
                </a:endParaRPr>
              </a:p>
            </p:txBody>
          </p:sp>
          <p:sp>
            <p:nvSpPr>
              <p:cNvPr id="30" name="文本框 32"/>
              <p:cNvSpPr txBox="1">
                <a:spLocks noChangeArrowheads="1"/>
              </p:cNvSpPr>
              <p:nvPr/>
            </p:nvSpPr>
            <p:spPr bwMode="auto">
              <a:xfrm>
                <a:off x="1" y="307777"/>
                <a:ext cx="1467826" cy="1004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Light" panose="020B0502040204020203" pitchFamily="34" charset="-122"/>
                  </a:defRPr>
                </a:lvl1pPr>
                <a:lvl2pPr marL="742950" indent="-285750">
                  <a:defRPr>
                    <a:solidFill>
                      <a:schemeClr val="tx1"/>
                    </a:solidFill>
                    <a:latin typeface="Calibri" panose="020F0502020204030204" pitchFamily="34" charset="0"/>
                    <a:ea typeface="微软雅黑 Light" panose="020B0502040204020203" pitchFamily="34" charset="-122"/>
                  </a:defRPr>
                </a:lvl2pPr>
                <a:lvl3pPr marL="1143000" indent="-228600">
                  <a:defRPr>
                    <a:solidFill>
                      <a:schemeClr val="tx1"/>
                    </a:solidFill>
                    <a:latin typeface="Calibri" panose="020F0502020204030204" pitchFamily="34" charset="0"/>
                    <a:ea typeface="微软雅黑 Light" panose="020B0502040204020203" pitchFamily="34" charset="-122"/>
                  </a:defRPr>
                </a:lvl3pPr>
                <a:lvl4pPr marL="1600200" indent="-228600">
                  <a:defRPr>
                    <a:solidFill>
                      <a:schemeClr val="tx1"/>
                    </a:solidFill>
                    <a:latin typeface="Calibri" panose="020F0502020204030204" pitchFamily="34" charset="0"/>
                    <a:ea typeface="微软雅黑 Light" panose="020B0502040204020203" pitchFamily="34" charset="-122"/>
                  </a:defRPr>
                </a:lvl4pPr>
                <a:lvl5pPr marL="2057400" indent="-228600">
                  <a:defRPr>
                    <a:solidFill>
                      <a:schemeClr val="tx1"/>
                    </a:solidFill>
                    <a:latin typeface="Calibri" panose="020F0502020204030204" pitchFamily="34" charset="0"/>
                    <a:ea typeface="微软雅黑 Light" panose="020B0502040204020203"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pitchFamily="34" charset="-122"/>
                  </a:defRPr>
                </a:lvl9pPr>
              </a:lstStyle>
              <a:p>
                <a:pPr eaLnBrk="1" hangingPunct="1">
                  <a:buFont typeface="Arial" panose="020B0604020202020204" pitchFamily="34" charset="0"/>
                  <a:buNone/>
                </a:pPr>
                <a:r>
                  <a:rPr lang="en-US" altLang="zh-CN" sz="4800" dirty="0">
                    <a:solidFill>
                      <a:schemeClr val="bg1"/>
                    </a:solidFill>
                    <a:latin typeface="+mn-lt"/>
                    <a:ea typeface="+mn-ea"/>
                    <a:cs typeface="+mn-ea"/>
                    <a:sym typeface="+mn-lt"/>
                  </a:rPr>
                  <a:t>563</a:t>
                </a:r>
                <a:endParaRPr lang="zh-CN" altLang="en-US" sz="4800" dirty="0">
                  <a:solidFill>
                    <a:schemeClr val="bg1"/>
                  </a:solidFill>
                  <a:latin typeface="+mn-lt"/>
                  <a:ea typeface="+mn-ea"/>
                  <a:cs typeface="+mn-ea"/>
                  <a:sym typeface="+mn-lt"/>
                </a:endParaRPr>
              </a:p>
            </p:txBody>
          </p:sp>
        </p:grpSp>
      </p:grpSp>
      <p:grpSp>
        <p:nvGrpSpPr>
          <p:cNvPr id="34" name="组合 33"/>
          <p:cNvGrpSpPr/>
          <p:nvPr/>
        </p:nvGrpSpPr>
        <p:grpSpPr>
          <a:xfrm>
            <a:off x="1217730" y="4154531"/>
            <a:ext cx="2184359" cy="1429265"/>
            <a:chOff x="689469" y="3690075"/>
            <a:chExt cx="2184359" cy="1429265"/>
          </a:xfrm>
        </p:grpSpPr>
        <p:sp>
          <p:nvSpPr>
            <p:cNvPr id="35" name="TextBox 14"/>
            <p:cNvSpPr txBox="1"/>
            <p:nvPr/>
          </p:nvSpPr>
          <p:spPr>
            <a:xfrm>
              <a:off x="689469" y="4134711"/>
              <a:ext cx="2184359" cy="984629"/>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itchFamily="34" charset="-122"/>
                  <a:ea typeface="微软雅黑" pitchFamily="34" charset="-122"/>
                </a:defRPr>
              </a:lvl1pPr>
            </a:lstStyle>
            <a:p>
              <a:pPr algn="ctr">
                <a:lnSpc>
                  <a:spcPct val="120000"/>
                </a:lnSpc>
              </a:pPr>
              <a:r>
                <a:rPr lang="zh-CN" altLang="en-US" sz="1333" dirty="0">
                  <a:solidFill>
                    <a:schemeClr val="tx1">
                      <a:lumMod val="75000"/>
                      <a:lumOff val="25000"/>
                    </a:schemeClr>
                  </a:solidFill>
                  <a:latin typeface="+mn-lt"/>
                  <a:ea typeface="+mn-ea"/>
                  <a:cs typeface="+mn-ea"/>
                  <a:sym typeface="+mn-lt"/>
                </a:rPr>
                <a:t>点击输入简要文字内容，文字内容需概括精炼，不用多余的文字修饰，言简意赅的说明该项内容。</a:t>
              </a:r>
              <a:endParaRPr lang="en-US" altLang="zh-CN" sz="1333" dirty="0">
                <a:solidFill>
                  <a:schemeClr val="tx1">
                    <a:lumMod val="75000"/>
                    <a:lumOff val="25000"/>
                  </a:schemeClr>
                </a:solidFill>
                <a:latin typeface="+mn-lt"/>
                <a:ea typeface="+mn-ea"/>
                <a:cs typeface="+mn-ea"/>
                <a:sym typeface="+mn-lt"/>
              </a:endParaRPr>
            </a:p>
          </p:txBody>
        </p:sp>
        <p:sp>
          <p:nvSpPr>
            <p:cNvPr id="36" name="文本框 35"/>
            <p:cNvSpPr txBox="1"/>
            <p:nvPr/>
          </p:nvSpPr>
          <p:spPr>
            <a:xfrm>
              <a:off x="996819" y="3690075"/>
              <a:ext cx="1569660" cy="369332"/>
            </a:xfrm>
            <a:prstGeom prst="rect">
              <a:avLst/>
            </a:prstGeom>
            <a:noFill/>
          </p:spPr>
          <p:txBody>
            <a:bodyPr wrap="none" rtlCol="0">
              <a:spAutoFit/>
            </a:bodyPr>
            <a:lstStyle/>
            <a:p>
              <a:r>
                <a:rPr lang="zh-CN" altLang="en-US" b="1" dirty="0">
                  <a:solidFill>
                    <a:schemeClr val="accent1"/>
                  </a:solidFill>
                  <a:cs typeface="+mn-ea"/>
                  <a:sym typeface="+mn-lt"/>
                </a:rPr>
                <a:t>此处添加文字</a:t>
              </a:r>
            </a:p>
          </p:txBody>
        </p:sp>
      </p:grpSp>
      <p:grpSp>
        <p:nvGrpSpPr>
          <p:cNvPr id="37" name="组合 36"/>
          <p:cNvGrpSpPr/>
          <p:nvPr/>
        </p:nvGrpSpPr>
        <p:grpSpPr>
          <a:xfrm>
            <a:off x="5003820" y="4154531"/>
            <a:ext cx="2184359" cy="1429265"/>
            <a:chOff x="689469" y="3690075"/>
            <a:chExt cx="2184359" cy="1429265"/>
          </a:xfrm>
        </p:grpSpPr>
        <p:sp>
          <p:nvSpPr>
            <p:cNvPr id="38" name="TextBox 14"/>
            <p:cNvSpPr txBox="1"/>
            <p:nvPr/>
          </p:nvSpPr>
          <p:spPr>
            <a:xfrm>
              <a:off x="689469" y="4134711"/>
              <a:ext cx="2184359" cy="984629"/>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itchFamily="34" charset="-122"/>
                  <a:ea typeface="微软雅黑" pitchFamily="34" charset="-122"/>
                </a:defRPr>
              </a:lvl1pPr>
            </a:lstStyle>
            <a:p>
              <a:pPr algn="ctr">
                <a:lnSpc>
                  <a:spcPct val="120000"/>
                </a:lnSpc>
              </a:pPr>
              <a:r>
                <a:rPr lang="zh-CN" altLang="en-US" sz="1333" dirty="0">
                  <a:solidFill>
                    <a:schemeClr val="tx1">
                      <a:lumMod val="75000"/>
                      <a:lumOff val="25000"/>
                    </a:schemeClr>
                  </a:solidFill>
                  <a:latin typeface="+mn-lt"/>
                  <a:ea typeface="+mn-ea"/>
                  <a:cs typeface="+mn-ea"/>
                  <a:sym typeface="+mn-lt"/>
                </a:rPr>
                <a:t>点击输入简要文字内容，文字内容需概括精炼，不用多余的文字修饰，言简意赅的说明该项内容。</a:t>
              </a:r>
              <a:endParaRPr lang="en-US" altLang="zh-CN" sz="1333" dirty="0">
                <a:solidFill>
                  <a:schemeClr val="tx1">
                    <a:lumMod val="75000"/>
                    <a:lumOff val="25000"/>
                  </a:schemeClr>
                </a:solidFill>
                <a:latin typeface="+mn-lt"/>
                <a:ea typeface="+mn-ea"/>
                <a:cs typeface="+mn-ea"/>
                <a:sym typeface="+mn-lt"/>
              </a:endParaRPr>
            </a:p>
          </p:txBody>
        </p:sp>
        <p:sp>
          <p:nvSpPr>
            <p:cNvPr id="39" name="文本框 38"/>
            <p:cNvSpPr txBox="1"/>
            <p:nvPr/>
          </p:nvSpPr>
          <p:spPr>
            <a:xfrm>
              <a:off x="996819" y="3690075"/>
              <a:ext cx="1569660" cy="369332"/>
            </a:xfrm>
            <a:prstGeom prst="rect">
              <a:avLst/>
            </a:prstGeom>
            <a:noFill/>
          </p:spPr>
          <p:txBody>
            <a:bodyPr wrap="none" rtlCol="0">
              <a:spAutoFit/>
            </a:bodyPr>
            <a:lstStyle/>
            <a:p>
              <a:r>
                <a:rPr lang="zh-CN" altLang="en-US" b="1" dirty="0">
                  <a:solidFill>
                    <a:schemeClr val="accent2"/>
                  </a:solidFill>
                  <a:cs typeface="+mn-ea"/>
                  <a:sym typeface="+mn-lt"/>
                </a:rPr>
                <a:t>此处添加文字</a:t>
              </a:r>
            </a:p>
          </p:txBody>
        </p:sp>
      </p:grpSp>
      <p:grpSp>
        <p:nvGrpSpPr>
          <p:cNvPr id="40" name="组合 39"/>
          <p:cNvGrpSpPr/>
          <p:nvPr/>
        </p:nvGrpSpPr>
        <p:grpSpPr>
          <a:xfrm>
            <a:off x="8843983" y="4154531"/>
            <a:ext cx="2184359" cy="1429265"/>
            <a:chOff x="689469" y="3690075"/>
            <a:chExt cx="2184359" cy="1429265"/>
          </a:xfrm>
        </p:grpSpPr>
        <p:sp>
          <p:nvSpPr>
            <p:cNvPr id="41" name="TextBox 14"/>
            <p:cNvSpPr txBox="1"/>
            <p:nvPr/>
          </p:nvSpPr>
          <p:spPr>
            <a:xfrm>
              <a:off x="689469" y="4134711"/>
              <a:ext cx="2184359" cy="984629"/>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itchFamily="34" charset="-122"/>
                  <a:ea typeface="微软雅黑" pitchFamily="34" charset="-122"/>
                </a:defRPr>
              </a:lvl1pPr>
            </a:lstStyle>
            <a:p>
              <a:pPr algn="ctr">
                <a:lnSpc>
                  <a:spcPct val="120000"/>
                </a:lnSpc>
              </a:pPr>
              <a:r>
                <a:rPr lang="zh-CN" altLang="en-US" sz="1333" dirty="0">
                  <a:solidFill>
                    <a:schemeClr val="tx1">
                      <a:lumMod val="75000"/>
                      <a:lumOff val="25000"/>
                    </a:schemeClr>
                  </a:solidFill>
                  <a:latin typeface="+mn-lt"/>
                  <a:ea typeface="+mn-ea"/>
                  <a:cs typeface="+mn-ea"/>
                  <a:sym typeface="+mn-lt"/>
                </a:rPr>
                <a:t>点击输入简要文字内容，文字内容需概括精炼，不用多余的文字修饰，言简意赅的说明该项内容。</a:t>
              </a:r>
              <a:endParaRPr lang="en-US" altLang="zh-CN" sz="1333" dirty="0">
                <a:solidFill>
                  <a:schemeClr val="tx1">
                    <a:lumMod val="75000"/>
                    <a:lumOff val="25000"/>
                  </a:schemeClr>
                </a:solidFill>
                <a:latin typeface="+mn-lt"/>
                <a:ea typeface="+mn-ea"/>
                <a:cs typeface="+mn-ea"/>
                <a:sym typeface="+mn-lt"/>
              </a:endParaRPr>
            </a:p>
          </p:txBody>
        </p:sp>
        <p:sp>
          <p:nvSpPr>
            <p:cNvPr id="42" name="文本框 41"/>
            <p:cNvSpPr txBox="1"/>
            <p:nvPr/>
          </p:nvSpPr>
          <p:spPr>
            <a:xfrm>
              <a:off x="996819" y="3690075"/>
              <a:ext cx="1569660" cy="369332"/>
            </a:xfrm>
            <a:prstGeom prst="rect">
              <a:avLst/>
            </a:prstGeom>
            <a:noFill/>
          </p:spPr>
          <p:txBody>
            <a:bodyPr wrap="none" rtlCol="0">
              <a:spAutoFit/>
            </a:bodyPr>
            <a:lstStyle/>
            <a:p>
              <a:r>
                <a:rPr lang="zh-CN" altLang="en-US" b="1" dirty="0">
                  <a:solidFill>
                    <a:schemeClr val="accent3"/>
                  </a:solidFill>
                  <a:cs typeface="+mn-ea"/>
                  <a:sym typeface="+mn-lt"/>
                </a:rPr>
                <a:t>此处添加文字</a:t>
              </a:r>
            </a:p>
          </p:txBody>
        </p:sp>
      </p:grpSp>
      <p:sp>
        <p:nvSpPr>
          <p:cNvPr id="43" name="矩形 42"/>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3784820334"/>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3" presetClass="entr" presetSubtype="528"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 calcmode="lin" valueType="num">
                                      <p:cBhvr>
                                        <p:cTn id="20" dur="500" fill="hold"/>
                                        <p:tgtEl>
                                          <p:spTgt spid="7"/>
                                        </p:tgtEl>
                                        <p:attrNameLst>
                                          <p:attrName>ppt_x</p:attrName>
                                        </p:attrNameLst>
                                      </p:cBhvr>
                                      <p:tavLst>
                                        <p:tav tm="0">
                                          <p:val>
                                            <p:fltVal val="0.5"/>
                                          </p:val>
                                        </p:tav>
                                        <p:tav tm="100000">
                                          <p:val>
                                            <p:strVal val="#ppt_x"/>
                                          </p:val>
                                        </p:tav>
                                      </p:tavLst>
                                    </p:anim>
                                    <p:anim calcmode="lin" valueType="num">
                                      <p:cBhvr>
                                        <p:cTn id="21" dur="500" fill="hold"/>
                                        <p:tgtEl>
                                          <p:spTgt spid="7"/>
                                        </p:tgtEl>
                                        <p:attrNameLst>
                                          <p:attrName>ppt_y</p:attrName>
                                        </p:attrNameLst>
                                      </p:cBhvr>
                                      <p:tavLst>
                                        <p:tav tm="0">
                                          <p:val>
                                            <p:fltVal val="0.5"/>
                                          </p:val>
                                        </p:tav>
                                        <p:tav tm="100000">
                                          <p:val>
                                            <p:strVal val="#ppt_y"/>
                                          </p:val>
                                        </p:tav>
                                      </p:tavLst>
                                    </p:anim>
                                  </p:childTnLst>
                                </p:cTn>
                              </p:par>
                              <p:par>
                                <p:cTn id="22" presetID="23" presetClass="entr" presetSubtype="528" fill="hold" nodeType="withEffect">
                                  <p:stCondLst>
                                    <p:cond delay="25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 calcmode="lin" valueType="num">
                                      <p:cBhvr>
                                        <p:cTn id="26" dur="500" fill="hold"/>
                                        <p:tgtEl>
                                          <p:spTgt spid="18"/>
                                        </p:tgtEl>
                                        <p:attrNameLst>
                                          <p:attrName>ppt_x</p:attrName>
                                        </p:attrNameLst>
                                      </p:cBhvr>
                                      <p:tavLst>
                                        <p:tav tm="0">
                                          <p:val>
                                            <p:fltVal val="0.5"/>
                                          </p:val>
                                        </p:tav>
                                        <p:tav tm="100000">
                                          <p:val>
                                            <p:strVal val="#ppt_x"/>
                                          </p:val>
                                        </p:tav>
                                      </p:tavLst>
                                    </p:anim>
                                    <p:anim calcmode="lin" valueType="num">
                                      <p:cBhvr>
                                        <p:cTn id="27" dur="500" fill="hold"/>
                                        <p:tgtEl>
                                          <p:spTgt spid="18"/>
                                        </p:tgtEl>
                                        <p:attrNameLst>
                                          <p:attrName>ppt_y</p:attrName>
                                        </p:attrNameLst>
                                      </p:cBhvr>
                                      <p:tavLst>
                                        <p:tav tm="0">
                                          <p:val>
                                            <p:fltVal val="0.5"/>
                                          </p:val>
                                        </p:tav>
                                        <p:tav tm="100000">
                                          <p:val>
                                            <p:strVal val="#ppt_y"/>
                                          </p:val>
                                        </p:tav>
                                      </p:tavLst>
                                    </p:anim>
                                  </p:childTnLst>
                                </p:cTn>
                              </p:par>
                              <p:par>
                                <p:cTn id="28" presetID="23" presetClass="entr" presetSubtype="528" fill="hold" nodeType="withEffect">
                                  <p:stCondLst>
                                    <p:cond delay="500"/>
                                  </p:stCondLst>
                                  <p:childTnLst>
                                    <p:set>
                                      <p:cBhvr>
                                        <p:cTn id="29" dur="1" fill="hold">
                                          <p:stCondLst>
                                            <p:cond delay="0"/>
                                          </p:stCondLst>
                                        </p:cTn>
                                        <p:tgtEl>
                                          <p:spTgt spid="26"/>
                                        </p:tgtEl>
                                        <p:attrNameLst>
                                          <p:attrName>style.visibility</p:attrName>
                                        </p:attrNameLst>
                                      </p:cBhvr>
                                      <p:to>
                                        <p:strVal val="visible"/>
                                      </p:to>
                                    </p:set>
                                    <p:anim calcmode="lin" valueType="num">
                                      <p:cBhvr>
                                        <p:cTn id="30" dur="500" fill="hold"/>
                                        <p:tgtEl>
                                          <p:spTgt spid="26"/>
                                        </p:tgtEl>
                                        <p:attrNameLst>
                                          <p:attrName>ppt_w</p:attrName>
                                        </p:attrNameLst>
                                      </p:cBhvr>
                                      <p:tavLst>
                                        <p:tav tm="0">
                                          <p:val>
                                            <p:fltVal val="0"/>
                                          </p:val>
                                        </p:tav>
                                        <p:tav tm="100000">
                                          <p:val>
                                            <p:strVal val="#ppt_w"/>
                                          </p:val>
                                        </p:tav>
                                      </p:tavLst>
                                    </p:anim>
                                    <p:anim calcmode="lin" valueType="num">
                                      <p:cBhvr>
                                        <p:cTn id="31" dur="500" fill="hold"/>
                                        <p:tgtEl>
                                          <p:spTgt spid="26"/>
                                        </p:tgtEl>
                                        <p:attrNameLst>
                                          <p:attrName>ppt_h</p:attrName>
                                        </p:attrNameLst>
                                      </p:cBhvr>
                                      <p:tavLst>
                                        <p:tav tm="0">
                                          <p:val>
                                            <p:fltVal val="0"/>
                                          </p:val>
                                        </p:tav>
                                        <p:tav tm="100000">
                                          <p:val>
                                            <p:strVal val="#ppt_h"/>
                                          </p:val>
                                        </p:tav>
                                      </p:tavLst>
                                    </p:anim>
                                    <p:anim calcmode="lin" valueType="num">
                                      <p:cBhvr>
                                        <p:cTn id="32" dur="500" fill="hold"/>
                                        <p:tgtEl>
                                          <p:spTgt spid="26"/>
                                        </p:tgtEl>
                                        <p:attrNameLst>
                                          <p:attrName>ppt_x</p:attrName>
                                        </p:attrNameLst>
                                      </p:cBhvr>
                                      <p:tavLst>
                                        <p:tav tm="0">
                                          <p:val>
                                            <p:fltVal val="0.5"/>
                                          </p:val>
                                        </p:tav>
                                        <p:tav tm="100000">
                                          <p:val>
                                            <p:strVal val="#ppt_x"/>
                                          </p:val>
                                        </p:tav>
                                      </p:tavLst>
                                    </p:anim>
                                    <p:anim calcmode="lin" valueType="num">
                                      <p:cBhvr>
                                        <p:cTn id="33" dur="500" fill="hold"/>
                                        <p:tgtEl>
                                          <p:spTgt spid="26"/>
                                        </p:tgtEl>
                                        <p:attrNameLst>
                                          <p:attrName>ppt_y</p:attrName>
                                        </p:attrNameLst>
                                      </p:cBhvr>
                                      <p:tavLst>
                                        <p:tav tm="0">
                                          <p:val>
                                            <p:fltVal val="0.5"/>
                                          </p:val>
                                        </p:tav>
                                        <p:tav tm="100000">
                                          <p:val>
                                            <p:strVal val="#ppt_y"/>
                                          </p:val>
                                        </p:tav>
                                      </p:tavLst>
                                    </p:anim>
                                  </p:childTnLst>
                                </p:cTn>
                              </p:par>
                            </p:childTnLst>
                          </p:cTn>
                        </p:par>
                        <p:par>
                          <p:cTn id="34" fill="hold">
                            <p:stCondLst>
                              <p:cond delay="2035"/>
                            </p:stCondLst>
                            <p:childTnLst>
                              <p:par>
                                <p:cTn id="35" presetID="50" presetClass="entr" presetSubtype="0" decel="100000"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750" fill="hold"/>
                                        <p:tgtEl>
                                          <p:spTgt spid="34"/>
                                        </p:tgtEl>
                                        <p:attrNameLst>
                                          <p:attrName>ppt_w</p:attrName>
                                        </p:attrNameLst>
                                      </p:cBhvr>
                                      <p:tavLst>
                                        <p:tav tm="0">
                                          <p:val>
                                            <p:strVal val="#ppt_w+.3"/>
                                          </p:val>
                                        </p:tav>
                                        <p:tav tm="100000">
                                          <p:val>
                                            <p:strVal val="#ppt_w"/>
                                          </p:val>
                                        </p:tav>
                                      </p:tavLst>
                                    </p:anim>
                                    <p:anim calcmode="lin" valueType="num">
                                      <p:cBhvr>
                                        <p:cTn id="38" dur="750" fill="hold"/>
                                        <p:tgtEl>
                                          <p:spTgt spid="34"/>
                                        </p:tgtEl>
                                        <p:attrNameLst>
                                          <p:attrName>ppt_h</p:attrName>
                                        </p:attrNameLst>
                                      </p:cBhvr>
                                      <p:tavLst>
                                        <p:tav tm="0">
                                          <p:val>
                                            <p:strVal val="#ppt_h"/>
                                          </p:val>
                                        </p:tav>
                                        <p:tav tm="100000">
                                          <p:val>
                                            <p:strVal val="#ppt_h"/>
                                          </p:val>
                                        </p:tav>
                                      </p:tavLst>
                                    </p:anim>
                                    <p:animEffect transition="in" filter="fade">
                                      <p:cBhvr>
                                        <p:cTn id="39" dur="750"/>
                                        <p:tgtEl>
                                          <p:spTgt spid="34"/>
                                        </p:tgtEl>
                                      </p:cBhvr>
                                    </p:animEffect>
                                  </p:childTnLst>
                                </p:cTn>
                              </p:par>
                              <p:par>
                                <p:cTn id="40" presetID="50" presetClass="entr" presetSubtype="0" decel="100000" fill="hold" nodeType="withEffect">
                                  <p:stCondLst>
                                    <p:cond delay="250"/>
                                  </p:stCondLst>
                                  <p:childTnLst>
                                    <p:set>
                                      <p:cBhvr>
                                        <p:cTn id="41" dur="1" fill="hold">
                                          <p:stCondLst>
                                            <p:cond delay="0"/>
                                          </p:stCondLst>
                                        </p:cTn>
                                        <p:tgtEl>
                                          <p:spTgt spid="37"/>
                                        </p:tgtEl>
                                        <p:attrNameLst>
                                          <p:attrName>style.visibility</p:attrName>
                                        </p:attrNameLst>
                                      </p:cBhvr>
                                      <p:to>
                                        <p:strVal val="visible"/>
                                      </p:to>
                                    </p:set>
                                    <p:anim calcmode="lin" valueType="num">
                                      <p:cBhvr>
                                        <p:cTn id="42" dur="750" fill="hold"/>
                                        <p:tgtEl>
                                          <p:spTgt spid="37"/>
                                        </p:tgtEl>
                                        <p:attrNameLst>
                                          <p:attrName>ppt_w</p:attrName>
                                        </p:attrNameLst>
                                      </p:cBhvr>
                                      <p:tavLst>
                                        <p:tav tm="0">
                                          <p:val>
                                            <p:strVal val="#ppt_w+.3"/>
                                          </p:val>
                                        </p:tav>
                                        <p:tav tm="100000">
                                          <p:val>
                                            <p:strVal val="#ppt_w"/>
                                          </p:val>
                                        </p:tav>
                                      </p:tavLst>
                                    </p:anim>
                                    <p:anim calcmode="lin" valueType="num">
                                      <p:cBhvr>
                                        <p:cTn id="43" dur="750" fill="hold"/>
                                        <p:tgtEl>
                                          <p:spTgt spid="37"/>
                                        </p:tgtEl>
                                        <p:attrNameLst>
                                          <p:attrName>ppt_h</p:attrName>
                                        </p:attrNameLst>
                                      </p:cBhvr>
                                      <p:tavLst>
                                        <p:tav tm="0">
                                          <p:val>
                                            <p:strVal val="#ppt_h"/>
                                          </p:val>
                                        </p:tav>
                                        <p:tav tm="100000">
                                          <p:val>
                                            <p:strVal val="#ppt_h"/>
                                          </p:val>
                                        </p:tav>
                                      </p:tavLst>
                                    </p:anim>
                                    <p:animEffect transition="in" filter="fade">
                                      <p:cBhvr>
                                        <p:cTn id="44" dur="750"/>
                                        <p:tgtEl>
                                          <p:spTgt spid="37"/>
                                        </p:tgtEl>
                                      </p:cBhvr>
                                    </p:animEffect>
                                  </p:childTnLst>
                                </p:cTn>
                              </p:par>
                              <p:par>
                                <p:cTn id="45" presetID="50" presetClass="entr" presetSubtype="0" decel="100000" fill="hold" nodeType="withEffect">
                                  <p:stCondLst>
                                    <p:cond delay="500"/>
                                  </p:stCondLst>
                                  <p:childTnLst>
                                    <p:set>
                                      <p:cBhvr>
                                        <p:cTn id="46" dur="1" fill="hold">
                                          <p:stCondLst>
                                            <p:cond delay="0"/>
                                          </p:stCondLst>
                                        </p:cTn>
                                        <p:tgtEl>
                                          <p:spTgt spid="40"/>
                                        </p:tgtEl>
                                        <p:attrNameLst>
                                          <p:attrName>style.visibility</p:attrName>
                                        </p:attrNameLst>
                                      </p:cBhvr>
                                      <p:to>
                                        <p:strVal val="visible"/>
                                      </p:to>
                                    </p:set>
                                    <p:anim calcmode="lin" valueType="num">
                                      <p:cBhvr>
                                        <p:cTn id="47" dur="750" fill="hold"/>
                                        <p:tgtEl>
                                          <p:spTgt spid="40"/>
                                        </p:tgtEl>
                                        <p:attrNameLst>
                                          <p:attrName>ppt_w</p:attrName>
                                        </p:attrNameLst>
                                      </p:cBhvr>
                                      <p:tavLst>
                                        <p:tav tm="0">
                                          <p:val>
                                            <p:strVal val="#ppt_w+.3"/>
                                          </p:val>
                                        </p:tav>
                                        <p:tav tm="100000">
                                          <p:val>
                                            <p:strVal val="#ppt_w"/>
                                          </p:val>
                                        </p:tav>
                                      </p:tavLst>
                                    </p:anim>
                                    <p:anim calcmode="lin" valueType="num">
                                      <p:cBhvr>
                                        <p:cTn id="48" dur="750" fill="hold"/>
                                        <p:tgtEl>
                                          <p:spTgt spid="40"/>
                                        </p:tgtEl>
                                        <p:attrNameLst>
                                          <p:attrName>ppt_h</p:attrName>
                                        </p:attrNameLst>
                                      </p:cBhvr>
                                      <p:tavLst>
                                        <p:tav tm="0">
                                          <p:val>
                                            <p:strVal val="#ppt_h"/>
                                          </p:val>
                                        </p:tav>
                                        <p:tav tm="100000">
                                          <p:val>
                                            <p:strVal val="#ppt_h"/>
                                          </p:val>
                                        </p:tav>
                                      </p:tavLst>
                                    </p:anim>
                                    <p:animEffect transition="in" filter="fade">
                                      <p:cBhvr>
                                        <p:cTn id="49" dur="750"/>
                                        <p:tgtEl>
                                          <p:spTgt spid="40"/>
                                        </p:tgtEl>
                                      </p:cBhvr>
                                    </p:animEffect>
                                  </p:childTnLst>
                                </p:cTn>
                              </p:par>
                            </p:childTnLst>
                          </p:cTn>
                        </p:par>
                        <p:par>
                          <p:cTn id="50" fill="hold">
                            <p:stCondLst>
                              <p:cond delay="3285"/>
                            </p:stCondLst>
                            <p:childTnLst>
                              <p:par>
                                <p:cTn id="51" presetID="22" presetClass="entr" presetSubtype="8"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wipe(left)">
                                      <p:cBhvr>
                                        <p:cTn id="5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4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982946"/>
            <a:ext cx="12192000" cy="5891957"/>
            <a:chOff x="0" y="982946"/>
            <a:chExt cx="12192000" cy="5891957"/>
          </a:xfrm>
        </p:grpSpPr>
        <p:pic>
          <p:nvPicPr>
            <p:cNvPr id="9" name="图片 8"/>
            <p:cNvPicPr>
              <a:picLocks noChangeAspect="1"/>
            </p:cNvPicPr>
            <p:nvPr/>
          </p:nvPicPr>
          <p:blipFill rotWithShape="1">
            <a:blip r:embed="rId3">
              <a:extLst>
                <a:ext uri="{28A0092B-C50C-407E-A947-70E740481C1C}">
                  <a14:useLocalDpi xmlns:a14="http://schemas.microsoft.com/office/drawing/2010/main" xmlns="" val="0"/>
                </a:ext>
              </a:extLst>
            </a:blip>
            <a:srcRect l="7824" t="22645" r="7824"/>
            <a:stretch/>
          </p:blipFill>
          <p:spPr>
            <a:xfrm>
              <a:off x="0" y="1553028"/>
              <a:ext cx="12192000" cy="5304971"/>
            </a:xfrm>
            <a:prstGeom prst="rect">
              <a:avLst/>
            </a:prstGeom>
          </p:spPr>
        </p:pic>
        <p:sp>
          <p:nvSpPr>
            <p:cNvPr id="10" name="矩形 9"/>
            <p:cNvSpPr/>
            <p:nvPr/>
          </p:nvSpPr>
          <p:spPr>
            <a:xfrm>
              <a:off x="0" y="1553029"/>
              <a:ext cx="12192000" cy="5321874"/>
            </a:xfrm>
            <a:prstGeom prst="rect">
              <a:avLst/>
            </a:prstGeom>
            <a:gradFill>
              <a:gsLst>
                <a:gs pos="0">
                  <a:srgbClr val="263770"/>
                </a:gs>
                <a:gs pos="46494">
                  <a:srgbClr val="1B2447"/>
                </a:gs>
                <a:gs pos="82000">
                  <a:srgbClr val="263770">
                    <a:alpha val="51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a:solidFill>
                  <a:srgbClr val="E6E6E6"/>
                </a:solidFill>
                <a:cs typeface="+mn-ea"/>
                <a:sym typeface="+mn-lt"/>
              </a:endParaRPr>
            </a:p>
          </p:txBody>
        </p:sp>
        <p:sp>
          <p:nvSpPr>
            <p:cNvPr id="11" name="矩形 10"/>
            <p:cNvSpPr/>
            <p:nvPr/>
          </p:nvSpPr>
          <p:spPr>
            <a:xfrm>
              <a:off x="4712403" y="982946"/>
              <a:ext cx="2693598" cy="258460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r>
                <a:rPr lang="en-US" altLang="zh-CN" sz="12000" dirty="0" smtClean="0">
                  <a:cs typeface="+mn-ea"/>
                  <a:sym typeface="+mn-lt"/>
                </a:rPr>
                <a:t>02</a:t>
              </a:r>
              <a:endParaRPr lang="zh-CN" altLang="en-US" sz="12000" dirty="0">
                <a:cs typeface="+mn-ea"/>
                <a:sym typeface="+mn-lt"/>
              </a:endParaRPr>
            </a:p>
          </p:txBody>
        </p:sp>
      </p:grpSp>
      <p:sp>
        <p:nvSpPr>
          <p:cNvPr id="4" name="文本框 3"/>
          <p:cNvSpPr txBox="1"/>
          <p:nvPr/>
        </p:nvSpPr>
        <p:spPr>
          <a:xfrm>
            <a:off x="3601341" y="4493815"/>
            <a:ext cx="4987730" cy="581046"/>
          </a:xfrm>
          <a:prstGeom prst="rect">
            <a:avLst/>
          </a:prstGeom>
          <a:noFill/>
          <a:effectLst/>
        </p:spPr>
        <p:txBody>
          <a:bodyPr wrap="square" lIns="91431" tIns="45715" rIns="91431" bIns="45715" rtlCol="0">
            <a:spAutoFit/>
          </a:bodyPr>
          <a:lstStyle/>
          <a:p>
            <a:pPr lvl="0" algn="ctr">
              <a:lnSpc>
                <a:spcPct val="150000"/>
              </a:lnSpc>
            </a:pPr>
            <a:r>
              <a:rPr lang="zh-CN" altLang="en-US" sz="2400" dirty="0">
                <a:solidFill>
                  <a:schemeClr val="bg1"/>
                </a:solidFill>
                <a:cs typeface="+mn-ea"/>
                <a:sym typeface="+mn-lt"/>
              </a:rPr>
              <a:t>发展平台及福利</a:t>
            </a:r>
            <a:endParaRPr lang="en-US" altLang="zh-CN" sz="2400" dirty="0">
              <a:solidFill>
                <a:schemeClr val="bg1"/>
              </a:solidFill>
              <a:cs typeface="+mn-ea"/>
              <a:sym typeface="+mn-lt"/>
            </a:endParaRPr>
          </a:p>
        </p:txBody>
      </p:sp>
      <p:sp>
        <p:nvSpPr>
          <p:cNvPr id="5" name="文本框 3"/>
          <p:cNvSpPr txBox="1"/>
          <p:nvPr/>
        </p:nvSpPr>
        <p:spPr>
          <a:xfrm>
            <a:off x="2825089" y="3934937"/>
            <a:ext cx="6540236" cy="707876"/>
          </a:xfrm>
          <a:prstGeom prst="rect">
            <a:avLst/>
          </a:prstGeom>
          <a:noFill/>
          <a:effectLst/>
        </p:spPr>
        <p:txBody>
          <a:bodyPr wrap="square" lIns="91431" tIns="45715" rIns="91431" bIns="45715" rtlCol="0">
            <a:spAutoFit/>
          </a:bodyPr>
          <a:lstStyle/>
          <a:p>
            <a:pPr algn="ctr"/>
            <a:r>
              <a:rPr lang="zh-CN" altLang="en-US" sz="4000" b="1" dirty="0">
                <a:solidFill>
                  <a:schemeClr val="bg1"/>
                </a:solidFill>
                <a:cs typeface="+mn-ea"/>
                <a:sym typeface="+mn-lt"/>
              </a:rPr>
              <a:t>为什么选择我们</a:t>
            </a:r>
          </a:p>
        </p:txBody>
      </p:sp>
    </p:spTree>
    <p:extLst>
      <p:ext uri="{BB962C8B-B14F-4D97-AF65-F5344CB8AC3E}">
        <p14:creationId xmlns:p14="http://schemas.microsoft.com/office/powerpoint/2010/main" xmlns="" val="171720878"/>
      </p:ext>
    </p:extLst>
  </p:cSld>
  <p:clrMapOvr>
    <a:masterClrMapping/>
  </p:clrMapOvr>
  <mc:AlternateContent xmlns:mc="http://schemas.openxmlformats.org/markup-compatibility/2006">
    <mc:Choice xmlns:p14="http://schemas.microsoft.com/office/powerpoint/2010/main" xmlns="" Requires="p14">
      <p:transition spd="slow" p14:dur="900" advClick="0" advTm="0">
        <p14:warp dir="in"/>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750"/>
                                        <p:tgtEl>
                                          <p:spTgt spid="5"/>
                                        </p:tgtEl>
                                      </p:cBhvr>
                                    </p:animEffect>
                                    <p:anim calcmode="lin" valueType="num">
                                      <p:cBhvr>
                                        <p:cTn id="8" dur="1750" fill="hold"/>
                                        <p:tgtEl>
                                          <p:spTgt spid="5"/>
                                        </p:tgtEl>
                                        <p:attrNameLst>
                                          <p:attrName>ppt_x</p:attrName>
                                        </p:attrNameLst>
                                      </p:cBhvr>
                                      <p:tavLst>
                                        <p:tav tm="0">
                                          <p:val>
                                            <p:strVal val="#ppt_x"/>
                                          </p:val>
                                        </p:tav>
                                        <p:tav tm="100000">
                                          <p:val>
                                            <p:strVal val="#ppt_x"/>
                                          </p:val>
                                        </p:tav>
                                      </p:tavLst>
                                    </p:anim>
                                    <p:anim calcmode="lin" valueType="num">
                                      <p:cBhvr>
                                        <p:cTn id="9" dur="1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8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4"/>
                                        </p:tgtEl>
                                        <p:attrNameLst>
                                          <p:attrName>ppt_y</p:attrName>
                                        </p:attrNameLst>
                                      </p:cBhvr>
                                      <p:tavLst>
                                        <p:tav tm="0">
                                          <p:val>
                                            <p:strVal val="#ppt_y"/>
                                          </p:val>
                                        </p:tav>
                                        <p:tav tm="100000">
                                          <p:val>
                                            <p:strVal val="#ppt_y"/>
                                          </p:val>
                                        </p:tav>
                                      </p:tavLst>
                                    </p:anim>
                                    <p:anim calcmode="lin" valueType="num">
                                      <p:cBhvr>
                                        <p:cTn id="15"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sp>
        <p:nvSpPr>
          <p:cNvPr id="7" name="Rectangle 4"/>
          <p:cNvSpPr/>
          <p:nvPr/>
        </p:nvSpPr>
        <p:spPr>
          <a:xfrm>
            <a:off x="609600" y="1600200"/>
            <a:ext cx="10972800" cy="3657600"/>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8" name="TextBox 5"/>
          <p:cNvSpPr txBox="1"/>
          <p:nvPr/>
        </p:nvSpPr>
        <p:spPr>
          <a:xfrm>
            <a:off x="1953607" y="2921683"/>
            <a:ext cx="2798395" cy="461665"/>
          </a:xfrm>
          <a:prstGeom prst="rect">
            <a:avLst/>
          </a:prstGeom>
          <a:noFill/>
        </p:spPr>
        <p:txBody>
          <a:bodyPr wrap="none" rtlCol="0">
            <a:spAutoFit/>
          </a:bodyPr>
          <a:lstStyle/>
          <a:p>
            <a:pPr algn="ctr"/>
            <a:r>
              <a:rPr lang="en-US" sz="2400">
                <a:solidFill>
                  <a:schemeClr val="bg1"/>
                </a:solidFill>
                <a:cs typeface="+mn-ea"/>
                <a:sym typeface="+mn-lt"/>
              </a:rPr>
              <a:t>Welcome Message</a:t>
            </a:r>
          </a:p>
        </p:txBody>
      </p:sp>
      <p:sp>
        <p:nvSpPr>
          <p:cNvPr id="9" name="TextBox 6"/>
          <p:cNvSpPr txBox="1"/>
          <p:nvPr/>
        </p:nvSpPr>
        <p:spPr>
          <a:xfrm>
            <a:off x="1510789" y="2765282"/>
            <a:ext cx="3684022" cy="230832"/>
          </a:xfrm>
          <a:prstGeom prst="rect">
            <a:avLst/>
          </a:prstGeom>
          <a:noFill/>
        </p:spPr>
        <p:txBody>
          <a:bodyPr wrap="none" rtlCol="0">
            <a:spAutoFit/>
          </a:bodyPr>
          <a:lstStyle/>
          <a:p>
            <a:pPr algn="ctr"/>
            <a:r>
              <a:rPr lang="en-US" sz="900">
                <a:solidFill>
                  <a:schemeClr val="bg1"/>
                </a:solidFill>
                <a:cs typeface="+mn-ea"/>
                <a:sym typeface="+mn-lt"/>
              </a:rPr>
              <a:t>MULTIPURPOSE PRESENTATION TEMPLATE | UNIQUE DESIGN</a:t>
            </a:r>
          </a:p>
        </p:txBody>
      </p:sp>
      <p:sp>
        <p:nvSpPr>
          <p:cNvPr id="10" name="TextBox 7"/>
          <p:cNvSpPr txBox="1"/>
          <p:nvPr/>
        </p:nvSpPr>
        <p:spPr>
          <a:xfrm>
            <a:off x="2949485" y="2276679"/>
            <a:ext cx="806631" cy="230832"/>
          </a:xfrm>
          <a:prstGeom prst="rect">
            <a:avLst/>
          </a:prstGeom>
          <a:solidFill>
            <a:schemeClr val="tx2"/>
          </a:solidFill>
        </p:spPr>
        <p:txBody>
          <a:bodyPr wrap="none" rtlCol="0">
            <a:spAutoFit/>
          </a:bodyPr>
          <a:lstStyle/>
          <a:p>
            <a:pPr algn="ctr"/>
            <a:r>
              <a:rPr lang="en-US" sz="900">
                <a:solidFill>
                  <a:schemeClr val="bg1"/>
                </a:solidFill>
                <a:cs typeface="+mn-ea"/>
                <a:sym typeface="+mn-lt"/>
              </a:rPr>
              <a:t>FEATURED</a:t>
            </a:r>
          </a:p>
        </p:txBody>
      </p:sp>
      <p:sp>
        <p:nvSpPr>
          <p:cNvPr id="11" name="Rectangle 11"/>
          <p:cNvSpPr/>
          <p:nvPr/>
        </p:nvSpPr>
        <p:spPr>
          <a:xfrm>
            <a:off x="1618992" y="3796491"/>
            <a:ext cx="3467616" cy="757130"/>
          </a:xfrm>
          <a:prstGeom prst="rect">
            <a:avLst/>
          </a:prstGeom>
        </p:spPr>
        <p:txBody>
          <a:bodyPr wrap="square">
            <a:spAutoFit/>
          </a:bodyPr>
          <a:lstStyle/>
          <a:p>
            <a:pPr algn="ctr">
              <a:lnSpc>
                <a:spcPct val="120000"/>
              </a:lnSpc>
            </a:pPr>
            <a:r>
              <a:rPr lang="en-US" altLang="zh-CN" sz="900" dirty="0">
                <a:solidFill>
                  <a:schemeClr val="bg1"/>
                </a:solidFill>
                <a:cs typeface="+mn-ea"/>
                <a:sym typeface="+mn-lt"/>
              </a:rPr>
              <a:t>Please replace text, click add relevant headline, modify the text content, also can copy your content to this directly. Please replace text, click add relevant headline, modify the text content, also can copy your content to this directly.</a:t>
            </a:r>
            <a:endParaRPr lang="en-GB" altLang="zh-CN" sz="900" dirty="0">
              <a:solidFill>
                <a:schemeClr val="bg1"/>
              </a:solidFill>
              <a:cs typeface="+mn-ea"/>
              <a:sym typeface="+mn-lt"/>
            </a:endParaRPr>
          </a:p>
        </p:txBody>
      </p:sp>
      <p:sp>
        <p:nvSpPr>
          <p:cNvPr id="12" name="Picture Placeholder 1"/>
          <p:cNvSpPr txBox="1">
            <a:spLocks/>
          </p:cNvSpPr>
          <p:nvPr/>
        </p:nvSpPr>
        <p:spPr>
          <a:xfrm>
            <a:off x="6096000" y="1609344"/>
            <a:ext cx="5486400" cy="3657600"/>
          </a:xfrm>
          <a:prstGeom prst="rect">
            <a:avLst/>
          </a:prstGeom>
          <a:blipFill dpi="0" rotWithShape="1">
            <a:blip r:embed="rId3" cstate="email">
              <a:extLst>
                <a:ext uri="{28A0092B-C50C-407E-A947-70E740481C1C}">
                  <a14:useLocalDpi xmlns:a14="http://schemas.microsoft.com/office/drawing/2010/main" xmlns=""/>
                </a:ext>
              </a:extLst>
            </a:blip>
            <a:srcRect/>
            <a:stretch>
              <a:fillRect/>
            </a:stretch>
          </a:blipFill>
        </p:spPr>
        <p:txBody>
          <a:bodyPr/>
          <a:lstStyle/>
          <a:p>
            <a:endParaRPr lang="zh-CN" altLang="en-US">
              <a:cs typeface="+mn-ea"/>
              <a:sym typeface="+mn-lt"/>
            </a:endParaRPr>
          </a:p>
        </p:txBody>
      </p:sp>
      <p:sp>
        <p:nvSpPr>
          <p:cNvPr id="13" name="矩形 12"/>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2932142264"/>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2" presetClass="entr" presetSubtype="4"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down)">
                                      <p:cBhvr>
                                        <p:cTn id="18" dur="500"/>
                                        <p:tgtEl>
                                          <p:spTgt spid="7"/>
                                        </p:tgtEl>
                                      </p:cBhvr>
                                    </p:animEffect>
                                  </p:childTnLst>
                                </p:cTn>
                              </p:par>
                            </p:childTnLst>
                          </p:cTn>
                        </p:par>
                        <p:par>
                          <p:cTn id="19" fill="hold">
                            <p:stCondLst>
                              <p:cond delay="1535"/>
                            </p:stCondLst>
                            <p:childTnLst>
                              <p:par>
                                <p:cTn id="20" presetID="53" presetClass="entr" presetSubtype="16"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 fill="hold"/>
                                        <p:tgtEl>
                                          <p:spTgt spid="12"/>
                                        </p:tgtEl>
                                        <p:attrNameLst>
                                          <p:attrName>ppt_w</p:attrName>
                                        </p:attrNameLst>
                                      </p:cBhvr>
                                      <p:tavLst>
                                        <p:tav tm="0">
                                          <p:val>
                                            <p:fltVal val="0"/>
                                          </p:val>
                                        </p:tav>
                                        <p:tav tm="100000">
                                          <p:val>
                                            <p:strVal val="#ppt_w"/>
                                          </p:val>
                                        </p:tav>
                                      </p:tavLst>
                                    </p:anim>
                                    <p:anim calcmode="lin" valueType="num">
                                      <p:cBhvr>
                                        <p:cTn id="23" dur="500" fill="hold"/>
                                        <p:tgtEl>
                                          <p:spTgt spid="12"/>
                                        </p:tgtEl>
                                        <p:attrNameLst>
                                          <p:attrName>ppt_h</p:attrName>
                                        </p:attrNameLst>
                                      </p:cBhvr>
                                      <p:tavLst>
                                        <p:tav tm="0">
                                          <p:val>
                                            <p:fltVal val="0"/>
                                          </p:val>
                                        </p:tav>
                                        <p:tav tm="100000">
                                          <p:val>
                                            <p:strVal val="#ppt_h"/>
                                          </p:val>
                                        </p:tav>
                                      </p:tavLst>
                                    </p:anim>
                                    <p:animEffect transition="in" filter="fade">
                                      <p:cBhvr>
                                        <p:cTn id="24" dur="500"/>
                                        <p:tgtEl>
                                          <p:spTgt spid="12"/>
                                        </p:tgtEl>
                                      </p:cBhvr>
                                    </p:animEffect>
                                  </p:childTnLst>
                                </p:cTn>
                              </p:par>
                            </p:childTnLst>
                          </p:cTn>
                        </p:par>
                        <p:par>
                          <p:cTn id="25" fill="hold">
                            <p:stCondLst>
                              <p:cond delay="2035"/>
                            </p:stCondLst>
                            <p:childTnLst>
                              <p:par>
                                <p:cTn id="26" presetID="42"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3035"/>
                            </p:stCondLst>
                            <p:childTnLst>
                              <p:par>
                                <p:cTn id="47" presetID="2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left)">
                                      <p:cBhvr>
                                        <p:cTn id="4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p:bldP spid="10" grpId="0" animBg="1"/>
      <p:bldP spid="11" grpId="0"/>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grpSp>
        <p:nvGrpSpPr>
          <p:cNvPr id="7" name="组合 6"/>
          <p:cNvGrpSpPr/>
          <p:nvPr/>
        </p:nvGrpSpPr>
        <p:grpSpPr>
          <a:xfrm>
            <a:off x="744023" y="3281662"/>
            <a:ext cx="4471963" cy="1472569"/>
            <a:chOff x="744023" y="3281662"/>
            <a:chExt cx="4471963" cy="1472569"/>
          </a:xfrm>
        </p:grpSpPr>
        <p:grpSp>
          <p:nvGrpSpPr>
            <p:cNvPr id="8" name="Group 14"/>
            <p:cNvGrpSpPr/>
            <p:nvPr/>
          </p:nvGrpSpPr>
          <p:grpSpPr>
            <a:xfrm>
              <a:off x="744023" y="3281662"/>
              <a:ext cx="4471963" cy="1472569"/>
              <a:chOff x="0" y="2903219"/>
              <a:chExt cx="4472208" cy="1472650"/>
            </a:xfrm>
          </p:grpSpPr>
          <p:sp>
            <p:nvSpPr>
              <p:cNvPr id="14" name="Rectangle 12"/>
              <p:cNvSpPr/>
              <p:nvPr/>
            </p:nvSpPr>
            <p:spPr>
              <a:xfrm>
                <a:off x="0" y="2903219"/>
                <a:ext cx="3713871" cy="147265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solidFill>
                    <a:schemeClr val="bg1"/>
                  </a:solidFill>
                  <a:cs typeface="+mn-ea"/>
                  <a:sym typeface="+mn-lt"/>
                </a:endParaRPr>
              </a:p>
            </p:txBody>
          </p:sp>
          <p:sp>
            <p:nvSpPr>
              <p:cNvPr id="15" name="Oval 13"/>
              <p:cNvSpPr/>
              <p:nvPr/>
            </p:nvSpPr>
            <p:spPr>
              <a:xfrm>
                <a:off x="2999558" y="2903219"/>
                <a:ext cx="1472650" cy="1472650"/>
              </a:xfrm>
              <a:prstGeom prst="ellipse">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solidFill>
                    <a:schemeClr val="bg1"/>
                  </a:solidFill>
                  <a:cs typeface="+mn-ea"/>
                  <a:sym typeface="+mn-lt"/>
                </a:endParaRPr>
              </a:p>
            </p:txBody>
          </p:sp>
        </p:grpSp>
        <p:sp>
          <p:nvSpPr>
            <p:cNvPr id="9" name="Oval 15"/>
            <p:cNvSpPr/>
            <p:nvPr/>
          </p:nvSpPr>
          <p:spPr>
            <a:xfrm>
              <a:off x="3871202" y="3409447"/>
              <a:ext cx="1216999" cy="121699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758">
                <a:solidFill>
                  <a:schemeClr val="bg1"/>
                </a:solidFill>
                <a:cs typeface="+mn-ea"/>
                <a:sym typeface="+mn-lt"/>
              </a:endParaRPr>
            </a:p>
          </p:txBody>
        </p:sp>
        <p:sp>
          <p:nvSpPr>
            <p:cNvPr id="10" name="AutoShape 117"/>
            <p:cNvSpPr>
              <a:spLocks/>
            </p:cNvSpPr>
            <p:nvPr/>
          </p:nvSpPr>
          <p:spPr bwMode="auto">
            <a:xfrm>
              <a:off x="4200498" y="3786061"/>
              <a:ext cx="561825" cy="463769"/>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just" defTabSz="228570" hangingPunct="0">
                <a:lnSpc>
                  <a:spcPct val="120000"/>
                </a:lnSpc>
              </a:pPr>
              <a:endParaRPr lang="en-US" sz="758">
                <a:solidFill>
                  <a:schemeClr val="bg1"/>
                </a:solidFill>
                <a:effectLst>
                  <a:outerShdw blurRad="38100" dist="38100" dir="2700000" algn="tl">
                    <a:srgbClr val="000000"/>
                  </a:outerShdw>
                </a:effectLst>
                <a:cs typeface="+mn-ea"/>
                <a:sym typeface="+mn-lt"/>
              </a:endParaRPr>
            </a:p>
          </p:txBody>
        </p:sp>
        <p:grpSp>
          <p:nvGrpSpPr>
            <p:cNvPr id="11" name="Group 24"/>
            <p:cNvGrpSpPr/>
            <p:nvPr/>
          </p:nvGrpSpPr>
          <p:grpSpPr>
            <a:xfrm>
              <a:off x="871719" y="3437066"/>
              <a:ext cx="2651309" cy="1154296"/>
              <a:chOff x="354974" y="3119284"/>
              <a:chExt cx="2651455" cy="1154360"/>
            </a:xfrm>
          </p:grpSpPr>
          <p:sp>
            <p:nvSpPr>
              <p:cNvPr id="12" name="TextBox 22"/>
              <p:cNvSpPr txBox="1"/>
              <p:nvPr/>
            </p:nvSpPr>
            <p:spPr>
              <a:xfrm>
                <a:off x="354974" y="3119284"/>
                <a:ext cx="1374170" cy="316708"/>
              </a:xfrm>
              <a:prstGeom prst="rect">
                <a:avLst/>
              </a:prstGeom>
              <a:noFill/>
            </p:spPr>
            <p:txBody>
              <a:bodyPr wrap="none" rtlCol="0">
                <a:spAutoFit/>
              </a:bodyPr>
              <a:lstStyle/>
              <a:p>
                <a:pPr>
                  <a:lnSpc>
                    <a:spcPct val="120000"/>
                  </a:lnSpc>
                </a:pPr>
                <a:r>
                  <a:rPr lang="zh-CN" altLang="en-US" sz="1327" dirty="0">
                    <a:solidFill>
                      <a:schemeClr val="bg1"/>
                    </a:solidFill>
                    <a:cs typeface="+mn-ea"/>
                    <a:sym typeface="+mn-lt"/>
                  </a:rPr>
                  <a:t>请替换文字内容</a:t>
                </a:r>
                <a:endParaRPr lang="en-GB" sz="1327" dirty="0">
                  <a:solidFill>
                    <a:schemeClr val="bg1"/>
                  </a:solidFill>
                  <a:cs typeface="+mn-ea"/>
                  <a:sym typeface="+mn-lt"/>
                </a:endParaRPr>
              </a:p>
            </p:txBody>
          </p:sp>
          <p:sp>
            <p:nvSpPr>
              <p:cNvPr id="13" name="Rectangle 23"/>
              <p:cNvSpPr/>
              <p:nvPr/>
            </p:nvSpPr>
            <p:spPr>
              <a:xfrm>
                <a:off x="354974" y="3405666"/>
                <a:ext cx="2651455" cy="867978"/>
              </a:xfrm>
              <a:prstGeom prst="rect">
                <a:avLst/>
              </a:prstGeom>
            </p:spPr>
            <p:txBody>
              <a:bodyPr wrap="square">
                <a:spAutoFit/>
              </a:bodyPr>
              <a:lstStyle/>
              <a:p>
                <a:pPr algn="just">
                  <a:lnSpc>
                    <a:spcPct val="120000"/>
                  </a:lnSpc>
                </a:pPr>
                <a:r>
                  <a:rPr lang="zh-CN" altLang="en-US" sz="1050" dirty="0">
                    <a:solidFill>
                      <a:schemeClr val="bg1"/>
                    </a:solidFill>
                    <a:cs typeface="+mn-ea"/>
                    <a:sym typeface="+mn-lt"/>
                  </a:rPr>
                  <a:t>请替换文字内容，点击添加相关标题文字，修改文字内容，也可以直接复制你的内容到此。，点击添加相关标题文字，修改文字内容，也可以直接复制你的内容到此。</a:t>
                </a:r>
                <a:endParaRPr lang="en-GB" sz="1050" dirty="0">
                  <a:solidFill>
                    <a:schemeClr val="bg1"/>
                  </a:solidFill>
                  <a:cs typeface="+mn-ea"/>
                  <a:sym typeface="+mn-lt"/>
                </a:endParaRPr>
              </a:p>
            </p:txBody>
          </p:sp>
        </p:grpSp>
      </p:grpSp>
      <p:grpSp>
        <p:nvGrpSpPr>
          <p:cNvPr id="16" name="组合 15"/>
          <p:cNvGrpSpPr/>
          <p:nvPr/>
        </p:nvGrpSpPr>
        <p:grpSpPr>
          <a:xfrm>
            <a:off x="5011495" y="2287815"/>
            <a:ext cx="5993995" cy="1017725"/>
            <a:chOff x="5011495" y="2287815"/>
            <a:chExt cx="5993995" cy="1017725"/>
          </a:xfrm>
        </p:grpSpPr>
        <p:sp>
          <p:nvSpPr>
            <p:cNvPr id="17" name="Freeform 6"/>
            <p:cNvSpPr/>
            <p:nvPr/>
          </p:nvSpPr>
          <p:spPr>
            <a:xfrm>
              <a:off x="5520358" y="2389587"/>
              <a:ext cx="5485132" cy="814180"/>
            </a:xfrm>
            <a:custGeom>
              <a:avLst/>
              <a:gdLst>
                <a:gd name="connsiteX0" fmla="*/ 0 w 7301111"/>
                <a:gd name="connsiteY0" fmla="*/ 0 h 1083733"/>
                <a:gd name="connsiteX1" fmla="*/ 7301111 w 7301111"/>
                <a:gd name="connsiteY1" fmla="*/ 0 h 1083733"/>
                <a:gd name="connsiteX2" fmla="*/ 7301111 w 7301111"/>
                <a:gd name="connsiteY2" fmla="*/ 1083733 h 1083733"/>
                <a:gd name="connsiteX3" fmla="*/ 0 w 7301111"/>
                <a:gd name="connsiteY3" fmla="*/ 1083733 h 1083733"/>
                <a:gd name="connsiteX4" fmla="*/ 0 w 7301111"/>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01111" h="1083733">
                  <a:moveTo>
                    <a:pt x="0" y="0"/>
                  </a:moveTo>
                  <a:lnTo>
                    <a:pt x="7301111" y="0"/>
                  </a:lnTo>
                  <a:lnTo>
                    <a:pt x="7301111" y="1083733"/>
                  </a:lnTo>
                  <a:lnTo>
                    <a:pt x="0" y="1083733"/>
                  </a:lnTo>
                  <a:lnTo>
                    <a:pt x="0" y="0"/>
                  </a:lnTo>
                  <a:close/>
                </a:path>
              </a:pathLst>
            </a:cu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solidFill>
                  <a:schemeClr val="bg1"/>
                </a:solidFill>
                <a:cs typeface="+mn-ea"/>
                <a:sym typeface="+mn-lt"/>
              </a:endParaRPr>
            </a:p>
          </p:txBody>
        </p:sp>
        <p:sp>
          <p:nvSpPr>
            <p:cNvPr id="18" name="Oval 7"/>
            <p:cNvSpPr/>
            <p:nvPr/>
          </p:nvSpPr>
          <p:spPr>
            <a:xfrm>
              <a:off x="5011495" y="2287815"/>
              <a:ext cx="1017725" cy="1017725"/>
            </a:xfrm>
            <a:prstGeom prst="ellipse">
              <a:avLst/>
            </a:prstGeom>
            <a:ln>
              <a:solidFill>
                <a:schemeClr val="accent2"/>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algn="just">
                <a:lnSpc>
                  <a:spcPct val="120000"/>
                </a:lnSpc>
              </a:pPr>
              <a:endParaRPr lang="zh-CN" altLang="en-US" sz="948">
                <a:solidFill>
                  <a:schemeClr val="bg1"/>
                </a:solidFill>
                <a:cs typeface="+mn-ea"/>
                <a:sym typeface="+mn-lt"/>
              </a:endParaRPr>
            </a:p>
          </p:txBody>
        </p:sp>
        <p:sp>
          <p:nvSpPr>
            <p:cNvPr id="19" name="TextBox 18"/>
            <p:cNvSpPr txBox="1"/>
            <p:nvPr/>
          </p:nvSpPr>
          <p:spPr>
            <a:xfrm>
              <a:off x="5213050" y="2510858"/>
              <a:ext cx="585417" cy="561885"/>
            </a:xfrm>
            <a:prstGeom prst="rect">
              <a:avLst/>
            </a:prstGeom>
            <a:noFill/>
          </p:spPr>
          <p:txBody>
            <a:bodyPr wrap="none" rtlCol="0">
              <a:spAutoFit/>
            </a:bodyPr>
            <a:lstStyle/>
            <a:p>
              <a:pPr algn="ctr">
                <a:lnSpc>
                  <a:spcPct val="120000"/>
                </a:lnSpc>
              </a:pPr>
              <a:r>
                <a:rPr lang="en-US" sz="2800" dirty="0">
                  <a:solidFill>
                    <a:schemeClr val="accent2"/>
                  </a:solidFill>
                  <a:cs typeface="+mn-ea"/>
                  <a:sym typeface="+mn-lt"/>
                </a:rPr>
                <a:t>01</a:t>
              </a:r>
              <a:endParaRPr lang="en-GB" sz="2800" dirty="0">
                <a:solidFill>
                  <a:schemeClr val="accent2"/>
                </a:solidFill>
                <a:cs typeface="+mn-ea"/>
                <a:sym typeface="+mn-lt"/>
              </a:endParaRPr>
            </a:p>
          </p:txBody>
        </p:sp>
        <p:sp>
          <p:nvSpPr>
            <p:cNvPr id="20" name="Rectangle 25"/>
            <p:cNvSpPr/>
            <p:nvPr/>
          </p:nvSpPr>
          <p:spPr>
            <a:xfrm>
              <a:off x="6451414" y="2450997"/>
              <a:ext cx="3988237" cy="701731"/>
            </a:xfrm>
            <a:prstGeom prst="rect">
              <a:avLst/>
            </a:prstGeom>
          </p:spPr>
          <p:txBody>
            <a:bodyPr wrap="square">
              <a:spAutoFit/>
            </a:bodyPr>
            <a:lstStyle/>
            <a:p>
              <a:pPr algn="just">
                <a:lnSpc>
                  <a:spcPct val="120000"/>
                </a:lnSpc>
              </a:pPr>
              <a:r>
                <a:rPr lang="zh-CN" altLang="en-US" sz="1100" dirty="0">
                  <a:solidFill>
                    <a:schemeClr val="bg1"/>
                  </a:solidFill>
                  <a:cs typeface="+mn-ea"/>
                  <a:sym typeface="+mn-lt"/>
                </a:rPr>
                <a:t>请替换文字内容，点击添加相关标题文字，修改文字内容，也可以直接复制你的内容到此。，点击添加相关标题文字，修改文字内容，也可以直接复制你的内容到此。</a:t>
              </a:r>
              <a:endParaRPr lang="en-GB" sz="1100" dirty="0">
                <a:solidFill>
                  <a:schemeClr val="bg1"/>
                </a:solidFill>
                <a:cs typeface="+mn-ea"/>
                <a:sym typeface="+mn-lt"/>
              </a:endParaRPr>
            </a:p>
          </p:txBody>
        </p:sp>
      </p:grpSp>
      <p:grpSp>
        <p:nvGrpSpPr>
          <p:cNvPr id="21" name="组合 20"/>
          <p:cNvGrpSpPr/>
          <p:nvPr/>
        </p:nvGrpSpPr>
        <p:grpSpPr>
          <a:xfrm>
            <a:off x="5307450" y="3509085"/>
            <a:ext cx="5698041" cy="1017725"/>
            <a:chOff x="5307450" y="3509085"/>
            <a:chExt cx="5698041" cy="1017725"/>
          </a:xfrm>
        </p:grpSpPr>
        <p:sp>
          <p:nvSpPr>
            <p:cNvPr id="22" name="Freeform 8"/>
            <p:cNvSpPr/>
            <p:nvPr/>
          </p:nvSpPr>
          <p:spPr>
            <a:xfrm>
              <a:off x="5816313" y="3610857"/>
              <a:ext cx="5189178" cy="814180"/>
            </a:xfrm>
            <a:custGeom>
              <a:avLst/>
              <a:gdLst>
                <a:gd name="connsiteX0" fmla="*/ 0 w 6907174"/>
                <a:gd name="connsiteY0" fmla="*/ 0 h 1083733"/>
                <a:gd name="connsiteX1" fmla="*/ 6907174 w 6907174"/>
                <a:gd name="connsiteY1" fmla="*/ 0 h 1083733"/>
                <a:gd name="connsiteX2" fmla="*/ 6907174 w 6907174"/>
                <a:gd name="connsiteY2" fmla="*/ 1083733 h 1083733"/>
                <a:gd name="connsiteX3" fmla="*/ 0 w 6907174"/>
                <a:gd name="connsiteY3" fmla="*/ 1083733 h 1083733"/>
                <a:gd name="connsiteX4" fmla="*/ 0 w 6907174"/>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7174" h="1083733">
                  <a:moveTo>
                    <a:pt x="0" y="0"/>
                  </a:moveTo>
                  <a:lnTo>
                    <a:pt x="6907174" y="0"/>
                  </a:lnTo>
                  <a:lnTo>
                    <a:pt x="6907174" y="1083733"/>
                  </a:lnTo>
                  <a:lnTo>
                    <a:pt x="0" y="1083733"/>
                  </a:lnTo>
                  <a:lnTo>
                    <a:pt x="0" y="0"/>
                  </a:lnTo>
                  <a:close/>
                </a:path>
              </a:pathLst>
            </a:cu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solidFill>
                  <a:schemeClr val="bg1"/>
                </a:solidFill>
                <a:cs typeface="+mn-ea"/>
                <a:sym typeface="+mn-lt"/>
              </a:endParaRPr>
            </a:p>
          </p:txBody>
        </p:sp>
        <p:sp>
          <p:nvSpPr>
            <p:cNvPr id="23" name="Oval 9"/>
            <p:cNvSpPr/>
            <p:nvPr/>
          </p:nvSpPr>
          <p:spPr>
            <a:xfrm>
              <a:off x="5307450" y="3509085"/>
              <a:ext cx="1017725" cy="1017725"/>
            </a:xfrm>
            <a:prstGeom prst="ellipse">
              <a:avLst/>
            </a:prstGeom>
            <a:ln>
              <a:solidFill>
                <a:schemeClr val="accent1"/>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algn="just">
                <a:lnSpc>
                  <a:spcPct val="120000"/>
                </a:lnSpc>
              </a:pPr>
              <a:endParaRPr lang="zh-CN" altLang="en-US" sz="948">
                <a:solidFill>
                  <a:schemeClr val="bg1"/>
                </a:solidFill>
                <a:cs typeface="+mn-ea"/>
                <a:sym typeface="+mn-lt"/>
              </a:endParaRPr>
            </a:p>
          </p:txBody>
        </p:sp>
        <p:sp>
          <p:nvSpPr>
            <p:cNvPr id="24" name="TextBox 19"/>
            <p:cNvSpPr txBox="1"/>
            <p:nvPr/>
          </p:nvSpPr>
          <p:spPr>
            <a:xfrm>
              <a:off x="5522676" y="3736309"/>
              <a:ext cx="585417" cy="561885"/>
            </a:xfrm>
            <a:prstGeom prst="rect">
              <a:avLst/>
            </a:prstGeom>
            <a:noFill/>
          </p:spPr>
          <p:txBody>
            <a:bodyPr wrap="none" rtlCol="0">
              <a:spAutoFit/>
            </a:bodyPr>
            <a:lstStyle/>
            <a:p>
              <a:pPr algn="ctr">
                <a:lnSpc>
                  <a:spcPct val="120000"/>
                </a:lnSpc>
              </a:pPr>
              <a:r>
                <a:rPr lang="en-US" sz="2800" dirty="0">
                  <a:solidFill>
                    <a:schemeClr val="accent1"/>
                  </a:solidFill>
                  <a:cs typeface="+mn-ea"/>
                  <a:sym typeface="+mn-lt"/>
                </a:rPr>
                <a:t>02</a:t>
              </a:r>
              <a:endParaRPr lang="en-GB" sz="2800" dirty="0">
                <a:solidFill>
                  <a:schemeClr val="accent1"/>
                </a:solidFill>
                <a:cs typeface="+mn-ea"/>
                <a:sym typeface="+mn-lt"/>
              </a:endParaRPr>
            </a:p>
          </p:txBody>
        </p:sp>
        <p:sp>
          <p:nvSpPr>
            <p:cNvPr id="25" name="Rectangle 26"/>
            <p:cNvSpPr/>
            <p:nvPr/>
          </p:nvSpPr>
          <p:spPr>
            <a:xfrm>
              <a:off x="6451414" y="3641328"/>
              <a:ext cx="3988237" cy="701731"/>
            </a:xfrm>
            <a:prstGeom prst="rect">
              <a:avLst/>
            </a:prstGeom>
          </p:spPr>
          <p:txBody>
            <a:bodyPr wrap="square">
              <a:spAutoFit/>
            </a:bodyPr>
            <a:lstStyle/>
            <a:p>
              <a:pPr algn="just">
                <a:lnSpc>
                  <a:spcPct val="120000"/>
                </a:lnSpc>
              </a:pPr>
              <a:r>
                <a:rPr lang="zh-CN" altLang="en-US" sz="1100" dirty="0">
                  <a:solidFill>
                    <a:schemeClr val="bg1"/>
                  </a:solidFill>
                  <a:cs typeface="+mn-ea"/>
                  <a:sym typeface="+mn-lt"/>
                </a:rPr>
                <a:t>请替换文字内容</a:t>
              </a:r>
              <a:r>
                <a:rPr lang="zh-CN" altLang="en-US" sz="1100">
                  <a:solidFill>
                    <a:schemeClr val="bg1"/>
                  </a:solidFill>
                  <a:cs typeface="+mn-ea"/>
                  <a:sym typeface="+mn-lt"/>
                </a:rPr>
                <a:t>，点击添加相关</a:t>
              </a:r>
              <a:r>
                <a:rPr lang="zh-CN" altLang="en-US" sz="1100" dirty="0">
                  <a:solidFill>
                    <a:schemeClr val="bg1"/>
                  </a:solidFill>
                  <a:cs typeface="+mn-ea"/>
                  <a:sym typeface="+mn-lt"/>
                </a:rPr>
                <a:t>标题文字，修改文字内容，也可以直接复制你的内容到此。</a:t>
              </a:r>
              <a:r>
                <a:rPr lang="zh-CN" altLang="en-US" sz="1100">
                  <a:solidFill>
                    <a:schemeClr val="bg1"/>
                  </a:solidFill>
                  <a:cs typeface="+mn-ea"/>
                  <a:sym typeface="+mn-lt"/>
                </a:rPr>
                <a:t>，点击添加相关</a:t>
              </a:r>
              <a:r>
                <a:rPr lang="zh-CN" altLang="en-US" sz="1100" dirty="0">
                  <a:solidFill>
                    <a:schemeClr val="bg1"/>
                  </a:solidFill>
                  <a:cs typeface="+mn-ea"/>
                  <a:sym typeface="+mn-lt"/>
                </a:rPr>
                <a:t>标题文字，修改文字内容，也可以直接复制你的内容到此。</a:t>
              </a:r>
              <a:endParaRPr lang="en-GB" sz="1100" dirty="0">
                <a:solidFill>
                  <a:schemeClr val="bg1"/>
                </a:solidFill>
                <a:cs typeface="+mn-ea"/>
                <a:sym typeface="+mn-lt"/>
              </a:endParaRPr>
            </a:p>
          </p:txBody>
        </p:sp>
      </p:grpSp>
      <p:grpSp>
        <p:nvGrpSpPr>
          <p:cNvPr id="26" name="组合 25"/>
          <p:cNvGrpSpPr/>
          <p:nvPr/>
        </p:nvGrpSpPr>
        <p:grpSpPr>
          <a:xfrm>
            <a:off x="5011495" y="4730355"/>
            <a:ext cx="5993995" cy="1017725"/>
            <a:chOff x="5011495" y="4730355"/>
            <a:chExt cx="5993995" cy="1017725"/>
          </a:xfrm>
        </p:grpSpPr>
        <p:sp>
          <p:nvSpPr>
            <p:cNvPr id="27" name="Freeform 10"/>
            <p:cNvSpPr/>
            <p:nvPr/>
          </p:nvSpPr>
          <p:spPr>
            <a:xfrm>
              <a:off x="5520358" y="4832127"/>
              <a:ext cx="5485132" cy="814180"/>
            </a:xfrm>
            <a:custGeom>
              <a:avLst/>
              <a:gdLst>
                <a:gd name="connsiteX0" fmla="*/ 0 w 7301111"/>
                <a:gd name="connsiteY0" fmla="*/ 0 h 1083733"/>
                <a:gd name="connsiteX1" fmla="*/ 7301111 w 7301111"/>
                <a:gd name="connsiteY1" fmla="*/ 0 h 1083733"/>
                <a:gd name="connsiteX2" fmla="*/ 7301111 w 7301111"/>
                <a:gd name="connsiteY2" fmla="*/ 1083733 h 1083733"/>
                <a:gd name="connsiteX3" fmla="*/ 0 w 7301111"/>
                <a:gd name="connsiteY3" fmla="*/ 1083733 h 1083733"/>
                <a:gd name="connsiteX4" fmla="*/ 0 w 7301111"/>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01111" h="1083733">
                  <a:moveTo>
                    <a:pt x="0" y="0"/>
                  </a:moveTo>
                  <a:lnTo>
                    <a:pt x="7301111" y="0"/>
                  </a:lnTo>
                  <a:lnTo>
                    <a:pt x="7301111" y="1083733"/>
                  </a:lnTo>
                  <a:lnTo>
                    <a:pt x="0" y="1083733"/>
                  </a:lnTo>
                  <a:lnTo>
                    <a:pt x="0" y="0"/>
                  </a:lnTo>
                  <a:close/>
                </a:path>
              </a:pathLst>
            </a:custGeom>
            <a:solidFill>
              <a:schemeClr val="accent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dirty="0">
                <a:solidFill>
                  <a:schemeClr val="bg1"/>
                </a:solidFill>
                <a:cs typeface="+mn-ea"/>
                <a:sym typeface="+mn-lt"/>
              </a:endParaRPr>
            </a:p>
          </p:txBody>
        </p:sp>
        <p:sp>
          <p:nvSpPr>
            <p:cNvPr id="28" name="Oval 11"/>
            <p:cNvSpPr/>
            <p:nvPr/>
          </p:nvSpPr>
          <p:spPr>
            <a:xfrm>
              <a:off x="5011495" y="4730355"/>
              <a:ext cx="1017725" cy="1017725"/>
            </a:xfrm>
            <a:prstGeom prst="ellipse">
              <a:avLst/>
            </a:prstGeom>
            <a:ln>
              <a:solidFill>
                <a:schemeClr val="accent3"/>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algn="just">
                <a:lnSpc>
                  <a:spcPct val="120000"/>
                </a:lnSpc>
              </a:pPr>
              <a:endParaRPr lang="zh-CN" altLang="en-US" sz="948" dirty="0">
                <a:solidFill>
                  <a:schemeClr val="bg1"/>
                </a:solidFill>
                <a:cs typeface="+mn-ea"/>
                <a:sym typeface="+mn-lt"/>
              </a:endParaRPr>
            </a:p>
          </p:txBody>
        </p:sp>
        <p:sp>
          <p:nvSpPr>
            <p:cNvPr id="29" name="TextBox 20"/>
            <p:cNvSpPr txBox="1"/>
            <p:nvPr/>
          </p:nvSpPr>
          <p:spPr>
            <a:xfrm>
              <a:off x="5226723" y="4953398"/>
              <a:ext cx="585417" cy="561885"/>
            </a:xfrm>
            <a:prstGeom prst="rect">
              <a:avLst/>
            </a:prstGeom>
            <a:noFill/>
          </p:spPr>
          <p:txBody>
            <a:bodyPr wrap="none" rtlCol="0">
              <a:spAutoFit/>
            </a:bodyPr>
            <a:lstStyle/>
            <a:p>
              <a:pPr algn="ctr">
                <a:lnSpc>
                  <a:spcPct val="120000"/>
                </a:lnSpc>
              </a:pPr>
              <a:r>
                <a:rPr lang="en-US" sz="2800" dirty="0">
                  <a:solidFill>
                    <a:schemeClr val="accent3"/>
                  </a:solidFill>
                  <a:cs typeface="+mn-ea"/>
                  <a:sym typeface="+mn-lt"/>
                </a:rPr>
                <a:t>03</a:t>
              </a:r>
              <a:endParaRPr lang="en-GB" sz="2800" dirty="0">
                <a:solidFill>
                  <a:schemeClr val="accent3"/>
                </a:solidFill>
                <a:cs typeface="+mn-ea"/>
                <a:sym typeface="+mn-lt"/>
              </a:endParaRPr>
            </a:p>
          </p:txBody>
        </p:sp>
        <p:sp>
          <p:nvSpPr>
            <p:cNvPr id="30" name="Rectangle 27"/>
            <p:cNvSpPr/>
            <p:nvPr/>
          </p:nvSpPr>
          <p:spPr>
            <a:xfrm>
              <a:off x="6451414" y="4893535"/>
              <a:ext cx="3988237" cy="701731"/>
            </a:xfrm>
            <a:prstGeom prst="rect">
              <a:avLst/>
            </a:prstGeom>
          </p:spPr>
          <p:txBody>
            <a:bodyPr wrap="square">
              <a:spAutoFit/>
            </a:bodyPr>
            <a:lstStyle/>
            <a:p>
              <a:pPr algn="just">
                <a:lnSpc>
                  <a:spcPct val="120000"/>
                </a:lnSpc>
              </a:pPr>
              <a:r>
                <a:rPr lang="zh-CN" altLang="en-US" sz="1100" dirty="0">
                  <a:solidFill>
                    <a:schemeClr val="bg1"/>
                  </a:solidFill>
                  <a:cs typeface="+mn-ea"/>
                  <a:sym typeface="+mn-lt"/>
                </a:rPr>
                <a:t>请替换文字内容</a:t>
              </a:r>
              <a:r>
                <a:rPr lang="zh-CN" altLang="en-US" sz="1100">
                  <a:solidFill>
                    <a:schemeClr val="bg1"/>
                  </a:solidFill>
                  <a:cs typeface="+mn-ea"/>
                  <a:sym typeface="+mn-lt"/>
                </a:rPr>
                <a:t>，点击添加相关</a:t>
              </a:r>
              <a:r>
                <a:rPr lang="zh-CN" altLang="en-US" sz="1100" dirty="0">
                  <a:solidFill>
                    <a:schemeClr val="bg1"/>
                  </a:solidFill>
                  <a:cs typeface="+mn-ea"/>
                  <a:sym typeface="+mn-lt"/>
                </a:rPr>
                <a:t>标题文字，修改文字内容，也可以直接复制你的内容到此。</a:t>
              </a:r>
              <a:r>
                <a:rPr lang="zh-CN" altLang="en-US" sz="1100">
                  <a:solidFill>
                    <a:schemeClr val="bg1"/>
                  </a:solidFill>
                  <a:cs typeface="+mn-ea"/>
                  <a:sym typeface="+mn-lt"/>
                </a:rPr>
                <a:t>，点击添加相关</a:t>
              </a:r>
              <a:r>
                <a:rPr lang="zh-CN" altLang="en-US" sz="1100" dirty="0">
                  <a:solidFill>
                    <a:schemeClr val="bg1"/>
                  </a:solidFill>
                  <a:cs typeface="+mn-ea"/>
                  <a:sym typeface="+mn-lt"/>
                </a:rPr>
                <a:t>标题文字，修改文字内容，也可以直接复制你的内容到此。</a:t>
              </a:r>
              <a:endParaRPr lang="en-GB" sz="1100" dirty="0">
                <a:solidFill>
                  <a:schemeClr val="bg1"/>
                </a:solidFill>
                <a:cs typeface="+mn-ea"/>
                <a:sym typeface="+mn-lt"/>
              </a:endParaRPr>
            </a:p>
          </p:txBody>
        </p:sp>
      </p:grpSp>
      <p:sp>
        <p:nvSpPr>
          <p:cNvPr id="31" name="矩形 30"/>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3715485003"/>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 presetClass="entr" presetSubtype="8" decel="10000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1535"/>
                                </p:stCondLst>
                                <p:childTnLst>
                                  <p:par>
                                    <p:cTn id="21" presetID="2" presetClass="entr" presetSubtype="2" fill="hold" nodeType="afterEffect" p14:presetBounceEnd="28000">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14:bounceEnd="28000">
                                          <p:cBhvr additive="base">
                                            <p:cTn id="23" dur="500" fill="hold"/>
                                            <p:tgtEl>
                                              <p:spTgt spid="16"/>
                                            </p:tgtEl>
                                            <p:attrNameLst>
                                              <p:attrName>ppt_x</p:attrName>
                                            </p:attrNameLst>
                                          </p:cBhvr>
                                          <p:tavLst>
                                            <p:tav tm="0">
                                              <p:val>
                                                <p:strVal val="1+#ppt_w/2"/>
                                              </p:val>
                                            </p:tav>
                                            <p:tav tm="100000">
                                              <p:val>
                                                <p:strVal val="#ppt_x"/>
                                              </p:val>
                                            </p:tav>
                                          </p:tavLst>
                                        </p:anim>
                                        <p:anim calcmode="lin" valueType="num" p14:bounceEnd="28000">
                                          <p:cBhvr additive="base">
                                            <p:cTn id="24" dur="500" fill="hold"/>
                                            <p:tgtEl>
                                              <p:spTgt spid="1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14:presetBounceEnd="28000">
                                      <p:stCondLst>
                                        <p:cond delay="250"/>
                                      </p:stCondLst>
                                      <p:childTnLst>
                                        <p:set>
                                          <p:cBhvr>
                                            <p:cTn id="26" dur="1" fill="hold">
                                              <p:stCondLst>
                                                <p:cond delay="0"/>
                                              </p:stCondLst>
                                            </p:cTn>
                                            <p:tgtEl>
                                              <p:spTgt spid="21"/>
                                            </p:tgtEl>
                                            <p:attrNameLst>
                                              <p:attrName>style.visibility</p:attrName>
                                            </p:attrNameLst>
                                          </p:cBhvr>
                                          <p:to>
                                            <p:strVal val="visible"/>
                                          </p:to>
                                        </p:set>
                                        <p:anim calcmode="lin" valueType="num" p14:bounceEnd="28000">
                                          <p:cBhvr additive="base">
                                            <p:cTn id="27" dur="500" fill="hold"/>
                                            <p:tgtEl>
                                              <p:spTgt spid="21"/>
                                            </p:tgtEl>
                                            <p:attrNameLst>
                                              <p:attrName>ppt_x</p:attrName>
                                            </p:attrNameLst>
                                          </p:cBhvr>
                                          <p:tavLst>
                                            <p:tav tm="0">
                                              <p:val>
                                                <p:strVal val="1+#ppt_w/2"/>
                                              </p:val>
                                            </p:tav>
                                            <p:tav tm="100000">
                                              <p:val>
                                                <p:strVal val="#ppt_x"/>
                                              </p:val>
                                            </p:tav>
                                          </p:tavLst>
                                        </p:anim>
                                        <p:anim calcmode="lin" valueType="num" p14:bounceEnd="28000">
                                          <p:cBhvr additive="base">
                                            <p:cTn id="28" dur="50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14:presetBounceEnd="28000">
                                      <p:stCondLst>
                                        <p:cond delay="500"/>
                                      </p:stCondLst>
                                      <p:childTnLst>
                                        <p:set>
                                          <p:cBhvr>
                                            <p:cTn id="30" dur="1" fill="hold">
                                              <p:stCondLst>
                                                <p:cond delay="0"/>
                                              </p:stCondLst>
                                            </p:cTn>
                                            <p:tgtEl>
                                              <p:spTgt spid="26"/>
                                            </p:tgtEl>
                                            <p:attrNameLst>
                                              <p:attrName>style.visibility</p:attrName>
                                            </p:attrNameLst>
                                          </p:cBhvr>
                                          <p:to>
                                            <p:strVal val="visible"/>
                                          </p:to>
                                        </p:set>
                                        <p:anim calcmode="lin" valueType="num" p14:bounceEnd="28000">
                                          <p:cBhvr additive="base">
                                            <p:cTn id="31" dur="500" fill="hold"/>
                                            <p:tgtEl>
                                              <p:spTgt spid="26"/>
                                            </p:tgtEl>
                                            <p:attrNameLst>
                                              <p:attrName>ppt_x</p:attrName>
                                            </p:attrNameLst>
                                          </p:cBhvr>
                                          <p:tavLst>
                                            <p:tav tm="0">
                                              <p:val>
                                                <p:strVal val="1+#ppt_w/2"/>
                                              </p:val>
                                            </p:tav>
                                            <p:tav tm="100000">
                                              <p:val>
                                                <p:strVal val="#ppt_x"/>
                                              </p:val>
                                            </p:tav>
                                          </p:tavLst>
                                        </p:anim>
                                        <p:anim calcmode="lin" valueType="num" p14:bounceEnd="28000">
                                          <p:cBhvr additive="base">
                                            <p:cTn id="32" dur="500" fill="hold"/>
                                            <p:tgtEl>
                                              <p:spTgt spid="26"/>
                                            </p:tgtEl>
                                            <p:attrNameLst>
                                              <p:attrName>ppt_y</p:attrName>
                                            </p:attrNameLst>
                                          </p:cBhvr>
                                          <p:tavLst>
                                            <p:tav tm="0">
                                              <p:val>
                                                <p:strVal val="#ppt_y"/>
                                              </p:val>
                                            </p:tav>
                                            <p:tav tm="100000">
                                              <p:val>
                                                <p:strVal val="#ppt_y"/>
                                              </p:val>
                                            </p:tav>
                                          </p:tavLst>
                                        </p:anim>
                                      </p:childTnLst>
                                    </p:cTn>
                                  </p:par>
                                </p:childTnLst>
                              </p:cTn>
                            </p:par>
                            <p:par>
                              <p:cTn id="33" fill="hold">
                                <p:stCondLst>
                                  <p:cond delay="2535"/>
                                </p:stCondLst>
                                <p:childTnLst>
                                  <p:par>
                                    <p:cTn id="34" presetID="22" presetClass="entr" presetSubtype="8"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wipe(left)">
                                          <p:cBhvr>
                                            <p:cTn id="3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31"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 presetClass="entr" presetSubtype="8" decel="10000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1535"/>
                                </p:stCondLst>
                                <p:childTnLst>
                                  <p:par>
                                    <p:cTn id="21" presetID="2" presetClass="entr" presetSubtype="2"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1+#ppt_w/2"/>
                                              </p:val>
                                            </p:tav>
                                            <p:tav tm="100000">
                                              <p:val>
                                                <p:strVal val="#ppt_x"/>
                                              </p:val>
                                            </p:tav>
                                          </p:tavLst>
                                        </p:anim>
                                        <p:anim calcmode="lin" valueType="num">
                                          <p:cBhvr additive="base">
                                            <p:cTn id="24" dur="500" fill="hold"/>
                                            <p:tgtEl>
                                              <p:spTgt spid="1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25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50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1+#ppt_w/2"/>
                                              </p:val>
                                            </p:tav>
                                            <p:tav tm="100000">
                                              <p:val>
                                                <p:strVal val="#ppt_x"/>
                                              </p:val>
                                            </p:tav>
                                          </p:tavLst>
                                        </p:anim>
                                        <p:anim calcmode="lin" valueType="num">
                                          <p:cBhvr additive="base">
                                            <p:cTn id="32" dur="500" fill="hold"/>
                                            <p:tgtEl>
                                              <p:spTgt spid="26"/>
                                            </p:tgtEl>
                                            <p:attrNameLst>
                                              <p:attrName>ppt_y</p:attrName>
                                            </p:attrNameLst>
                                          </p:cBhvr>
                                          <p:tavLst>
                                            <p:tav tm="0">
                                              <p:val>
                                                <p:strVal val="#ppt_y"/>
                                              </p:val>
                                            </p:tav>
                                            <p:tav tm="100000">
                                              <p:val>
                                                <p:strVal val="#ppt_y"/>
                                              </p:val>
                                            </p:tav>
                                          </p:tavLst>
                                        </p:anim>
                                      </p:childTnLst>
                                    </p:cTn>
                                  </p:par>
                                </p:childTnLst>
                              </p:cTn>
                            </p:par>
                            <p:par>
                              <p:cTn id="33" fill="hold">
                                <p:stCondLst>
                                  <p:cond delay="2535"/>
                                </p:stCondLst>
                                <p:childTnLst>
                                  <p:par>
                                    <p:cTn id="34" presetID="22" presetClass="entr" presetSubtype="8"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wipe(left)">
                                          <p:cBhvr>
                                            <p:cTn id="3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31"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grpSp>
        <p:nvGrpSpPr>
          <p:cNvPr id="7" name="组合 6"/>
          <p:cNvGrpSpPr/>
          <p:nvPr/>
        </p:nvGrpSpPr>
        <p:grpSpPr>
          <a:xfrm>
            <a:off x="9349664" y="1978680"/>
            <a:ext cx="1670870" cy="1670870"/>
            <a:chOff x="9349664" y="1978680"/>
            <a:chExt cx="1670870" cy="1670870"/>
          </a:xfrm>
        </p:grpSpPr>
        <p:sp>
          <p:nvSpPr>
            <p:cNvPr id="8" name="矩形 7"/>
            <p:cNvSpPr/>
            <p:nvPr/>
          </p:nvSpPr>
          <p:spPr>
            <a:xfrm>
              <a:off x="9349664" y="1978680"/>
              <a:ext cx="1670870" cy="1670870"/>
            </a:xfrm>
            <a:prstGeom prst="rect">
              <a:avLst/>
            </a:prstGeom>
            <a:solidFill>
              <a:schemeClr val="accent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1" dirty="0">
                <a:solidFill>
                  <a:schemeClr val="bg1"/>
                </a:solidFill>
                <a:cs typeface="+mn-ea"/>
                <a:sym typeface="+mn-lt"/>
              </a:endParaRPr>
            </a:p>
          </p:txBody>
        </p:sp>
        <p:sp>
          <p:nvSpPr>
            <p:cNvPr id="9" name="Freeform 133"/>
            <p:cNvSpPr>
              <a:spLocks noEditPoints="1"/>
            </p:cNvSpPr>
            <p:nvPr/>
          </p:nvSpPr>
          <p:spPr bwMode="auto">
            <a:xfrm>
              <a:off x="9792926" y="2366011"/>
              <a:ext cx="813380" cy="524860"/>
            </a:xfrm>
            <a:custGeom>
              <a:avLst/>
              <a:gdLst>
                <a:gd name="T0" fmla="*/ 72 w 116"/>
                <a:gd name="T1" fmla="*/ 27 h 75"/>
                <a:gd name="T2" fmla="*/ 69 w 116"/>
                <a:gd name="T3" fmla="*/ 19 h 75"/>
                <a:gd name="T4" fmla="*/ 65 w 116"/>
                <a:gd name="T5" fmla="*/ 20 h 75"/>
                <a:gd name="T6" fmla="*/ 46 w 116"/>
                <a:gd name="T7" fmla="*/ 18 h 75"/>
                <a:gd name="T8" fmla="*/ 46 w 116"/>
                <a:gd name="T9" fmla="*/ 29 h 75"/>
                <a:gd name="T10" fmla="*/ 79 w 116"/>
                <a:gd name="T11" fmla="*/ 9 h 75"/>
                <a:gd name="T12" fmla="*/ 72 w 116"/>
                <a:gd name="T13" fmla="*/ 29 h 75"/>
                <a:gd name="T14" fmla="*/ 7 w 116"/>
                <a:gd name="T15" fmla="*/ 23 h 75"/>
                <a:gd name="T16" fmla="*/ 29 w 116"/>
                <a:gd name="T17" fmla="*/ 36 h 75"/>
                <a:gd name="T18" fmla="*/ 18 w 116"/>
                <a:gd name="T19" fmla="*/ 46 h 75"/>
                <a:gd name="T20" fmla="*/ 10 w 116"/>
                <a:gd name="T21" fmla="*/ 42 h 75"/>
                <a:gd name="T22" fmla="*/ 25 w 116"/>
                <a:gd name="T23" fmla="*/ 46 h 75"/>
                <a:gd name="T24" fmla="*/ 4 w 116"/>
                <a:gd name="T25" fmla="*/ 48 h 75"/>
                <a:gd name="T26" fmla="*/ 3 w 116"/>
                <a:gd name="T27" fmla="*/ 48 h 75"/>
                <a:gd name="T28" fmla="*/ 0 w 116"/>
                <a:gd name="T29" fmla="*/ 62 h 75"/>
                <a:gd name="T30" fmla="*/ 1 w 116"/>
                <a:gd name="T31" fmla="*/ 63 h 75"/>
                <a:gd name="T32" fmla="*/ 26 w 116"/>
                <a:gd name="T33" fmla="*/ 73 h 75"/>
                <a:gd name="T34" fmla="*/ 28 w 116"/>
                <a:gd name="T35" fmla="*/ 75 h 75"/>
                <a:gd name="T36" fmla="*/ 92 w 116"/>
                <a:gd name="T37" fmla="*/ 75 h 75"/>
                <a:gd name="T38" fmla="*/ 92 w 116"/>
                <a:gd name="T39" fmla="*/ 63 h 75"/>
                <a:gd name="T40" fmla="*/ 116 w 116"/>
                <a:gd name="T41" fmla="*/ 63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8 h 75"/>
                <a:gd name="T62" fmla="*/ 56 w 116"/>
                <a:gd name="T63" fmla="*/ 48 h 75"/>
                <a:gd name="T64" fmla="*/ 57 w 116"/>
                <a:gd name="T65" fmla="*/ 54 h 75"/>
                <a:gd name="T66" fmla="*/ 49 w 116"/>
                <a:gd name="T67" fmla="*/ 50 h 75"/>
                <a:gd name="T68" fmla="*/ 46 w 116"/>
                <a:gd name="T69" fmla="*/ 45 h 75"/>
                <a:gd name="T70" fmla="*/ 33 w 116"/>
                <a:gd name="T71" fmla="*/ 48 h 75"/>
                <a:gd name="T72" fmla="*/ 87 w 116"/>
                <a:gd name="T73" fmla="*/ 36 h 75"/>
                <a:gd name="T74" fmla="*/ 109 w 116"/>
                <a:gd name="T75" fmla="*/ 21 h 75"/>
                <a:gd name="T76" fmla="*/ 105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8"/>
                    <a:pt x="72" y="27"/>
                  </a:cubicBezTo>
                  <a:cubicBezTo>
                    <a:pt x="72" y="19"/>
                    <a:pt x="72" y="19"/>
                    <a:pt x="72" y="19"/>
                  </a:cubicBezTo>
                  <a:cubicBezTo>
                    <a:pt x="71" y="19"/>
                    <a:pt x="70" y="19"/>
                    <a:pt x="69" y="19"/>
                  </a:cubicBezTo>
                  <a:cubicBezTo>
                    <a:pt x="68" y="14"/>
                    <a:pt x="68" y="14"/>
                    <a:pt x="68" y="14"/>
                  </a:cubicBezTo>
                  <a:cubicBezTo>
                    <a:pt x="65" y="20"/>
                    <a:pt x="65" y="20"/>
                    <a:pt x="65" y="20"/>
                  </a:cubicBezTo>
                  <a:cubicBezTo>
                    <a:pt x="60" y="21"/>
                    <a:pt x="56" y="22"/>
                    <a:pt x="47" y="18"/>
                  </a:cubicBezTo>
                  <a:cubicBezTo>
                    <a:pt x="46" y="18"/>
                    <a:pt x="46" y="18"/>
                    <a:pt x="46" y="18"/>
                  </a:cubicBezTo>
                  <a:cubicBezTo>
                    <a:pt x="46" y="27"/>
                    <a:pt x="46" y="27"/>
                    <a:pt x="46" y="27"/>
                  </a:cubicBezTo>
                  <a:cubicBezTo>
                    <a:pt x="46" y="28"/>
                    <a:pt x="46" y="28"/>
                    <a:pt x="46" y="29"/>
                  </a:cubicBezTo>
                  <a:cubicBezTo>
                    <a:pt x="38" y="23"/>
                    <a:pt x="41" y="20"/>
                    <a:pt x="39" y="9"/>
                  </a:cubicBezTo>
                  <a:cubicBezTo>
                    <a:pt x="44" y="0"/>
                    <a:pt x="75" y="0"/>
                    <a:pt x="79" y="9"/>
                  </a:cubicBezTo>
                  <a:cubicBezTo>
                    <a:pt x="78" y="17"/>
                    <a:pt x="79" y="24"/>
                    <a:pt x="72" y="29"/>
                  </a:cubicBezTo>
                  <a:cubicBezTo>
                    <a:pt x="72" y="29"/>
                    <a:pt x="72" y="29"/>
                    <a:pt x="72" y="29"/>
                  </a:cubicBezTo>
                  <a:close/>
                  <a:moveTo>
                    <a:pt x="7" y="36"/>
                  </a:moveTo>
                  <a:cubicBezTo>
                    <a:pt x="7" y="30"/>
                    <a:pt x="7" y="27"/>
                    <a:pt x="7" y="23"/>
                  </a:cubicBezTo>
                  <a:cubicBezTo>
                    <a:pt x="17" y="25"/>
                    <a:pt x="20" y="16"/>
                    <a:pt x="29" y="23"/>
                  </a:cubicBezTo>
                  <a:cubicBezTo>
                    <a:pt x="30" y="27"/>
                    <a:pt x="29" y="32"/>
                    <a:pt x="29" y="36"/>
                  </a:cubicBezTo>
                  <a:cubicBezTo>
                    <a:pt x="28" y="38"/>
                    <a:pt x="27" y="40"/>
                    <a:pt x="26" y="42"/>
                  </a:cubicBezTo>
                  <a:cubicBezTo>
                    <a:pt x="24" y="44"/>
                    <a:pt x="21" y="46"/>
                    <a:pt x="18" y="46"/>
                  </a:cubicBezTo>
                  <a:cubicBezTo>
                    <a:pt x="18" y="46"/>
                    <a:pt x="18" y="46"/>
                    <a:pt x="18" y="46"/>
                  </a:cubicBezTo>
                  <a:cubicBezTo>
                    <a:pt x="15" y="46"/>
                    <a:pt x="12" y="44"/>
                    <a:pt x="10" y="42"/>
                  </a:cubicBezTo>
                  <a:cubicBezTo>
                    <a:pt x="9" y="40"/>
                    <a:pt x="8" y="38"/>
                    <a:pt x="7" y="36"/>
                  </a:cubicBezTo>
                  <a:close/>
                  <a:moveTo>
                    <a:pt x="25" y="46"/>
                  </a:moveTo>
                  <a:cubicBezTo>
                    <a:pt x="22" y="52"/>
                    <a:pt x="14" y="52"/>
                    <a:pt x="11" y="46"/>
                  </a:cubicBezTo>
                  <a:cubicBezTo>
                    <a:pt x="4" y="48"/>
                    <a:pt x="4" y="48"/>
                    <a:pt x="4" y="48"/>
                  </a:cubicBezTo>
                  <a:cubicBezTo>
                    <a:pt x="3" y="48"/>
                    <a:pt x="3" y="48"/>
                    <a:pt x="3" y="48"/>
                  </a:cubicBezTo>
                  <a:cubicBezTo>
                    <a:pt x="3" y="48"/>
                    <a:pt x="3" y="48"/>
                    <a:pt x="3" y="48"/>
                  </a:cubicBezTo>
                  <a:cubicBezTo>
                    <a:pt x="2" y="50"/>
                    <a:pt x="1" y="52"/>
                    <a:pt x="0" y="54"/>
                  </a:cubicBezTo>
                  <a:cubicBezTo>
                    <a:pt x="0" y="56"/>
                    <a:pt x="0" y="58"/>
                    <a:pt x="0" y="62"/>
                  </a:cubicBezTo>
                  <a:cubicBezTo>
                    <a:pt x="0" y="63"/>
                    <a:pt x="0" y="63"/>
                    <a:pt x="0" y="63"/>
                  </a:cubicBezTo>
                  <a:cubicBezTo>
                    <a:pt x="1" y="63"/>
                    <a:pt x="1" y="63"/>
                    <a:pt x="1" y="63"/>
                  </a:cubicBezTo>
                  <a:cubicBezTo>
                    <a:pt x="25" y="63"/>
                    <a:pt x="25" y="63"/>
                    <a:pt x="25" y="63"/>
                  </a:cubicBezTo>
                  <a:cubicBezTo>
                    <a:pt x="25" y="66"/>
                    <a:pt x="25" y="69"/>
                    <a:pt x="26" y="73"/>
                  </a:cubicBezTo>
                  <a:cubicBezTo>
                    <a:pt x="26" y="75"/>
                    <a:pt x="26" y="75"/>
                    <a:pt x="26" y="75"/>
                  </a:cubicBezTo>
                  <a:cubicBezTo>
                    <a:pt x="28" y="75"/>
                    <a:pt x="28" y="75"/>
                    <a:pt x="28" y="75"/>
                  </a:cubicBezTo>
                  <a:cubicBezTo>
                    <a:pt x="90" y="75"/>
                    <a:pt x="90" y="75"/>
                    <a:pt x="90" y="75"/>
                  </a:cubicBezTo>
                  <a:cubicBezTo>
                    <a:pt x="92" y="75"/>
                    <a:pt x="92" y="75"/>
                    <a:pt x="92" y="75"/>
                  </a:cubicBezTo>
                  <a:cubicBezTo>
                    <a:pt x="92" y="73"/>
                    <a:pt x="92" y="73"/>
                    <a:pt x="92" y="73"/>
                  </a:cubicBezTo>
                  <a:cubicBezTo>
                    <a:pt x="92" y="69"/>
                    <a:pt x="93" y="66"/>
                    <a:pt x="92" y="63"/>
                  </a:cubicBezTo>
                  <a:cubicBezTo>
                    <a:pt x="115" y="63"/>
                    <a:pt x="115" y="63"/>
                    <a:pt x="115" y="63"/>
                  </a:cubicBezTo>
                  <a:cubicBezTo>
                    <a:pt x="116" y="63"/>
                    <a:pt x="116" y="63"/>
                    <a:pt x="116" y="63"/>
                  </a:cubicBezTo>
                  <a:cubicBezTo>
                    <a:pt x="116" y="62"/>
                    <a:pt x="116" y="62"/>
                    <a:pt x="116" y="62"/>
                  </a:cubicBezTo>
                  <a:cubicBezTo>
                    <a:pt x="116" y="59"/>
                    <a:pt x="116" y="57"/>
                    <a:pt x="116" y="55"/>
                  </a:cubicBezTo>
                  <a:cubicBezTo>
                    <a:pt x="115" y="52"/>
                    <a:pt x="115" y="50"/>
                    <a:pt x="113"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2" y="47"/>
                    <a:pt x="92" y="47"/>
                    <a:pt x="92"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1" y="54"/>
                    <a:pt x="61" y="54"/>
                    <a:pt x="61" y="54"/>
                  </a:cubicBezTo>
                  <a:cubicBezTo>
                    <a:pt x="64" y="52"/>
                    <a:pt x="64" y="52"/>
                    <a:pt x="64" y="52"/>
                  </a:cubicBezTo>
                  <a:cubicBezTo>
                    <a:pt x="62" y="48"/>
                    <a:pt x="62" y="48"/>
                    <a:pt x="62" y="48"/>
                  </a:cubicBezTo>
                  <a:cubicBezTo>
                    <a:pt x="60" y="48"/>
                    <a:pt x="60" y="48"/>
                    <a:pt x="60" y="48"/>
                  </a:cubicBezTo>
                  <a:cubicBezTo>
                    <a:pt x="58" y="48"/>
                    <a:pt x="58" y="48"/>
                    <a:pt x="58" y="48"/>
                  </a:cubicBezTo>
                  <a:cubicBezTo>
                    <a:pt x="56" y="48"/>
                    <a:pt x="56" y="48"/>
                    <a:pt x="56" y="48"/>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6" y="45"/>
                    <a:pt x="46" y="45"/>
                    <a:pt x="46" y="45"/>
                  </a:cubicBezTo>
                  <a:cubicBezTo>
                    <a:pt x="33" y="48"/>
                    <a:pt x="33" y="48"/>
                    <a:pt x="33" y="48"/>
                  </a:cubicBezTo>
                  <a:cubicBezTo>
                    <a:pt x="33" y="48"/>
                    <a:pt x="33" y="48"/>
                    <a:pt x="33" y="48"/>
                  </a:cubicBezTo>
                  <a:cubicBezTo>
                    <a:pt x="25" y="46"/>
                    <a:pt x="25" y="46"/>
                    <a:pt x="25" y="46"/>
                  </a:cubicBezTo>
                  <a:close/>
                  <a:moveTo>
                    <a:pt x="87" y="36"/>
                  </a:moveTo>
                  <a:cubicBezTo>
                    <a:pt x="86" y="30"/>
                    <a:pt x="86" y="25"/>
                    <a:pt x="87" y="21"/>
                  </a:cubicBezTo>
                  <a:cubicBezTo>
                    <a:pt x="91" y="18"/>
                    <a:pt x="106" y="18"/>
                    <a:pt x="109" y="21"/>
                  </a:cubicBezTo>
                  <a:cubicBezTo>
                    <a:pt x="109" y="26"/>
                    <a:pt x="109" y="32"/>
                    <a:pt x="108" y="36"/>
                  </a:cubicBezTo>
                  <a:cubicBezTo>
                    <a:pt x="108" y="38"/>
                    <a:pt x="107" y="40"/>
                    <a:pt x="105" y="42"/>
                  </a:cubicBezTo>
                  <a:cubicBezTo>
                    <a:pt x="103" y="44"/>
                    <a:pt x="101" y="46"/>
                    <a:pt x="98" y="46"/>
                  </a:cubicBezTo>
                  <a:cubicBezTo>
                    <a:pt x="98" y="46"/>
                    <a:pt x="98" y="46"/>
                    <a:pt x="98" y="46"/>
                  </a:cubicBezTo>
                  <a:cubicBezTo>
                    <a:pt x="95" y="46"/>
                    <a:pt x="92" y="44"/>
                    <a:pt x="90" y="42"/>
                  </a:cubicBezTo>
                  <a:cubicBezTo>
                    <a:pt x="88" y="40"/>
                    <a:pt x="87" y="38"/>
                    <a:pt x="87" y="36"/>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1" u="none" strike="noStrike" kern="0" cap="none" spc="0" normalizeH="0" baseline="0" noProof="0">
                <a:ln>
                  <a:noFill/>
                </a:ln>
                <a:solidFill>
                  <a:schemeClr val="bg1"/>
                </a:solidFill>
                <a:effectLst/>
                <a:uLnTx/>
                <a:uFillTx/>
                <a:cs typeface="+mn-ea"/>
                <a:sym typeface="+mn-lt"/>
              </a:endParaRPr>
            </a:p>
          </p:txBody>
        </p:sp>
        <p:sp>
          <p:nvSpPr>
            <p:cNvPr id="10" name="矩形 9"/>
            <p:cNvSpPr/>
            <p:nvPr/>
          </p:nvSpPr>
          <p:spPr>
            <a:xfrm>
              <a:off x="9645618" y="3141663"/>
              <a:ext cx="1107996" cy="369332"/>
            </a:xfrm>
            <a:prstGeom prst="rect">
              <a:avLst/>
            </a:prstGeom>
            <a:noFill/>
          </p:spPr>
          <p:txBody>
            <a:bodyPr wrap="none">
              <a:spAutoFit/>
            </a:bodyPr>
            <a:lstStyle/>
            <a:p>
              <a:pPr algn="ctr" defTabSz="609585"/>
              <a:r>
                <a:rPr lang="zh-CN" altLang="en-US" b="1" dirty="0">
                  <a:solidFill>
                    <a:schemeClr val="bg1"/>
                  </a:solidFill>
                  <a:effectLst>
                    <a:outerShdw blurRad="38100" dist="38100" dir="2700000" algn="tl">
                      <a:srgbClr val="000000">
                        <a:alpha val="43137"/>
                      </a:srgbClr>
                    </a:outerShdw>
                  </a:effectLst>
                  <a:cs typeface="+mn-ea"/>
                  <a:sym typeface="+mn-lt"/>
                </a:rPr>
                <a:t>添加标题</a:t>
              </a:r>
            </a:p>
          </p:txBody>
        </p:sp>
      </p:grpSp>
      <p:grpSp>
        <p:nvGrpSpPr>
          <p:cNvPr id="11" name="组合 10"/>
          <p:cNvGrpSpPr/>
          <p:nvPr/>
        </p:nvGrpSpPr>
        <p:grpSpPr>
          <a:xfrm>
            <a:off x="1144789" y="2035725"/>
            <a:ext cx="1670870" cy="1670870"/>
            <a:chOff x="1144789" y="2035725"/>
            <a:chExt cx="1670870" cy="1670870"/>
          </a:xfrm>
        </p:grpSpPr>
        <p:sp>
          <p:nvSpPr>
            <p:cNvPr id="12" name="矩形 11"/>
            <p:cNvSpPr/>
            <p:nvPr/>
          </p:nvSpPr>
          <p:spPr>
            <a:xfrm>
              <a:off x="1144789" y="2035725"/>
              <a:ext cx="1670870" cy="1670870"/>
            </a:xfrm>
            <a:prstGeom prst="rect">
              <a:avLst/>
            </a:prstGeom>
            <a:solidFill>
              <a:schemeClr val="accent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1" dirty="0">
                <a:solidFill>
                  <a:schemeClr val="bg1"/>
                </a:solidFill>
                <a:cs typeface="+mn-ea"/>
                <a:sym typeface="+mn-lt"/>
              </a:endParaRPr>
            </a:p>
          </p:txBody>
        </p:sp>
        <p:sp>
          <p:nvSpPr>
            <p:cNvPr id="13" name="Freeform 202"/>
            <p:cNvSpPr>
              <a:spLocks noEditPoints="1"/>
            </p:cNvSpPr>
            <p:nvPr/>
          </p:nvSpPr>
          <p:spPr bwMode="auto">
            <a:xfrm>
              <a:off x="1731794" y="2285148"/>
              <a:ext cx="496865" cy="605728"/>
            </a:xfrm>
            <a:custGeom>
              <a:avLst/>
              <a:gdLst>
                <a:gd name="T0" fmla="*/ 78 w 78"/>
                <a:gd name="T1" fmla="*/ 29 h 95"/>
                <a:gd name="T2" fmla="*/ 71 w 78"/>
                <a:gd name="T3" fmla="*/ 85 h 95"/>
                <a:gd name="T4" fmla="*/ 61 w 78"/>
                <a:gd name="T5" fmla="*/ 95 h 95"/>
                <a:gd name="T6" fmla="*/ 17 w 78"/>
                <a:gd name="T7" fmla="*/ 95 h 95"/>
                <a:gd name="T8" fmla="*/ 7 w 78"/>
                <a:gd name="T9" fmla="*/ 85 h 95"/>
                <a:gd name="T10" fmla="*/ 0 w 78"/>
                <a:gd name="T11" fmla="*/ 29 h 95"/>
                <a:gd name="T12" fmla="*/ 7 w 78"/>
                <a:gd name="T13" fmla="*/ 29 h 95"/>
                <a:gd name="T14" fmla="*/ 2 w 78"/>
                <a:gd name="T15" fmla="*/ 12 h 95"/>
                <a:gd name="T16" fmla="*/ 1 w 78"/>
                <a:gd name="T17" fmla="*/ 9 h 95"/>
                <a:gd name="T18" fmla="*/ 5 w 78"/>
                <a:gd name="T19" fmla="*/ 8 h 95"/>
                <a:gd name="T20" fmla="*/ 33 w 78"/>
                <a:gd name="T21" fmla="*/ 0 h 95"/>
                <a:gd name="T22" fmla="*/ 34 w 78"/>
                <a:gd name="T23" fmla="*/ 0 h 95"/>
                <a:gd name="T24" fmla="*/ 35 w 78"/>
                <a:gd name="T25" fmla="*/ 0 h 95"/>
                <a:gd name="T26" fmla="*/ 52 w 78"/>
                <a:gd name="T27" fmla="*/ 4 h 95"/>
                <a:gd name="T28" fmla="*/ 54 w 78"/>
                <a:gd name="T29" fmla="*/ 5 h 95"/>
                <a:gd name="T30" fmla="*/ 55 w 78"/>
                <a:gd name="T31" fmla="*/ 7 h 95"/>
                <a:gd name="T32" fmla="*/ 61 w 78"/>
                <a:gd name="T33" fmla="*/ 29 h 95"/>
                <a:gd name="T34" fmla="*/ 78 w 78"/>
                <a:gd name="T35" fmla="*/ 29 h 95"/>
                <a:gd name="T36" fmla="*/ 30 w 78"/>
                <a:gd name="T37" fmla="*/ 59 h 95"/>
                <a:gd name="T38" fmla="*/ 49 w 78"/>
                <a:gd name="T39" fmla="*/ 47 h 95"/>
                <a:gd name="T40" fmla="*/ 49 w 78"/>
                <a:gd name="T41" fmla="*/ 43 h 95"/>
                <a:gd name="T42" fmla="*/ 17 w 78"/>
                <a:gd name="T43" fmla="*/ 59 h 95"/>
                <a:gd name="T44" fmla="*/ 9 w 78"/>
                <a:gd name="T45" fmla="*/ 59 h 95"/>
                <a:gd name="T46" fmla="*/ 16 w 78"/>
                <a:gd name="T47" fmla="*/ 66 h 95"/>
                <a:gd name="T48" fmla="*/ 23 w 78"/>
                <a:gd name="T49" fmla="*/ 72 h 95"/>
                <a:gd name="T50" fmla="*/ 31 w 78"/>
                <a:gd name="T51" fmla="*/ 66 h 95"/>
                <a:gd name="T52" fmla="*/ 38 w 78"/>
                <a:gd name="T53" fmla="*/ 59 h 95"/>
                <a:gd name="T54" fmla="*/ 30 w 78"/>
                <a:gd name="T55" fmla="*/ 59 h 95"/>
                <a:gd name="T56" fmla="*/ 54 w 78"/>
                <a:gd name="T57" fmla="*/ 52 h 95"/>
                <a:gd name="T58" fmla="*/ 46 w 78"/>
                <a:gd name="T59" fmla="*/ 59 h 95"/>
                <a:gd name="T60" fmla="*/ 39 w 78"/>
                <a:gd name="T61" fmla="*/ 65 h 95"/>
                <a:gd name="T62" fmla="*/ 47 w 78"/>
                <a:gd name="T63" fmla="*/ 65 h 95"/>
                <a:gd name="T64" fmla="*/ 29 w 78"/>
                <a:gd name="T65" fmla="*/ 78 h 95"/>
                <a:gd name="T66" fmla="*/ 29 w 78"/>
                <a:gd name="T67" fmla="*/ 81 h 95"/>
                <a:gd name="T68" fmla="*/ 61 w 78"/>
                <a:gd name="T69" fmla="*/ 65 h 95"/>
                <a:gd name="T70" fmla="*/ 69 w 78"/>
                <a:gd name="T71" fmla="*/ 65 h 95"/>
                <a:gd name="T72" fmla="*/ 61 w 78"/>
                <a:gd name="T73" fmla="*/ 59 h 95"/>
                <a:gd name="T74" fmla="*/ 54 w 78"/>
                <a:gd name="T75" fmla="*/ 52 h 95"/>
                <a:gd name="T76" fmla="*/ 14 w 78"/>
                <a:gd name="T77" fmla="*/ 29 h 95"/>
                <a:gd name="T78" fmla="*/ 53 w 78"/>
                <a:gd name="T79" fmla="*/ 29 h 95"/>
                <a:gd name="T80" fmla="*/ 49 w 78"/>
                <a:gd name="T81" fmla="*/ 13 h 95"/>
                <a:gd name="T82" fmla="*/ 36 w 78"/>
                <a:gd name="T83" fmla="*/ 17 h 95"/>
                <a:gd name="T84" fmla="*/ 32 w 78"/>
                <a:gd name="T85" fmla="*/ 15 h 95"/>
                <a:gd name="T86" fmla="*/ 30 w 78"/>
                <a:gd name="T87" fmla="*/ 9 h 95"/>
                <a:gd name="T88" fmla="*/ 10 w 78"/>
                <a:gd name="T89" fmla="*/ 14 h 95"/>
                <a:gd name="T90" fmla="*/ 14 w 78"/>
                <a:gd name="T91" fmla="*/ 29 h 95"/>
                <a:gd name="T92" fmla="*/ 36 w 78"/>
                <a:gd name="T93" fmla="*/ 8 h 95"/>
                <a:gd name="T94" fmla="*/ 37 w 78"/>
                <a:gd name="T95" fmla="*/ 11 h 95"/>
                <a:gd name="T96" fmla="*/ 41 w 78"/>
                <a:gd name="T97" fmla="*/ 9 h 95"/>
                <a:gd name="T98" fmla="*/ 36 w 78"/>
                <a:gd name="T99" fmla="*/ 8 h 95"/>
                <a:gd name="T100" fmla="*/ 14 w 78"/>
                <a:gd name="T101" fmla="*/ 19 h 95"/>
                <a:gd name="T102" fmla="*/ 15 w 78"/>
                <a:gd name="T103" fmla="*/ 22 h 95"/>
                <a:gd name="T104" fmla="*/ 30 w 78"/>
                <a:gd name="T105" fmla="*/ 18 h 95"/>
                <a:gd name="T106" fmla="*/ 29 w 78"/>
                <a:gd name="T107" fmla="*/ 14 h 95"/>
                <a:gd name="T108" fmla="*/ 14 w 78"/>
                <a:gd name="T109" fmla="*/ 19 h 95"/>
                <a:gd name="T110" fmla="*/ 16 w 78"/>
                <a:gd name="T111" fmla="*/ 24 h 95"/>
                <a:gd name="T112" fmla="*/ 17 w 78"/>
                <a:gd name="T113" fmla="*/ 27 h 95"/>
                <a:gd name="T114" fmla="*/ 32 w 78"/>
                <a:gd name="T115" fmla="*/ 23 h 95"/>
                <a:gd name="T116" fmla="*/ 31 w 78"/>
                <a:gd name="T117" fmla="*/ 20 h 95"/>
                <a:gd name="T118" fmla="*/ 16 w 78"/>
                <a:gd name="T119" fmla="*/ 24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8" h="95">
                  <a:moveTo>
                    <a:pt x="78" y="29"/>
                  </a:moveTo>
                  <a:cubicBezTo>
                    <a:pt x="71" y="85"/>
                    <a:pt x="71" y="85"/>
                    <a:pt x="71" y="85"/>
                  </a:cubicBezTo>
                  <a:cubicBezTo>
                    <a:pt x="71" y="90"/>
                    <a:pt x="67" y="95"/>
                    <a:pt x="61" y="95"/>
                  </a:cubicBezTo>
                  <a:cubicBezTo>
                    <a:pt x="17" y="95"/>
                    <a:pt x="17" y="95"/>
                    <a:pt x="17" y="95"/>
                  </a:cubicBezTo>
                  <a:cubicBezTo>
                    <a:pt x="11" y="95"/>
                    <a:pt x="8" y="90"/>
                    <a:pt x="7" y="85"/>
                  </a:cubicBezTo>
                  <a:cubicBezTo>
                    <a:pt x="0" y="29"/>
                    <a:pt x="0" y="29"/>
                    <a:pt x="0" y="29"/>
                  </a:cubicBezTo>
                  <a:cubicBezTo>
                    <a:pt x="7" y="29"/>
                    <a:pt x="7" y="29"/>
                    <a:pt x="7" y="29"/>
                  </a:cubicBezTo>
                  <a:cubicBezTo>
                    <a:pt x="2" y="12"/>
                    <a:pt x="2" y="12"/>
                    <a:pt x="2" y="12"/>
                  </a:cubicBezTo>
                  <a:cubicBezTo>
                    <a:pt x="1" y="9"/>
                    <a:pt x="1" y="9"/>
                    <a:pt x="1" y="9"/>
                  </a:cubicBezTo>
                  <a:cubicBezTo>
                    <a:pt x="5" y="8"/>
                    <a:pt x="5" y="8"/>
                    <a:pt x="5" y="8"/>
                  </a:cubicBezTo>
                  <a:cubicBezTo>
                    <a:pt x="33" y="0"/>
                    <a:pt x="33" y="0"/>
                    <a:pt x="33" y="0"/>
                  </a:cubicBezTo>
                  <a:cubicBezTo>
                    <a:pt x="34" y="0"/>
                    <a:pt x="34" y="0"/>
                    <a:pt x="34" y="0"/>
                  </a:cubicBezTo>
                  <a:cubicBezTo>
                    <a:pt x="35" y="0"/>
                    <a:pt x="35" y="0"/>
                    <a:pt x="35" y="0"/>
                  </a:cubicBezTo>
                  <a:cubicBezTo>
                    <a:pt x="52" y="4"/>
                    <a:pt x="52" y="4"/>
                    <a:pt x="52" y="4"/>
                  </a:cubicBezTo>
                  <a:cubicBezTo>
                    <a:pt x="54" y="5"/>
                    <a:pt x="54" y="5"/>
                    <a:pt x="54" y="5"/>
                  </a:cubicBezTo>
                  <a:cubicBezTo>
                    <a:pt x="55" y="7"/>
                    <a:pt x="55" y="7"/>
                    <a:pt x="55" y="7"/>
                  </a:cubicBezTo>
                  <a:cubicBezTo>
                    <a:pt x="61" y="29"/>
                    <a:pt x="61" y="29"/>
                    <a:pt x="61" y="29"/>
                  </a:cubicBezTo>
                  <a:cubicBezTo>
                    <a:pt x="78" y="29"/>
                    <a:pt x="78" y="29"/>
                    <a:pt x="78" y="29"/>
                  </a:cubicBezTo>
                  <a:close/>
                  <a:moveTo>
                    <a:pt x="30" y="59"/>
                  </a:moveTo>
                  <a:cubicBezTo>
                    <a:pt x="32" y="52"/>
                    <a:pt x="38" y="47"/>
                    <a:pt x="49" y="47"/>
                  </a:cubicBezTo>
                  <a:cubicBezTo>
                    <a:pt x="49" y="45"/>
                    <a:pt x="49" y="44"/>
                    <a:pt x="49" y="43"/>
                  </a:cubicBezTo>
                  <a:cubicBezTo>
                    <a:pt x="28" y="40"/>
                    <a:pt x="20" y="47"/>
                    <a:pt x="17" y="59"/>
                  </a:cubicBezTo>
                  <a:cubicBezTo>
                    <a:pt x="9" y="59"/>
                    <a:pt x="9" y="59"/>
                    <a:pt x="9" y="59"/>
                  </a:cubicBezTo>
                  <a:cubicBezTo>
                    <a:pt x="16" y="66"/>
                    <a:pt x="16" y="66"/>
                    <a:pt x="16" y="66"/>
                  </a:cubicBezTo>
                  <a:cubicBezTo>
                    <a:pt x="23" y="72"/>
                    <a:pt x="23" y="72"/>
                    <a:pt x="23" y="72"/>
                  </a:cubicBezTo>
                  <a:cubicBezTo>
                    <a:pt x="31" y="66"/>
                    <a:pt x="31" y="66"/>
                    <a:pt x="31" y="66"/>
                  </a:cubicBezTo>
                  <a:cubicBezTo>
                    <a:pt x="38" y="59"/>
                    <a:pt x="38" y="59"/>
                    <a:pt x="38" y="59"/>
                  </a:cubicBezTo>
                  <a:cubicBezTo>
                    <a:pt x="30" y="59"/>
                    <a:pt x="30" y="59"/>
                    <a:pt x="30" y="59"/>
                  </a:cubicBezTo>
                  <a:close/>
                  <a:moveTo>
                    <a:pt x="54" y="52"/>
                  </a:moveTo>
                  <a:cubicBezTo>
                    <a:pt x="46" y="59"/>
                    <a:pt x="46" y="59"/>
                    <a:pt x="46" y="59"/>
                  </a:cubicBezTo>
                  <a:cubicBezTo>
                    <a:pt x="39" y="65"/>
                    <a:pt x="39" y="65"/>
                    <a:pt x="39" y="65"/>
                  </a:cubicBezTo>
                  <a:cubicBezTo>
                    <a:pt x="47" y="65"/>
                    <a:pt x="47" y="65"/>
                    <a:pt x="47" y="65"/>
                  </a:cubicBezTo>
                  <a:cubicBezTo>
                    <a:pt x="45" y="72"/>
                    <a:pt x="39" y="77"/>
                    <a:pt x="29" y="78"/>
                  </a:cubicBezTo>
                  <a:cubicBezTo>
                    <a:pt x="29" y="79"/>
                    <a:pt x="29" y="80"/>
                    <a:pt x="29" y="81"/>
                  </a:cubicBezTo>
                  <a:cubicBezTo>
                    <a:pt x="49" y="84"/>
                    <a:pt x="58" y="77"/>
                    <a:pt x="61" y="65"/>
                  </a:cubicBezTo>
                  <a:cubicBezTo>
                    <a:pt x="69" y="65"/>
                    <a:pt x="69" y="65"/>
                    <a:pt x="69" y="65"/>
                  </a:cubicBezTo>
                  <a:cubicBezTo>
                    <a:pt x="61" y="59"/>
                    <a:pt x="61" y="59"/>
                    <a:pt x="61" y="59"/>
                  </a:cubicBezTo>
                  <a:cubicBezTo>
                    <a:pt x="54" y="52"/>
                    <a:pt x="54" y="52"/>
                    <a:pt x="54" y="52"/>
                  </a:cubicBezTo>
                  <a:close/>
                  <a:moveTo>
                    <a:pt x="14" y="29"/>
                  </a:moveTo>
                  <a:cubicBezTo>
                    <a:pt x="53" y="29"/>
                    <a:pt x="53" y="29"/>
                    <a:pt x="53" y="29"/>
                  </a:cubicBezTo>
                  <a:cubicBezTo>
                    <a:pt x="49" y="13"/>
                    <a:pt x="49" y="13"/>
                    <a:pt x="49" y="13"/>
                  </a:cubicBezTo>
                  <a:cubicBezTo>
                    <a:pt x="44" y="15"/>
                    <a:pt x="36" y="17"/>
                    <a:pt x="36" y="17"/>
                  </a:cubicBezTo>
                  <a:cubicBezTo>
                    <a:pt x="32" y="15"/>
                    <a:pt x="32" y="15"/>
                    <a:pt x="32" y="15"/>
                  </a:cubicBezTo>
                  <a:cubicBezTo>
                    <a:pt x="30" y="9"/>
                    <a:pt x="30" y="9"/>
                    <a:pt x="30" y="9"/>
                  </a:cubicBezTo>
                  <a:cubicBezTo>
                    <a:pt x="10" y="14"/>
                    <a:pt x="10" y="14"/>
                    <a:pt x="10" y="14"/>
                  </a:cubicBezTo>
                  <a:cubicBezTo>
                    <a:pt x="14" y="29"/>
                    <a:pt x="14" y="29"/>
                    <a:pt x="14" y="29"/>
                  </a:cubicBezTo>
                  <a:close/>
                  <a:moveTo>
                    <a:pt x="36" y="8"/>
                  </a:moveTo>
                  <a:cubicBezTo>
                    <a:pt x="37" y="11"/>
                    <a:pt x="37" y="11"/>
                    <a:pt x="37" y="11"/>
                  </a:cubicBezTo>
                  <a:cubicBezTo>
                    <a:pt x="38" y="10"/>
                    <a:pt x="40" y="10"/>
                    <a:pt x="41" y="9"/>
                  </a:cubicBezTo>
                  <a:cubicBezTo>
                    <a:pt x="36" y="8"/>
                    <a:pt x="36" y="8"/>
                    <a:pt x="36" y="8"/>
                  </a:cubicBezTo>
                  <a:close/>
                  <a:moveTo>
                    <a:pt x="14" y="19"/>
                  </a:moveTo>
                  <a:cubicBezTo>
                    <a:pt x="15" y="22"/>
                    <a:pt x="15" y="22"/>
                    <a:pt x="15" y="22"/>
                  </a:cubicBezTo>
                  <a:cubicBezTo>
                    <a:pt x="30" y="18"/>
                    <a:pt x="30" y="18"/>
                    <a:pt x="30" y="18"/>
                  </a:cubicBezTo>
                  <a:cubicBezTo>
                    <a:pt x="29" y="14"/>
                    <a:pt x="29" y="14"/>
                    <a:pt x="29" y="14"/>
                  </a:cubicBezTo>
                  <a:cubicBezTo>
                    <a:pt x="14" y="19"/>
                    <a:pt x="14" y="19"/>
                    <a:pt x="14" y="19"/>
                  </a:cubicBezTo>
                  <a:close/>
                  <a:moveTo>
                    <a:pt x="16" y="24"/>
                  </a:moveTo>
                  <a:cubicBezTo>
                    <a:pt x="17" y="27"/>
                    <a:pt x="17" y="27"/>
                    <a:pt x="17" y="27"/>
                  </a:cubicBezTo>
                  <a:cubicBezTo>
                    <a:pt x="32" y="23"/>
                    <a:pt x="32" y="23"/>
                    <a:pt x="32" y="23"/>
                  </a:cubicBezTo>
                  <a:cubicBezTo>
                    <a:pt x="31" y="20"/>
                    <a:pt x="31" y="20"/>
                    <a:pt x="31" y="20"/>
                  </a:cubicBezTo>
                  <a:lnTo>
                    <a:pt x="16" y="24"/>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1" u="none" strike="noStrike" kern="0" cap="none" spc="0" normalizeH="0" baseline="0" noProof="0">
                <a:ln>
                  <a:noFill/>
                </a:ln>
                <a:solidFill>
                  <a:schemeClr val="bg1"/>
                </a:solidFill>
                <a:effectLst/>
                <a:uLnTx/>
                <a:uFillTx/>
                <a:cs typeface="+mn-ea"/>
                <a:sym typeface="+mn-lt"/>
              </a:endParaRPr>
            </a:p>
          </p:txBody>
        </p:sp>
        <p:sp>
          <p:nvSpPr>
            <p:cNvPr id="14" name="矩形 13"/>
            <p:cNvSpPr/>
            <p:nvPr/>
          </p:nvSpPr>
          <p:spPr>
            <a:xfrm>
              <a:off x="1374057" y="3141663"/>
              <a:ext cx="1107996" cy="369332"/>
            </a:xfrm>
            <a:prstGeom prst="rect">
              <a:avLst/>
            </a:prstGeom>
            <a:noFill/>
          </p:spPr>
          <p:txBody>
            <a:bodyPr wrap="none">
              <a:spAutoFit/>
            </a:bodyPr>
            <a:lstStyle/>
            <a:p>
              <a:pPr algn="ctr" defTabSz="609585"/>
              <a:r>
                <a:rPr lang="zh-CN" altLang="en-US" b="1" dirty="0">
                  <a:solidFill>
                    <a:schemeClr val="bg1"/>
                  </a:solidFill>
                  <a:effectLst>
                    <a:outerShdw blurRad="38100" dist="38100" dir="2700000" algn="tl">
                      <a:srgbClr val="000000">
                        <a:alpha val="43137"/>
                      </a:srgbClr>
                    </a:outerShdw>
                  </a:effectLst>
                  <a:cs typeface="+mn-ea"/>
                  <a:sym typeface="+mn-lt"/>
                </a:rPr>
                <a:t>添加标题</a:t>
              </a:r>
            </a:p>
          </p:txBody>
        </p:sp>
      </p:grpSp>
      <p:grpSp>
        <p:nvGrpSpPr>
          <p:cNvPr id="15" name="组合 14"/>
          <p:cNvGrpSpPr/>
          <p:nvPr/>
        </p:nvGrpSpPr>
        <p:grpSpPr>
          <a:xfrm>
            <a:off x="2813196" y="1881586"/>
            <a:ext cx="2045342" cy="2045342"/>
            <a:chOff x="2813196" y="1881586"/>
            <a:chExt cx="2045342" cy="2045342"/>
          </a:xfrm>
        </p:grpSpPr>
        <p:sp>
          <p:nvSpPr>
            <p:cNvPr id="16" name="矩形 15"/>
            <p:cNvSpPr/>
            <p:nvPr/>
          </p:nvSpPr>
          <p:spPr>
            <a:xfrm>
              <a:off x="2813196" y="1881586"/>
              <a:ext cx="2045342" cy="2045342"/>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1">
                <a:solidFill>
                  <a:schemeClr val="bg1"/>
                </a:solidFill>
                <a:cs typeface="+mn-ea"/>
                <a:sym typeface="+mn-lt"/>
              </a:endParaRPr>
            </a:p>
          </p:txBody>
        </p:sp>
        <p:sp>
          <p:nvSpPr>
            <p:cNvPr id="17" name="Freeform 193"/>
            <p:cNvSpPr>
              <a:spLocks noEditPoints="1"/>
            </p:cNvSpPr>
            <p:nvPr/>
          </p:nvSpPr>
          <p:spPr bwMode="auto">
            <a:xfrm>
              <a:off x="3366987" y="2246155"/>
              <a:ext cx="937769" cy="644716"/>
            </a:xfrm>
            <a:custGeom>
              <a:avLst/>
              <a:gdLst>
                <a:gd name="T0" fmla="*/ 56 w 112"/>
                <a:gd name="T1" fmla="*/ 20 h 77"/>
                <a:gd name="T2" fmla="*/ 15 w 112"/>
                <a:gd name="T3" fmla="*/ 49 h 77"/>
                <a:gd name="T4" fmla="*/ 10 w 112"/>
                <a:gd name="T5" fmla="*/ 52 h 77"/>
                <a:gd name="T6" fmla="*/ 4 w 112"/>
                <a:gd name="T7" fmla="*/ 66 h 77"/>
                <a:gd name="T8" fmla="*/ 4 w 112"/>
                <a:gd name="T9" fmla="*/ 37 h 77"/>
                <a:gd name="T10" fmla="*/ 0 w 112"/>
                <a:gd name="T11" fmla="*/ 46 h 77"/>
                <a:gd name="T12" fmla="*/ 13 w 112"/>
                <a:gd name="T13" fmla="*/ 29 h 77"/>
                <a:gd name="T14" fmla="*/ 15 w 112"/>
                <a:gd name="T15" fmla="*/ 49 h 77"/>
                <a:gd name="T16" fmla="*/ 15 w 112"/>
                <a:gd name="T17" fmla="*/ 25 h 77"/>
                <a:gd name="T18" fmla="*/ 3 w 112"/>
                <a:gd name="T19" fmla="*/ 22 h 77"/>
                <a:gd name="T20" fmla="*/ 96 w 112"/>
                <a:gd name="T21" fmla="*/ 66 h 77"/>
                <a:gd name="T22" fmla="*/ 102 w 112"/>
                <a:gd name="T23" fmla="*/ 52 h 77"/>
                <a:gd name="T24" fmla="*/ 107 w 112"/>
                <a:gd name="T25" fmla="*/ 49 h 77"/>
                <a:gd name="T26" fmla="*/ 107 w 112"/>
                <a:gd name="T27" fmla="*/ 37 h 77"/>
                <a:gd name="T28" fmla="*/ 112 w 112"/>
                <a:gd name="T29" fmla="*/ 33 h 77"/>
                <a:gd name="T30" fmla="*/ 98 w 112"/>
                <a:gd name="T31" fmla="*/ 31 h 77"/>
                <a:gd name="T32" fmla="*/ 101 w 112"/>
                <a:gd name="T33" fmla="*/ 15 h 77"/>
                <a:gd name="T34" fmla="*/ 97 w 112"/>
                <a:gd name="T35" fmla="*/ 26 h 77"/>
                <a:gd name="T36" fmla="*/ 101 w 112"/>
                <a:gd name="T37" fmla="*/ 15 h 77"/>
                <a:gd name="T38" fmla="*/ 80 w 112"/>
                <a:gd name="T39" fmla="*/ 72 h 77"/>
                <a:gd name="T40" fmla="*/ 82 w 112"/>
                <a:gd name="T41" fmla="*/ 72 h 77"/>
                <a:gd name="T42" fmla="*/ 87 w 112"/>
                <a:gd name="T43" fmla="*/ 47 h 77"/>
                <a:gd name="T44" fmla="*/ 88 w 112"/>
                <a:gd name="T45" fmla="*/ 47 h 77"/>
                <a:gd name="T46" fmla="*/ 88 w 112"/>
                <a:gd name="T47" fmla="*/ 26 h 77"/>
                <a:gd name="T48" fmla="*/ 77 w 112"/>
                <a:gd name="T49" fmla="*/ 51 h 77"/>
                <a:gd name="T50" fmla="*/ 65 w 112"/>
                <a:gd name="T51" fmla="*/ 32 h 77"/>
                <a:gd name="T52" fmla="*/ 64 w 112"/>
                <a:gd name="T53" fmla="*/ 50 h 77"/>
                <a:gd name="T54" fmla="*/ 57 w 112"/>
                <a:gd name="T55" fmla="*/ 55 h 77"/>
                <a:gd name="T56" fmla="*/ 48 w 112"/>
                <a:gd name="T57" fmla="*/ 77 h 77"/>
                <a:gd name="T58" fmla="*/ 48 w 112"/>
                <a:gd name="T59" fmla="*/ 32 h 77"/>
                <a:gd name="T60" fmla="*/ 41 w 112"/>
                <a:gd name="T61" fmla="*/ 47 h 77"/>
                <a:gd name="T62" fmla="*/ 65 w 112"/>
                <a:gd name="T63" fmla="*/ 21 h 77"/>
                <a:gd name="T64" fmla="*/ 65 w 112"/>
                <a:gd name="T65" fmla="*/ 47 h 77"/>
                <a:gd name="T66" fmla="*/ 31 w 112"/>
                <a:gd name="T67" fmla="*/ 72 h 77"/>
                <a:gd name="T68" fmla="*/ 30 w 112"/>
                <a:gd name="T69" fmla="*/ 72 h 77"/>
                <a:gd name="T70" fmla="*/ 24 w 112"/>
                <a:gd name="T71" fmla="*/ 47 h 77"/>
                <a:gd name="T72" fmla="*/ 23 w 112"/>
                <a:gd name="T73" fmla="*/ 47 h 77"/>
                <a:gd name="T74" fmla="*/ 23 w 112"/>
                <a:gd name="T75" fmla="*/ 26 h 77"/>
                <a:gd name="T76" fmla="*/ 35 w 112"/>
                <a:gd name="T77" fmla="*/ 51 h 77"/>
                <a:gd name="T78" fmla="*/ 39 w 112"/>
                <a:gd name="T79" fmla="*/ 17 h 77"/>
                <a:gd name="T80" fmla="*/ 31 w 112"/>
                <a:gd name="T81" fmla="*/ 25 h 77"/>
                <a:gd name="T82" fmla="*/ 81 w 112"/>
                <a:gd name="T83" fmla="*/ 9 h 77"/>
                <a:gd name="T84" fmla="*/ 75 w 112"/>
                <a:gd name="T85" fmla="*/ 23 h 77"/>
                <a:gd name="T86" fmla="*/ 81 w 112"/>
                <a:gd name="T87" fmla="*/ 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1" u="none" strike="noStrike" kern="0" cap="none" spc="0" normalizeH="0" baseline="0" noProof="0">
                <a:ln>
                  <a:noFill/>
                </a:ln>
                <a:solidFill>
                  <a:schemeClr val="bg1"/>
                </a:solidFill>
                <a:effectLst/>
                <a:uLnTx/>
                <a:uFillTx/>
                <a:cs typeface="+mn-ea"/>
                <a:sym typeface="+mn-lt"/>
              </a:endParaRPr>
            </a:p>
          </p:txBody>
        </p:sp>
        <p:sp>
          <p:nvSpPr>
            <p:cNvPr id="18" name="矩形 17"/>
            <p:cNvSpPr/>
            <p:nvPr/>
          </p:nvSpPr>
          <p:spPr>
            <a:xfrm>
              <a:off x="3276872" y="3311804"/>
              <a:ext cx="1107996" cy="369332"/>
            </a:xfrm>
            <a:prstGeom prst="rect">
              <a:avLst/>
            </a:prstGeom>
            <a:noFill/>
          </p:spPr>
          <p:txBody>
            <a:bodyPr wrap="none">
              <a:spAutoFit/>
            </a:bodyPr>
            <a:lstStyle/>
            <a:p>
              <a:pPr algn="ctr" defTabSz="609585"/>
              <a:r>
                <a:rPr lang="zh-CN" altLang="en-US" b="1" dirty="0">
                  <a:solidFill>
                    <a:schemeClr val="bg1"/>
                  </a:solidFill>
                  <a:effectLst>
                    <a:outerShdw blurRad="38100" dist="38100" dir="2700000" algn="tl">
                      <a:srgbClr val="000000">
                        <a:alpha val="43137"/>
                      </a:srgbClr>
                    </a:outerShdw>
                  </a:effectLst>
                  <a:cs typeface="+mn-ea"/>
                  <a:sym typeface="+mn-lt"/>
                </a:rPr>
                <a:t>添加标题</a:t>
              </a:r>
            </a:p>
          </p:txBody>
        </p:sp>
      </p:grpSp>
      <p:grpSp>
        <p:nvGrpSpPr>
          <p:cNvPr id="19" name="组合 18"/>
          <p:cNvGrpSpPr/>
          <p:nvPr/>
        </p:nvGrpSpPr>
        <p:grpSpPr>
          <a:xfrm>
            <a:off x="7306800" y="1881586"/>
            <a:ext cx="2045342" cy="2045342"/>
            <a:chOff x="7306800" y="1881586"/>
            <a:chExt cx="2045342" cy="2045342"/>
          </a:xfrm>
        </p:grpSpPr>
        <p:sp>
          <p:nvSpPr>
            <p:cNvPr id="20" name="矩形 19"/>
            <p:cNvSpPr/>
            <p:nvPr/>
          </p:nvSpPr>
          <p:spPr>
            <a:xfrm>
              <a:off x="7306800" y="1881586"/>
              <a:ext cx="2045342" cy="2045342"/>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1">
                <a:solidFill>
                  <a:schemeClr val="bg1"/>
                </a:solidFill>
                <a:cs typeface="+mn-ea"/>
                <a:sym typeface="+mn-lt"/>
              </a:endParaRPr>
            </a:p>
          </p:txBody>
        </p:sp>
        <p:sp>
          <p:nvSpPr>
            <p:cNvPr id="21" name="Freeform 194"/>
            <p:cNvSpPr>
              <a:spLocks noEditPoints="1"/>
            </p:cNvSpPr>
            <p:nvPr/>
          </p:nvSpPr>
          <p:spPr bwMode="auto">
            <a:xfrm>
              <a:off x="7851139" y="2110203"/>
              <a:ext cx="985697" cy="780672"/>
            </a:xfrm>
            <a:custGeom>
              <a:avLst/>
              <a:gdLst>
                <a:gd name="T0" fmla="*/ 18 w 110"/>
                <a:gd name="T1" fmla="*/ 56 h 87"/>
                <a:gd name="T2" fmla="*/ 24 w 110"/>
                <a:gd name="T3" fmla="*/ 55 h 87"/>
                <a:gd name="T4" fmla="*/ 29 w 110"/>
                <a:gd name="T5" fmla="*/ 58 h 87"/>
                <a:gd name="T6" fmla="*/ 40 w 110"/>
                <a:gd name="T7" fmla="*/ 70 h 87"/>
                <a:gd name="T8" fmla="*/ 34 w 110"/>
                <a:gd name="T9" fmla="*/ 56 h 87"/>
                <a:gd name="T10" fmla="*/ 25 w 110"/>
                <a:gd name="T11" fmla="*/ 42 h 87"/>
                <a:gd name="T12" fmla="*/ 26 w 110"/>
                <a:gd name="T13" fmla="*/ 38 h 87"/>
                <a:gd name="T14" fmla="*/ 33 w 110"/>
                <a:gd name="T15" fmla="*/ 53 h 87"/>
                <a:gd name="T16" fmla="*/ 45 w 110"/>
                <a:gd name="T17" fmla="*/ 46 h 87"/>
                <a:gd name="T18" fmla="*/ 57 w 110"/>
                <a:gd name="T19" fmla="*/ 41 h 87"/>
                <a:gd name="T20" fmla="*/ 56 w 110"/>
                <a:gd name="T21" fmla="*/ 35 h 87"/>
                <a:gd name="T22" fmla="*/ 60 w 110"/>
                <a:gd name="T23" fmla="*/ 30 h 87"/>
                <a:gd name="T24" fmla="*/ 71 w 110"/>
                <a:gd name="T25" fmla="*/ 33 h 87"/>
                <a:gd name="T26" fmla="*/ 70 w 110"/>
                <a:gd name="T27" fmla="*/ 42 h 87"/>
                <a:gd name="T28" fmla="*/ 95 w 110"/>
                <a:gd name="T29" fmla="*/ 31 h 87"/>
                <a:gd name="T30" fmla="*/ 98 w 110"/>
                <a:gd name="T31" fmla="*/ 22 h 87"/>
                <a:gd name="T32" fmla="*/ 109 w 110"/>
                <a:gd name="T33" fmla="*/ 24 h 87"/>
                <a:gd name="T34" fmla="*/ 110 w 110"/>
                <a:gd name="T35" fmla="*/ 30 h 87"/>
                <a:gd name="T36" fmla="*/ 107 w 110"/>
                <a:gd name="T37" fmla="*/ 35 h 87"/>
                <a:gd name="T38" fmla="*/ 83 w 110"/>
                <a:gd name="T39" fmla="*/ 56 h 87"/>
                <a:gd name="T40" fmla="*/ 80 w 110"/>
                <a:gd name="T41" fmla="*/ 66 h 87"/>
                <a:gd name="T42" fmla="*/ 69 w 110"/>
                <a:gd name="T43" fmla="*/ 64 h 87"/>
                <a:gd name="T44" fmla="*/ 68 w 110"/>
                <a:gd name="T45" fmla="*/ 58 h 87"/>
                <a:gd name="T46" fmla="*/ 57 w 110"/>
                <a:gd name="T47" fmla="*/ 57 h 87"/>
                <a:gd name="T48" fmla="*/ 101 w 110"/>
                <a:gd name="T49" fmla="*/ 68 h 87"/>
                <a:gd name="T50" fmla="*/ 71 w 110"/>
                <a:gd name="T51" fmla="*/ 74 h 87"/>
                <a:gd name="T52" fmla="*/ 48 w 110"/>
                <a:gd name="T53" fmla="*/ 80 h 87"/>
                <a:gd name="T54" fmla="*/ 45 w 110"/>
                <a:gd name="T55" fmla="*/ 85 h 87"/>
                <a:gd name="T56" fmla="*/ 34 w 110"/>
                <a:gd name="T57" fmla="*/ 83 h 87"/>
                <a:gd name="T58" fmla="*/ 33 w 110"/>
                <a:gd name="T59" fmla="*/ 76 h 87"/>
                <a:gd name="T60" fmla="*/ 16 w 110"/>
                <a:gd name="T61" fmla="*/ 67 h 87"/>
                <a:gd name="T62" fmla="*/ 16 w 110"/>
                <a:gd name="T63" fmla="*/ 67 h 87"/>
                <a:gd name="T64" fmla="*/ 2 w 110"/>
                <a:gd name="T65" fmla="*/ 25 h 87"/>
                <a:gd name="T66" fmla="*/ 24 w 110"/>
                <a:gd name="T67" fmla="*/ 28 h 87"/>
                <a:gd name="T68" fmla="*/ 38 w 110"/>
                <a:gd name="T69" fmla="*/ 18 h 87"/>
                <a:gd name="T70" fmla="*/ 48 w 110"/>
                <a:gd name="T71" fmla="*/ 29 h 87"/>
                <a:gd name="T72" fmla="*/ 77 w 110"/>
                <a:gd name="T73" fmla="*/ 30 h 87"/>
                <a:gd name="T74" fmla="*/ 98 w 110"/>
                <a:gd name="T75" fmla="*/ 0 h 87"/>
                <a:gd name="T76" fmla="*/ 62 w 110"/>
                <a:gd name="T77" fmla="*/ 18 h 87"/>
                <a:gd name="T78" fmla="*/ 40 w 110"/>
                <a:gd name="T79" fmla="*/ 14 h 87"/>
                <a:gd name="T80" fmla="*/ 26 w 110"/>
                <a:gd name="T81" fmla="*/ 24 h 87"/>
                <a:gd name="T82" fmla="*/ 21 w 110"/>
                <a:gd name="T83" fmla="*/ 20 h 87"/>
                <a:gd name="T84" fmla="*/ 103 w 110"/>
                <a:gd name="T85" fmla="*/ 24 h 87"/>
                <a:gd name="T86" fmla="*/ 98 w 110"/>
                <a:gd name="T87" fmla="*/ 28 h 87"/>
                <a:gd name="T88" fmla="*/ 101 w 110"/>
                <a:gd name="T89" fmla="*/ 33 h 87"/>
                <a:gd name="T90" fmla="*/ 107 w 110"/>
                <a:gd name="T91" fmla="*/ 29 h 87"/>
                <a:gd name="T92" fmla="*/ 80 w 110"/>
                <a:gd name="T93" fmla="*/ 57 h 87"/>
                <a:gd name="T94" fmla="*/ 73 w 110"/>
                <a:gd name="T95" fmla="*/ 55 h 87"/>
                <a:gd name="T96" fmla="*/ 72 w 110"/>
                <a:gd name="T97" fmla="*/ 62 h 87"/>
                <a:gd name="T98" fmla="*/ 78 w 110"/>
                <a:gd name="T99" fmla="*/ 63 h 87"/>
                <a:gd name="T100" fmla="*/ 80 w 110"/>
                <a:gd name="T101" fmla="*/ 57 h 87"/>
                <a:gd name="T102" fmla="*/ 61 w 110"/>
                <a:gd name="T103" fmla="*/ 33 h 87"/>
                <a:gd name="T104" fmla="*/ 60 w 110"/>
                <a:gd name="T105" fmla="*/ 40 h 87"/>
                <a:gd name="T106" fmla="*/ 67 w 110"/>
                <a:gd name="T107" fmla="*/ 41 h 87"/>
                <a:gd name="T108" fmla="*/ 68 w 110"/>
                <a:gd name="T109" fmla="*/ 34 h 87"/>
                <a:gd name="T110" fmla="*/ 41 w 110"/>
                <a:gd name="T111" fmla="*/ 74 h 87"/>
                <a:gd name="T112" fmla="*/ 36 w 110"/>
                <a:gd name="T113" fmla="*/ 77 h 87"/>
                <a:gd name="T114" fmla="*/ 39 w 110"/>
                <a:gd name="T115" fmla="*/ 83 h 87"/>
                <a:gd name="T116" fmla="*/ 45 w 110"/>
                <a:gd name="T117" fmla="*/ 79 h 87"/>
                <a:gd name="T118" fmla="*/ 27 w 110"/>
                <a:gd name="T119" fmla="*/ 60 h 87"/>
                <a:gd name="T120" fmla="*/ 20 w 110"/>
                <a:gd name="T121" fmla="*/ 59 h 87"/>
                <a:gd name="T122" fmla="*/ 19 w 110"/>
                <a:gd name="T123" fmla="*/ 65 h 87"/>
                <a:gd name="T124" fmla="*/ 25 w 110"/>
                <a:gd name="T125" fmla="*/ 6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0" h="87">
                  <a:moveTo>
                    <a:pt x="0" y="61"/>
                  </a:moveTo>
                  <a:cubicBezTo>
                    <a:pt x="16" y="59"/>
                    <a:pt x="16" y="59"/>
                    <a:pt x="16" y="59"/>
                  </a:cubicBezTo>
                  <a:cubicBezTo>
                    <a:pt x="16" y="58"/>
                    <a:pt x="17" y="57"/>
                    <a:pt x="18" y="56"/>
                  </a:cubicBezTo>
                  <a:cubicBezTo>
                    <a:pt x="18" y="56"/>
                    <a:pt x="18" y="56"/>
                    <a:pt x="18" y="56"/>
                  </a:cubicBezTo>
                  <a:cubicBezTo>
                    <a:pt x="18" y="56"/>
                    <a:pt x="18" y="56"/>
                    <a:pt x="18" y="56"/>
                  </a:cubicBezTo>
                  <a:cubicBezTo>
                    <a:pt x="20" y="55"/>
                    <a:pt x="22" y="54"/>
                    <a:pt x="24" y="55"/>
                  </a:cubicBezTo>
                  <a:cubicBezTo>
                    <a:pt x="27" y="55"/>
                    <a:pt x="28" y="56"/>
                    <a:pt x="29" y="58"/>
                  </a:cubicBezTo>
                  <a:cubicBezTo>
                    <a:pt x="29" y="58"/>
                    <a:pt x="29" y="58"/>
                    <a:pt x="29" y="58"/>
                  </a:cubicBezTo>
                  <a:cubicBezTo>
                    <a:pt x="29" y="58"/>
                    <a:pt x="29" y="58"/>
                    <a:pt x="29" y="58"/>
                  </a:cubicBezTo>
                  <a:cubicBezTo>
                    <a:pt x="31" y="60"/>
                    <a:pt x="31" y="62"/>
                    <a:pt x="31" y="64"/>
                  </a:cubicBezTo>
                  <a:cubicBezTo>
                    <a:pt x="38" y="71"/>
                    <a:pt x="38" y="71"/>
                    <a:pt x="38" y="71"/>
                  </a:cubicBezTo>
                  <a:cubicBezTo>
                    <a:pt x="39" y="71"/>
                    <a:pt x="40" y="70"/>
                    <a:pt x="40" y="70"/>
                  </a:cubicBezTo>
                  <a:cubicBezTo>
                    <a:pt x="50" y="55"/>
                    <a:pt x="50" y="55"/>
                    <a:pt x="50" y="55"/>
                  </a:cubicBezTo>
                  <a:cubicBezTo>
                    <a:pt x="44" y="49"/>
                    <a:pt x="44" y="49"/>
                    <a:pt x="44" y="49"/>
                  </a:cubicBezTo>
                  <a:cubicBezTo>
                    <a:pt x="34" y="56"/>
                    <a:pt x="34" y="56"/>
                    <a:pt x="34" y="56"/>
                  </a:cubicBezTo>
                  <a:cubicBezTo>
                    <a:pt x="32" y="57"/>
                    <a:pt x="32" y="57"/>
                    <a:pt x="32" y="57"/>
                  </a:cubicBezTo>
                  <a:cubicBezTo>
                    <a:pt x="31" y="56"/>
                    <a:pt x="31" y="56"/>
                    <a:pt x="31" y="56"/>
                  </a:cubicBezTo>
                  <a:cubicBezTo>
                    <a:pt x="25" y="42"/>
                    <a:pt x="25" y="42"/>
                    <a:pt x="25" y="42"/>
                  </a:cubicBezTo>
                  <a:cubicBezTo>
                    <a:pt x="5" y="43"/>
                    <a:pt x="5" y="43"/>
                    <a:pt x="5" y="43"/>
                  </a:cubicBezTo>
                  <a:cubicBezTo>
                    <a:pt x="4" y="39"/>
                    <a:pt x="4" y="39"/>
                    <a:pt x="4" y="39"/>
                  </a:cubicBezTo>
                  <a:cubicBezTo>
                    <a:pt x="26" y="38"/>
                    <a:pt x="26" y="38"/>
                    <a:pt x="26" y="38"/>
                  </a:cubicBezTo>
                  <a:cubicBezTo>
                    <a:pt x="27" y="38"/>
                    <a:pt x="27" y="38"/>
                    <a:pt x="27" y="38"/>
                  </a:cubicBezTo>
                  <a:cubicBezTo>
                    <a:pt x="28" y="39"/>
                    <a:pt x="28" y="39"/>
                    <a:pt x="28" y="39"/>
                  </a:cubicBezTo>
                  <a:cubicBezTo>
                    <a:pt x="33" y="53"/>
                    <a:pt x="33" y="53"/>
                    <a:pt x="33" y="53"/>
                  </a:cubicBezTo>
                  <a:cubicBezTo>
                    <a:pt x="43" y="46"/>
                    <a:pt x="43" y="46"/>
                    <a:pt x="43" y="46"/>
                  </a:cubicBezTo>
                  <a:cubicBezTo>
                    <a:pt x="44" y="45"/>
                    <a:pt x="44" y="45"/>
                    <a:pt x="44" y="45"/>
                  </a:cubicBezTo>
                  <a:cubicBezTo>
                    <a:pt x="45" y="46"/>
                    <a:pt x="45" y="46"/>
                    <a:pt x="45" y="46"/>
                  </a:cubicBezTo>
                  <a:cubicBezTo>
                    <a:pt x="52" y="52"/>
                    <a:pt x="52" y="52"/>
                    <a:pt x="52" y="52"/>
                  </a:cubicBezTo>
                  <a:cubicBezTo>
                    <a:pt x="58" y="42"/>
                    <a:pt x="58" y="42"/>
                    <a:pt x="58" y="42"/>
                  </a:cubicBezTo>
                  <a:cubicBezTo>
                    <a:pt x="57" y="42"/>
                    <a:pt x="57" y="41"/>
                    <a:pt x="57" y="41"/>
                  </a:cubicBezTo>
                  <a:cubicBezTo>
                    <a:pt x="57" y="41"/>
                    <a:pt x="57" y="41"/>
                    <a:pt x="57" y="41"/>
                  </a:cubicBezTo>
                  <a:cubicBezTo>
                    <a:pt x="57" y="41"/>
                    <a:pt x="57" y="41"/>
                    <a:pt x="57" y="41"/>
                  </a:cubicBezTo>
                  <a:cubicBezTo>
                    <a:pt x="56" y="40"/>
                    <a:pt x="56" y="38"/>
                    <a:pt x="56" y="35"/>
                  </a:cubicBezTo>
                  <a:cubicBezTo>
                    <a:pt x="57" y="33"/>
                    <a:pt x="58" y="31"/>
                    <a:pt x="60" y="30"/>
                  </a:cubicBezTo>
                  <a:cubicBezTo>
                    <a:pt x="60" y="30"/>
                    <a:pt x="60" y="30"/>
                    <a:pt x="60" y="30"/>
                  </a:cubicBezTo>
                  <a:cubicBezTo>
                    <a:pt x="60" y="30"/>
                    <a:pt x="60" y="30"/>
                    <a:pt x="60" y="30"/>
                  </a:cubicBezTo>
                  <a:cubicBezTo>
                    <a:pt x="61" y="29"/>
                    <a:pt x="63" y="29"/>
                    <a:pt x="65" y="29"/>
                  </a:cubicBezTo>
                  <a:cubicBezTo>
                    <a:pt x="68" y="30"/>
                    <a:pt x="69" y="31"/>
                    <a:pt x="71" y="33"/>
                  </a:cubicBezTo>
                  <a:cubicBezTo>
                    <a:pt x="71" y="33"/>
                    <a:pt x="71" y="33"/>
                    <a:pt x="71" y="33"/>
                  </a:cubicBezTo>
                  <a:cubicBezTo>
                    <a:pt x="71" y="33"/>
                    <a:pt x="71" y="33"/>
                    <a:pt x="71" y="33"/>
                  </a:cubicBezTo>
                  <a:cubicBezTo>
                    <a:pt x="72" y="34"/>
                    <a:pt x="72" y="36"/>
                    <a:pt x="72" y="39"/>
                  </a:cubicBezTo>
                  <a:cubicBezTo>
                    <a:pt x="71" y="40"/>
                    <a:pt x="71" y="41"/>
                    <a:pt x="70" y="42"/>
                  </a:cubicBezTo>
                  <a:cubicBezTo>
                    <a:pt x="75" y="51"/>
                    <a:pt x="75" y="51"/>
                    <a:pt x="75" y="51"/>
                  </a:cubicBezTo>
                  <a:cubicBezTo>
                    <a:pt x="76" y="51"/>
                    <a:pt x="76" y="51"/>
                    <a:pt x="77" y="51"/>
                  </a:cubicBezTo>
                  <a:cubicBezTo>
                    <a:pt x="95" y="31"/>
                    <a:pt x="95" y="31"/>
                    <a:pt x="95" y="31"/>
                  </a:cubicBezTo>
                  <a:cubicBezTo>
                    <a:pt x="94" y="30"/>
                    <a:pt x="94" y="28"/>
                    <a:pt x="94" y="27"/>
                  </a:cubicBezTo>
                  <a:cubicBezTo>
                    <a:pt x="95" y="25"/>
                    <a:pt x="96" y="23"/>
                    <a:pt x="98" y="22"/>
                  </a:cubicBezTo>
                  <a:cubicBezTo>
                    <a:pt x="98" y="22"/>
                    <a:pt x="98" y="22"/>
                    <a:pt x="98" y="22"/>
                  </a:cubicBezTo>
                  <a:cubicBezTo>
                    <a:pt x="98" y="22"/>
                    <a:pt x="98" y="22"/>
                    <a:pt x="98" y="22"/>
                  </a:cubicBezTo>
                  <a:cubicBezTo>
                    <a:pt x="100" y="21"/>
                    <a:pt x="102" y="20"/>
                    <a:pt x="104" y="21"/>
                  </a:cubicBezTo>
                  <a:cubicBezTo>
                    <a:pt x="106" y="21"/>
                    <a:pt x="108" y="22"/>
                    <a:pt x="109" y="24"/>
                  </a:cubicBezTo>
                  <a:cubicBezTo>
                    <a:pt x="109" y="24"/>
                    <a:pt x="109" y="24"/>
                    <a:pt x="109" y="24"/>
                  </a:cubicBezTo>
                  <a:cubicBezTo>
                    <a:pt x="109" y="24"/>
                    <a:pt x="109" y="24"/>
                    <a:pt x="109" y="24"/>
                  </a:cubicBezTo>
                  <a:cubicBezTo>
                    <a:pt x="110" y="26"/>
                    <a:pt x="110" y="28"/>
                    <a:pt x="110" y="30"/>
                  </a:cubicBezTo>
                  <a:cubicBezTo>
                    <a:pt x="110" y="32"/>
                    <a:pt x="108" y="34"/>
                    <a:pt x="107" y="35"/>
                  </a:cubicBezTo>
                  <a:cubicBezTo>
                    <a:pt x="107" y="35"/>
                    <a:pt x="107" y="35"/>
                    <a:pt x="107" y="35"/>
                  </a:cubicBezTo>
                  <a:cubicBezTo>
                    <a:pt x="107" y="35"/>
                    <a:pt x="107" y="35"/>
                    <a:pt x="107" y="35"/>
                  </a:cubicBezTo>
                  <a:cubicBezTo>
                    <a:pt x="105" y="36"/>
                    <a:pt x="103" y="37"/>
                    <a:pt x="101" y="36"/>
                  </a:cubicBezTo>
                  <a:cubicBezTo>
                    <a:pt x="101" y="36"/>
                    <a:pt x="100" y="36"/>
                    <a:pt x="100" y="36"/>
                  </a:cubicBezTo>
                  <a:cubicBezTo>
                    <a:pt x="83" y="56"/>
                    <a:pt x="83" y="56"/>
                    <a:pt x="83" y="56"/>
                  </a:cubicBezTo>
                  <a:cubicBezTo>
                    <a:pt x="83" y="57"/>
                    <a:pt x="84" y="59"/>
                    <a:pt x="83" y="61"/>
                  </a:cubicBezTo>
                  <a:cubicBezTo>
                    <a:pt x="83" y="63"/>
                    <a:pt x="82" y="65"/>
                    <a:pt x="80" y="66"/>
                  </a:cubicBezTo>
                  <a:cubicBezTo>
                    <a:pt x="80" y="66"/>
                    <a:pt x="80" y="66"/>
                    <a:pt x="80" y="66"/>
                  </a:cubicBezTo>
                  <a:cubicBezTo>
                    <a:pt x="80" y="66"/>
                    <a:pt x="80" y="66"/>
                    <a:pt x="80" y="66"/>
                  </a:cubicBezTo>
                  <a:cubicBezTo>
                    <a:pt x="78" y="67"/>
                    <a:pt x="76" y="67"/>
                    <a:pt x="74" y="67"/>
                  </a:cubicBezTo>
                  <a:cubicBezTo>
                    <a:pt x="72" y="67"/>
                    <a:pt x="70" y="65"/>
                    <a:pt x="69" y="64"/>
                  </a:cubicBezTo>
                  <a:cubicBezTo>
                    <a:pt x="69" y="64"/>
                    <a:pt x="69" y="64"/>
                    <a:pt x="69" y="64"/>
                  </a:cubicBezTo>
                  <a:cubicBezTo>
                    <a:pt x="69" y="64"/>
                    <a:pt x="69" y="64"/>
                    <a:pt x="69" y="64"/>
                  </a:cubicBezTo>
                  <a:cubicBezTo>
                    <a:pt x="68" y="62"/>
                    <a:pt x="67" y="60"/>
                    <a:pt x="68" y="58"/>
                  </a:cubicBezTo>
                  <a:cubicBezTo>
                    <a:pt x="68" y="57"/>
                    <a:pt x="68" y="56"/>
                    <a:pt x="69" y="55"/>
                  </a:cubicBezTo>
                  <a:cubicBezTo>
                    <a:pt x="63" y="47"/>
                    <a:pt x="63" y="47"/>
                    <a:pt x="63" y="47"/>
                  </a:cubicBezTo>
                  <a:cubicBezTo>
                    <a:pt x="57" y="57"/>
                    <a:pt x="57" y="57"/>
                    <a:pt x="57" y="57"/>
                  </a:cubicBezTo>
                  <a:cubicBezTo>
                    <a:pt x="72" y="71"/>
                    <a:pt x="72" y="71"/>
                    <a:pt x="72" y="71"/>
                  </a:cubicBezTo>
                  <a:cubicBezTo>
                    <a:pt x="100" y="65"/>
                    <a:pt x="100" y="65"/>
                    <a:pt x="100" y="65"/>
                  </a:cubicBezTo>
                  <a:cubicBezTo>
                    <a:pt x="101" y="68"/>
                    <a:pt x="101" y="68"/>
                    <a:pt x="101" y="68"/>
                  </a:cubicBezTo>
                  <a:cubicBezTo>
                    <a:pt x="72" y="75"/>
                    <a:pt x="72" y="75"/>
                    <a:pt x="72" y="75"/>
                  </a:cubicBezTo>
                  <a:cubicBezTo>
                    <a:pt x="71" y="75"/>
                    <a:pt x="71" y="75"/>
                    <a:pt x="71" y="75"/>
                  </a:cubicBezTo>
                  <a:cubicBezTo>
                    <a:pt x="71" y="74"/>
                    <a:pt x="71" y="74"/>
                    <a:pt x="71" y="74"/>
                  </a:cubicBezTo>
                  <a:cubicBezTo>
                    <a:pt x="55" y="60"/>
                    <a:pt x="55" y="60"/>
                    <a:pt x="55" y="60"/>
                  </a:cubicBezTo>
                  <a:cubicBezTo>
                    <a:pt x="47" y="74"/>
                    <a:pt x="47" y="74"/>
                    <a:pt x="47" y="74"/>
                  </a:cubicBezTo>
                  <a:cubicBezTo>
                    <a:pt x="48" y="76"/>
                    <a:pt x="49" y="78"/>
                    <a:pt x="48" y="80"/>
                  </a:cubicBezTo>
                  <a:cubicBezTo>
                    <a:pt x="48" y="82"/>
                    <a:pt x="46" y="84"/>
                    <a:pt x="45" y="85"/>
                  </a:cubicBezTo>
                  <a:cubicBezTo>
                    <a:pt x="45" y="85"/>
                    <a:pt x="45" y="85"/>
                    <a:pt x="45" y="85"/>
                  </a:cubicBezTo>
                  <a:cubicBezTo>
                    <a:pt x="45" y="85"/>
                    <a:pt x="45" y="85"/>
                    <a:pt x="45" y="85"/>
                  </a:cubicBezTo>
                  <a:cubicBezTo>
                    <a:pt x="43" y="86"/>
                    <a:pt x="41" y="87"/>
                    <a:pt x="39" y="86"/>
                  </a:cubicBezTo>
                  <a:cubicBezTo>
                    <a:pt x="37" y="86"/>
                    <a:pt x="35" y="84"/>
                    <a:pt x="34" y="83"/>
                  </a:cubicBezTo>
                  <a:cubicBezTo>
                    <a:pt x="34" y="83"/>
                    <a:pt x="34" y="83"/>
                    <a:pt x="34" y="83"/>
                  </a:cubicBezTo>
                  <a:cubicBezTo>
                    <a:pt x="34" y="83"/>
                    <a:pt x="34" y="83"/>
                    <a:pt x="34" y="83"/>
                  </a:cubicBezTo>
                  <a:cubicBezTo>
                    <a:pt x="33" y="81"/>
                    <a:pt x="32" y="79"/>
                    <a:pt x="33" y="77"/>
                  </a:cubicBezTo>
                  <a:cubicBezTo>
                    <a:pt x="33" y="77"/>
                    <a:pt x="33" y="76"/>
                    <a:pt x="33" y="76"/>
                  </a:cubicBezTo>
                  <a:cubicBezTo>
                    <a:pt x="26" y="70"/>
                    <a:pt x="26" y="70"/>
                    <a:pt x="26" y="70"/>
                  </a:cubicBezTo>
                  <a:cubicBezTo>
                    <a:pt x="24" y="70"/>
                    <a:pt x="23" y="71"/>
                    <a:pt x="21" y="70"/>
                  </a:cubicBezTo>
                  <a:cubicBezTo>
                    <a:pt x="19" y="70"/>
                    <a:pt x="17" y="69"/>
                    <a:pt x="16" y="67"/>
                  </a:cubicBezTo>
                  <a:cubicBezTo>
                    <a:pt x="16" y="67"/>
                    <a:pt x="16" y="67"/>
                    <a:pt x="16" y="67"/>
                  </a:cubicBezTo>
                  <a:cubicBezTo>
                    <a:pt x="16" y="67"/>
                    <a:pt x="16" y="67"/>
                    <a:pt x="16" y="67"/>
                  </a:cubicBezTo>
                  <a:cubicBezTo>
                    <a:pt x="16" y="67"/>
                    <a:pt x="16" y="67"/>
                    <a:pt x="16" y="67"/>
                  </a:cubicBezTo>
                  <a:cubicBezTo>
                    <a:pt x="1" y="69"/>
                    <a:pt x="1" y="69"/>
                    <a:pt x="1" y="69"/>
                  </a:cubicBezTo>
                  <a:cubicBezTo>
                    <a:pt x="0" y="61"/>
                    <a:pt x="0" y="61"/>
                    <a:pt x="0" y="61"/>
                  </a:cubicBezTo>
                  <a:close/>
                  <a:moveTo>
                    <a:pt x="2" y="25"/>
                  </a:moveTo>
                  <a:cubicBezTo>
                    <a:pt x="3" y="29"/>
                    <a:pt x="3" y="29"/>
                    <a:pt x="3" y="29"/>
                  </a:cubicBezTo>
                  <a:cubicBezTo>
                    <a:pt x="21" y="24"/>
                    <a:pt x="21" y="24"/>
                    <a:pt x="21" y="24"/>
                  </a:cubicBezTo>
                  <a:cubicBezTo>
                    <a:pt x="24" y="28"/>
                    <a:pt x="24" y="28"/>
                    <a:pt x="24" y="28"/>
                  </a:cubicBezTo>
                  <a:cubicBezTo>
                    <a:pt x="26" y="29"/>
                    <a:pt x="26" y="29"/>
                    <a:pt x="26" y="29"/>
                  </a:cubicBezTo>
                  <a:cubicBezTo>
                    <a:pt x="27" y="28"/>
                    <a:pt x="27" y="28"/>
                    <a:pt x="27" y="28"/>
                  </a:cubicBezTo>
                  <a:cubicBezTo>
                    <a:pt x="38" y="18"/>
                    <a:pt x="38" y="18"/>
                    <a:pt x="38" y="18"/>
                  </a:cubicBezTo>
                  <a:cubicBezTo>
                    <a:pt x="46" y="28"/>
                    <a:pt x="46" y="28"/>
                    <a:pt x="46" y="28"/>
                  </a:cubicBezTo>
                  <a:cubicBezTo>
                    <a:pt x="46" y="29"/>
                    <a:pt x="46" y="29"/>
                    <a:pt x="46" y="29"/>
                  </a:cubicBezTo>
                  <a:cubicBezTo>
                    <a:pt x="48" y="29"/>
                    <a:pt x="48" y="29"/>
                    <a:pt x="48" y="29"/>
                  </a:cubicBezTo>
                  <a:cubicBezTo>
                    <a:pt x="62" y="22"/>
                    <a:pt x="62" y="22"/>
                    <a:pt x="62" y="22"/>
                  </a:cubicBezTo>
                  <a:cubicBezTo>
                    <a:pt x="76" y="29"/>
                    <a:pt x="76" y="29"/>
                    <a:pt x="76" y="29"/>
                  </a:cubicBezTo>
                  <a:cubicBezTo>
                    <a:pt x="77" y="30"/>
                    <a:pt x="77" y="30"/>
                    <a:pt x="77" y="30"/>
                  </a:cubicBezTo>
                  <a:cubicBezTo>
                    <a:pt x="78" y="29"/>
                    <a:pt x="78" y="29"/>
                    <a:pt x="78" y="29"/>
                  </a:cubicBezTo>
                  <a:cubicBezTo>
                    <a:pt x="101" y="2"/>
                    <a:pt x="101" y="2"/>
                    <a:pt x="101" y="2"/>
                  </a:cubicBezTo>
                  <a:cubicBezTo>
                    <a:pt x="98" y="0"/>
                    <a:pt x="98" y="0"/>
                    <a:pt x="98" y="0"/>
                  </a:cubicBezTo>
                  <a:cubicBezTo>
                    <a:pt x="76" y="26"/>
                    <a:pt x="76" y="26"/>
                    <a:pt x="76" y="26"/>
                  </a:cubicBezTo>
                  <a:cubicBezTo>
                    <a:pt x="62" y="19"/>
                    <a:pt x="62" y="19"/>
                    <a:pt x="62" y="19"/>
                  </a:cubicBezTo>
                  <a:cubicBezTo>
                    <a:pt x="62" y="18"/>
                    <a:pt x="62" y="18"/>
                    <a:pt x="62" y="18"/>
                  </a:cubicBezTo>
                  <a:cubicBezTo>
                    <a:pt x="61" y="19"/>
                    <a:pt x="61" y="19"/>
                    <a:pt x="61" y="19"/>
                  </a:cubicBezTo>
                  <a:cubicBezTo>
                    <a:pt x="48" y="25"/>
                    <a:pt x="48" y="25"/>
                    <a:pt x="48" y="25"/>
                  </a:cubicBezTo>
                  <a:cubicBezTo>
                    <a:pt x="40" y="14"/>
                    <a:pt x="40" y="14"/>
                    <a:pt x="40" y="14"/>
                  </a:cubicBezTo>
                  <a:cubicBezTo>
                    <a:pt x="39" y="13"/>
                    <a:pt x="39" y="13"/>
                    <a:pt x="39" y="13"/>
                  </a:cubicBezTo>
                  <a:cubicBezTo>
                    <a:pt x="37" y="14"/>
                    <a:pt x="37" y="14"/>
                    <a:pt x="37" y="14"/>
                  </a:cubicBezTo>
                  <a:cubicBezTo>
                    <a:pt x="26" y="24"/>
                    <a:pt x="26" y="24"/>
                    <a:pt x="26" y="24"/>
                  </a:cubicBezTo>
                  <a:cubicBezTo>
                    <a:pt x="22" y="20"/>
                    <a:pt x="22" y="20"/>
                    <a:pt x="22" y="20"/>
                  </a:cubicBezTo>
                  <a:cubicBezTo>
                    <a:pt x="22" y="20"/>
                    <a:pt x="22" y="20"/>
                    <a:pt x="22" y="20"/>
                  </a:cubicBezTo>
                  <a:cubicBezTo>
                    <a:pt x="21" y="20"/>
                    <a:pt x="21" y="20"/>
                    <a:pt x="21" y="20"/>
                  </a:cubicBezTo>
                  <a:cubicBezTo>
                    <a:pt x="2" y="25"/>
                    <a:pt x="2" y="25"/>
                    <a:pt x="2" y="25"/>
                  </a:cubicBezTo>
                  <a:close/>
                  <a:moveTo>
                    <a:pt x="106" y="26"/>
                  </a:moveTo>
                  <a:cubicBezTo>
                    <a:pt x="106" y="25"/>
                    <a:pt x="104" y="24"/>
                    <a:pt x="103" y="24"/>
                  </a:cubicBezTo>
                  <a:cubicBezTo>
                    <a:pt x="102" y="24"/>
                    <a:pt x="101" y="24"/>
                    <a:pt x="100" y="25"/>
                  </a:cubicBezTo>
                  <a:cubicBezTo>
                    <a:pt x="100" y="25"/>
                    <a:pt x="100" y="25"/>
                    <a:pt x="100" y="25"/>
                  </a:cubicBezTo>
                  <a:cubicBezTo>
                    <a:pt x="99" y="25"/>
                    <a:pt x="98" y="26"/>
                    <a:pt x="98" y="28"/>
                  </a:cubicBezTo>
                  <a:cubicBezTo>
                    <a:pt x="97" y="29"/>
                    <a:pt x="98" y="30"/>
                    <a:pt x="98" y="31"/>
                  </a:cubicBezTo>
                  <a:cubicBezTo>
                    <a:pt x="98" y="31"/>
                    <a:pt x="98" y="31"/>
                    <a:pt x="98" y="31"/>
                  </a:cubicBezTo>
                  <a:cubicBezTo>
                    <a:pt x="99" y="32"/>
                    <a:pt x="100" y="33"/>
                    <a:pt x="101" y="33"/>
                  </a:cubicBezTo>
                  <a:cubicBezTo>
                    <a:pt x="103" y="33"/>
                    <a:pt x="104" y="33"/>
                    <a:pt x="105" y="33"/>
                  </a:cubicBezTo>
                  <a:cubicBezTo>
                    <a:pt x="105" y="32"/>
                    <a:pt x="105" y="32"/>
                    <a:pt x="105" y="32"/>
                  </a:cubicBezTo>
                  <a:cubicBezTo>
                    <a:pt x="106" y="32"/>
                    <a:pt x="107" y="31"/>
                    <a:pt x="107" y="29"/>
                  </a:cubicBezTo>
                  <a:cubicBezTo>
                    <a:pt x="107" y="28"/>
                    <a:pt x="107" y="27"/>
                    <a:pt x="106" y="26"/>
                  </a:cubicBezTo>
                  <a:cubicBezTo>
                    <a:pt x="106" y="26"/>
                    <a:pt x="106" y="26"/>
                    <a:pt x="106" y="26"/>
                  </a:cubicBezTo>
                  <a:close/>
                  <a:moveTo>
                    <a:pt x="80" y="57"/>
                  </a:moveTo>
                  <a:cubicBezTo>
                    <a:pt x="79" y="56"/>
                    <a:pt x="78" y="55"/>
                    <a:pt x="77" y="55"/>
                  </a:cubicBezTo>
                  <a:cubicBezTo>
                    <a:pt x="75" y="54"/>
                    <a:pt x="74" y="55"/>
                    <a:pt x="73" y="55"/>
                  </a:cubicBezTo>
                  <a:cubicBezTo>
                    <a:pt x="73" y="55"/>
                    <a:pt x="73" y="55"/>
                    <a:pt x="73" y="55"/>
                  </a:cubicBezTo>
                  <a:cubicBezTo>
                    <a:pt x="72" y="56"/>
                    <a:pt x="71" y="57"/>
                    <a:pt x="71" y="58"/>
                  </a:cubicBezTo>
                  <a:cubicBezTo>
                    <a:pt x="71" y="60"/>
                    <a:pt x="71" y="61"/>
                    <a:pt x="72" y="62"/>
                  </a:cubicBezTo>
                  <a:cubicBezTo>
                    <a:pt x="72" y="62"/>
                    <a:pt x="72" y="62"/>
                    <a:pt x="72" y="62"/>
                  </a:cubicBezTo>
                  <a:cubicBezTo>
                    <a:pt x="72" y="63"/>
                    <a:pt x="73" y="64"/>
                    <a:pt x="75" y="64"/>
                  </a:cubicBezTo>
                  <a:cubicBezTo>
                    <a:pt x="76" y="64"/>
                    <a:pt x="77" y="64"/>
                    <a:pt x="78" y="63"/>
                  </a:cubicBezTo>
                  <a:cubicBezTo>
                    <a:pt x="78" y="63"/>
                    <a:pt x="78" y="63"/>
                    <a:pt x="78" y="63"/>
                  </a:cubicBezTo>
                  <a:cubicBezTo>
                    <a:pt x="79" y="63"/>
                    <a:pt x="80" y="62"/>
                    <a:pt x="80" y="60"/>
                  </a:cubicBezTo>
                  <a:cubicBezTo>
                    <a:pt x="81" y="59"/>
                    <a:pt x="80" y="58"/>
                    <a:pt x="80" y="57"/>
                  </a:cubicBezTo>
                  <a:cubicBezTo>
                    <a:pt x="80" y="57"/>
                    <a:pt x="80" y="57"/>
                    <a:pt x="80" y="57"/>
                  </a:cubicBezTo>
                  <a:close/>
                  <a:moveTo>
                    <a:pt x="68" y="34"/>
                  </a:moveTo>
                  <a:cubicBezTo>
                    <a:pt x="67" y="33"/>
                    <a:pt x="66" y="33"/>
                    <a:pt x="65" y="32"/>
                  </a:cubicBezTo>
                  <a:cubicBezTo>
                    <a:pt x="64" y="32"/>
                    <a:pt x="62" y="32"/>
                    <a:pt x="61" y="33"/>
                  </a:cubicBezTo>
                  <a:cubicBezTo>
                    <a:pt x="61" y="33"/>
                    <a:pt x="61" y="33"/>
                    <a:pt x="61" y="33"/>
                  </a:cubicBezTo>
                  <a:cubicBezTo>
                    <a:pt x="60" y="34"/>
                    <a:pt x="59" y="35"/>
                    <a:pt x="59" y="36"/>
                  </a:cubicBezTo>
                  <a:cubicBezTo>
                    <a:pt x="59" y="37"/>
                    <a:pt x="59" y="39"/>
                    <a:pt x="60" y="40"/>
                  </a:cubicBezTo>
                  <a:cubicBezTo>
                    <a:pt x="60" y="40"/>
                    <a:pt x="60" y="40"/>
                    <a:pt x="60" y="40"/>
                  </a:cubicBezTo>
                  <a:cubicBezTo>
                    <a:pt x="61" y="41"/>
                    <a:pt x="62" y="41"/>
                    <a:pt x="63" y="42"/>
                  </a:cubicBezTo>
                  <a:cubicBezTo>
                    <a:pt x="64" y="42"/>
                    <a:pt x="66" y="42"/>
                    <a:pt x="67" y="41"/>
                  </a:cubicBezTo>
                  <a:cubicBezTo>
                    <a:pt x="67" y="41"/>
                    <a:pt x="67" y="41"/>
                    <a:pt x="67" y="41"/>
                  </a:cubicBezTo>
                  <a:cubicBezTo>
                    <a:pt x="68" y="40"/>
                    <a:pt x="68" y="39"/>
                    <a:pt x="69" y="38"/>
                  </a:cubicBezTo>
                  <a:cubicBezTo>
                    <a:pt x="69" y="37"/>
                    <a:pt x="69" y="35"/>
                    <a:pt x="68" y="34"/>
                  </a:cubicBezTo>
                  <a:cubicBezTo>
                    <a:pt x="68" y="34"/>
                    <a:pt x="68" y="34"/>
                    <a:pt x="68" y="34"/>
                  </a:cubicBezTo>
                  <a:close/>
                  <a:moveTo>
                    <a:pt x="44" y="76"/>
                  </a:moveTo>
                  <a:cubicBezTo>
                    <a:pt x="44" y="75"/>
                    <a:pt x="43" y="74"/>
                    <a:pt x="41" y="74"/>
                  </a:cubicBezTo>
                  <a:cubicBezTo>
                    <a:pt x="40" y="73"/>
                    <a:pt x="39" y="74"/>
                    <a:pt x="38" y="74"/>
                  </a:cubicBezTo>
                  <a:cubicBezTo>
                    <a:pt x="38" y="74"/>
                    <a:pt x="38" y="74"/>
                    <a:pt x="38" y="74"/>
                  </a:cubicBezTo>
                  <a:cubicBezTo>
                    <a:pt x="37" y="75"/>
                    <a:pt x="36" y="76"/>
                    <a:pt x="36" y="77"/>
                  </a:cubicBezTo>
                  <a:cubicBezTo>
                    <a:pt x="35" y="79"/>
                    <a:pt x="36" y="80"/>
                    <a:pt x="36" y="81"/>
                  </a:cubicBezTo>
                  <a:cubicBezTo>
                    <a:pt x="36" y="81"/>
                    <a:pt x="36" y="81"/>
                    <a:pt x="36" y="81"/>
                  </a:cubicBezTo>
                  <a:cubicBezTo>
                    <a:pt x="37" y="82"/>
                    <a:pt x="38" y="83"/>
                    <a:pt x="39" y="83"/>
                  </a:cubicBezTo>
                  <a:cubicBezTo>
                    <a:pt x="41" y="83"/>
                    <a:pt x="42" y="83"/>
                    <a:pt x="43" y="82"/>
                  </a:cubicBezTo>
                  <a:cubicBezTo>
                    <a:pt x="43" y="82"/>
                    <a:pt x="43" y="82"/>
                    <a:pt x="43" y="82"/>
                  </a:cubicBezTo>
                  <a:cubicBezTo>
                    <a:pt x="44" y="82"/>
                    <a:pt x="45" y="81"/>
                    <a:pt x="45" y="79"/>
                  </a:cubicBezTo>
                  <a:cubicBezTo>
                    <a:pt x="45" y="78"/>
                    <a:pt x="45" y="77"/>
                    <a:pt x="44" y="76"/>
                  </a:cubicBezTo>
                  <a:cubicBezTo>
                    <a:pt x="44" y="76"/>
                    <a:pt x="44" y="76"/>
                    <a:pt x="44" y="76"/>
                  </a:cubicBezTo>
                  <a:close/>
                  <a:moveTo>
                    <a:pt x="27" y="60"/>
                  </a:moveTo>
                  <a:cubicBezTo>
                    <a:pt x="26" y="59"/>
                    <a:pt x="25" y="58"/>
                    <a:pt x="24" y="58"/>
                  </a:cubicBezTo>
                  <a:cubicBezTo>
                    <a:pt x="22" y="58"/>
                    <a:pt x="21" y="58"/>
                    <a:pt x="20" y="59"/>
                  </a:cubicBezTo>
                  <a:cubicBezTo>
                    <a:pt x="20" y="59"/>
                    <a:pt x="20" y="59"/>
                    <a:pt x="20" y="59"/>
                  </a:cubicBezTo>
                  <a:cubicBezTo>
                    <a:pt x="19" y="59"/>
                    <a:pt x="18" y="60"/>
                    <a:pt x="18" y="62"/>
                  </a:cubicBezTo>
                  <a:cubicBezTo>
                    <a:pt x="18" y="63"/>
                    <a:pt x="18" y="64"/>
                    <a:pt x="19" y="65"/>
                  </a:cubicBezTo>
                  <a:cubicBezTo>
                    <a:pt x="19" y="65"/>
                    <a:pt x="19" y="65"/>
                    <a:pt x="19" y="65"/>
                  </a:cubicBezTo>
                  <a:cubicBezTo>
                    <a:pt x="19" y="66"/>
                    <a:pt x="21" y="67"/>
                    <a:pt x="22" y="67"/>
                  </a:cubicBezTo>
                  <a:cubicBezTo>
                    <a:pt x="23" y="67"/>
                    <a:pt x="24" y="67"/>
                    <a:pt x="25" y="66"/>
                  </a:cubicBezTo>
                  <a:cubicBezTo>
                    <a:pt x="25" y="66"/>
                    <a:pt x="25" y="66"/>
                    <a:pt x="25" y="66"/>
                  </a:cubicBezTo>
                  <a:cubicBezTo>
                    <a:pt x="26" y="66"/>
                    <a:pt x="27" y="65"/>
                    <a:pt x="27" y="63"/>
                  </a:cubicBezTo>
                  <a:cubicBezTo>
                    <a:pt x="28" y="62"/>
                    <a:pt x="27" y="61"/>
                    <a:pt x="27" y="6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1" u="none" strike="noStrike" kern="0" cap="none" spc="0" normalizeH="0" baseline="0" noProof="0">
                <a:ln>
                  <a:noFill/>
                </a:ln>
                <a:solidFill>
                  <a:schemeClr val="bg1"/>
                </a:solidFill>
                <a:effectLst/>
                <a:uLnTx/>
                <a:uFillTx/>
                <a:cs typeface="+mn-ea"/>
                <a:sym typeface="+mn-lt"/>
              </a:endParaRPr>
            </a:p>
          </p:txBody>
        </p:sp>
        <p:sp>
          <p:nvSpPr>
            <p:cNvPr id="22" name="矩形 21"/>
            <p:cNvSpPr/>
            <p:nvPr/>
          </p:nvSpPr>
          <p:spPr>
            <a:xfrm>
              <a:off x="7780455" y="3311804"/>
              <a:ext cx="1107996" cy="369332"/>
            </a:xfrm>
            <a:prstGeom prst="rect">
              <a:avLst/>
            </a:prstGeom>
            <a:noFill/>
          </p:spPr>
          <p:txBody>
            <a:bodyPr wrap="none">
              <a:spAutoFit/>
            </a:bodyPr>
            <a:lstStyle/>
            <a:p>
              <a:pPr algn="ctr" defTabSz="609585"/>
              <a:r>
                <a:rPr lang="zh-CN" altLang="en-US" b="1" dirty="0">
                  <a:solidFill>
                    <a:schemeClr val="bg1"/>
                  </a:solidFill>
                  <a:effectLst>
                    <a:outerShdw blurRad="38100" dist="38100" dir="2700000" algn="tl">
                      <a:srgbClr val="000000">
                        <a:alpha val="43137"/>
                      </a:srgbClr>
                    </a:outerShdw>
                  </a:effectLst>
                  <a:cs typeface="+mn-ea"/>
                  <a:sym typeface="+mn-lt"/>
                </a:rPr>
                <a:t>添加标题</a:t>
              </a:r>
            </a:p>
          </p:txBody>
        </p:sp>
      </p:grpSp>
      <p:grpSp>
        <p:nvGrpSpPr>
          <p:cNvPr id="23" name="组合 22"/>
          <p:cNvGrpSpPr/>
          <p:nvPr/>
        </p:nvGrpSpPr>
        <p:grpSpPr>
          <a:xfrm>
            <a:off x="4852459" y="1684302"/>
            <a:ext cx="2466783" cy="2466784"/>
            <a:chOff x="4852459" y="1684302"/>
            <a:chExt cx="2466783" cy="2466784"/>
          </a:xfrm>
        </p:grpSpPr>
        <p:grpSp>
          <p:nvGrpSpPr>
            <p:cNvPr id="24" name="组合 23"/>
            <p:cNvGrpSpPr/>
            <p:nvPr/>
          </p:nvGrpSpPr>
          <p:grpSpPr>
            <a:xfrm>
              <a:off x="4852459" y="1684302"/>
              <a:ext cx="2466783" cy="2466784"/>
              <a:chOff x="4825570" y="2193328"/>
              <a:chExt cx="2471344" cy="2471344"/>
            </a:xfrm>
          </p:grpSpPr>
          <p:sp>
            <p:nvSpPr>
              <p:cNvPr id="26" name="矩形 25"/>
              <p:cNvSpPr/>
              <p:nvPr/>
            </p:nvSpPr>
            <p:spPr>
              <a:xfrm>
                <a:off x="4825570" y="2193328"/>
                <a:ext cx="2471344" cy="24713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1">
                  <a:solidFill>
                    <a:schemeClr val="bg1"/>
                  </a:solidFill>
                  <a:cs typeface="+mn-ea"/>
                  <a:sym typeface="+mn-lt"/>
                </a:endParaRPr>
              </a:p>
            </p:txBody>
          </p:sp>
          <p:sp>
            <p:nvSpPr>
              <p:cNvPr id="27" name="Freeform 128"/>
              <p:cNvSpPr>
                <a:spLocks noEditPoints="1"/>
              </p:cNvSpPr>
              <p:nvPr/>
            </p:nvSpPr>
            <p:spPr bwMode="auto">
              <a:xfrm>
                <a:off x="5395907" y="2480070"/>
                <a:ext cx="1330671" cy="995298"/>
              </a:xfrm>
              <a:custGeom>
                <a:avLst/>
                <a:gdLst>
                  <a:gd name="T0" fmla="*/ 3 w 108"/>
                  <a:gd name="T1" fmla="*/ 54 h 81"/>
                  <a:gd name="T2" fmla="*/ 21 w 108"/>
                  <a:gd name="T3" fmla="*/ 47 h 81"/>
                  <a:gd name="T4" fmla="*/ 26 w 108"/>
                  <a:gd name="T5" fmla="*/ 43 h 81"/>
                  <a:gd name="T6" fmla="*/ 35 w 108"/>
                  <a:gd name="T7" fmla="*/ 62 h 81"/>
                  <a:gd name="T8" fmla="*/ 43 w 108"/>
                  <a:gd name="T9" fmla="*/ 43 h 81"/>
                  <a:gd name="T10" fmla="*/ 48 w 108"/>
                  <a:gd name="T11" fmla="*/ 47 h 81"/>
                  <a:gd name="T12" fmla="*/ 60 w 108"/>
                  <a:gd name="T13" fmla="*/ 51 h 81"/>
                  <a:gd name="T14" fmla="*/ 61 w 108"/>
                  <a:gd name="T15" fmla="*/ 50 h 81"/>
                  <a:gd name="T16" fmla="*/ 72 w 108"/>
                  <a:gd name="T17" fmla="*/ 46 h 81"/>
                  <a:gd name="T18" fmla="*/ 84 w 108"/>
                  <a:gd name="T19" fmla="*/ 60 h 81"/>
                  <a:gd name="T20" fmla="*/ 96 w 108"/>
                  <a:gd name="T21" fmla="*/ 46 h 81"/>
                  <a:gd name="T22" fmla="*/ 105 w 108"/>
                  <a:gd name="T23" fmla="*/ 48 h 81"/>
                  <a:gd name="T24" fmla="*/ 108 w 108"/>
                  <a:gd name="T25" fmla="*/ 71 h 81"/>
                  <a:gd name="T26" fmla="*/ 70 w 108"/>
                  <a:gd name="T27" fmla="*/ 71 h 81"/>
                  <a:gd name="T28" fmla="*/ 70 w 108"/>
                  <a:gd name="T29" fmla="*/ 81 h 81"/>
                  <a:gd name="T30" fmla="*/ 0 w 108"/>
                  <a:gd name="T31" fmla="*/ 81 h 81"/>
                  <a:gd name="T32" fmla="*/ 3 w 108"/>
                  <a:gd name="T33" fmla="*/ 54 h 81"/>
                  <a:gd name="T34" fmla="*/ 74 w 108"/>
                  <a:gd name="T35" fmla="*/ 26 h 81"/>
                  <a:gd name="T36" fmla="*/ 94 w 108"/>
                  <a:gd name="T37" fmla="*/ 24 h 81"/>
                  <a:gd name="T38" fmla="*/ 92 w 108"/>
                  <a:gd name="T39" fmla="*/ 37 h 81"/>
                  <a:gd name="T40" fmla="*/ 89 w 108"/>
                  <a:gd name="T41" fmla="*/ 41 h 81"/>
                  <a:gd name="T42" fmla="*/ 99 w 108"/>
                  <a:gd name="T43" fmla="*/ 42 h 81"/>
                  <a:gd name="T44" fmla="*/ 98 w 108"/>
                  <a:gd name="T45" fmla="*/ 31 h 81"/>
                  <a:gd name="T46" fmla="*/ 69 w 108"/>
                  <a:gd name="T47" fmla="*/ 31 h 81"/>
                  <a:gd name="T48" fmla="*/ 68 w 108"/>
                  <a:gd name="T49" fmla="*/ 42 h 81"/>
                  <a:gd name="T50" fmla="*/ 78 w 108"/>
                  <a:gd name="T51" fmla="*/ 41 h 81"/>
                  <a:gd name="T52" fmla="*/ 75 w 108"/>
                  <a:gd name="T53" fmla="*/ 37 h 81"/>
                  <a:gd name="T54" fmla="*/ 74 w 108"/>
                  <a:gd name="T55" fmla="*/ 26 h 81"/>
                  <a:gd name="T56" fmla="*/ 74 w 108"/>
                  <a:gd name="T57" fmla="*/ 26 h 81"/>
                  <a:gd name="T58" fmla="*/ 22 w 108"/>
                  <a:gd name="T59" fmla="*/ 30 h 81"/>
                  <a:gd name="T60" fmla="*/ 23 w 108"/>
                  <a:gd name="T61" fmla="*/ 15 h 81"/>
                  <a:gd name="T62" fmla="*/ 47 w 108"/>
                  <a:gd name="T63" fmla="*/ 15 h 81"/>
                  <a:gd name="T64" fmla="*/ 48 w 108"/>
                  <a:gd name="T65" fmla="*/ 31 h 81"/>
                  <a:gd name="T66" fmla="*/ 52 w 108"/>
                  <a:gd name="T67" fmla="*/ 25 h 81"/>
                  <a:gd name="T68" fmla="*/ 50 w 108"/>
                  <a:gd name="T69" fmla="*/ 8 h 81"/>
                  <a:gd name="T70" fmla="*/ 20 w 108"/>
                  <a:gd name="T71" fmla="*/ 6 h 81"/>
                  <a:gd name="T72" fmla="*/ 18 w 108"/>
                  <a:gd name="T73" fmla="*/ 27 h 81"/>
                  <a:gd name="T74" fmla="*/ 22 w 108"/>
                  <a:gd name="T75"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81">
                    <a:moveTo>
                      <a:pt x="3" y="54"/>
                    </a:moveTo>
                    <a:cubicBezTo>
                      <a:pt x="9" y="51"/>
                      <a:pt x="15" y="49"/>
                      <a:pt x="21" y="47"/>
                    </a:cubicBezTo>
                    <a:cubicBezTo>
                      <a:pt x="23" y="45"/>
                      <a:pt x="24" y="44"/>
                      <a:pt x="26" y="43"/>
                    </a:cubicBezTo>
                    <a:cubicBezTo>
                      <a:pt x="35" y="62"/>
                      <a:pt x="35" y="62"/>
                      <a:pt x="35" y="62"/>
                    </a:cubicBezTo>
                    <a:cubicBezTo>
                      <a:pt x="43" y="43"/>
                      <a:pt x="43" y="43"/>
                      <a:pt x="43" y="43"/>
                    </a:cubicBezTo>
                    <a:cubicBezTo>
                      <a:pt x="45" y="44"/>
                      <a:pt x="46" y="46"/>
                      <a:pt x="48" y="47"/>
                    </a:cubicBezTo>
                    <a:cubicBezTo>
                      <a:pt x="60" y="51"/>
                      <a:pt x="60" y="51"/>
                      <a:pt x="60" y="51"/>
                    </a:cubicBezTo>
                    <a:cubicBezTo>
                      <a:pt x="60" y="51"/>
                      <a:pt x="61" y="50"/>
                      <a:pt x="61" y="50"/>
                    </a:cubicBezTo>
                    <a:cubicBezTo>
                      <a:pt x="65" y="48"/>
                      <a:pt x="69" y="47"/>
                      <a:pt x="72" y="46"/>
                    </a:cubicBezTo>
                    <a:cubicBezTo>
                      <a:pt x="75" y="52"/>
                      <a:pt x="79" y="57"/>
                      <a:pt x="84" y="60"/>
                    </a:cubicBezTo>
                    <a:cubicBezTo>
                      <a:pt x="89" y="57"/>
                      <a:pt x="93" y="52"/>
                      <a:pt x="96" y="46"/>
                    </a:cubicBezTo>
                    <a:cubicBezTo>
                      <a:pt x="99" y="47"/>
                      <a:pt x="102" y="48"/>
                      <a:pt x="105" y="48"/>
                    </a:cubicBezTo>
                    <a:cubicBezTo>
                      <a:pt x="108" y="53"/>
                      <a:pt x="108" y="64"/>
                      <a:pt x="108" y="71"/>
                    </a:cubicBezTo>
                    <a:cubicBezTo>
                      <a:pt x="70" y="71"/>
                      <a:pt x="70" y="71"/>
                      <a:pt x="70" y="71"/>
                    </a:cubicBezTo>
                    <a:cubicBezTo>
                      <a:pt x="70" y="74"/>
                      <a:pt x="70" y="77"/>
                      <a:pt x="70" y="81"/>
                    </a:cubicBezTo>
                    <a:cubicBezTo>
                      <a:pt x="47" y="81"/>
                      <a:pt x="24" y="81"/>
                      <a:pt x="0" y="81"/>
                    </a:cubicBezTo>
                    <a:cubicBezTo>
                      <a:pt x="0" y="68"/>
                      <a:pt x="1" y="58"/>
                      <a:pt x="3" y="54"/>
                    </a:cubicBezTo>
                    <a:close/>
                    <a:moveTo>
                      <a:pt x="74" y="26"/>
                    </a:moveTo>
                    <a:cubicBezTo>
                      <a:pt x="79" y="27"/>
                      <a:pt x="89" y="26"/>
                      <a:pt x="94" y="24"/>
                    </a:cubicBezTo>
                    <a:cubicBezTo>
                      <a:pt x="94" y="27"/>
                      <a:pt x="94" y="32"/>
                      <a:pt x="92" y="37"/>
                    </a:cubicBezTo>
                    <a:cubicBezTo>
                      <a:pt x="91" y="39"/>
                      <a:pt x="90" y="40"/>
                      <a:pt x="89" y="41"/>
                    </a:cubicBezTo>
                    <a:cubicBezTo>
                      <a:pt x="99" y="42"/>
                      <a:pt x="99" y="42"/>
                      <a:pt x="99" y="42"/>
                    </a:cubicBezTo>
                    <a:cubicBezTo>
                      <a:pt x="99" y="42"/>
                      <a:pt x="98" y="33"/>
                      <a:pt x="98" y="31"/>
                    </a:cubicBezTo>
                    <a:cubicBezTo>
                      <a:pt x="102" y="2"/>
                      <a:pt x="65" y="2"/>
                      <a:pt x="69" y="31"/>
                    </a:cubicBezTo>
                    <a:cubicBezTo>
                      <a:pt x="69" y="33"/>
                      <a:pt x="68" y="42"/>
                      <a:pt x="68" y="42"/>
                    </a:cubicBezTo>
                    <a:cubicBezTo>
                      <a:pt x="78" y="41"/>
                      <a:pt x="78" y="41"/>
                      <a:pt x="78" y="41"/>
                    </a:cubicBezTo>
                    <a:cubicBezTo>
                      <a:pt x="77" y="40"/>
                      <a:pt x="76" y="39"/>
                      <a:pt x="75" y="37"/>
                    </a:cubicBezTo>
                    <a:cubicBezTo>
                      <a:pt x="74" y="33"/>
                      <a:pt x="73" y="29"/>
                      <a:pt x="74" y="26"/>
                    </a:cubicBezTo>
                    <a:cubicBezTo>
                      <a:pt x="74" y="26"/>
                      <a:pt x="74" y="26"/>
                      <a:pt x="74" y="26"/>
                    </a:cubicBezTo>
                    <a:close/>
                    <a:moveTo>
                      <a:pt x="22" y="30"/>
                    </a:moveTo>
                    <a:cubicBezTo>
                      <a:pt x="21" y="25"/>
                      <a:pt x="21" y="21"/>
                      <a:pt x="23" y="15"/>
                    </a:cubicBezTo>
                    <a:cubicBezTo>
                      <a:pt x="29" y="11"/>
                      <a:pt x="37" y="17"/>
                      <a:pt x="47" y="15"/>
                    </a:cubicBezTo>
                    <a:cubicBezTo>
                      <a:pt x="48" y="20"/>
                      <a:pt x="48" y="24"/>
                      <a:pt x="48" y="31"/>
                    </a:cubicBezTo>
                    <a:cubicBezTo>
                      <a:pt x="48" y="31"/>
                      <a:pt x="52" y="27"/>
                      <a:pt x="52" y="25"/>
                    </a:cubicBezTo>
                    <a:cubicBezTo>
                      <a:pt x="53" y="22"/>
                      <a:pt x="52" y="10"/>
                      <a:pt x="50" y="8"/>
                    </a:cubicBezTo>
                    <a:cubicBezTo>
                      <a:pt x="45" y="0"/>
                      <a:pt x="26" y="0"/>
                      <a:pt x="20" y="6"/>
                    </a:cubicBezTo>
                    <a:cubicBezTo>
                      <a:pt x="18" y="8"/>
                      <a:pt x="16" y="25"/>
                      <a:pt x="18" y="27"/>
                    </a:cubicBezTo>
                    <a:cubicBezTo>
                      <a:pt x="20" y="29"/>
                      <a:pt x="22" y="30"/>
                      <a:pt x="22" y="3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1" u="none" strike="noStrike" kern="0" cap="none" spc="0" normalizeH="0" baseline="0" noProof="0">
                  <a:ln>
                    <a:noFill/>
                  </a:ln>
                  <a:solidFill>
                    <a:schemeClr val="bg1"/>
                  </a:solidFill>
                  <a:effectLst/>
                  <a:uLnTx/>
                  <a:uFillTx/>
                  <a:cs typeface="+mn-ea"/>
                  <a:sym typeface="+mn-lt"/>
                </a:endParaRPr>
              </a:p>
            </p:txBody>
          </p:sp>
        </p:grpSp>
        <p:sp>
          <p:nvSpPr>
            <p:cNvPr id="25" name="矩形 24"/>
            <p:cNvSpPr/>
            <p:nvPr/>
          </p:nvSpPr>
          <p:spPr>
            <a:xfrm>
              <a:off x="5499642" y="3441561"/>
              <a:ext cx="1107996" cy="369332"/>
            </a:xfrm>
            <a:prstGeom prst="rect">
              <a:avLst/>
            </a:prstGeom>
            <a:noFill/>
          </p:spPr>
          <p:txBody>
            <a:bodyPr wrap="none">
              <a:spAutoFit/>
            </a:bodyPr>
            <a:lstStyle/>
            <a:p>
              <a:pPr algn="ctr" defTabSz="609585"/>
              <a:r>
                <a:rPr lang="zh-CN" altLang="en-US" b="1" dirty="0">
                  <a:solidFill>
                    <a:schemeClr val="bg1"/>
                  </a:solidFill>
                  <a:effectLst>
                    <a:outerShdw blurRad="38100" dist="38100" dir="2700000" algn="tl">
                      <a:srgbClr val="000000">
                        <a:alpha val="43137"/>
                      </a:srgbClr>
                    </a:outerShdw>
                  </a:effectLst>
                  <a:cs typeface="+mn-ea"/>
                  <a:sym typeface="+mn-lt"/>
                </a:rPr>
                <a:t>添加标题</a:t>
              </a:r>
            </a:p>
          </p:txBody>
        </p:sp>
      </p:grpSp>
      <p:grpSp>
        <p:nvGrpSpPr>
          <p:cNvPr id="28" name="组合 27"/>
          <p:cNvGrpSpPr/>
          <p:nvPr/>
        </p:nvGrpSpPr>
        <p:grpSpPr>
          <a:xfrm>
            <a:off x="470165" y="5299090"/>
            <a:ext cx="3719978" cy="946598"/>
            <a:chOff x="584778" y="5357146"/>
            <a:chExt cx="3719978" cy="946598"/>
          </a:xfrm>
        </p:grpSpPr>
        <p:cxnSp>
          <p:nvCxnSpPr>
            <p:cNvPr id="29" name="直接连接符 28"/>
            <p:cNvCxnSpPr/>
            <p:nvPr/>
          </p:nvCxnSpPr>
          <p:spPr>
            <a:xfrm flipV="1">
              <a:off x="584778" y="5357146"/>
              <a:ext cx="0" cy="946598"/>
            </a:xfrm>
            <a:prstGeom prst="line">
              <a:avLst/>
            </a:prstGeom>
            <a:noFill/>
            <a:ln w="28575" cap="flat" cmpd="sng" algn="ctr">
              <a:solidFill>
                <a:schemeClr val="accent1"/>
              </a:solidFill>
              <a:prstDash val="solid"/>
              <a:miter lim="800000"/>
            </a:ln>
            <a:effectLst>
              <a:outerShdw blurRad="63500" sx="102000" sy="102000" algn="ctr" rotWithShape="0">
                <a:prstClr val="black">
                  <a:alpha val="40000"/>
                </a:prstClr>
              </a:outerShdw>
            </a:effectLst>
          </p:spPr>
        </p:cxnSp>
        <p:sp>
          <p:nvSpPr>
            <p:cNvPr id="30" name="矩形 29"/>
            <p:cNvSpPr/>
            <p:nvPr/>
          </p:nvSpPr>
          <p:spPr>
            <a:xfrm>
              <a:off x="694721" y="5357146"/>
              <a:ext cx="2031325" cy="369332"/>
            </a:xfrm>
            <a:prstGeom prst="rect">
              <a:avLst/>
            </a:prstGeom>
            <a:noFill/>
          </p:spPr>
          <p:txBody>
            <a:bodyPr wrap="none">
              <a:spAutoFit/>
            </a:bodyPr>
            <a:lstStyle/>
            <a:p>
              <a:pPr defTabSz="609585"/>
              <a:r>
                <a:rPr lang="zh-CN" altLang="en-US" b="1" dirty="0">
                  <a:solidFill>
                    <a:schemeClr val="accent3"/>
                  </a:solidFill>
                  <a:cs typeface="+mn-ea"/>
                  <a:sym typeface="+mn-lt"/>
                </a:rPr>
                <a:t>点击此处添加标题</a:t>
              </a:r>
            </a:p>
          </p:txBody>
        </p:sp>
        <p:sp>
          <p:nvSpPr>
            <p:cNvPr id="31" name="矩形 30"/>
            <p:cNvSpPr/>
            <p:nvPr/>
          </p:nvSpPr>
          <p:spPr>
            <a:xfrm>
              <a:off x="694721" y="5655752"/>
              <a:ext cx="3610035" cy="625171"/>
            </a:xfrm>
            <a:prstGeom prst="rect">
              <a:avLst/>
            </a:prstGeom>
          </p:spPr>
          <p:txBody>
            <a:bodyPr wrap="square">
              <a:spAutoFit/>
            </a:bodyPr>
            <a:lstStyle/>
            <a:p>
              <a:pPr defTabSz="609585">
                <a:lnSpc>
                  <a:spcPct val="130000"/>
                </a:lnSpc>
              </a:pPr>
              <a:r>
                <a:rPr lang="zh-CN" altLang="en-US" sz="1400" dirty="0">
                  <a:solidFill>
                    <a:schemeClr val="tx1">
                      <a:lumMod val="75000"/>
                      <a:lumOff val="25000"/>
                    </a:schemeClr>
                  </a:solidFill>
                  <a:cs typeface="+mn-ea"/>
                  <a:sym typeface="+mn-lt"/>
                </a:rPr>
                <a:t>添加标题此处添加标题此处添加标题此处添加标题添加标题此处添加标题此处添加标题</a:t>
              </a:r>
            </a:p>
          </p:txBody>
        </p:sp>
      </p:grpSp>
      <p:grpSp>
        <p:nvGrpSpPr>
          <p:cNvPr id="32" name="组合 31"/>
          <p:cNvGrpSpPr/>
          <p:nvPr/>
        </p:nvGrpSpPr>
        <p:grpSpPr>
          <a:xfrm>
            <a:off x="4349769" y="5299090"/>
            <a:ext cx="3719978" cy="946598"/>
            <a:chOff x="584778" y="5357146"/>
            <a:chExt cx="3719978" cy="946598"/>
          </a:xfrm>
        </p:grpSpPr>
        <p:cxnSp>
          <p:nvCxnSpPr>
            <p:cNvPr id="33" name="直接连接符 32"/>
            <p:cNvCxnSpPr/>
            <p:nvPr/>
          </p:nvCxnSpPr>
          <p:spPr>
            <a:xfrm flipV="1">
              <a:off x="584778" y="5357146"/>
              <a:ext cx="0" cy="946598"/>
            </a:xfrm>
            <a:prstGeom prst="line">
              <a:avLst/>
            </a:prstGeom>
            <a:noFill/>
            <a:ln w="28575" cap="flat" cmpd="sng" algn="ctr">
              <a:solidFill>
                <a:schemeClr val="accent1"/>
              </a:solidFill>
              <a:prstDash val="solid"/>
              <a:miter lim="800000"/>
            </a:ln>
            <a:effectLst>
              <a:outerShdw blurRad="63500" sx="102000" sy="102000" algn="ctr" rotWithShape="0">
                <a:prstClr val="black">
                  <a:alpha val="40000"/>
                </a:prstClr>
              </a:outerShdw>
            </a:effectLst>
          </p:spPr>
        </p:cxnSp>
        <p:sp>
          <p:nvSpPr>
            <p:cNvPr id="34" name="矩形 33"/>
            <p:cNvSpPr/>
            <p:nvPr/>
          </p:nvSpPr>
          <p:spPr>
            <a:xfrm>
              <a:off x="694721" y="5357146"/>
              <a:ext cx="2031325" cy="369332"/>
            </a:xfrm>
            <a:prstGeom prst="rect">
              <a:avLst/>
            </a:prstGeom>
            <a:noFill/>
          </p:spPr>
          <p:txBody>
            <a:bodyPr wrap="none">
              <a:spAutoFit/>
            </a:bodyPr>
            <a:lstStyle/>
            <a:p>
              <a:pPr defTabSz="609585"/>
              <a:r>
                <a:rPr lang="zh-CN" altLang="en-US" b="1" dirty="0">
                  <a:solidFill>
                    <a:schemeClr val="accent1"/>
                  </a:solidFill>
                  <a:cs typeface="+mn-ea"/>
                  <a:sym typeface="+mn-lt"/>
                </a:rPr>
                <a:t>点击此处添加标题</a:t>
              </a:r>
            </a:p>
          </p:txBody>
        </p:sp>
        <p:sp>
          <p:nvSpPr>
            <p:cNvPr id="35" name="矩形 34"/>
            <p:cNvSpPr/>
            <p:nvPr/>
          </p:nvSpPr>
          <p:spPr>
            <a:xfrm>
              <a:off x="694721" y="5655752"/>
              <a:ext cx="3610035" cy="625171"/>
            </a:xfrm>
            <a:prstGeom prst="rect">
              <a:avLst/>
            </a:prstGeom>
          </p:spPr>
          <p:txBody>
            <a:bodyPr wrap="square">
              <a:spAutoFit/>
            </a:bodyPr>
            <a:lstStyle/>
            <a:p>
              <a:pPr defTabSz="609585">
                <a:lnSpc>
                  <a:spcPct val="130000"/>
                </a:lnSpc>
              </a:pPr>
              <a:r>
                <a:rPr lang="zh-CN" altLang="en-US" sz="1400" dirty="0">
                  <a:solidFill>
                    <a:schemeClr val="tx1">
                      <a:lumMod val="75000"/>
                      <a:lumOff val="25000"/>
                    </a:schemeClr>
                  </a:solidFill>
                  <a:cs typeface="+mn-ea"/>
                  <a:sym typeface="+mn-lt"/>
                </a:rPr>
                <a:t>添加标题此处添加标题此处添加标题此处添加标题添加标题此处添加标题此处添加标题</a:t>
              </a:r>
            </a:p>
          </p:txBody>
        </p:sp>
      </p:grpSp>
      <p:grpSp>
        <p:nvGrpSpPr>
          <p:cNvPr id="36" name="组合 35"/>
          <p:cNvGrpSpPr/>
          <p:nvPr/>
        </p:nvGrpSpPr>
        <p:grpSpPr>
          <a:xfrm>
            <a:off x="8229373" y="5299090"/>
            <a:ext cx="3719978" cy="946598"/>
            <a:chOff x="584778" y="5357146"/>
            <a:chExt cx="3719978" cy="946598"/>
          </a:xfrm>
        </p:grpSpPr>
        <p:cxnSp>
          <p:nvCxnSpPr>
            <p:cNvPr id="37" name="直接连接符 36"/>
            <p:cNvCxnSpPr/>
            <p:nvPr/>
          </p:nvCxnSpPr>
          <p:spPr>
            <a:xfrm flipV="1">
              <a:off x="584778" y="5357146"/>
              <a:ext cx="0" cy="946598"/>
            </a:xfrm>
            <a:prstGeom prst="line">
              <a:avLst/>
            </a:prstGeom>
            <a:noFill/>
            <a:ln w="28575" cap="flat" cmpd="sng" algn="ctr">
              <a:solidFill>
                <a:schemeClr val="accent1"/>
              </a:solidFill>
              <a:prstDash val="solid"/>
              <a:miter lim="800000"/>
            </a:ln>
            <a:effectLst>
              <a:outerShdw blurRad="63500" sx="102000" sy="102000" algn="ctr" rotWithShape="0">
                <a:prstClr val="black">
                  <a:alpha val="40000"/>
                </a:prstClr>
              </a:outerShdw>
            </a:effectLst>
          </p:spPr>
        </p:cxnSp>
        <p:sp>
          <p:nvSpPr>
            <p:cNvPr id="38" name="矩形 37"/>
            <p:cNvSpPr/>
            <p:nvPr/>
          </p:nvSpPr>
          <p:spPr>
            <a:xfrm>
              <a:off x="694721" y="5357146"/>
              <a:ext cx="2031325" cy="369332"/>
            </a:xfrm>
            <a:prstGeom prst="rect">
              <a:avLst/>
            </a:prstGeom>
            <a:noFill/>
          </p:spPr>
          <p:txBody>
            <a:bodyPr wrap="none">
              <a:spAutoFit/>
            </a:bodyPr>
            <a:lstStyle/>
            <a:p>
              <a:pPr defTabSz="609585"/>
              <a:r>
                <a:rPr lang="zh-CN" altLang="en-US" b="1" dirty="0">
                  <a:solidFill>
                    <a:schemeClr val="accent2"/>
                  </a:solidFill>
                  <a:cs typeface="+mn-ea"/>
                  <a:sym typeface="+mn-lt"/>
                </a:rPr>
                <a:t>点击此处添加标题</a:t>
              </a:r>
            </a:p>
          </p:txBody>
        </p:sp>
        <p:sp>
          <p:nvSpPr>
            <p:cNvPr id="39" name="矩形 38"/>
            <p:cNvSpPr/>
            <p:nvPr/>
          </p:nvSpPr>
          <p:spPr>
            <a:xfrm>
              <a:off x="694721" y="5655752"/>
              <a:ext cx="3610035" cy="625171"/>
            </a:xfrm>
            <a:prstGeom prst="rect">
              <a:avLst/>
            </a:prstGeom>
          </p:spPr>
          <p:txBody>
            <a:bodyPr wrap="square">
              <a:spAutoFit/>
            </a:bodyPr>
            <a:lstStyle/>
            <a:p>
              <a:pPr defTabSz="609585">
                <a:lnSpc>
                  <a:spcPct val="130000"/>
                </a:lnSpc>
              </a:pPr>
              <a:r>
                <a:rPr lang="zh-CN" altLang="en-US" sz="1400" dirty="0">
                  <a:solidFill>
                    <a:schemeClr val="tx1">
                      <a:lumMod val="75000"/>
                      <a:lumOff val="25000"/>
                    </a:schemeClr>
                  </a:solidFill>
                  <a:cs typeface="+mn-ea"/>
                  <a:sym typeface="+mn-lt"/>
                </a:rPr>
                <a:t>添加标题此处添加标题此处添加标题此处添加标题添加标题此处添加标题此处添加标题</a:t>
              </a:r>
            </a:p>
          </p:txBody>
        </p:sp>
      </p:grpSp>
      <p:sp>
        <p:nvSpPr>
          <p:cNvPr id="40" name="矩形 39"/>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1530460448"/>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49" presetClass="entr" presetSubtype="0" decel="100000"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 calcmode="lin" valueType="num">
                                      <p:cBhvr>
                                        <p:cTn id="20" dur="500" fill="hold"/>
                                        <p:tgtEl>
                                          <p:spTgt spid="23"/>
                                        </p:tgtEl>
                                        <p:attrNameLst>
                                          <p:attrName>style.rotation</p:attrName>
                                        </p:attrNameLst>
                                      </p:cBhvr>
                                      <p:tavLst>
                                        <p:tav tm="0">
                                          <p:val>
                                            <p:fltVal val="360"/>
                                          </p:val>
                                        </p:tav>
                                        <p:tav tm="100000">
                                          <p:val>
                                            <p:fltVal val="0"/>
                                          </p:val>
                                        </p:tav>
                                      </p:tavLst>
                                    </p:anim>
                                    <p:animEffect transition="in" filter="fade">
                                      <p:cBhvr>
                                        <p:cTn id="21" dur="500"/>
                                        <p:tgtEl>
                                          <p:spTgt spid="23"/>
                                        </p:tgtEl>
                                      </p:cBhvr>
                                    </p:animEffect>
                                  </p:childTnLst>
                                </p:cTn>
                              </p:par>
                              <p:par>
                                <p:cTn id="22" presetID="23" presetClass="entr" presetSubtype="528" fill="hold" nodeType="withEffect">
                                  <p:stCondLst>
                                    <p:cond delay="250"/>
                                  </p:stCondLst>
                                  <p:childTnLst>
                                    <p:set>
                                      <p:cBhvr>
                                        <p:cTn id="23" dur="1" fill="hold">
                                          <p:stCondLst>
                                            <p:cond delay="0"/>
                                          </p:stCondLst>
                                        </p:cTn>
                                        <p:tgtEl>
                                          <p:spTgt spid="15"/>
                                        </p:tgtEl>
                                        <p:attrNameLst>
                                          <p:attrName>style.visibility</p:attrName>
                                        </p:attrNameLst>
                                      </p:cBhvr>
                                      <p:to>
                                        <p:strVal val="visible"/>
                                      </p:to>
                                    </p:set>
                                    <p:anim calcmode="lin" valueType="num">
                                      <p:cBhvr>
                                        <p:cTn id="24" dur="500" fill="hold"/>
                                        <p:tgtEl>
                                          <p:spTgt spid="15"/>
                                        </p:tgtEl>
                                        <p:attrNameLst>
                                          <p:attrName>ppt_w</p:attrName>
                                        </p:attrNameLst>
                                      </p:cBhvr>
                                      <p:tavLst>
                                        <p:tav tm="0">
                                          <p:val>
                                            <p:fltVal val="0"/>
                                          </p:val>
                                        </p:tav>
                                        <p:tav tm="100000">
                                          <p:val>
                                            <p:strVal val="#ppt_w"/>
                                          </p:val>
                                        </p:tav>
                                      </p:tavLst>
                                    </p:anim>
                                    <p:anim calcmode="lin" valueType="num">
                                      <p:cBhvr>
                                        <p:cTn id="25" dur="500" fill="hold"/>
                                        <p:tgtEl>
                                          <p:spTgt spid="15"/>
                                        </p:tgtEl>
                                        <p:attrNameLst>
                                          <p:attrName>ppt_h</p:attrName>
                                        </p:attrNameLst>
                                      </p:cBhvr>
                                      <p:tavLst>
                                        <p:tav tm="0">
                                          <p:val>
                                            <p:fltVal val="0"/>
                                          </p:val>
                                        </p:tav>
                                        <p:tav tm="100000">
                                          <p:val>
                                            <p:strVal val="#ppt_h"/>
                                          </p:val>
                                        </p:tav>
                                      </p:tavLst>
                                    </p:anim>
                                    <p:anim calcmode="lin" valueType="num">
                                      <p:cBhvr>
                                        <p:cTn id="26" dur="500" fill="hold"/>
                                        <p:tgtEl>
                                          <p:spTgt spid="15"/>
                                        </p:tgtEl>
                                        <p:attrNameLst>
                                          <p:attrName>ppt_x</p:attrName>
                                        </p:attrNameLst>
                                      </p:cBhvr>
                                      <p:tavLst>
                                        <p:tav tm="0">
                                          <p:val>
                                            <p:fltVal val="0.5"/>
                                          </p:val>
                                        </p:tav>
                                        <p:tav tm="100000">
                                          <p:val>
                                            <p:strVal val="#ppt_x"/>
                                          </p:val>
                                        </p:tav>
                                      </p:tavLst>
                                    </p:anim>
                                    <p:anim calcmode="lin" valueType="num">
                                      <p:cBhvr>
                                        <p:cTn id="27" dur="500" fill="hold"/>
                                        <p:tgtEl>
                                          <p:spTgt spid="15"/>
                                        </p:tgtEl>
                                        <p:attrNameLst>
                                          <p:attrName>ppt_y</p:attrName>
                                        </p:attrNameLst>
                                      </p:cBhvr>
                                      <p:tavLst>
                                        <p:tav tm="0">
                                          <p:val>
                                            <p:fltVal val="0.5"/>
                                          </p:val>
                                        </p:tav>
                                        <p:tav tm="100000">
                                          <p:val>
                                            <p:strVal val="#ppt_y"/>
                                          </p:val>
                                        </p:tav>
                                      </p:tavLst>
                                    </p:anim>
                                  </p:childTnLst>
                                </p:cTn>
                              </p:par>
                              <p:par>
                                <p:cTn id="28" presetID="23" presetClass="entr" presetSubtype="528" fill="hold" nodeType="withEffect">
                                  <p:stCondLst>
                                    <p:cond delay="250"/>
                                  </p:stCondLst>
                                  <p:childTnLst>
                                    <p:set>
                                      <p:cBhvr>
                                        <p:cTn id="29" dur="1" fill="hold">
                                          <p:stCondLst>
                                            <p:cond delay="0"/>
                                          </p:stCondLst>
                                        </p:cTn>
                                        <p:tgtEl>
                                          <p:spTgt spid="19"/>
                                        </p:tgtEl>
                                        <p:attrNameLst>
                                          <p:attrName>style.visibility</p:attrName>
                                        </p:attrNameLst>
                                      </p:cBhvr>
                                      <p:to>
                                        <p:strVal val="visible"/>
                                      </p:to>
                                    </p:set>
                                    <p:anim calcmode="lin" valueType="num">
                                      <p:cBhvr>
                                        <p:cTn id="30" dur="500" fill="hold"/>
                                        <p:tgtEl>
                                          <p:spTgt spid="19"/>
                                        </p:tgtEl>
                                        <p:attrNameLst>
                                          <p:attrName>ppt_w</p:attrName>
                                        </p:attrNameLst>
                                      </p:cBhvr>
                                      <p:tavLst>
                                        <p:tav tm="0">
                                          <p:val>
                                            <p:fltVal val="0"/>
                                          </p:val>
                                        </p:tav>
                                        <p:tav tm="100000">
                                          <p:val>
                                            <p:strVal val="#ppt_w"/>
                                          </p:val>
                                        </p:tav>
                                      </p:tavLst>
                                    </p:anim>
                                    <p:anim calcmode="lin" valueType="num">
                                      <p:cBhvr>
                                        <p:cTn id="31" dur="500" fill="hold"/>
                                        <p:tgtEl>
                                          <p:spTgt spid="19"/>
                                        </p:tgtEl>
                                        <p:attrNameLst>
                                          <p:attrName>ppt_h</p:attrName>
                                        </p:attrNameLst>
                                      </p:cBhvr>
                                      <p:tavLst>
                                        <p:tav tm="0">
                                          <p:val>
                                            <p:fltVal val="0"/>
                                          </p:val>
                                        </p:tav>
                                        <p:tav tm="100000">
                                          <p:val>
                                            <p:strVal val="#ppt_h"/>
                                          </p:val>
                                        </p:tav>
                                      </p:tavLst>
                                    </p:anim>
                                    <p:anim calcmode="lin" valueType="num">
                                      <p:cBhvr>
                                        <p:cTn id="32" dur="500" fill="hold"/>
                                        <p:tgtEl>
                                          <p:spTgt spid="19"/>
                                        </p:tgtEl>
                                        <p:attrNameLst>
                                          <p:attrName>ppt_x</p:attrName>
                                        </p:attrNameLst>
                                      </p:cBhvr>
                                      <p:tavLst>
                                        <p:tav tm="0">
                                          <p:val>
                                            <p:fltVal val="0.5"/>
                                          </p:val>
                                        </p:tav>
                                        <p:tav tm="100000">
                                          <p:val>
                                            <p:strVal val="#ppt_x"/>
                                          </p:val>
                                        </p:tav>
                                      </p:tavLst>
                                    </p:anim>
                                    <p:anim calcmode="lin" valueType="num">
                                      <p:cBhvr>
                                        <p:cTn id="33" dur="500" fill="hold"/>
                                        <p:tgtEl>
                                          <p:spTgt spid="19"/>
                                        </p:tgtEl>
                                        <p:attrNameLst>
                                          <p:attrName>ppt_y</p:attrName>
                                        </p:attrNameLst>
                                      </p:cBhvr>
                                      <p:tavLst>
                                        <p:tav tm="0">
                                          <p:val>
                                            <p:fltVal val="0.5"/>
                                          </p:val>
                                        </p:tav>
                                        <p:tav tm="100000">
                                          <p:val>
                                            <p:strVal val="#ppt_y"/>
                                          </p:val>
                                        </p:tav>
                                      </p:tavLst>
                                    </p:anim>
                                  </p:childTnLst>
                                </p:cTn>
                              </p:par>
                              <p:par>
                                <p:cTn id="34" presetID="23" presetClass="entr" presetSubtype="528" fill="hold" nodeType="withEffect">
                                  <p:stCondLst>
                                    <p:cond delay="50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 calcmode="lin" valueType="num">
                                      <p:cBhvr>
                                        <p:cTn id="38" dur="500" fill="hold"/>
                                        <p:tgtEl>
                                          <p:spTgt spid="11"/>
                                        </p:tgtEl>
                                        <p:attrNameLst>
                                          <p:attrName>ppt_x</p:attrName>
                                        </p:attrNameLst>
                                      </p:cBhvr>
                                      <p:tavLst>
                                        <p:tav tm="0">
                                          <p:val>
                                            <p:fltVal val="0.5"/>
                                          </p:val>
                                        </p:tav>
                                        <p:tav tm="100000">
                                          <p:val>
                                            <p:strVal val="#ppt_x"/>
                                          </p:val>
                                        </p:tav>
                                      </p:tavLst>
                                    </p:anim>
                                    <p:anim calcmode="lin" valueType="num">
                                      <p:cBhvr>
                                        <p:cTn id="39" dur="500" fill="hold"/>
                                        <p:tgtEl>
                                          <p:spTgt spid="11"/>
                                        </p:tgtEl>
                                        <p:attrNameLst>
                                          <p:attrName>ppt_y</p:attrName>
                                        </p:attrNameLst>
                                      </p:cBhvr>
                                      <p:tavLst>
                                        <p:tav tm="0">
                                          <p:val>
                                            <p:fltVal val="0.5"/>
                                          </p:val>
                                        </p:tav>
                                        <p:tav tm="100000">
                                          <p:val>
                                            <p:strVal val="#ppt_y"/>
                                          </p:val>
                                        </p:tav>
                                      </p:tavLst>
                                    </p:anim>
                                  </p:childTnLst>
                                </p:cTn>
                              </p:par>
                              <p:par>
                                <p:cTn id="40" presetID="23" presetClass="entr" presetSubtype="528" fill="hold" nodeType="withEffect">
                                  <p:stCondLst>
                                    <p:cond delay="50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ppt_w</p:attrName>
                                        </p:attrNameLst>
                                      </p:cBhvr>
                                      <p:tavLst>
                                        <p:tav tm="0">
                                          <p:val>
                                            <p:fltVal val="0"/>
                                          </p:val>
                                        </p:tav>
                                        <p:tav tm="100000">
                                          <p:val>
                                            <p:strVal val="#ppt_w"/>
                                          </p:val>
                                        </p:tav>
                                      </p:tavLst>
                                    </p:anim>
                                    <p:anim calcmode="lin" valueType="num">
                                      <p:cBhvr>
                                        <p:cTn id="43" dur="500" fill="hold"/>
                                        <p:tgtEl>
                                          <p:spTgt spid="7"/>
                                        </p:tgtEl>
                                        <p:attrNameLst>
                                          <p:attrName>ppt_h</p:attrName>
                                        </p:attrNameLst>
                                      </p:cBhvr>
                                      <p:tavLst>
                                        <p:tav tm="0">
                                          <p:val>
                                            <p:fltVal val="0"/>
                                          </p:val>
                                        </p:tav>
                                        <p:tav tm="100000">
                                          <p:val>
                                            <p:strVal val="#ppt_h"/>
                                          </p:val>
                                        </p:tav>
                                      </p:tavLst>
                                    </p:anim>
                                    <p:anim calcmode="lin" valueType="num">
                                      <p:cBhvr>
                                        <p:cTn id="44" dur="500" fill="hold"/>
                                        <p:tgtEl>
                                          <p:spTgt spid="7"/>
                                        </p:tgtEl>
                                        <p:attrNameLst>
                                          <p:attrName>ppt_x</p:attrName>
                                        </p:attrNameLst>
                                      </p:cBhvr>
                                      <p:tavLst>
                                        <p:tav tm="0">
                                          <p:val>
                                            <p:fltVal val="0.5"/>
                                          </p:val>
                                        </p:tav>
                                        <p:tav tm="100000">
                                          <p:val>
                                            <p:strVal val="#ppt_x"/>
                                          </p:val>
                                        </p:tav>
                                      </p:tavLst>
                                    </p:anim>
                                    <p:anim calcmode="lin" valueType="num">
                                      <p:cBhvr>
                                        <p:cTn id="45" dur="500" fill="hold"/>
                                        <p:tgtEl>
                                          <p:spTgt spid="7"/>
                                        </p:tgtEl>
                                        <p:attrNameLst>
                                          <p:attrName>ppt_y</p:attrName>
                                        </p:attrNameLst>
                                      </p:cBhvr>
                                      <p:tavLst>
                                        <p:tav tm="0">
                                          <p:val>
                                            <p:fltVal val="0.5"/>
                                          </p:val>
                                        </p:tav>
                                        <p:tav tm="100000">
                                          <p:val>
                                            <p:strVal val="#ppt_y"/>
                                          </p:val>
                                        </p:tav>
                                      </p:tavLst>
                                    </p:anim>
                                  </p:childTnLst>
                                </p:cTn>
                              </p:par>
                            </p:childTnLst>
                          </p:cTn>
                        </p:par>
                        <p:par>
                          <p:cTn id="46" fill="hold">
                            <p:stCondLst>
                              <p:cond delay="2035"/>
                            </p:stCondLst>
                            <p:childTnLst>
                              <p:par>
                                <p:cTn id="47" presetID="37" presetClass="entr" presetSubtype="0"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anim calcmode="lin" valueType="num">
                                      <p:cBhvr>
                                        <p:cTn id="50" dur="500" fill="hold"/>
                                        <p:tgtEl>
                                          <p:spTgt spid="28"/>
                                        </p:tgtEl>
                                        <p:attrNameLst>
                                          <p:attrName>ppt_x</p:attrName>
                                        </p:attrNameLst>
                                      </p:cBhvr>
                                      <p:tavLst>
                                        <p:tav tm="0">
                                          <p:val>
                                            <p:strVal val="#ppt_x"/>
                                          </p:val>
                                        </p:tav>
                                        <p:tav tm="100000">
                                          <p:val>
                                            <p:strVal val="#ppt_x"/>
                                          </p:val>
                                        </p:tav>
                                      </p:tavLst>
                                    </p:anim>
                                    <p:anim calcmode="lin" valueType="num">
                                      <p:cBhvr>
                                        <p:cTn id="51" dur="450" decel="100000" fill="hold"/>
                                        <p:tgtEl>
                                          <p:spTgt spid="28"/>
                                        </p:tgtEl>
                                        <p:attrNameLst>
                                          <p:attrName>ppt_y</p:attrName>
                                        </p:attrNameLst>
                                      </p:cBhvr>
                                      <p:tavLst>
                                        <p:tav tm="0">
                                          <p:val>
                                            <p:strVal val="#ppt_y+1"/>
                                          </p:val>
                                        </p:tav>
                                        <p:tav tm="100000">
                                          <p:val>
                                            <p:strVal val="#ppt_y-.03"/>
                                          </p:val>
                                        </p:tav>
                                      </p:tavLst>
                                    </p:anim>
                                    <p:anim calcmode="lin" valueType="num">
                                      <p:cBhvr>
                                        <p:cTn id="52" dur="50" accel="100000" fill="hold">
                                          <p:stCondLst>
                                            <p:cond delay="450"/>
                                          </p:stCondLst>
                                        </p:cTn>
                                        <p:tgtEl>
                                          <p:spTgt spid="28"/>
                                        </p:tgtEl>
                                        <p:attrNameLst>
                                          <p:attrName>ppt_y</p:attrName>
                                        </p:attrNameLst>
                                      </p:cBhvr>
                                      <p:tavLst>
                                        <p:tav tm="0">
                                          <p:val>
                                            <p:strVal val="#ppt_y-.03"/>
                                          </p:val>
                                        </p:tav>
                                        <p:tav tm="100000">
                                          <p:val>
                                            <p:strVal val="#ppt_y"/>
                                          </p:val>
                                        </p:tav>
                                      </p:tavLst>
                                    </p:anim>
                                  </p:childTnLst>
                                </p:cTn>
                              </p:par>
                              <p:par>
                                <p:cTn id="53" presetID="37" presetClass="entr" presetSubtype="0" fill="hold" nodeType="withEffect">
                                  <p:stCondLst>
                                    <p:cond delay="25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anim calcmode="lin" valueType="num">
                                      <p:cBhvr>
                                        <p:cTn id="56" dur="500" fill="hold"/>
                                        <p:tgtEl>
                                          <p:spTgt spid="32"/>
                                        </p:tgtEl>
                                        <p:attrNameLst>
                                          <p:attrName>ppt_x</p:attrName>
                                        </p:attrNameLst>
                                      </p:cBhvr>
                                      <p:tavLst>
                                        <p:tav tm="0">
                                          <p:val>
                                            <p:strVal val="#ppt_x"/>
                                          </p:val>
                                        </p:tav>
                                        <p:tav tm="100000">
                                          <p:val>
                                            <p:strVal val="#ppt_x"/>
                                          </p:val>
                                        </p:tav>
                                      </p:tavLst>
                                    </p:anim>
                                    <p:anim calcmode="lin" valueType="num">
                                      <p:cBhvr>
                                        <p:cTn id="57" dur="450" decel="100000" fill="hold"/>
                                        <p:tgtEl>
                                          <p:spTgt spid="32"/>
                                        </p:tgtEl>
                                        <p:attrNameLst>
                                          <p:attrName>ppt_y</p:attrName>
                                        </p:attrNameLst>
                                      </p:cBhvr>
                                      <p:tavLst>
                                        <p:tav tm="0">
                                          <p:val>
                                            <p:strVal val="#ppt_y+1"/>
                                          </p:val>
                                        </p:tav>
                                        <p:tav tm="100000">
                                          <p:val>
                                            <p:strVal val="#ppt_y-.03"/>
                                          </p:val>
                                        </p:tav>
                                      </p:tavLst>
                                    </p:anim>
                                    <p:anim calcmode="lin" valueType="num">
                                      <p:cBhvr>
                                        <p:cTn id="58"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59" presetID="37" presetClass="entr" presetSubtype="0" fill="hold" nodeType="withEffect">
                                  <p:stCondLst>
                                    <p:cond delay="50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anim calcmode="lin" valueType="num">
                                      <p:cBhvr>
                                        <p:cTn id="62" dur="500" fill="hold"/>
                                        <p:tgtEl>
                                          <p:spTgt spid="36"/>
                                        </p:tgtEl>
                                        <p:attrNameLst>
                                          <p:attrName>ppt_x</p:attrName>
                                        </p:attrNameLst>
                                      </p:cBhvr>
                                      <p:tavLst>
                                        <p:tav tm="0">
                                          <p:val>
                                            <p:strVal val="#ppt_x"/>
                                          </p:val>
                                        </p:tav>
                                        <p:tav tm="100000">
                                          <p:val>
                                            <p:strVal val="#ppt_x"/>
                                          </p:val>
                                        </p:tav>
                                      </p:tavLst>
                                    </p:anim>
                                    <p:anim calcmode="lin" valueType="num">
                                      <p:cBhvr>
                                        <p:cTn id="63" dur="450" decel="100000" fill="hold"/>
                                        <p:tgtEl>
                                          <p:spTgt spid="36"/>
                                        </p:tgtEl>
                                        <p:attrNameLst>
                                          <p:attrName>ppt_y</p:attrName>
                                        </p:attrNameLst>
                                      </p:cBhvr>
                                      <p:tavLst>
                                        <p:tav tm="0">
                                          <p:val>
                                            <p:strVal val="#ppt_y+1"/>
                                          </p:val>
                                        </p:tav>
                                        <p:tav tm="100000">
                                          <p:val>
                                            <p:strVal val="#ppt_y-.03"/>
                                          </p:val>
                                        </p:tav>
                                      </p:tavLst>
                                    </p:anim>
                                    <p:anim calcmode="lin" valueType="num">
                                      <p:cBhvr>
                                        <p:cTn id="64" dur="50" accel="100000" fill="hold">
                                          <p:stCondLst>
                                            <p:cond delay="450"/>
                                          </p:stCondLst>
                                        </p:cTn>
                                        <p:tgtEl>
                                          <p:spTgt spid="36"/>
                                        </p:tgtEl>
                                        <p:attrNameLst>
                                          <p:attrName>ppt_y</p:attrName>
                                        </p:attrNameLst>
                                      </p:cBhvr>
                                      <p:tavLst>
                                        <p:tav tm="0">
                                          <p:val>
                                            <p:strVal val="#ppt_y-.03"/>
                                          </p:val>
                                        </p:tav>
                                        <p:tav tm="100000">
                                          <p:val>
                                            <p:strVal val="#ppt_y"/>
                                          </p:val>
                                        </p:tav>
                                      </p:tavLst>
                                    </p:anim>
                                  </p:childTnLst>
                                </p:cTn>
                              </p:par>
                            </p:childTnLst>
                          </p:cTn>
                        </p:par>
                        <p:par>
                          <p:cTn id="65" fill="hold">
                            <p:stCondLst>
                              <p:cond delay="3035"/>
                            </p:stCondLst>
                            <p:childTnLst>
                              <p:par>
                                <p:cTn id="66" presetID="22" presetClass="entr" presetSubtype="8" fill="hold" grpId="0" nodeType="after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wipe(left)">
                                      <p:cBhvr>
                                        <p:cTn id="6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4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sp>
        <p:nvSpPr>
          <p:cNvPr id="7" name="矩形 6"/>
          <p:cNvSpPr/>
          <p:nvPr/>
        </p:nvSpPr>
        <p:spPr>
          <a:xfrm>
            <a:off x="7746482" y="1020283"/>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cs typeface="+mn-ea"/>
              <a:sym typeface="+mn-lt"/>
            </a:endParaRPr>
          </a:p>
        </p:txBody>
      </p:sp>
      <p:sp>
        <p:nvSpPr>
          <p:cNvPr id="8" name="矩形 7"/>
          <p:cNvSpPr/>
          <p:nvPr/>
        </p:nvSpPr>
        <p:spPr>
          <a:xfrm>
            <a:off x="4756786" y="1020283"/>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rgbClr val="FFC000"/>
              </a:solidFill>
              <a:cs typeface="+mn-ea"/>
              <a:sym typeface="+mn-lt"/>
            </a:endParaRPr>
          </a:p>
        </p:txBody>
      </p:sp>
      <p:sp>
        <p:nvSpPr>
          <p:cNvPr id="9" name="矩形 8"/>
          <p:cNvSpPr/>
          <p:nvPr/>
        </p:nvSpPr>
        <p:spPr>
          <a:xfrm>
            <a:off x="1778954" y="1020283"/>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cs typeface="+mn-ea"/>
              <a:sym typeface="+mn-lt"/>
            </a:endParaRPr>
          </a:p>
        </p:txBody>
      </p:sp>
      <p:grpSp>
        <p:nvGrpSpPr>
          <p:cNvPr id="10" name="组合 9"/>
          <p:cNvGrpSpPr/>
          <p:nvPr/>
        </p:nvGrpSpPr>
        <p:grpSpPr>
          <a:xfrm>
            <a:off x="870250" y="2778190"/>
            <a:ext cx="3398655" cy="2575500"/>
            <a:chOff x="2508210" y="2672862"/>
            <a:chExt cx="2654633" cy="2011680"/>
          </a:xfrm>
          <a:solidFill>
            <a:schemeClr val="accent1"/>
          </a:solidFill>
        </p:grpSpPr>
        <p:sp>
          <p:nvSpPr>
            <p:cNvPr id="11" name="矩形 10"/>
            <p:cNvSpPr/>
            <p:nvPr/>
          </p:nvSpPr>
          <p:spPr>
            <a:xfrm>
              <a:off x="3217984" y="2672862"/>
              <a:ext cx="1944859" cy="2011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2" name="直角三角形 11"/>
            <p:cNvSpPr/>
            <p:nvPr/>
          </p:nvSpPr>
          <p:spPr>
            <a:xfrm rot="2690097">
              <a:off x="2508210" y="2966221"/>
              <a:ext cx="1416789" cy="1424974"/>
            </a:xfrm>
            <a:prstGeom prst="rtTriangle">
              <a:avLst/>
            </a:prstGeom>
            <a:gr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sp>
        <p:nvSpPr>
          <p:cNvPr id="13" name="矩形 12"/>
          <p:cNvSpPr/>
          <p:nvPr/>
        </p:nvSpPr>
        <p:spPr>
          <a:xfrm>
            <a:off x="4757323" y="2778188"/>
            <a:ext cx="2488875" cy="25743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cs typeface="+mn-ea"/>
              <a:sym typeface="+mn-lt"/>
            </a:endParaRPr>
          </a:p>
        </p:txBody>
      </p:sp>
      <p:grpSp>
        <p:nvGrpSpPr>
          <p:cNvPr id="14" name="组合 13"/>
          <p:cNvGrpSpPr/>
          <p:nvPr/>
        </p:nvGrpSpPr>
        <p:grpSpPr>
          <a:xfrm>
            <a:off x="7721677" y="2778188"/>
            <a:ext cx="3524079" cy="2574387"/>
            <a:chOff x="8597736" y="2671748"/>
            <a:chExt cx="2652206" cy="2011680"/>
          </a:xfrm>
          <a:solidFill>
            <a:schemeClr val="accent3"/>
          </a:solidFill>
        </p:grpSpPr>
        <p:sp>
          <p:nvSpPr>
            <p:cNvPr id="15" name="矩形 14"/>
            <p:cNvSpPr/>
            <p:nvPr/>
          </p:nvSpPr>
          <p:spPr>
            <a:xfrm rot="10800000">
              <a:off x="8597736" y="2671748"/>
              <a:ext cx="1944859" cy="2011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6" name="直角三角形 15"/>
            <p:cNvSpPr/>
            <p:nvPr/>
          </p:nvSpPr>
          <p:spPr>
            <a:xfrm rot="13490097">
              <a:off x="9833153" y="2966221"/>
              <a:ext cx="1416789" cy="1424974"/>
            </a:xfrm>
            <a:prstGeom prst="rtTriangle">
              <a:avLst/>
            </a:prstGeom>
            <a:gr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sp>
        <p:nvSpPr>
          <p:cNvPr id="17" name="文本框 16"/>
          <p:cNvSpPr txBox="1"/>
          <p:nvPr/>
        </p:nvSpPr>
        <p:spPr>
          <a:xfrm>
            <a:off x="1404748" y="1216439"/>
            <a:ext cx="3238357" cy="1446550"/>
          </a:xfrm>
          <a:prstGeom prst="rect">
            <a:avLst/>
          </a:prstGeom>
          <a:noFill/>
        </p:spPr>
        <p:txBody>
          <a:bodyPr wrap="square" lIns="91440" tIns="45720" rIns="91440" bIns="45720" rtlCol="0">
            <a:spAutoFit/>
          </a:bodyPr>
          <a:lstStyle/>
          <a:p>
            <a:pPr algn="ctr"/>
            <a:r>
              <a:rPr lang="en-US" altLang="zh-CN" sz="8800" dirty="0">
                <a:solidFill>
                  <a:schemeClr val="accent1"/>
                </a:solidFill>
                <a:cs typeface="+mn-ea"/>
                <a:sym typeface="+mn-lt"/>
              </a:rPr>
              <a:t>01</a:t>
            </a:r>
            <a:endParaRPr lang="zh-CN" altLang="en-US" sz="8800" dirty="0">
              <a:solidFill>
                <a:schemeClr val="accent1"/>
              </a:solidFill>
              <a:cs typeface="+mn-ea"/>
              <a:sym typeface="+mn-lt"/>
            </a:endParaRPr>
          </a:p>
        </p:txBody>
      </p:sp>
      <p:sp>
        <p:nvSpPr>
          <p:cNvPr id="18" name="文本框 27"/>
          <p:cNvSpPr txBox="1"/>
          <p:nvPr/>
        </p:nvSpPr>
        <p:spPr>
          <a:xfrm>
            <a:off x="4613905" y="1216439"/>
            <a:ext cx="2891057" cy="1446550"/>
          </a:xfrm>
          <a:prstGeom prst="rect">
            <a:avLst/>
          </a:prstGeom>
          <a:noFill/>
        </p:spPr>
        <p:txBody>
          <a:bodyPr wrap="square" lIns="91440" tIns="45720" rIns="91440" bIns="45720" rtlCol="0">
            <a:spAutoFit/>
          </a:bodyPr>
          <a:lstStyle>
            <a:defPPr>
              <a:defRPr lang="zh-CN"/>
            </a:defPPr>
            <a:lvl1pPr algn="ctr">
              <a:defRPr sz="8800" b="1">
                <a:solidFill>
                  <a:srgbClr val="7C35B1"/>
                </a:solidFill>
                <a:latin typeface="微软雅黑" panose="020B0503020204020204" pitchFamily="34" charset="-122"/>
                <a:ea typeface="微软雅黑" panose="020B0503020204020204" pitchFamily="34" charset="-122"/>
              </a:defRPr>
            </a:lvl1pPr>
          </a:lstStyle>
          <a:p>
            <a:r>
              <a:rPr lang="en-US" altLang="zh-CN" b="0" dirty="0">
                <a:solidFill>
                  <a:schemeClr val="accent2"/>
                </a:solidFill>
                <a:latin typeface="+mn-lt"/>
                <a:ea typeface="+mn-ea"/>
                <a:cs typeface="+mn-ea"/>
                <a:sym typeface="+mn-lt"/>
              </a:rPr>
              <a:t>02</a:t>
            </a:r>
            <a:endParaRPr lang="zh-CN" altLang="en-US" b="0" dirty="0">
              <a:solidFill>
                <a:schemeClr val="accent2"/>
              </a:solidFill>
              <a:latin typeface="+mn-lt"/>
              <a:ea typeface="+mn-ea"/>
              <a:cs typeface="+mn-ea"/>
              <a:sym typeface="+mn-lt"/>
            </a:endParaRPr>
          </a:p>
        </p:txBody>
      </p:sp>
      <p:sp>
        <p:nvSpPr>
          <p:cNvPr id="19" name="文本框 28"/>
          <p:cNvSpPr txBox="1"/>
          <p:nvPr/>
        </p:nvSpPr>
        <p:spPr>
          <a:xfrm>
            <a:off x="7686377" y="1216439"/>
            <a:ext cx="2610159" cy="1446550"/>
          </a:xfrm>
          <a:prstGeom prst="rect">
            <a:avLst/>
          </a:prstGeom>
          <a:noFill/>
        </p:spPr>
        <p:txBody>
          <a:bodyPr wrap="square" lIns="91440" tIns="45720" rIns="91440" bIns="45720" rtlCol="0">
            <a:spAutoFit/>
          </a:bodyPr>
          <a:lstStyle>
            <a:defPPr>
              <a:defRPr lang="zh-CN"/>
            </a:defPPr>
            <a:lvl1pPr algn="ctr">
              <a:defRPr sz="8800" b="1">
                <a:solidFill>
                  <a:srgbClr val="7C35B1"/>
                </a:solidFill>
                <a:latin typeface="微软雅黑" panose="020B0503020204020204" pitchFamily="34" charset="-122"/>
                <a:ea typeface="微软雅黑" panose="020B0503020204020204" pitchFamily="34" charset="-122"/>
              </a:defRPr>
            </a:lvl1pPr>
          </a:lstStyle>
          <a:p>
            <a:r>
              <a:rPr lang="en-US" altLang="zh-CN" b="0" dirty="0">
                <a:solidFill>
                  <a:schemeClr val="accent3"/>
                </a:solidFill>
                <a:latin typeface="+mn-lt"/>
                <a:ea typeface="+mn-ea"/>
                <a:cs typeface="+mn-ea"/>
                <a:sym typeface="+mn-lt"/>
              </a:rPr>
              <a:t>03</a:t>
            </a:r>
            <a:endParaRPr lang="zh-CN" altLang="en-US" b="0" dirty="0">
              <a:solidFill>
                <a:schemeClr val="accent3"/>
              </a:solidFill>
              <a:latin typeface="+mn-lt"/>
              <a:ea typeface="+mn-ea"/>
              <a:cs typeface="+mn-ea"/>
              <a:sym typeface="+mn-lt"/>
            </a:endParaRPr>
          </a:p>
        </p:txBody>
      </p:sp>
      <p:sp>
        <p:nvSpPr>
          <p:cNvPr id="20" name="矩形 13"/>
          <p:cNvSpPr>
            <a:spLocks noChangeArrowheads="1"/>
          </p:cNvSpPr>
          <p:nvPr/>
        </p:nvSpPr>
        <p:spPr bwMode="auto">
          <a:xfrm>
            <a:off x="1860395" y="3449828"/>
            <a:ext cx="2356715" cy="1231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round/>
                <a:headEnd/>
                <a:tailEnd/>
              </a14:hiddenLine>
            </a:ext>
          </a:extLst>
        </p:spPr>
        <p:txBody>
          <a:bodyPr lIns="91440" tIns="45720" rIns="91440" bIns="45720">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Clr>
                <a:schemeClr val="accent1"/>
              </a:buClr>
              <a:buFont typeface="Arial" panose="020B0604020202020204" pitchFamily="34" charset="0"/>
              <a:buNone/>
            </a:pPr>
            <a:r>
              <a:rPr lang="zh-CN" altLang="en-US" sz="2000" b="1" dirty="0">
                <a:solidFill>
                  <a:schemeClr val="bg1"/>
                </a:solidFill>
                <a:latin typeface="+mn-lt"/>
                <a:ea typeface="+mn-ea"/>
                <a:cs typeface="+mn-ea"/>
                <a:sym typeface="+mn-lt"/>
              </a:rPr>
              <a:t>点击添加标题</a:t>
            </a:r>
            <a:endParaRPr lang="en-US" altLang="zh-CN" sz="2000" b="1" dirty="0">
              <a:solidFill>
                <a:schemeClr val="bg1"/>
              </a:solidFill>
              <a:latin typeface="+mn-lt"/>
              <a:ea typeface="+mn-ea"/>
              <a:cs typeface="+mn-ea"/>
              <a:sym typeface="+mn-lt"/>
            </a:endParaRPr>
          </a:p>
          <a:p>
            <a:pPr algn="ctr">
              <a:lnSpc>
                <a:spcPct val="150000"/>
              </a:lnSpc>
              <a:spcBef>
                <a:spcPct val="0"/>
              </a:spcBef>
              <a:buClr>
                <a:schemeClr val="accent1"/>
              </a:buClr>
              <a:buNone/>
            </a:pPr>
            <a:r>
              <a:rPr lang="zh-CN" altLang="en-US" sz="1467" dirty="0">
                <a:solidFill>
                  <a:schemeClr val="bg1"/>
                </a:solidFill>
                <a:latin typeface="+mn-lt"/>
                <a:ea typeface="+mn-ea"/>
                <a:cs typeface="+mn-ea"/>
                <a:sym typeface="+mn-lt"/>
              </a:rPr>
              <a:t>单击此处添加文字内容</a:t>
            </a:r>
            <a:endParaRPr lang="en-US" altLang="zh-CN" sz="1467" dirty="0">
              <a:solidFill>
                <a:schemeClr val="bg1"/>
              </a:solidFill>
              <a:latin typeface="+mn-lt"/>
              <a:ea typeface="+mn-ea"/>
              <a:cs typeface="+mn-ea"/>
              <a:sym typeface="+mn-lt"/>
            </a:endParaRPr>
          </a:p>
          <a:p>
            <a:pPr algn="ctr">
              <a:lnSpc>
                <a:spcPct val="150000"/>
              </a:lnSpc>
              <a:spcBef>
                <a:spcPct val="0"/>
              </a:spcBef>
              <a:buClr>
                <a:schemeClr val="accent1"/>
              </a:buClr>
              <a:buNone/>
            </a:pPr>
            <a:r>
              <a:rPr lang="zh-CN" altLang="en-US" sz="1467" dirty="0">
                <a:solidFill>
                  <a:schemeClr val="bg1"/>
                </a:solidFill>
                <a:latin typeface="+mn-lt"/>
                <a:ea typeface="+mn-ea"/>
                <a:cs typeface="+mn-ea"/>
                <a:sym typeface="+mn-lt"/>
              </a:rPr>
              <a:t>单击此处添加文字内容</a:t>
            </a:r>
            <a:endParaRPr lang="en-US" altLang="zh-CN" sz="1467" dirty="0">
              <a:solidFill>
                <a:schemeClr val="bg1"/>
              </a:solidFill>
              <a:latin typeface="+mn-lt"/>
              <a:ea typeface="+mn-ea"/>
              <a:cs typeface="+mn-ea"/>
              <a:sym typeface="+mn-lt"/>
            </a:endParaRPr>
          </a:p>
        </p:txBody>
      </p:sp>
      <p:sp>
        <p:nvSpPr>
          <p:cNvPr id="21" name="矩形 13"/>
          <p:cNvSpPr>
            <a:spLocks noChangeArrowheads="1"/>
          </p:cNvSpPr>
          <p:nvPr/>
        </p:nvSpPr>
        <p:spPr bwMode="auto">
          <a:xfrm>
            <a:off x="4823403" y="3449828"/>
            <a:ext cx="2356715" cy="1231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round/>
                <a:headEnd/>
                <a:tailEnd/>
              </a14:hiddenLine>
            </a:ext>
          </a:extLst>
        </p:spPr>
        <p:txBody>
          <a:bodyPr lIns="91440" tIns="45720" rIns="91440" bIns="45720">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Clr>
                <a:schemeClr val="accent1"/>
              </a:buClr>
              <a:buFont typeface="Arial" panose="020B0604020202020204" pitchFamily="34" charset="0"/>
              <a:buNone/>
            </a:pPr>
            <a:r>
              <a:rPr lang="zh-CN" altLang="en-US" sz="2000" b="1" dirty="0">
                <a:solidFill>
                  <a:schemeClr val="bg1"/>
                </a:solidFill>
                <a:latin typeface="+mn-lt"/>
                <a:ea typeface="+mn-ea"/>
                <a:cs typeface="+mn-ea"/>
                <a:sym typeface="+mn-lt"/>
              </a:rPr>
              <a:t>点击添加标题</a:t>
            </a:r>
            <a:endParaRPr lang="en-US" altLang="zh-CN" sz="2000" b="1" dirty="0">
              <a:solidFill>
                <a:schemeClr val="bg1"/>
              </a:solidFill>
              <a:latin typeface="+mn-lt"/>
              <a:ea typeface="+mn-ea"/>
              <a:cs typeface="+mn-ea"/>
              <a:sym typeface="+mn-lt"/>
            </a:endParaRPr>
          </a:p>
          <a:p>
            <a:pPr algn="ctr">
              <a:lnSpc>
                <a:spcPct val="150000"/>
              </a:lnSpc>
              <a:spcBef>
                <a:spcPct val="0"/>
              </a:spcBef>
              <a:buClr>
                <a:schemeClr val="accent1"/>
              </a:buClr>
              <a:buNone/>
            </a:pPr>
            <a:r>
              <a:rPr lang="zh-CN" altLang="en-US" sz="1467" dirty="0">
                <a:solidFill>
                  <a:schemeClr val="bg1"/>
                </a:solidFill>
                <a:latin typeface="+mn-lt"/>
                <a:ea typeface="+mn-ea"/>
                <a:cs typeface="+mn-ea"/>
                <a:sym typeface="+mn-lt"/>
              </a:rPr>
              <a:t>单击此处添加文字内容</a:t>
            </a:r>
            <a:endParaRPr lang="en-US" altLang="zh-CN" sz="1467" dirty="0">
              <a:solidFill>
                <a:schemeClr val="bg1"/>
              </a:solidFill>
              <a:latin typeface="+mn-lt"/>
              <a:ea typeface="+mn-ea"/>
              <a:cs typeface="+mn-ea"/>
              <a:sym typeface="+mn-lt"/>
            </a:endParaRPr>
          </a:p>
          <a:p>
            <a:pPr algn="ctr">
              <a:lnSpc>
                <a:spcPct val="150000"/>
              </a:lnSpc>
              <a:spcBef>
                <a:spcPct val="0"/>
              </a:spcBef>
              <a:buClr>
                <a:schemeClr val="accent1"/>
              </a:buClr>
              <a:buNone/>
            </a:pPr>
            <a:r>
              <a:rPr lang="zh-CN" altLang="en-US" sz="1467" dirty="0">
                <a:solidFill>
                  <a:schemeClr val="bg1"/>
                </a:solidFill>
                <a:latin typeface="+mn-lt"/>
                <a:ea typeface="+mn-ea"/>
                <a:cs typeface="+mn-ea"/>
                <a:sym typeface="+mn-lt"/>
              </a:rPr>
              <a:t>单击此处添加文字内容</a:t>
            </a:r>
            <a:endParaRPr lang="en-US" altLang="zh-CN" sz="1467" dirty="0">
              <a:solidFill>
                <a:schemeClr val="bg1"/>
              </a:solidFill>
              <a:latin typeface="+mn-lt"/>
              <a:ea typeface="+mn-ea"/>
              <a:cs typeface="+mn-ea"/>
              <a:sym typeface="+mn-lt"/>
            </a:endParaRPr>
          </a:p>
        </p:txBody>
      </p:sp>
      <p:sp>
        <p:nvSpPr>
          <p:cNvPr id="22" name="矩形 13"/>
          <p:cNvSpPr>
            <a:spLocks noChangeArrowheads="1"/>
          </p:cNvSpPr>
          <p:nvPr/>
        </p:nvSpPr>
        <p:spPr bwMode="auto">
          <a:xfrm>
            <a:off x="7835420" y="3449828"/>
            <a:ext cx="2356715" cy="1231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round/>
                <a:headEnd/>
                <a:tailEnd/>
              </a14:hiddenLine>
            </a:ext>
          </a:extLst>
        </p:spPr>
        <p:txBody>
          <a:bodyPr lIns="91440" tIns="45720" rIns="91440" bIns="45720">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Clr>
                <a:schemeClr val="accent1"/>
              </a:buClr>
              <a:buFont typeface="Arial" panose="020B0604020202020204" pitchFamily="34" charset="0"/>
              <a:buNone/>
            </a:pPr>
            <a:r>
              <a:rPr lang="zh-CN" altLang="en-US" sz="2000" b="1" dirty="0">
                <a:solidFill>
                  <a:schemeClr val="bg1"/>
                </a:solidFill>
                <a:latin typeface="+mn-lt"/>
                <a:ea typeface="+mn-ea"/>
                <a:cs typeface="+mn-ea"/>
                <a:sym typeface="+mn-lt"/>
              </a:rPr>
              <a:t>点击添加标题</a:t>
            </a:r>
            <a:endParaRPr lang="en-US" altLang="zh-CN" sz="2000" b="1" dirty="0">
              <a:solidFill>
                <a:schemeClr val="bg1"/>
              </a:solidFill>
              <a:latin typeface="+mn-lt"/>
              <a:ea typeface="+mn-ea"/>
              <a:cs typeface="+mn-ea"/>
              <a:sym typeface="+mn-lt"/>
            </a:endParaRPr>
          </a:p>
          <a:p>
            <a:pPr algn="ctr">
              <a:lnSpc>
                <a:spcPct val="150000"/>
              </a:lnSpc>
              <a:spcBef>
                <a:spcPct val="0"/>
              </a:spcBef>
              <a:buClr>
                <a:schemeClr val="accent1"/>
              </a:buClr>
              <a:buNone/>
            </a:pPr>
            <a:r>
              <a:rPr lang="zh-CN" altLang="en-US" sz="1467" dirty="0">
                <a:solidFill>
                  <a:schemeClr val="bg1"/>
                </a:solidFill>
                <a:latin typeface="+mn-lt"/>
                <a:ea typeface="+mn-ea"/>
                <a:cs typeface="+mn-ea"/>
                <a:sym typeface="+mn-lt"/>
              </a:rPr>
              <a:t>单击此处添加文字内容</a:t>
            </a:r>
            <a:endParaRPr lang="en-US" altLang="zh-CN" sz="1467" dirty="0">
              <a:solidFill>
                <a:schemeClr val="bg1"/>
              </a:solidFill>
              <a:latin typeface="+mn-lt"/>
              <a:ea typeface="+mn-ea"/>
              <a:cs typeface="+mn-ea"/>
              <a:sym typeface="+mn-lt"/>
            </a:endParaRPr>
          </a:p>
          <a:p>
            <a:pPr algn="ctr">
              <a:lnSpc>
                <a:spcPct val="150000"/>
              </a:lnSpc>
              <a:spcBef>
                <a:spcPct val="0"/>
              </a:spcBef>
              <a:buClr>
                <a:schemeClr val="accent1"/>
              </a:buClr>
              <a:buNone/>
            </a:pPr>
            <a:r>
              <a:rPr lang="zh-CN" altLang="en-US" sz="1467" dirty="0">
                <a:solidFill>
                  <a:schemeClr val="bg1"/>
                </a:solidFill>
                <a:latin typeface="+mn-lt"/>
                <a:ea typeface="+mn-ea"/>
                <a:cs typeface="+mn-ea"/>
                <a:sym typeface="+mn-lt"/>
              </a:rPr>
              <a:t>单击此处添加文字内容</a:t>
            </a:r>
            <a:endParaRPr lang="en-US" altLang="zh-CN" sz="1467" dirty="0">
              <a:solidFill>
                <a:schemeClr val="bg1"/>
              </a:solidFill>
              <a:latin typeface="+mn-lt"/>
              <a:ea typeface="+mn-ea"/>
              <a:cs typeface="+mn-ea"/>
              <a:sym typeface="+mn-lt"/>
            </a:endParaRPr>
          </a:p>
        </p:txBody>
      </p:sp>
      <p:sp>
        <p:nvSpPr>
          <p:cNvPr id="23" name="矩形 22"/>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1048202442"/>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 presetClass="entr" presetSubtype="4"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50" fill="hold"/>
                                        <p:tgtEl>
                                          <p:spTgt spid="7"/>
                                        </p:tgtEl>
                                        <p:attrNameLst>
                                          <p:attrName>ppt_x</p:attrName>
                                        </p:attrNameLst>
                                      </p:cBhvr>
                                      <p:tavLst>
                                        <p:tav tm="0">
                                          <p:val>
                                            <p:strVal val="#ppt_x"/>
                                          </p:val>
                                        </p:tav>
                                        <p:tav tm="100000">
                                          <p:val>
                                            <p:strVal val="#ppt_x"/>
                                          </p:val>
                                        </p:tav>
                                      </p:tavLst>
                                    </p:anim>
                                    <p:anim calcmode="lin" valueType="num">
                                      <p:cBhvr additive="base">
                                        <p:cTn id="19" dur="250" fill="hold"/>
                                        <p:tgtEl>
                                          <p:spTgt spid="7"/>
                                        </p:tgtEl>
                                        <p:attrNameLst>
                                          <p:attrName>ppt_y</p:attrName>
                                        </p:attrNameLst>
                                      </p:cBhvr>
                                      <p:tavLst>
                                        <p:tav tm="0">
                                          <p:val>
                                            <p:strVal val="1+#ppt_h/2"/>
                                          </p:val>
                                        </p:tav>
                                        <p:tav tm="100000">
                                          <p:val>
                                            <p:strVal val="#ppt_y"/>
                                          </p:val>
                                        </p:tav>
                                      </p:tavLst>
                                    </p:anim>
                                  </p:childTnLst>
                                </p:cTn>
                              </p:par>
                            </p:childTnLst>
                          </p:cTn>
                        </p:par>
                        <p:par>
                          <p:cTn id="20" fill="hold">
                            <p:stCondLst>
                              <p:cond delay="1285"/>
                            </p:stCondLst>
                            <p:childTnLst>
                              <p:par>
                                <p:cTn id="21" presetID="2" presetClass="entr" presetSubtype="4"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250" fill="hold"/>
                                        <p:tgtEl>
                                          <p:spTgt spid="8"/>
                                        </p:tgtEl>
                                        <p:attrNameLst>
                                          <p:attrName>ppt_x</p:attrName>
                                        </p:attrNameLst>
                                      </p:cBhvr>
                                      <p:tavLst>
                                        <p:tav tm="0">
                                          <p:val>
                                            <p:strVal val="#ppt_x"/>
                                          </p:val>
                                        </p:tav>
                                        <p:tav tm="100000">
                                          <p:val>
                                            <p:strVal val="#ppt_x"/>
                                          </p:val>
                                        </p:tav>
                                      </p:tavLst>
                                    </p:anim>
                                    <p:anim calcmode="lin" valueType="num">
                                      <p:cBhvr additive="base">
                                        <p:cTn id="24" dur="250" fill="hold"/>
                                        <p:tgtEl>
                                          <p:spTgt spid="8"/>
                                        </p:tgtEl>
                                        <p:attrNameLst>
                                          <p:attrName>ppt_y</p:attrName>
                                        </p:attrNameLst>
                                      </p:cBhvr>
                                      <p:tavLst>
                                        <p:tav tm="0">
                                          <p:val>
                                            <p:strVal val="1+#ppt_h/2"/>
                                          </p:val>
                                        </p:tav>
                                        <p:tav tm="100000">
                                          <p:val>
                                            <p:strVal val="#ppt_y"/>
                                          </p:val>
                                        </p:tav>
                                      </p:tavLst>
                                    </p:anim>
                                  </p:childTnLst>
                                </p:cTn>
                              </p:par>
                            </p:childTnLst>
                          </p:cTn>
                        </p:par>
                        <p:par>
                          <p:cTn id="25" fill="hold">
                            <p:stCondLst>
                              <p:cond delay="1535"/>
                            </p:stCondLst>
                            <p:childTnLst>
                              <p:par>
                                <p:cTn id="26" presetID="2" presetClass="entr" presetSubtype="4"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250" fill="hold"/>
                                        <p:tgtEl>
                                          <p:spTgt spid="9"/>
                                        </p:tgtEl>
                                        <p:attrNameLst>
                                          <p:attrName>ppt_x</p:attrName>
                                        </p:attrNameLst>
                                      </p:cBhvr>
                                      <p:tavLst>
                                        <p:tav tm="0">
                                          <p:val>
                                            <p:strVal val="#ppt_x"/>
                                          </p:val>
                                        </p:tav>
                                        <p:tav tm="100000">
                                          <p:val>
                                            <p:strVal val="#ppt_x"/>
                                          </p:val>
                                        </p:tav>
                                      </p:tavLst>
                                    </p:anim>
                                    <p:anim calcmode="lin" valueType="num">
                                      <p:cBhvr additive="base">
                                        <p:cTn id="29" dur="250" fill="hold"/>
                                        <p:tgtEl>
                                          <p:spTgt spid="9"/>
                                        </p:tgtEl>
                                        <p:attrNameLst>
                                          <p:attrName>ppt_y</p:attrName>
                                        </p:attrNameLst>
                                      </p:cBhvr>
                                      <p:tavLst>
                                        <p:tav tm="0">
                                          <p:val>
                                            <p:strVal val="1+#ppt_h/2"/>
                                          </p:val>
                                        </p:tav>
                                        <p:tav tm="100000">
                                          <p:val>
                                            <p:strVal val="#ppt_y"/>
                                          </p:val>
                                        </p:tav>
                                      </p:tavLst>
                                    </p:anim>
                                  </p:childTnLst>
                                </p:cTn>
                              </p:par>
                            </p:childTnLst>
                          </p:cTn>
                        </p:par>
                        <p:par>
                          <p:cTn id="30" fill="hold">
                            <p:stCondLst>
                              <p:cond delay="1785"/>
                            </p:stCondLst>
                            <p:childTnLst>
                              <p:par>
                                <p:cTn id="31" presetID="2" presetClass="entr" presetSubtype="4"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50" fill="hold"/>
                                        <p:tgtEl>
                                          <p:spTgt spid="10"/>
                                        </p:tgtEl>
                                        <p:attrNameLst>
                                          <p:attrName>ppt_x</p:attrName>
                                        </p:attrNameLst>
                                      </p:cBhvr>
                                      <p:tavLst>
                                        <p:tav tm="0">
                                          <p:val>
                                            <p:strVal val="#ppt_x"/>
                                          </p:val>
                                        </p:tav>
                                        <p:tav tm="100000">
                                          <p:val>
                                            <p:strVal val="#ppt_x"/>
                                          </p:val>
                                        </p:tav>
                                      </p:tavLst>
                                    </p:anim>
                                    <p:anim calcmode="lin" valueType="num">
                                      <p:cBhvr additive="base">
                                        <p:cTn id="34" dur="250" fill="hold"/>
                                        <p:tgtEl>
                                          <p:spTgt spid="10"/>
                                        </p:tgtEl>
                                        <p:attrNameLst>
                                          <p:attrName>ppt_y</p:attrName>
                                        </p:attrNameLst>
                                      </p:cBhvr>
                                      <p:tavLst>
                                        <p:tav tm="0">
                                          <p:val>
                                            <p:strVal val="1+#ppt_h/2"/>
                                          </p:val>
                                        </p:tav>
                                        <p:tav tm="100000">
                                          <p:val>
                                            <p:strVal val="#ppt_y"/>
                                          </p:val>
                                        </p:tav>
                                      </p:tavLst>
                                    </p:anim>
                                  </p:childTnLst>
                                </p:cTn>
                              </p:par>
                            </p:childTnLst>
                          </p:cTn>
                        </p:par>
                        <p:par>
                          <p:cTn id="35" fill="hold">
                            <p:stCondLst>
                              <p:cond delay="2035"/>
                            </p:stCondLst>
                            <p:childTnLst>
                              <p:par>
                                <p:cTn id="36" presetID="2" presetClass="entr" presetSubtype="4"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50" fill="hold"/>
                                        <p:tgtEl>
                                          <p:spTgt spid="13"/>
                                        </p:tgtEl>
                                        <p:attrNameLst>
                                          <p:attrName>ppt_x</p:attrName>
                                        </p:attrNameLst>
                                      </p:cBhvr>
                                      <p:tavLst>
                                        <p:tav tm="0">
                                          <p:val>
                                            <p:strVal val="#ppt_x"/>
                                          </p:val>
                                        </p:tav>
                                        <p:tav tm="100000">
                                          <p:val>
                                            <p:strVal val="#ppt_x"/>
                                          </p:val>
                                        </p:tav>
                                      </p:tavLst>
                                    </p:anim>
                                    <p:anim calcmode="lin" valueType="num">
                                      <p:cBhvr additive="base">
                                        <p:cTn id="39" dur="250" fill="hold"/>
                                        <p:tgtEl>
                                          <p:spTgt spid="13"/>
                                        </p:tgtEl>
                                        <p:attrNameLst>
                                          <p:attrName>ppt_y</p:attrName>
                                        </p:attrNameLst>
                                      </p:cBhvr>
                                      <p:tavLst>
                                        <p:tav tm="0">
                                          <p:val>
                                            <p:strVal val="1+#ppt_h/2"/>
                                          </p:val>
                                        </p:tav>
                                        <p:tav tm="100000">
                                          <p:val>
                                            <p:strVal val="#ppt_y"/>
                                          </p:val>
                                        </p:tav>
                                      </p:tavLst>
                                    </p:anim>
                                  </p:childTnLst>
                                </p:cTn>
                              </p:par>
                            </p:childTnLst>
                          </p:cTn>
                        </p:par>
                        <p:par>
                          <p:cTn id="40" fill="hold">
                            <p:stCondLst>
                              <p:cond delay="2285"/>
                            </p:stCondLst>
                            <p:childTnLst>
                              <p:par>
                                <p:cTn id="41" presetID="2" presetClass="entr" presetSubtype="4"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250" fill="hold"/>
                                        <p:tgtEl>
                                          <p:spTgt spid="14"/>
                                        </p:tgtEl>
                                        <p:attrNameLst>
                                          <p:attrName>ppt_x</p:attrName>
                                        </p:attrNameLst>
                                      </p:cBhvr>
                                      <p:tavLst>
                                        <p:tav tm="0">
                                          <p:val>
                                            <p:strVal val="#ppt_x"/>
                                          </p:val>
                                        </p:tav>
                                        <p:tav tm="100000">
                                          <p:val>
                                            <p:strVal val="#ppt_x"/>
                                          </p:val>
                                        </p:tav>
                                      </p:tavLst>
                                    </p:anim>
                                    <p:anim calcmode="lin" valueType="num">
                                      <p:cBhvr additive="base">
                                        <p:cTn id="44" dur="250" fill="hold"/>
                                        <p:tgtEl>
                                          <p:spTgt spid="14"/>
                                        </p:tgtEl>
                                        <p:attrNameLst>
                                          <p:attrName>ppt_y</p:attrName>
                                        </p:attrNameLst>
                                      </p:cBhvr>
                                      <p:tavLst>
                                        <p:tav tm="0">
                                          <p:val>
                                            <p:strVal val="1+#ppt_h/2"/>
                                          </p:val>
                                        </p:tav>
                                        <p:tav tm="100000">
                                          <p:val>
                                            <p:strVal val="#ppt_y"/>
                                          </p:val>
                                        </p:tav>
                                      </p:tavLst>
                                    </p:anim>
                                  </p:childTnLst>
                                </p:cTn>
                              </p:par>
                            </p:childTnLst>
                          </p:cTn>
                        </p:par>
                        <p:par>
                          <p:cTn id="45" fill="hold">
                            <p:stCondLst>
                              <p:cond delay="2535"/>
                            </p:stCondLst>
                            <p:childTnLst>
                              <p:par>
                                <p:cTn id="46" presetID="2" presetClass="entr" presetSubtype="4"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250" fill="hold"/>
                                        <p:tgtEl>
                                          <p:spTgt spid="17"/>
                                        </p:tgtEl>
                                        <p:attrNameLst>
                                          <p:attrName>ppt_x</p:attrName>
                                        </p:attrNameLst>
                                      </p:cBhvr>
                                      <p:tavLst>
                                        <p:tav tm="0">
                                          <p:val>
                                            <p:strVal val="#ppt_x"/>
                                          </p:val>
                                        </p:tav>
                                        <p:tav tm="100000">
                                          <p:val>
                                            <p:strVal val="#ppt_x"/>
                                          </p:val>
                                        </p:tav>
                                      </p:tavLst>
                                    </p:anim>
                                    <p:anim calcmode="lin" valueType="num">
                                      <p:cBhvr additive="base">
                                        <p:cTn id="49" dur="250" fill="hold"/>
                                        <p:tgtEl>
                                          <p:spTgt spid="17"/>
                                        </p:tgtEl>
                                        <p:attrNameLst>
                                          <p:attrName>ppt_y</p:attrName>
                                        </p:attrNameLst>
                                      </p:cBhvr>
                                      <p:tavLst>
                                        <p:tav tm="0">
                                          <p:val>
                                            <p:strVal val="1+#ppt_h/2"/>
                                          </p:val>
                                        </p:tav>
                                        <p:tav tm="100000">
                                          <p:val>
                                            <p:strVal val="#ppt_y"/>
                                          </p:val>
                                        </p:tav>
                                      </p:tavLst>
                                    </p:anim>
                                  </p:childTnLst>
                                </p:cTn>
                              </p:par>
                            </p:childTnLst>
                          </p:cTn>
                        </p:par>
                        <p:par>
                          <p:cTn id="50" fill="hold">
                            <p:stCondLst>
                              <p:cond delay="2785"/>
                            </p:stCondLst>
                            <p:childTnLst>
                              <p:par>
                                <p:cTn id="51" presetID="2" presetClass="entr" presetSubtype="4"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250" fill="hold"/>
                                        <p:tgtEl>
                                          <p:spTgt spid="18"/>
                                        </p:tgtEl>
                                        <p:attrNameLst>
                                          <p:attrName>ppt_x</p:attrName>
                                        </p:attrNameLst>
                                      </p:cBhvr>
                                      <p:tavLst>
                                        <p:tav tm="0">
                                          <p:val>
                                            <p:strVal val="#ppt_x"/>
                                          </p:val>
                                        </p:tav>
                                        <p:tav tm="100000">
                                          <p:val>
                                            <p:strVal val="#ppt_x"/>
                                          </p:val>
                                        </p:tav>
                                      </p:tavLst>
                                    </p:anim>
                                    <p:anim calcmode="lin" valueType="num">
                                      <p:cBhvr additive="base">
                                        <p:cTn id="54" dur="250" fill="hold"/>
                                        <p:tgtEl>
                                          <p:spTgt spid="18"/>
                                        </p:tgtEl>
                                        <p:attrNameLst>
                                          <p:attrName>ppt_y</p:attrName>
                                        </p:attrNameLst>
                                      </p:cBhvr>
                                      <p:tavLst>
                                        <p:tav tm="0">
                                          <p:val>
                                            <p:strVal val="1+#ppt_h/2"/>
                                          </p:val>
                                        </p:tav>
                                        <p:tav tm="100000">
                                          <p:val>
                                            <p:strVal val="#ppt_y"/>
                                          </p:val>
                                        </p:tav>
                                      </p:tavLst>
                                    </p:anim>
                                  </p:childTnLst>
                                </p:cTn>
                              </p:par>
                            </p:childTnLst>
                          </p:cTn>
                        </p:par>
                        <p:par>
                          <p:cTn id="55" fill="hold">
                            <p:stCondLst>
                              <p:cond delay="3035"/>
                            </p:stCondLst>
                            <p:childTnLst>
                              <p:par>
                                <p:cTn id="56" presetID="2" presetClass="entr" presetSubtype="4" fill="hold" grpId="0" nodeType="after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250" fill="hold"/>
                                        <p:tgtEl>
                                          <p:spTgt spid="19"/>
                                        </p:tgtEl>
                                        <p:attrNameLst>
                                          <p:attrName>ppt_x</p:attrName>
                                        </p:attrNameLst>
                                      </p:cBhvr>
                                      <p:tavLst>
                                        <p:tav tm="0">
                                          <p:val>
                                            <p:strVal val="#ppt_x"/>
                                          </p:val>
                                        </p:tav>
                                        <p:tav tm="100000">
                                          <p:val>
                                            <p:strVal val="#ppt_x"/>
                                          </p:val>
                                        </p:tav>
                                      </p:tavLst>
                                    </p:anim>
                                    <p:anim calcmode="lin" valueType="num">
                                      <p:cBhvr additive="base">
                                        <p:cTn id="59" dur="250" fill="hold"/>
                                        <p:tgtEl>
                                          <p:spTgt spid="19"/>
                                        </p:tgtEl>
                                        <p:attrNameLst>
                                          <p:attrName>ppt_y</p:attrName>
                                        </p:attrNameLst>
                                      </p:cBhvr>
                                      <p:tavLst>
                                        <p:tav tm="0">
                                          <p:val>
                                            <p:strVal val="1+#ppt_h/2"/>
                                          </p:val>
                                        </p:tav>
                                        <p:tav tm="100000">
                                          <p:val>
                                            <p:strVal val="#ppt_y"/>
                                          </p:val>
                                        </p:tav>
                                      </p:tavLst>
                                    </p:anim>
                                  </p:childTnLst>
                                </p:cTn>
                              </p:par>
                            </p:childTnLst>
                          </p:cTn>
                        </p:par>
                        <p:par>
                          <p:cTn id="60" fill="hold">
                            <p:stCondLst>
                              <p:cond delay="3285"/>
                            </p:stCondLst>
                            <p:childTnLst>
                              <p:par>
                                <p:cTn id="61" presetID="2" presetClass="entr" presetSubtype="4"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250" fill="hold"/>
                                        <p:tgtEl>
                                          <p:spTgt spid="20"/>
                                        </p:tgtEl>
                                        <p:attrNameLst>
                                          <p:attrName>ppt_x</p:attrName>
                                        </p:attrNameLst>
                                      </p:cBhvr>
                                      <p:tavLst>
                                        <p:tav tm="0">
                                          <p:val>
                                            <p:strVal val="#ppt_x"/>
                                          </p:val>
                                        </p:tav>
                                        <p:tav tm="100000">
                                          <p:val>
                                            <p:strVal val="#ppt_x"/>
                                          </p:val>
                                        </p:tav>
                                      </p:tavLst>
                                    </p:anim>
                                    <p:anim calcmode="lin" valueType="num">
                                      <p:cBhvr additive="base">
                                        <p:cTn id="64" dur="250" fill="hold"/>
                                        <p:tgtEl>
                                          <p:spTgt spid="20"/>
                                        </p:tgtEl>
                                        <p:attrNameLst>
                                          <p:attrName>ppt_y</p:attrName>
                                        </p:attrNameLst>
                                      </p:cBhvr>
                                      <p:tavLst>
                                        <p:tav tm="0">
                                          <p:val>
                                            <p:strVal val="1+#ppt_h/2"/>
                                          </p:val>
                                        </p:tav>
                                        <p:tav tm="100000">
                                          <p:val>
                                            <p:strVal val="#ppt_y"/>
                                          </p:val>
                                        </p:tav>
                                      </p:tavLst>
                                    </p:anim>
                                  </p:childTnLst>
                                </p:cTn>
                              </p:par>
                            </p:childTnLst>
                          </p:cTn>
                        </p:par>
                        <p:par>
                          <p:cTn id="65" fill="hold">
                            <p:stCondLst>
                              <p:cond delay="3535"/>
                            </p:stCondLst>
                            <p:childTnLst>
                              <p:par>
                                <p:cTn id="66" presetID="2" presetClass="entr" presetSubtype="4" fill="hold" grpId="0" nodeType="afterEffect">
                                  <p:stCondLst>
                                    <p:cond delay="0"/>
                                  </p:stCondLst>
                                  <p:childTnLst>
                                    <p:set>
                                      <p:cBhvr>
                                        <p:cTn id="67" dur="1" fill="hold">
                                          <p:stCondLst>
                                            <p:cond delay="0"/>
                                          </p:stCondLst>
                                        </p:cTn>
                                        <p:tgtEl>
                                          <p:spTgt spid="21"/>
                                        </p:tgtEl>
                                        <p:attrNameLst>
                                          <p:attrName>style.visibility</p:attrName>
                                        </p:attrNameLst>
                                      </p:cBhvr>
                                      <p:to>
                                        <p:strVal val="visible"/>
                                      </p:to>
                                    </p:set>
                                    <p:anim calcmode="lin" valueType="num">
                                      <p:cBhvr additive="base">
                                        <p:cTn id="68" dur="250" fill="hold"/>
                                        <p:tgtEl>
                                          <p:spTgt spid="21"/>
                                        </p:tgtEl>
                                        <p:attrNameLst>
                                          <p:attrName>ppt_x</p:attrName>
                                        </p:attrNameLst>
                                      </p:cBhvr>
                                      <p:tavLst>
                                        <p:tav tm="0">
                                          <p:val>
                                            <p:strVal val="#ppt_x"/>
                                          </p:val>
                                        </p:tav>
                                        <p:tav tm="100000">
                                          <p:val>
                                            <p:strVal val="#ppt_x"/>
                                          </p:val>
                                        </p:tav>
                                      </p:tavLst>
                                    </p:anim>
                                    <p:anim calcmode="lin" valueType="num">
                                      <p:cBhvr additive="base">
                                        <p:cTn id="69" dur="250" fill="hold"/>
                                        <p:tgtEl>
                                          <p:spTgt spid="21"/>
                                        </p:tgtEl>
                                        <p:attrNameLst>
                                          <p:attrName>ppt_y</p:attrName>
                                        </p:attrNameLst>
                                      </p:cBhvr>
                                      <p:tavLst>
                                        <p:tav tm="0">
                                          <p:val>
                                            <p:strVal val="1+#ppt_h/2"/>
                                          </p:val>
                                        </p:tav>
                                        <p:tav tm="100000">
                                          <p:val>
                                            <p:strVal val="#ppt_y"/>
                                          </p:val>
                                        </p:tav>
                                      </p:tavLst>
                                    </p:anim>
                                  </p:childTnLst>
                                </p:cTn>
                              </p:par>
                            </p:childTnLst>
                          </p:cTn>
                        </p:par>
                        <p:par>
                          <p:cTn id="70" fill="hold">
                            <p:stCondLst>
                              <p:cond delay="3785"/>
                            </p:stCondLst>
                            <p:childTnLst>
                              <p:par>
                                <p:cTn id="71" presetID="2" presetClass="entr" presetSubtype="4" fill="hold" grpId="0" nodeType="after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250" fill="hold"/>
                                        <p:tgtEl>
                                          <p:spTgt spid="22"/>
                                        </p:tgtEl>
                                        <p:attrNameLst>
                                          <p:attrName>ppt_x</p:attrName>
                                        </p:attrNameLst>
                                      </p:cBhvr>
                                      <p:tavLst>
                                        <p:tav tm="0">
                                          <p:val>
                                            <p:strVal val="#ppt_x"/>
                                          </p:val>
                                        </p:tav>
                                        <p:tav tm="100000">
                                          <p:val>
                                            <p:strVal val="#ppt_x"/>
                                          </p:val>
                                        </p:tav>
                                      </p:tavLst>
                                    </p:anim>
                                    <p:anim calcmode="lin" valueType="num">
                                      <p:cBhvr additive="base">
                                        <p:cTn id="74" dur="250" fill="hold"/>
                                        <p:tgtEl>
                                          <p:spTgt spid="22"/>
                                        </p:tgtEl>
                                        <p:attrNameLst>
                                          <p:attrName>ppt_y</p:attrName>
                                        </p:attrNameLst>
                                      </p:cBhvr>
                                      <p:tavLst>
                                        <p:tav tm="0">
                                          <p:val>
                                            <p:strVal val="1+#ppt_h/2"/>
                                          </p:val>
                                        </p:tav>
                                        <p:tav tm="100000">
                                          <p:val>
                                            <p:strVal val="#ppt_y"/>
                                          </p:val>
                                        </p:tav>
                                      </p:tavLst>
                                    </p:anim>
                                  </p:childTnLst>
                                </p:cTn>
                              </p:par>
                            </p:childTnLst>
                          </p:cTn>
                        </p:par>
                        <p:par>
                          <p:cTn id="75" fill="hold">
                            <p:stCondLst>
                              <p:cond delay="4035"/>
                            </p:stCondLst>
                            <p:childTnLst>
                              <p:par>
                                <p:cTn id="76" presetID="22" presetClass="entr" presetSubtype="8"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wipe(left)">
                                      <p:cBhvr>
                                        <p:cTn id="7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3" grpId="0" animBg="1"/>
      <p:bldP spid="17" grpId="0"/>
      <p:bldP spid="18" grpId="0"/>
      <p:bldP spid="19" grpId="0"/>
      <p:bldP spid="20" grpId="0"/>
      <p:bldP spid="21" grpId="0"/>
      <p:bldP spid="22" grpId="0"/>
      <p:bldP spid="2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sp>
        <p:nvSpPr>
          <p:cNvPr id="7" name="燕尾形 28"/>
          <p:cNvSpPr/>
          <p:nvPr/>
        </p:nvSpPr>
        <p:spPr>
          <a:xfrm>
            <a:off x="5021260" y="3220473"/>
            <a:ext cx="846612" cy="846612"/>
          </a:xfrm>
          <a:prstGeom prst="chevron">
            <a:avLst/>
          </a:prstGeom>
          <a:solidFill>
            <a:schemeClr val="accent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4799">
              <a:cs typeface="+mn-ea"/>
              <a:sym typeface="+mn-lt"/>
            </a:endParaRPr>
          </a:p>
        </p:txBody>
      </p:sp>
      <p:sp>
        <p:nvSpPr>
          <p:cNvPr id="8" name="燕尾形 29"/>
          <p:cNvSpPr/>
          <p:nvPr/>
        </p:nvSpPr>
        <p:spPr>
          <a:xfrm>
            <a:off x="4445346" y="3222490"/>
            <a:ext cx="846612" cy="846612"/>
          </a:xfrm>
          <a:prstGeom prst="chevron">
            <a:avLst/>
          </a:prstGeom>
          <a:solidFill>
            <a:schemeClr val="accent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4799">
              <a:cs typeface="+mn-ea"/>
              <a:sym typeface="+mn-lt"/>
            </a:endParaRPr>
          </a:p>
        </p:txBody>
      </p:sp>
      <p:sp>
        <p:nvSpPr>
          <p:cNvPr id="9" name="燕尾形 30"/>
          <p:cNvSpPr/>
          <p:nvPr/>
        </p:nvSpPr>
        <p:spPr>
          <a:xfrm>
            <a:off x="3869432" y="3225036"/>
            <a:ext cx="846612" cy="846612"/>
          </a:xfrm>
          <a:prstGeom prst="chevron">
            <a:avLst/>
          </a:prstGeom>
          <a:solidFill>
            <a:schemeClr val="accent2"/>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4799">
              <a:cs typeface="+mn-ea"/>
              <a:sym typeface="+mn-lt"/>
            </a:endParaRPr>
          </a:p>
        </p:txBody>
      </p:sp>
      <p:sp>
        <p:nvSpPr>
          <p:cNvPr id="10" name="圆角矩形 31"/>
          <p:cNvSpPr/>
          <p:nvPr/>
        </p:nvSpPr>
        <p:spPr>
          <a:xfrm rot="19005917">
            <a:off x="888115" y="2496538"/>
            <a:ext cx="3180689" cy="3150222"/>
          </a:xfrm>
          <a:custGeom>
            <a:avLst/>
            <a:gdLst/>
            <a:ahLst/>
            <a:cxnLst/>
            <a:rect l="l" t="t" r="r" b="b"/>
            <a:pathLst>
              <a:path w="1734279" h="1717667">
                <a:moveTo>
                  <a:pt x="1212420" y="152024"/>
                </a:moveTo>
                <a:cubicBezTo>
                  <a:pt x="1217532" y="156660"/>
                  <a:pt x="1221756" y="162122"/>
                  <a:pt x="1224582" y="168319"/>
                </a:cubicBezTo>
                <a:cubicBezTo>
                  <a:pt x="1229663" y="170804"/>
                  <a:pt x="1233819" y="174749"/>
                  <a:pt x="1237416" y="179383"/>
                </a:cubicBezTo>
                <a:lnTo>
                  <a:pt x="1380858" y="364166"/>
                </a:lnTo>
                <a:cubicBezTo>
                  <a:pt x="1390204" y="376205"/>
                  <a:pt x="1394109" y="390745"/>
                  <a:pt x="1392514" y="404790"/>
                </a:cubicBezTo>
                <a:cubicBezTo>
                  <a:pt x="1394443" y="408362"/>
                  <a:pt x="1394844" y="412299"/>
                  <a:pt x="1394844" y="416330"/>
                </a:cubicBezTo>
                <a:lnTo>
                  <a:pt x="1394843" y="674381"/>
                </a:lnTo>
                <a:cubicBezTo>
                  <a:pt x="1489202" y="693926"/>
                  <a:pt x="1583561" y="713471"/>
                  <a:pt x="1677919" y="733015"/>
                </a:cubicBezTo>
                <a:cubicBezTo>
                  <a:pt x="1710064" y="739673"/>
                  <a:pt x="1730725" y="771129"/>
                  <a:pt x="1724067" y="803273"/>
                </a:cubicBezTo>
                <a:lnTo>
                  <a:pt x="1724066" y="803272"/>
                </a:lnTo>
                <a:cubicBezTo>
                  <a:pt x="1717408" y="835417"/>
                  <a:pt x="1685952" y="856077"/>
                  <a:pt x="1653808" y="849419"/>
                </a:cubicBezTo>
                <a:lnTo>
                  <a:pt x="1334656" y="783314"/>
                </a:lnTo>
                <a:cubicBezTo>
                  <a:pt x="1317603" y="779782"/>
                  <a:pt x="1303782" y="769271"/>
                  <a:pt x="1295965" y="755140"/>
                </a:cubicBezTo>
                <a:cubicBezTo>
                  <a:pt x="1283553" y="744645"/>
                  <a:pt x="1275968" y="728891"/>
                  <a:pt x="1275968" y="711366"/>
                </a:cubicBezTo>
                <a:lnTo>
                  <a:pt x="1275968" y="519624"/>
                </a:lnTo>
                <a:lnTo>
                  <a:pt x="906856" y="806156"/>
                </a:lnTo>
                <a:lnTo>
                  <a:pt x="1065815" y="1141673"/>
                </a:lnTo>
                <a:cubicBezTo>
                  <a:pt x="1072320" y="1155404"/>
                  <a:pt x="1074348" y="1170104"/>
                  <a:pt x="1071105" y="1183939"/>
                </a:cubicBezTo>
                <a:cubicBezTo>
                  <a:pt x="1072773" y="1191573"/>
                  <a:pt x="1072227" y="1199522"/>
                  <a:pt x="1070359" y="1207468"/>
                </a:cubicBezTo>
                <a:lnTo>
                  <a:pt x="964177" y="1659082"/>
                </a:lnTo>
                <a:cubicBezTo>
                  <a:pt x="954576" y="1699916"/>
                  <a:pt x="913692" y="1725234"/>
                  <a:pt x="872859" y="1715634"/>
                </a:cubicBezTo>
                <a:cubicBezTo>
                  <a:pt x="832025" y="1706033"/>
                  <a:pt x="806707" y="1665149"/>
                  <a:pt x="816307" y="1624316"/>
                </a:cubicBezTo>
                <a:lnTo>
                  <a:pt x="919152" y="1186894"/>
                </a:lnTo>
                <a:lnTo>
                  <a:pt x="694543" y="712807"/>
                </a:lnTo>
                <a:lnTo>
                  <a:pt x="206298" y="912259"/>
                </a:lnTo>
                <a:lnTo>
                  <a:pt x="205161" y="912476"/>
                </a:lnTo>
                <a:cubicBezTo>
                  <a:pt x="201570" y="915619"/>
                  <a:pt x="197179" y="917026"/>
                  <a:pt x="192600" y="918039"/>
                </a:cubicBezTo>
                <a:cubicBezTo>
                  <a:pt x="151643" y="927102"/>
                  <a:pt x="111096" y="901247"/>
                  <a:pt x="102034" y="860290"/>
                </a:cubicBezTo>
                <a:lnTo>
                  <a:pt x="1810" y="407318"/>
                </a:lnTo>
                <a:cubicBezTo>
                  <a:pt x="-7253" y="366361"/>
                  <a:pt x="18602" y="325814"/>
                  <a:pt x="59559" y="316752"/>
                </a:cubicBezTo>
                <a:cubicBezTo>
                  <a:pt x="100515" y="307690"/>
                  <a:pt x="141062" y="333545"/>
                  <a:pt x="150124" y="374501"/>
                </a:cubicBezTo>
                <a:lnTo>
                  <a:pt x="230606" y="738241"/>
                </a:lnTo>
                <a:lnTo>
                  <a:pt x="645176" y="568886"/>
                </a:lnTo>
                <a:cubicBezTo>
                  <a:pt x="647355" y="564266"/>
                  <a:pt x="650942" y="560611"/>
                  <a:pt x="655077" y="557402"/>
                </a:cubicBezTo>
                <a:lnTo>
                  <a:pt x="1080746" y="226967"/>
                </a:lnTo>
                <a:lnTo>
                  <a:pt x="799166" y="128506"/>
                </a:lnTo>
                <a:lnTo>
                  <a:pt x="795830" y="126527"/>
                </a:lnTo>
                <a:cubicBezTo>
                  <a:pt x="715067" y="196803"/>
                  <a:pt x="634305" y="267079"/>
                  <a:pt x="553543" y="337355"/>
                </a:cubicBezTo>
                <a:cubicBezTo>
                  <a:pt x="528779" y="358904"/>
                  <a:pt x="491236" y="356298"/>
                  <a:pt x="469687" y="331533"/>
                </a:cubicBezTo>
                <a:lnTo>
                  <a:pt x="469688" y="331534"/>
                </a:lnTo>
                <a:cubicBezTo>
                  <a:pt x="448139" y="306770"/>
                  <a:pt x="450746" y="269226"/>
                  <a:pt x="475510" y="247677"/>
                </a:cubicBezTo>
                <a:lnTo>
                  <a:pt x="743505" y="14477"/>
                </a:lnTo>
                <a:cubicBezTo>
                  <a:pt x="765419" y="-4592"/>
                  <a:pt x="797339" y="-4746"/>
                  <a:pt x="818596" y="13559"/>
                </a:cubicBezTo>
                <a:cubicBezTo>
                  <a:pt x="825164" y="12925"/>
                  <a:pt x="831849" y="14001"/>
                  <a:pt x="838403" y="16293"/>
                </a:cubicBezTo>
                <a:cubicBezTo>
                  <a:pt x="956310" y="57521"/>
                  <a:pt x="1074215" y="98750"/>
                  <a:pt x="1192122" y="139979"/>
                </a:cubicBezTo>
                <a:cubicBezTo>
                  <a:pt x="1199869" y="142688"/>
                  <a:pt x="1206700" y="146838"/>
                  <a:pt x="1212420" y="152024"/>
                </a:cubicBezTo>
                <a:close/>
                <a:moveTo>
                  <a:pt x="1681771" y="50445"/>
                </a:moveTo>
                <a:cubicBezTo>
                  <a:pt x="1748841" y="113504"/>
                  <a:pt x="1752092" y="218996"/>
                  <a:pt x="1689033" y="286066"/>
                </a:cubicBezTo>
                <a:cubicBezTo>
                  <a:pt x="1625973" y="353135"/>
                  <a:pt x="1520482" y="356387"/>
                  <a:pt x="1453412" y="293327"/>
                </a:cubicBezTo>
                <a:cubicBezTo>
                  <a:pt x="1386342" y="230268"/>
                  <a:pt x="1383091" y="124777"/>
                  <a:pt x="1446150" y="57707"/>
                </a:cubicBezTo>
                <a:cubicBezTo>
                  <a:pt x="1509210" y="-9363"/>
                  <a:pt x="1614701" y="-12614"/>
                  <a:pt x="1681771" y="50445"/>
                </a:cubicBezTo>
                <a:close/>
              </a:path>
            </a:pathLst>
          </a:custGeom>
          <a:solidFill>
            <a:schemeClr val="accent2">
              <a:lumMod val="75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4799">
              <a:cs typeface="+mn-ea"/>
              <a:sym typeface="+mn-lt"/>
            </a:endParaRPr>
          </a:p>
        </p:txBody>
      </p:sp>
      <p:sp>
        <p:nvSpPr>
          <p:cNvPr id="11" name="TextBox 32"/>
          <p:cNvSpPr txBox="1"/>
          <p:nvPr/>
        </p:nvSpPr>
        <p:spPr>
          <a:xfrm>
            <a:off x="7348105" y="1797245"/>
            <a:ext cx="3705444" cy="871905"/>
          </a:xfrm>
          <a:prstGeom prst="rect">
            <a:avLst/>
          </a:prstGeom>
          <a:noFill/>
        </p:spPr>
        <p:txBody>
          <a:bodyPr wrap="square" rtlCol="0">
            <a:spAutoFit/>
          </a:bodyPr>
          <a:lstStyle/>
          <a:p>
            <a:r>
              <a:rPr lang="en-US" altLang="zh-CN" sz="1866" b="1" dirty="0">
                <a:solidFill>
                  <a:schemeClr val="tx1">
                    <a:lumMod val="75000"/>
                    <a:lumOff val="25000"/>
                  </a:schemeClr>
                </a:solidFill>
                <a:cs typeface="+mn-ea"/>
                <a:sym typeface="+mn-lt"/>
              </a:rPr>
              <a:t>01</a:t>
            </a:r>
          </a:p>
          <a:p>
            <a:r>
              <a:rPr lang="zh-CN" altLang="en-US" sz="1600" dirty="0">
                <a:solidFill>
                  <a:schemeClr val="tx1">
                    <a:lumMod val="75000"/>
                    <a:lumOff val="25000"/>
                  </a:schemeClr>
                </a:solidFill>
                <a:cs typeface="+mn-ea"/>
                <a:sym typeface="+mn-lt"/>
              </a:rPr>
              <a:t>单击此处添加文本单击此处添加文本</a:t>
            </a:r>
            <a:endParaRPr lang="en-US" altLang="zh-CN" sz="1600" dirty="0">
              <a:solidFill>
                <a:schemeClr val="tx1">
                  <a:lumMod val="75000"/>
                  <a:lumOff val="25000"/>
                </a:schemeClr>
              </a:solidFill>
              <a:cs typeface="+mn-ea"/>
              <a:sym typeface="+mn-lt"/>
            </a:endParaRPr>
          </a:p>
          <a:p>
            <a:r>
              <a:rPr lang="zh-CN" altLang="en-US" sz="1600" dirty="0">
                <a:solidFill>
                  <a:schemeClr val="tx1">
                    <a:lumMod val="75000"/>
                    <a:lumOff val="25000"/>
                  </a:schemeClr>
                </a:solidFill>
                <a:cs typeface="+mn-ea"/>
                <a:sym typeface="+mn-lt"/>
              </a:rPr>
              <a:t>单击此处添加文本</a:t>
            </a:r>
            <a:endParaRPr lang="en-US" altLang="zh-CN" sz="1600" dirty="0">
              <a:solidFill>
                <a:schemeClr val="tx1">
                  <a:lumMod val="75000"/>
                  <a:lumOff val="25000"/>
                </a:schemeClr>
              </a:solidFill>
              <a:cs typeface="+mn-ea"/>
              <a:sym typeface="+mn-lt"/>
            </a:endParaRPr>
          </a:p>
        </p:txBody>
      </p:sp>
      <p:sp>
        <p:nvSpPr>
          <p:cNvPr id="12" name="TextBox 33"/>
          <p:cNvSpPr txBox="1"/>
          <p:nvPr/>
        </p:nvSpPr>
        <p:spPr>
          <a:xfrm>
            <a:off x="7350641" y="3255245"/>
            <a:ext cx="3705444" cy="871905"/>
          </a:xfrm>
          <a:prstGeom prst="rect">
            <a:avLst/>
          </a:prstGeom>
          <a:noFill/>
        </p:spPr>
        <p:txBody>
          <a:bodyPr wrap="square" rtlCol="0">
            <a:spAutoFit/>
          </a:bodyPr>
          <a:lstStyle/>
          <a:p>
            <a:r>
              <a:rPr lang="en-US" altLang="zh-CN" sz="1866" b="1" dirty="0">
                <a:solidFill>
                  <a:schemeClr val="tx1">
                    <a:lumMod val="75000"/>
                    <a:lumOff val="25000"/>
                  </a:schemeClr>
                </a:solidFill>
                <a:cs typeface="+mn-ea"/>
                <a:sym typeface="+mn-lt"/>
              </a:rPr>
              <a:t>02</a:t>
            </a:r>
          </a:p>
          <a:p>
            <a:r>
              <a:rPr lang="zh-CN" altLang="en-US" sz="1600" dirty="0">
                <a:solidFill>
                  <a:schemeClr val="tx1">
                    <a:lumMod val="75000"/>
                    <a:lumOff val="25000"/>
                  </a:schemeClr>
                </a:solidFill>
                <a:cs typeface="+mn-ea"/>
                <a:sym typeface="+mn-lt"/>
              </a:rPr>
              <a:t>单击此处添加文本单击此处添加文本</a:t>
            </a:r>
            <a:endParaRPr lang="en-US" altLang="zh-CN" sz="1600" dirty="0">
              <a:solidFill>
                <a:schemeClr val="tx1">
                  <a:lumMod val="75000"/>
                  <a:lumOff val="25000"/>
                </a:schemeClr>
              </a:solidFill>
              <a:cs typeface="+mn-ea"/>
              <a:sym typeface="+mn-lt"/>
            </a:endParaRPr>
          </a:p>
          <a:p>
            <a:r>
              <a:rPr lang="zh-CN" altLang="en-US" sz="1600" dirty="0">
                <a:solidFill>
                  <a:schemeClr val="tx1">
                    <a:lumMod val="75000"/>
                    <a:lumOff val="25000"/>
                  </a:schemeClr>
                </a:solidFill>
                <a:cs typeface="+mn-ea"/>
                <a:sym typeface="+mn-lt"/>
              </a:rPr>
              <a:t>单击此处添加文本</a:t>
            </a:r>
            <a:endParaRPr lang="en-US" altLang="zh-CN" sz="1600" dirty="0">
              <a:solidFill>
                <a:schemeClr val="tx1">
                  <a:lumMod val="75000"/>
                  <a:lumOff val="25000"/>
                </a:schemeClr>
              </a:solidFill>
              <a:cs typeface="+mn-ea"/>
              <a:sym typeface="+mn-lt"/>
            </a:endParaRPr>
          </a:p>
        </p:txBody>
      </p:sp>
      <p:sp>
        <p:nvSpPr>
          <p:cNvPr id="13" name="TextBox 34"/>
          <p:cNvSpPr txBox="1"/>
          <p:nvPr/>
        </p:nvSpPr>
        <p:spPr>
          <a:xfrm>
            <a:off x="7350641" y="4666343"/>
            <a:ext cx="3705444" cy="871905"/>
          </a:xfrm>
          <a:prstGeom prst="rect">
            <a:avLst/>
          </a:prstGeom>
          <a:noFill/>
        </p:spPr>
        <p:txBody>
          <a:bodyPr wrap="square" rtlCol="0">
            <a:spAutoFit/>
          </a:bodyPr>
          <a:lstStyle/>
          <a:p>
            <a:r>
              <a:rPr lang="en-US" altLang="zh-CN" sz="1866" b="1" dirty="0">
                <a:solidFill>
                  <a:schemeClr val="tx1">
                    <a:lumMod val="75000"/>
                    <a:lumOff val="25000"/>
                  </a:schemeClr>
                </a:solidFill>
                <a:cs typeface="+mn-ea"/>
                <a:sym typeface="+mn-lt"/>
              </a:rPr>
              <a:t>03</a:t>
            </a:r>
          </a:p>
          <a:p>
            <a:r>
              <a:rPr lang="zh-CN" altLang="en-US" sz="1600" dirty="0">
                <a:solidFill>
                  <a:schemeClr val="tx1">
                    <a:lumMod val="75000"/>
                    <a:lumOff val="25000"/>
                  </a:schemeClr>
                </a:solidFill>
                <a:cs typeface="+mn-ea"/>
                <a:sym typeface="+mn-lt"/>
              </a:rPr>
              <a:t>单击此处添加文本单击此处添加文本</a:t>
            </a:r>
            <a:endParaRPr lang="en-US" altLang="zh-CN" sz="1600" dirty="0">
              <a:solidFill>
                <a:schemeClr val="tx1">
                  <a:lumMod val="75000"/>
                  <a:lumOff val="25000"/>
                </a:schemeClr>
              </a:solidFill>
              <a:cs typeface="+mn-ea"/>
              <a:sym typeface="+mn-lt"/>
            </a:endParaRPr>
          </a:p>
          <a:p>
            <a:r>
              <a:rPr lang="zh-CN" altLang="en-US" sz="1600" dirty="0">
                <a:solidFill>
                  <a:schemeClr val="tx1">
                    <a:lumMod val="75000"/>
                    <a:lumOff val="25000"/>
                  </a:schemeClr>
                </a:solidFill>
                <a:cs typeface="+mn-ea"/>
                <a:sym typeface="+mn-lt"/>
              </a:rPr>
              <a:t>单击此处添加文本</a:t>
            </a:r>
            <a:endParaRPr lang="en-US" altLang="zh-CN" sz="1600" dirty="0">
              <a:solidFill>
                <a:schemeClr val="tx1">
                  <a:lumMod val="75000"/>
                  <a:lumOff val="25000"/>
                </a:schemeClr>
              </a:solidFill>
              <a:cs typeface="+mn-ea"/>
              <a:sym typeface="+mn-lt"/>
            </a:endParaRPr>
          </a:p>
        </p:txBody>
      </p:sp>
      <p:cxnSp>
        <p:nvCxnSpPr>
          <p:cNvPr id="14" name="直接连接符 13"/>
          <p:cNvCxnSpPr/>
          <p:nvPr/>
        </p:nvCxnSpPr>
        <p:spPr>
          <a:xfrm>
            <a:off x="6439692" y="2934061"/>
            <a:ext cx="4424421" cy="0"/>
          </a:xfrm>
          <a:prstGeom prst="line">
            <a:avLst/>
          </a:prstGeom>
          <a:noFill/>
          <a:ln w="9525" cap="flat" cmpd="sng" algn="ctr">
            <a:solidFill>
              <a:schemeClr val="tx1">
                <a:lumMod val="50000"/>
                <a:lumOff val="50000"/>
              </a:schemeClr>
            </a:solidFill>
            <a:prstDash val="dash"/>
          </a:ln>
          <a:effectLst/>
        </p:spPr>
      </p:cxnSp>
      <p:cxnSp>
        <p:nvCxnSpPr>
          <p:cNvPr id="15" name="直接连接符 14"/>
          <p:cNvCxnSpPr/>
          <p:nvPr/>
        </p:nvCxnSpPr>
        <p:spPr>
          <a:xfrm>
            <a:off x="6438878" y="4473242"/>
            <a:ext cx="4425236" cy="0"/>
          </a:xfrm>
          <a:prstGeom prst="line">
            <a:avLst/>
          </a:prstGeom>
          <a:noFill/>
          <a:ln w="9525" cap="flat" cmpd="sng" algn="ctr">
            <a:solidFill>
              <a:schemeClr val="tx1">
                <a:lumMod val="50000"/>
                <a:lumOff val="50000"/>
              </a:schemeClr>
            </a:solidFill>
            <a:prstDash val="dash"/>
          </a:ln>
          <a:effectLst/>
        </p:spPr>
      </p:cxnSp>
      <p:grpSp>
        <p:nvGrpSpPr>
          <p:cNvPr id="16" name="组合 15"/>
          <p:cNvGrpSpPr/>
          <p:nvPr/>
        </p:nvGrpSpPr>
        <p:grpSpPr>
          <a:xfrm>
            <a:off x="6383957" y="1847820"/>
            <a:ext cx="799056" cy="799056"/>
            <a:chOff x="4499992" y="267494"/>
            <a:chExt cx="599448" cy="599448"/>
          </a:xfrm>
        </p:grpSpPr>
        <p:grpSp>
          <p:nvGrpSpPr>
            <p:cNvPr id="17" name="组合 16"/>
            <p:cNvGrpSpPr/>
            <p:nvPr/>
          </p:nvGrpSpPr>
          <p:grpSpPr>
            <a:xfrm>
              <a:off x="4499992" y="267494"/>
              <a:ext cx="599448" cy="599448"/>
              <a:chOff x="4131160" y="713581"/>
              <a:chExt cx="881684" cy="881684"/>
            </a:xfrm>
          </p:grpSpPr>
          <p:sp>
            <p:nvSpPr>
              <p:cNvPr id="19" name="椭圆 18"/>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solidFill>
                    <a:schemeClr val="tx1">
                      <a:lumMod val="65000"/>
                      <a:lumOff val="35000"/>
                    </a:schemeClr>
                  </a:solidFill>
                  <a:cs typeface="+mn-ea"/>
                  <a:sym typeface="+mn-lt"/>
                </a:endParaRPr>
              </a:p>
            </p:txBody>
          </p:sp>
          <p:sp>
            <p:nvSpPr>
              <p:cNvPr id="20" name="椭圆 19"/>
              <p:cNvSpPr/>
              <p:nvPr/>
            </p:nvSpPr>
            <p:spPr>
              <a:xfrm>
                <a:off x="4237176" y="819597"/>
                <a:ext cx="669652" cy="669652"/>
              </a:xfrm>
              <a:prstGeom prst="ellipse">
                <a:avLst/>
              </a:prstGeom>
              <a:solidFill>
                <a:schemeClr val="accent2"/>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solidFill>
                    <a:schemeClr val="tx1">
                      <a:lumMod val="65000"/>
                      <a:lumOff val="35000"/>
                    </a:schemeClr>
                  </a:solidFill>
                  <a:cs typeface="+mn-ea"/>
                  <a:sym typeface="+mn-lt"/>
                </a:endParaRPr>
              </a:p>
            </p:txBody>
          </p:sp>
        </p:grpSp>
        <p:sp>
          <p:nvSpPr>
            <p:cNvPr id="18" name="Freeform 70"/>
            <p:cNvSpPr>
              <a:spLocks noEditPoints="1"/>
            </p:cNvSpPr>
            <p:nvPr/>
          </p:nvSpPr>
          <p:spPr bwMode="auto">
            <a:xfrm>
              <a:off x="4679089" y="422857"/>
              <a:ext cx="241254" cy="288722"/>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solidFill>
              <a:srgbClr val="FFFFFF"/>
            </a:solidFill>
            <a:ln>
              <a:noFill/>
            </a:ln>
          </p:spPr>
          <p:txBody>
            <a:bodyPr vert="horz" wrap="square" lIns="91404" tIns="45703" rIns="91404" bIns="45703" numCol="1" anchor="t" anchorCtr="0" compatLnSpc="1">
              <a:prstTxWarp prst="textNoShape">
                <a:avLst/>
              </a:prstTxWarp>
            </a:bodyPr>
            <a:lstStyle/>
            <a:p>
              <a:endParaRPr lang="en-US" sz="4799">
                <a:cs typeface="+mn-ea"/>
                <a:sym typeface="+mn-lt"/>
              </a:endParaRPr>
            </a:p>
          </p:txBody>
        </p:sp>
      </p:grpSp>
      <p:grpSp>
        <p:nvGrpSpPr>
          <p:cNvPr id="21" name="组合 20"/>
          <p:cNvGrpSpPr/>
          <p:nvPr/>
        </p:nvGrpSpPr>
        <p:grpSpPr>
          <a:xfrm>
            <a:off x="6404525" y="3255244"/>
            <a:ext cx="799056" cy="799056"/>
            <a:chOff x="5418452" y="307702"/>
            <a:chExt cx="599448" cy="599448"/>
          </a:xfrm>
        </p:grpSpPr>
        <p:grpSp>
          <p:nvGrpSpPr>
            <p:cNvPr id="22" name="组合 21"/>
            <p:cNvGrpSpPr/>
            <p:nvPr/>
          </p:nvGrpSpPr>
          <p:grpSpPr>
            <a:xfrm>
              <a:off x="5418452" y="307702"/>
              <a:ext cx="599448" cy="599448"/>
              <a:chOff x="4131160" y="713581"/>
              <a:chExt cx="881684" cy="881684"/>
            </a:xfrm>
          </p:grpSpPr>
          <p:sp>
            <p:nvSpPr>
              <p:cNvPr id="24" name="椭圆 23"/>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solidFill>
                    <a:schemeClr val="tx1">
                      <a:lumMod val="65000"/>
                      <a:lumOff val="35000"/>
                    </a:schemeClr>
                  </a:solidFill>
                  <a:cs typeface="+mn-ea"/>
                  <a:sym typeface="+mn-lt"/>
                </a:endParaRPr>
              </a:p>
            </p:txBody>
          </p:sp>
          <p:sp>
            <p:nvSpPr>
              <p:cNvPr id="25" name="椭圆 24"/>
              <p:cNvSpPr/>
              <p:nvPr/>
            </p:nvSpPr>
            <p:spPr>
              <a:xfrm>
                <a:off x="4237176" y="819597"/>
                <a:ext cx="669652" cy="669652"/>
              </a:xfrm>
              <a:prstGeom prst="ellipse">
                <a:avLst/>
              </a:prstGeom>
              <a:solidFill>
                <a:schemeClr val="accent1"/>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solidFill>
                    <a:schemeClr val="tx1">
                      <a:lumMod val="65000"/>
                      <a:lumOff val="35000"/>
                    </a:schemeClr>
                  </a:solidFill>
                  <a:cs typeface="+mn-ea"/>
                  <a:sym typeface="+mn-lt"/>
                </a:endParaRPr>
              </a:p>
            </p:txBody>
          </p:sp>
        </p:grpSp>
        <p:sp>
          <p:nvSpPr>
            <p:cNvPr id="23" name="Freeform 72"/>
            <p:cNvSpPr>
              <a:spLocks noEditPoints="1"/>
            </p:cNvSpPr>
            <p:nvPr/>
          </p:nvSpPr>
          <p:spPr bwMode="auto">
            <a:xfrm>
              <a:off x="5580112" y="455050"/>
              <a:ext cx="297176" cy="29771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p:spPr>
          <p:txBody>
            <a:bodyPr vert="horz" wrap="square" lIns="91404" tIns="45703" rIns="91404" bIns="45703" numCol="1" anchor="t" anchorCtr="0" compatLnSpc="1">
              <a:prstTxWarp prst="textNoShape">
                <a:avLst/>
              </a:prstTxWarp>
            </a:bodyPr>
            <a:lstStyle/>
            <a:p>
              <a:endParaRPr lang="en-US" sz="4799">
                <a:cs typeface="+mn-ea"/>
                <a:sym typeface="+mn-lt"/>
              </a:endParaRPr>
            </a:p>
          </p:txBody>
        </p:sp>
      </p:grpSp>
      <p:grpSp>
        <p:nvGrpSpPr>
          <p:cNvPr id="26" name="组合 25"/>
          <p:cNvGrpSpPr/>
          <p:nvPr/>
        </p:nvGrpSpPr>
        <p:grpSpPr>
          <a:xfrm>
            <a:off x="6428192" y="4638424"/>
            <a:ext cx="799056" cy="799056"/>
            <a:chOff x="6516216" y="334289"/>
            <a:chExt cx="599448" cy="599448"/>
          </a:xfrm>
        </p:grpSpPr>
        <p:grpSp>
          <p:nvGrpSpPr>
            <p:cNvPr id="27" name="组合 26"/>
            <p:cNvGrpSpPr/>
            <p:nvPr/>
          </p:nvGrpSpPr>
          <p:grpSpPr>
            <a:xfrm>
              <a:off x="6516216" y="334289"/>
              <a:ext cx="599448" cy="599448"/>
              <a:chOff x="4131160" y="713581"/>
              <a:chExt cx="881684" cy="881684"/>
            </a:xfrm>
          </p:grpSpPr>
          <p:sp>
            <p:nvSpPr>
              <p:cNvPr id="29" name="椭圆 28"/>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solidFill>
                    <a:schemeClr val="tx1">
                      <a:lumMod val="65000"/>
                      <a:lumOff val="35000"/>
                    </a:schemeClr>
                  </a:solidFill>
                  <a:cs typeface="+mn-ea"/>
                  <a:sym typeface="+mn-lt"/>
                </a:endParaRPr>
              </a:p>
            </p:txBody>
          </p:sp>
          <p:sp>
            <p:nvSpPr>
              <p:cNvPr id="30" name="椭圆 29"/>
              <p:cNvSpPr/>
              <p:nvPr/>
            </p:nvSpPr>
            <p:spPr>
              <a:xfrm>
                <a:off x="4237176" y="819597"/>
                <a:ext cx="669652" cy="669652"/>
              </a:xfrm>
              <a:prstGeom prst="ellipse">
                <a:avLst/>
              </a:prstGeom>
              <a:solidFill>
                <a:schemeClr val="accent3"/>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dirty="0">
                  <a:solidFill>
                    <a:schemeClr val="tx1">
                      <a:lumMod val="65000"/>
                      <a:lumOff val="35000"/>
                    </a:schemeClr>
                  </a:solidFill>
                  <a:cs typeface="+mn-ea"/>
                  <a:sym typeface="+mn-lt"/>
                </a:endParaRPr>
              </a:p>
            </p:txBody>
          </p:sp>
        </p:grpSp>
        <p:sp>
          <p:nvSpPr>
            <p:cNvPr id="28" name="Freeform 13"/>
            <p:cNvSpPr>
              <a:spLocks noEditPoints="1"/>
            </p:cNvSpPr>
            <p:nvPr/>
          </p:nvSpPr>
          <p:spPr bwMode="auto">
            <a:xfrm>
              <a:off x="6723586" y="474407"/>
              <a:ext cx="184708" cy="340466"/>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91404" tIns="45703" rIns="91404" bIns="45703" numCol="1" anchor="t" anchorCtr="0" compatLnSpc="1">
              <a:prstTxWarp prst="textNoShape">
                <a:avLst/>
              </a:prstTxWarp>
            </a:bodyPr>
            <a:lstStyle/>
            <a:p>
              <a:endParaRPr lang="en-US" sz="4799">
                <a:cs typeface="+mn-ea"/>
                <a:sym typeface="+mn-lt"/>
              </a:endParaRPr>
            </a:p>
          </p:txBody>
        </p:sp>
      </p:grpSp>
      <p:sp>
        <p:nvSpPr>
          <p:cNvPr id="31" name="矩形 30"/>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4052851382"/>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par>
                                <p:cTn id="15" presetID="2" presetClass="entr" presetSubtype="8"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childTnLst>
                          </p:cTn>
                        </p:par>
                        <p:par>
                          <p:cTn id="19" fill="hold">
                            <p:stCondLst>
                              <p:cond delay="1035"/>
                            </p:stCondLst>
                            <p:childTnLst>
                              <p:par>
                                <p:cTn id="20" presetID="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0-#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childTnLst>
                          </p:cTn>
                        </p:par>
                        <p:par>
                          <p:cTn id="24" fill="hold">
                            <p:stCondLst>
                              <p:cond delay="1535"/>
                            </p:stCondLst>
                            <p:childTnLst>
                              <p:par>
                                <p:cTn id="25" presetID="2" presetClass="entr" presetSubtype="8"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2035"/>
                            </p:stCondLst>
                            <p:childTnLst>
                              <p:par>
                                <p:cTn id="30" presetID="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par>
                                <p:cTn id="34" presetID="22" presetClass="entr" presetSubtype="8" fill="hold" nodeType="withEffect">
                                  <p:stCondLst>
                                    <p:cond delay="50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par>
                                <p:cTn id="37" presetID="10" presetClass="entr" presetSubtype="0" fill="hold" nodeType="withEffect">
                                  <p:stCondLst>
                                    <p:cond delay="5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10" presetClass="entr" presetSubtype="0" fill="hold" grpId="0" nodeType="withEffect">
                                  <p:stCondLst>
                                    <p:cond delay="10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500"/>
                                        <p:tgtEl>
                                          <p:spTgt spid="12"/>
                                        </p:tgtEl>
                                      </p:cBhvr>
                                    </p:animEffect>
                                  </p:childTnLst>
                                </p:cTn>
                              </p:par>
                              <p:par>
                                <p:cTn id="46" presetID="22" presetClass="entr" presetSubtype="8" fill="hold" nodeType="withEffect">
                                  <p:stCondLst>
                                    <p:cond delay="100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500"/>
                                        <p:tgtEl>
                                          <p:spTgt spid="15"/>
                                        </p:tgtEl>
                                      </p:cBhvr>
                                    </p:animEffect>
                                  </p:childTnLst>
                                </p:cTn>
                              </p:par>
                              <p:par>
                                <p:cTn id="49" presetID="10" presetClass="entr" presetSubtype="0" fill="hold" nodeType="withEffect">
                                  <p:stCondLst>
                                    <p:cond delay="100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par>
                                <p:cTn id="52" presetID="10" presetClass="entr" presetSubtype="0" fill="hold" grpId="0" nodeType="withEffect">
                                  <p:stCondLst>
                                    <p:cond delay="150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par>
                                <p:cTn id="55" presetID="10" presetClass="entr" presetSubtype="0" fill="hold" nodeType="withEffect">
                                  <p:stCondLst>
                                    <p:cond delay="150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childTnLst>
                          </p:cTn>
                        </p:par>
                        <p:par>
                          <p:cTn id="58" fill="hold">
                            <p:stCondLst>
                              <p:cond delay="4035"/>
                            </p:stCondLst>
                            <p:childTnLst>
                              <p:par>
                                <p:cTn id="59" presetID="22" presetClass="entr" presetSubtype="8"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wipe(left)">
                                      <p:cBhvr>
                                        <p:cTn id="6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p:bldP spid="12" grpId="0"/>
      <p:bldP spid="13" grpId="0"/>
      <p:bldP spid="3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grpSp>
        <p:nvGrpSpPr>
          <p:cNvPr id="7" name="组合 6"/>
          <p:cNvGrpSpPr/>
          <p:nvPr/>
        </p:nvGrpSpPr>
        <p:grpSpPr>
          <a:xfrm>
            <a:off x="826051" y="2082429"/>
            <a:ext cx="7418532" cy="3650827"/>
            <a:chOff x="776287" y="706437"/>
            <a:chExt cx="7658101" cy="3768726"/>
          </a:xfrm>
          <a:solidFill>
            <a:srgbClr val="00B0F0">
              <a:alpha val="98000"/>
            </a:srgbClr>
          </a:solidFill>
        </p:grpSpPr>
        <p:sp>
          <p:nvSpPr>
            <p:cNvPr id="8" name="Freeform 10"/>
            <p:cNvSpPr>
              <a:spLocks/>
            </p:cNvSpPr>
            <p:nvPr/>
          </p:nvSpPr>
          <p:spPr bwMode="auto">
            <a:xfrm>
              <a:off x="5540375" y="830262"/>
              <a:ext cx="55563" cy="30163"/>
            </a:xfrm>
            <a:custGeom>
              <a:avLst/>
              <a:gdLst>
                <a:gd name="T0" fmla="*/ 8 w 15"/>
                <a:gd name="T1" fmla="*/ 0 h 8"/>
                <a:gd name="T2" fmla="*/ 9 w 15"/>
                <a:gd name="T3" fmla="*/ 1 h 8"/>
                <a:gd name="T4" fmla="*/ 12 w 15"/>
                <a:gd name="T5" fmla="*/ 7 h 8"/>
                <a:gd name="T6" fmla="*/ 5 w 15"/>
                <a:gd name="T7" fmla="*/ 4 h 8"/>
                <a:gd name="T8" fmla="*/ 8 w 15"/>
                <a:gd name="T9" fmla="*/ 0 h 8"/>
              </a:gdLst>
              <a:ahLst/>
              <a:cxnLst>
                <a:cxn ang="0">
                  <a:pos x="T0" y="T1"/>
                </a:cxn>
                <a:cxn ang="0">
                  <a:pos x="T2" y="T3"/>
                </a:cxn>
                <a:cxn ang="0">
                  <a:pos x="T4" y="T5"/>
                </a:cxn>
                <a:cxn ang="0">
                  <a:pos x="T6" y="T7"/>
                </a:cxn>
                <a:cxn ang="0">
                  <a:pos x="T8" y="T9"/>
                </a:cxn>
              </a:cxnLst>
              <a:rect l="0" t="0" r="r" b="b"/>
              <a:pathLst>
                <a:path w="15" h="8">
                  <a:moveTo>
                    <a:pt x="8" y="0"/>
                  </a:moveTo>
                  <a:cubicBezTo>
                    <a:pt x="9" y="0"/>
                    <a:pt x="9" y="0"/>
                    <a:pt x="9" y="1"/>
                  </a:cubicBezTo>
                  <a:cubicBezTo>
                    <a:pt x="10" y="4"/>
                    <a:pt x="15" y="4"/>
                    <a:pt x="12" y="7"/>
                  </a:cubicBezTo>
                  <a:cubicBezTo>
                    <a:pt x="8" y="8"/>
                    <a:pt x="10" y="2"/>
                    <a:pt x="5" y="4"/>
                  </a:cubicBezTo>
                  <a:cubicBezTo>
                    <a:pt x="0" y="2"/>
                    <a:pt x="11" y="4"/>
                    <a:pt x="8"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9" name="Freeform 11"/>
            <p:cNvSpPr>
              <a:spLocks/>
            </p:cNvSpPr>
            <p:nvPr/>
          </p:nvSpPr>
          <p:spPr bwMode="auto">
            <a:xfrm>
              <a:off x="6342062" y="830262"/>
              <a:ext cx="109538" cy="55563"/>
            </a:xfrm>
            <a:custGeom>
              <a:avLst/>
              <a:gdLst>
                <a:gd name="T0" fmla="*/ 28 w 29"/>
                <a:gd name="T1" fmla="*/ 11 h 15"/>
                <a:gd name="T2" fmla="*/ 17 w 29"/>
                <a:gd name="T3" fmla="*/ 14 h 15"/>
                <a:gd name="T4" fmla="*/ 3 w 29"/>
                <a:gd name="T5" fmla="*/ 14 h 15"/>
                <a:gd name="T6" fmla="*/ 0 w 29"/>
                <a:gd name="T7" fmla="*/ 11 h 15"/>
                <a:gd name="T8" fmla="*/ 22 w 29"/>
                <a:gd name="T9" fmla="*/ 0 h 15"/>
                <a:gd name="T10" fmla="*/ 27 w 29"/>
                <a:gd name="T11" fmla="*/ 3 h 15"/>
                <a:gd name="T12" fmla="*/ 24 w 29"/>
                <a:gd name="T13" fmla="*/ 4 h 15"/>
                <a:gd name="T14" fmla="*/ 28 w 29"/>
                <a:gd name="T15" fmla="*/ 11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5">
                  <a:moveTo>
                    <a:pt x="28" y="11"/>
                  </a:moveTo>
                  <a:cubicBezTo>
                    <a:pt x="24" y="11"/>
                    <a:pt x="17" y="9"/>
                    <a:pt x="17" y="14"/>
                  </a:cubicBezTo>
                  <a:cubicBezTo>
                    <a:pt x="14" y="12"/>
                    <a:pt x="9" y="15"/>
                    <a:pt x="3" y="14"/>
                  </a:cubicBezTo>
                  <a:cubicBezTo>
                    <a:pt x="3" y="11"/>
                    <a:pt x="2" y="11"/>
                    <a:pt x="0" y="11"/>
                  </a:cubicBezTo>
                  <a:cubicBezTo>
                    <a:pt x="3" y="3"/>
                    <a:pt x="11" y="0"/>
                    <a:pt x="22" y="0"/>
                  </a:cubicBezTo>
                  <a:cubicBezTo>
                    <a:pt x="21" y="4"/>
                    <a:pt x="26" y="1"/>
                    <a:pt x="27" y="3"/>
                  </a:cubicBezTo>
                  <a:cubicBezTo>
                    <a:pt x="27" y="4"/>
                    <a:pt x="24" y="4"/>
                    <a:pt x="24" y="4"/>
                  </a:cubicBezTo>
                  <a:cubicBezTo>
                    <a:pt x="23" y="6"/>
                    <a:pt x="29" y="5"/>
                    <a:pt x="28" y="11"/>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0" name="Freeform 12"/>
            <p:cNvSpPr>
              <a:spLocks/>
            </p:cNvSpPr>
            <p:nvPr/>
          </p:nvSpPr>
          <p:spPr bwMode="auto">
            <a:xfrm>
              <a:off x="5711825" y="833437"/>
              <a:ext cx="57150" cy="33338"/>
            </a:xfrm>
            <a:custGeom>
              <a:avLst/>
              <a:gdLst>
                <a:gd name="T0" fmla="*/ 15 w 15"/>
                <a:gd name="T1" fmla="*/ 2 h 9"/>
                <a:gd name="T2" fmla="*/ 14 w 15"/>
                <a:gd name="T3" fmla="*/ 7 h 9"/>
                <a:gd name="T4" fmla="*/ 8 w 15"/>
                <a:gd name="T5" fmla="*/ 9 h 9"/>
                <a:gd name="T6" fmla="*/ 1 w 15"/>
                <a:gd name="T7" fmla="*/ 4 h 9"/>
                <a:gd name="T8" fmla="*/ 9 w 15"/>
                <a:gd name="T9" fmla="*/ 4 h 9"/>
                <a:gd name="T10" fmla="*/ 15 w 15"/>
                <a:gd name="T11" fmla="*/ 2 h 9"/>
              </a:gdLst>
              <a:ahLst/>
              <a:cxnLst>
                <a:cxn ang="0">
                  <a:pos x="T0" y="T1"/>
                </a:cxn>
                <a:cxn ang="0">
                  <a:pos x="T2" y="T3"/>
                </a:cxn>
                <a:cxn ang="0">
                  <a:pos x="T4" y="T5"/>
                </a:cxn>
                <a:cxn ang="0">
                  <a:pos x="T6" y="T7"/>
                </a:cxn>
                <a:cxn ang="0">
                  <a:pos x="T8" y="T9"/>
                </a:cxn>
                <a:cxn ang="0">
                  <a:pos x="T10" y="T11"/>
                </a:cxn>
              </a:cxnLst>
              <a:rect l="0" t="0" r="r" b="b"/>
              <a:pathLst>
                <a:path w="15" h="9">
                  <a:moveTo>
                    <a:pt x="15" y="2"/>
                  </a:moveTo>
                  <a:cubicBezTo>
                    <a:pt x="14" y="3"/>
                    <a:pt x="13" y="5"/>
                    <a:pt x="14" y="7"/>
                  </a:cubicBezTo>
                  <a:cubicBezTo>
                    <a:pt x="11" y="7"/>
                    <a:pt x="10" y="8"/>
                    <a:pt x="8" y="9"/>
                  </a:cubicBezTo>
                  <a:cubicBezTo>
                    <a:pt x="6" y="7"/>
                    <a:pt x="0" y="9"/>
                    <a:pt x="1" y="4"/>
                  </a:cubicBezTo>
                  <a:cubicBezTo>
                    <a:pt x="5" y="5"/>
                    <a:pt x="6" y="1"/>
                    <a:pt x="9" y="4"/>
                  </a:cubicBezTo>
                  <a:cubicBezTo>
                    <a:pt x="12" y="4"/>
                    <a:pt x="11" y="0"/>
                    <a:pt x="15"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1" name="Freeform 13"/>
            <p:cNvSpPr>
              <a:spLocks/>
            </p:cNvSpPr>
            <p:nvPr/>
          </p:nvSpPr>
          <p:spPr bwMode="auto">
            <a:xfrm>
              <a:off x="5375275" y="849312"/>
              <a:ext cx="71438" cy="36513"/>
            </a:xfrm>
            <a:custGeom>
              <a:avLst/>
              <a:gdLst>
                <a:gd name="T0" fmla="*/ 18 w 19"/>
                <a:gd name="T1" fmla="*/ 0 h 10"/>
                <a:gd name="T2" fmla="*/ 15 w 19"/>
                <a:gd name="T3" fmla="*/ 5 h 10"/>
                <a:gd name="T4" fmla="*/ 11 w 19"/>
                <a:gd name="T5" fmla="*/ 9 h 10"/>
                <a:gd name="T6" fmla="*/ 8 w 19"/>
                <a:gd name="T7" fmla="*/ 6 h 10"/>
                <a:gd name="T8" fmla="*/ 4 w 19"/>
                <a:gd name="T9" fmla="*/ 7 h 10"/>
                <a:gd name="T10" fmla="*/ 1 w 19"/>
                <a:gd name="T11" fmla="*/ 5 h 10"/>
                <a:gd name="T12" fmla="*/ 8 w 19"/>
                <a:gd name="T13" fmla="*/ 3 h 10"/>
                <a:gd name="T14" fmla="*/ 8 w 19"/>
                <a:gd name="T15" fmla="*/ 2 h 10"/>
                <a:gd name="T16" fmla="*/ 18 w 19"/>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18" y="0"/>
                  </a:moveTo>
                  <a:cubicBezTo>
                    <a:pt x="19" y="4"/>
                    <a:pt x="15" y="2"/>
                    <a:pt x="15" y="5"/>
                  </a:cubicBezTo>
                  <a:cubicBezTo>
                    <a:pt x="15" y="5"/>
                    <a:pt x="13" y="8"/>
                    <a:pt x="11" y="9"/>
                  </a:cubicBezTo>
                  <a:cubicBezTo>
                    <a:pt x="8" y="10"/>
                    <a:pt x="9" y="6"/>
                    <a:pt x="8" y="6"/>
                  </a:cubicBezTo>
                  <a:cubicBezTo>
                    <a:pt x="8" y="6"/>
                    <a:pt x="6" y="8"/>
                    <a:pt x="4" y="7"/>
                  </a:cubicBezTo>
                  <a:cubicBezTo>
                    <a:pt x="3" y="7"/>
                    <a:pt x="3" y="4"/>
                    <a:pt x="1" y="5"/>
                  </a:cubicBezTo>
                  <a:cubicBezTo>
                    <a:pt x="0" y="1"/>
                    <a:pt x="7" y="5"/>
                    <a:pt x="8" y="3"/>
                  </a:cubicBezTo>
                  <a:cubicBezTo>
                    <a:pt x="8" y="3"/>
                    <a:pt x="8" y="2"/>
                    <a:pt x="8" y="2"/>
                  </a:cubicBezTo>
                  <a:cubicBezTo>
                    <a:pt x="12" y="1"/>
                    <a:pt x="13" y="1"/>
                    <a:pt x="18"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2" name="Freeform 14"/>
            <p:cNvSpPr>
              <a:spLocks/>
            </p:cNvSpPr>
            <p:nvPr/>
          </p:nvSpPr>
          <p:spPr bwMode="auto">
            <a:xfrm>
              <a:off x="5648325" y="849312"/>
              <a:ext cx="57150" cy="17463"/>
            </a:xfrm>
            <a:custGeom>
              <a:avLst/>
              <a:gdLst>
                <a:gd name="T0" fmla="*/ 14 w 15"/>
                <a:gd name="T1" fmla="*/ 5 h 5"/>
                <a:gd name="T2" fmla="*/ 3 w 15"/>
                <a:gd name="T3" fmla="*/ 5 h 5"/>
                <a:gd name="T4" fmla="*/ 7 w 15"/>
                <a:gd name="T5" fmla="*/ 0 h 5"/>
                <a:gd name="T6" fmla="*/ 14 w 15"/>
                <a:gd name="T7" fmla="*/ 5 h 5"/>
              </a:gdLst>
              <a:ahLst/>
              <a:cxnLst>
                <a:cxn ang="0">
                  <a:pos x="T0" y="T1"/>
                </a:cxn>
                <a:cxn ang="0">
                  <a:pos x="T2" y="T3"/>
                </a:cxn>
                <a:cxn ang="0">
                  <a:pos x="T4" y="T5"/>
                </a:cxn>
                <a:cxn ang="0">
                  <a:pos x="T6" y="T7"/>
                </a:cxn>
              </a:cxnLst>
              <a:rect l="0" t="0" r="r" b="b"/>
              <a:pathLst>
                <a:path w="15" h="5">
                  <a:moveTo>
                    <a:pt x="14" y="5"/>
                  </a:moveTo>
                  <a:cubicBezTo>
                    <a:pt x="3" y="5"/>
                    <a:pt x="3" y="5"/>
                    <a:pt x="3" y="5"/>
                  </a:cubicBezTo>
                  <a:cubicBezTo>
                    <a:pt x="0" y="0"/>
                    <a:pt x="7" y="4"/>
                    <a:pt x="7" y="0"/>
                  </a:cubicBezTo>
                  <a:cubicBezTo>
                    <a:pt x="8" y="3"/>
                    <a:pt x="15" y="0"/>
                    <a:pt x="14" y="5"/>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3" name="Freeform 15"/>
            <p:cNvSpPr>
              <a:spLocks/>
            </p:cNvSpPr>
            <p:nvPr/>
          </p:nvSpPr>
          <p:spPr bwMode="auto">
            <a:xfrm>
              <a:off x="5568950" y="871537"/>
              <a:ext cx="68263" cy="25400"/>
            </a:xfrm>
            <a:custGeom>
              <a:avLst/>
              <a:gdLst>
                <a:gd name="T0" fmla="*/ 12 w 18"/>
                <a:gd name="T1" fmla="*/ 0 h 7"/>
                <a:gd name="T2" fmla="*/ 12 w 18"/>
                <a:gd name="T3" fmla="*/ 6 h 7"/>
                <a:gd name="T4" fmla="*/ 0 w 18"/>
                <a:gd name="T5" fmla="*/ 4 h 7"/>
                <a:gd name="T6" fmla="*/ 12 w 18"/>
                <a:gd name="T7" fmla="*/ 0 h 7"/>
              </a:gdLst>
              <a:ahLst/>
              <a:cxnLst>
                <a:cxn ang="0">
                  <a:pos x="T0" y="T1"/>
                </a:cxn>
                <a:cxn ang="0">
                  <a:pos x="T2" y="T3"/>
                </a:cxn>
                <a:cxn ang="0">
                  <a:pos x="T4" y="T5"/>
                </a:cxn>
                <a:cxn ang="0">
                  <a:pos x="T6" y="T7"/>
                </a:cxn>
              </a:cxnLst>
              <a:rect l="0" t="0" r="r" b="b"/>
              <a:pathLst>
                <a:path w="18" h="7">
                  <a:moveTo>
                    <a:pt x="12" y="0"/>
                  </a:moveTo>
                  <a:cubicBezTo>
                    <a:pt x="18" y="2"/>
                    <a:pt x="12" y="2"/>
                    <a:pt x="12" y="6"/>
                  </a:cubicBezTo>
                  <a:cubicBezTo>
                    <a:pt x="8" y="5"/>
                    <a:pt x="2" y="7"/>
                    <a:pt x="0" y="4"/>
                  </a:cubicBezTo>
                  <a:cubicBezTo>
                    <a:pt x="2" y="1"/>
                    <a:pt x="10" y="3"/>
                    <a:pt x="12"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4" name="Freeform 16"/>
            <p:cNvSpPr>
              <a:spLocks/>
            </p:cNvSpPr>
            <p:nvPr/>
          </p:nvSpPr>
          <p:spPr bwMode="auto">
            <a:xfrm>
              <a:off x="2220912" y="893762"/>
              <a:ext cx="30163" cy="19050"/>
            </a:xfrm>
            <a:custGeom>
              <a:avLst/>
              <a:gdLst>
                <a:gd name="T0" fmla="*/ 0 w 8"/>
                <a:gd name="T1" fmla="*/ 0 h 5"/>
                <a:gd name="T2" fmla="*/ 8 w 8"/>
                <a:gd name="T3" fmla="*/ 5 h 5"/>
                <a:gd name="T4" fmla="*/ 0 w 8"/>
                <a:gd name="T5" fmla="*/ 0 h 5"/>
              </a:gdLst>
              <a:ahLst/>
              <a:cxnLst>
                <a:cxn ang="0">
                  <a:pos x="T0" y="T1"/>
                </a:cxn>
                <a:cxn ang="0">
                  <a:pos x="T2" y="T3"/>
                </a:cxn>
                <a:cxn ang="0">
                  <a:pos x="T4" y="T5"/>
                </a:cxn>
              </a:cxnLst>
              <a:rect l="0" t="0" r="r" b="b"/>
              <a:pathLst>
                <a:path w="8" h="5">
                  <a:moveTo>
                    <a:pt x="0" y="0"/>
                  </a:moveTo>
                  <a:cubicBezTo>
                    <a:pt x="5" y="0"/>
                    <a:pt x="8" y="0"/>
                    <a:pt x="8" y="5"/>
                  </a:cubicBezTo>
                  <a:cubicBezTo>
                    <a:pt x="5" y="3"/>
                    <a:pt x="0" y="4"/>
                    <a:pt x="0"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5" name="Freeform 17"/>
            <p:cNvSpPr>
              <a:spLocks/>
            </p:cNvSpPr>
            <p:nvPr/>
          </p:nvSpPr>
          <p:spPr bwMode="auto">
            <a:xfrm>
              <a:off x="6380162" y="890587"/>
              <a:ext cx="123825" cy="58738"/>
            </a:xfrm>
            <a:custGeom>
              <a:avLst/>
              <a:gdLst>
                <a:gd name="T0" fmla="*/ 29 w 33"/>
                <a:gd name="T1" fmla="*/ 3 h 16"/>
                <a:gd name="T2" fmla="*/ 32 w 33"/>
                <a:gd name="T3" fmla="*/ 10 h 16"/>
                <a:gd name="T4" fmla="*/ 18 w 33"/>
                <a:gd name="T5" fmla="*/ 15 h 16"/>
                <a:gd name="T6" fmla="*/ 15 w 33"/>
                <a:gd name="T7" fmla="*/ 13 h 16"/>
                <a:gd name="T8" fmla="*/ 10 w 33"/>
                <a:gd name="T9" fmla="*/ 13 h 16"/>
                <a:gd name="T10" fmla="*/ 10 w 33"/>
                <a:gd name="T11" fmla="*/ 10 h 16"/>
                <a:gd name="T12" fmla="*/ 5 w 33"/>
                <a:gd name="T13" fmla="*/ 12 h 16"/>
                <a:gd name="T14" fmla="*/ 7 w 33"/>
                <a:gd name="T15" fmla="*/ 9 h 16"/>
                <a:gd name="T16" fmla="*/ 1 w 33"/>
                <a:gd name="T17" fmla="*/ 8 h 16"/>
                <a:gd name="T18" fmla="*/ 4 w 33"/>
                <a:gd name="T19" fmla="*/ 5 h 16"/>
                <a:gd name="T20" fmla="*/ 8 w 33"/>
                <a:gd name="T21" fmla="*/ 2 h 16"/>
                <a:gd name="T22" fmla="*/ 21 w 33"/>
                <a:gd name="T23" fmla="*/ 1 h 16"/>
                <a:gd name="T24" fmla="*/ 21 w 33"/>
                <a:gd name="T25" fmla="*/ 3 h 16"/>
                <a:gd name="T26" fmla="*/ 29 w 33"/>
                <a:gd name="T27"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6">
                  <a:moveTo>
                    <a:pt x="29" y="3"/>
                  </a:moveTo>
                  <a:cubicBezTo>
                    <a:pt x="28" y="8"/>
                    <a:pt x="24" y="11"/>
                    <a:pt x="32" y="10"/>
                  </a:cubicBezTo>
                  <a:cubicBezTo>
                    <a:pt x="33" y="16"/>
                    <a:pt x="23" y="15"/>
                    <a:pt x="18" y="15"/>
                  </a:cubicBezTo>
                  <a:cubicBezTo>
                    <a:pt x="16" y="14"/>
                    <a:pt x="16" y="14"/>
                    <a:pt x="15" y="13"/>
                  </a:cubicBezTo>
                  <a:cubicBezTo>
                    <a:pt x="12" y="11"/>
                    <a:pt x="13" y="15"/>
                    <a:pt x="10" y="13"/>
                  </a:cubicBezTo>
                  <a:cubicBezTo>
                    <a:pt x="9" y="13"/>
                    <a:pt x="10" y="11"/>
                    <a:pt x="10" y="10"/>
                  </a:cubicBezTo>
                  <a:cubicBezTo>
                    <a:pt x="9" y="10"/>
                    <a:pt x="7" y="13"/>
                    <a:pt x="5" y="12"/>
                  </a:cubicBezTo>
                  <a:cubicBezTo>
                    <a:pt x="5" y="12"/>
                    <a:pt x="7" y="10"/>
                    <a:pt x="7" y="9"/>
                  </a:cubicBezTo>
                  <a:cubicBezTo>
                    <a:pt x="6" y="8"/>
                    <a:pt x="0" y="11"/>
                    <a:pt x="1" y="8"/>
                  </a:cubicBezTo>
                  <a:cubicBezTo>
                    <a:pt x="0" y="5"/>
                    <a:pt x="3" y="6"/>
                    <a:pt x="4" y="5"/>
                  </a:cubicBezTo>
                  <a:cubicBezTo>
                    <a:pt x="6" y="3"/>
                    <a:pt x="5" y="3"/>
                    <a:pt x="8" y="2"/>
                  </a:cubicBezTo>
                  <a:cubicBezTo>
                    <a:pt x="9" y="2"/>
                    <a:pt x="15" y="0"/>
                    <a:pt x="21" y="1"/>
                  </a:cubicBezTo>
                  <a:cubicBezTo>
                    <a:pt x="21" y="1"/>
                    <a:pt x="21" y="3"/>
                    <a:pt x="21" y="3"/>
                  </a:cubicBezTo>
                  <a:cubicBezTo>
                    <a:pt x="23" y="5"/>
                    <a:pt x="28" y="2"/>
                    <a:pt x="29" y="3"/>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6" name="Freeform 18"/>
            <p:cNvSpPr>
              <a:spLocks/>
            </p:cNvSpPr>
            <p:nvPr/>
          </p:nvSpPr>
          <p:spPr bwMode="auto">
            <a:xfrm>
              <a:off x="6330950" y="890587"/>
              <a:ext cx="49213" cy="33338"/>
            </a:xfrm>
            <a:custGeom>
              <a:avLst/>
              <a:gdLst>
                <a:gd name="T0" fmla="*/ 13 w 13"/>
                <a:gd name="T1" fmla="*/ 5 h 9"/>
                <a:gd name="T2" fmla="*/ 9 w 13"/>
                <a:gd name="T3" fmla="*/ 5 h 9"/>
                <a:gd name="T4" fmla="*/ 7 w 13"/>
                <a:gd name="T5" fmla="*/ 8 h 9"/>
                <a:gd name="T6" fmla="*/ 0 w 13"/>
                <a:gd name="T7" fmla="*/ 5 h 9"/>
                <a:gd name="T8" fmla="*/ 13 w 13"/>
                <a:gd name="T9" fmla="*/ 5 h 9"/>
              </a:gdLst>
              <a:ahLst/>
              <a:cxnLst>
                <a:cxn ang="0">
                  <a:pos x="T0" y="T1"/>
                </a:cxn>
                <a:cxn ang="0">
                  <a:pos x="T2" y="T3"/>
                </a:cxn>
                <a:cxn ang="0">
                  <a:pos x="T4" y="T5"/>
                </a:cxn>
                <a:cxn ang="0">
                  <a:pos x="T6" y="T7"/>
                </a:cxn>
                <a:cxn ang="0">
                  <a:pos x="T8" y="T9"/>
                </a:cxn>
              </a:cxnLst>
              <a:rect l="0" t="0" r="r" b="b"/>
              <a:pathLst>
                <a:path w="13" h="9">
                  <a:moveTo>
                    <a:pt x="13" y="5"/>
                  </a:moveTo>
                  <a:cubicBezTo>
                    <a:pt x="12" y="7"/>
                    <a:pt x="10" y="5"/>
                    <a:pt x="9" y="5"/>
                  </a:cubicBezTo>
                  <a:cubicBezTo>
                    <a:pt x="7" y="5"/>
                    <a:pt x="7" y="7"/>
                    <a:pt x="7" y="8"/>
                  </a:cubicBezTo>
                  <a:cubicBezTo>
                    <a:pt x="3" y="9"/>
                    <a:pt x="4" y="4"/>
                    <a:pt x="0" y="5"/>
                  </a:cubicBezTo>
                  <a:cubicBezTo>
                    <a:pt x="3" y="0"/>
                    <a:pt x="9" y="3"/>
                    <a:pt x="13" y="5"/>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7" name="Freeform 19"/>
            <p:cNvSpPr>
              <a:spLocks/>
            </p:cNvSpPr>
            <p:nvPr/>
          </p:nvSpPr>
          <p:spPr bwMode="auto">
            <a:xfrm>
              <a:off x="2111375" y="927100"/>
              <a:ext cx="123825" cy="68263"/>
            </a:xfrm>
            <a:custGeom>
              <a:avLst/>
              <a:gdLst>
                <a:gd name="T0" fmla="*/ 24 w 33"/>
                <a:gd name="T1" fmla="*/ 5 h 18"/>
                <a:gd name="T2" fmla="*/ 28 w 33"/>
                <a:gd name="T3" fmla="*/ 10 h 18"/>
                <a:gd name="T4" fmla="*/ 32 w 33"/>
                <a:gd name="T5" fmla="*/ 17 h 18"/>
                <a:gd name="T6" fmla="*/ 28 w 33"/>
                <a:gd name="T7" fmla="*/ 17 h 18"/>
                <a:gd name="T8" fmla="*/ 28 w 33"/>
                <a:gd name="T9" fmla="*/ 15 h 18"/>
                <a:gd name="T10" fmla="*/ 25 w 33"/>
                <a:gd name="T11" fmla="*/ 13 h 18"/>
                <a:gd name="T12" fmla="*/ 7 w 33"/>
                <a:gd name="T13" fmla="*/ 12 h 18"/>
                <a:gd name="T14" fmla="*/ 11 w 33"/>
                <a:gd name="T15" fmla="*/ 9 h 18"/>
                <a:gd name="T16" fmla="*/ 8 w 33"/>
                <a:gd name="T17" fmla="*/ 6 h 18"/>
                <a:gd name="T18" fmla="*/ 0 w 33"/>
                <a:gd name="T19" fmla="*/ 2 h 18"/>
                <a:gd name="T20" fmla="*/ 11 w 33"/>
                <a:gd name="T21" fmla="*/ 2 h 18"/>
                <a:gd name="T22" fmla="*/ 14 w 33"/>
                <a:gd name="T23" fmla="*/ 5 h 18"/>
                <a:gd name="T24" fmla="*/ 20 w 33"/>
                <a:gd name="T25" fmla="*/ 5 h 18"/>
                <a:gd name="T26" fmla="*/ 24 w 33"/>
                <a:gd name="T27"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8">
                  <a:moveTo>
                    <a:pt x="24" y="5"/>
                  </a:moveTo>
                  <a:cubicBezTo>
                    <a:pt x="26" y="6"/>
                    <a:pt x="27" y="8"/>
                    <a:pt x="28" y="10"/>
                  </a:cubicBezTo>
                  <a:cubicBezTo>
                    <a:pt x="30" y="12"/>
                    <a:pt x="33" y="14"/>
                    <a:pt x="32" y="17"/>
                  </a:cubicBezTo>
                  <a:cubicBezTo>
                    <a:pt x="32" y="17"/>
                    <a:pt x="29" y="18"/>
                    <a:pt x="28" y="17"/>
                  </a:cubicBezTo>
                  <a:cubicBezTo>
                    <a:pt x="28" y="17"/>
                    <a:pt x="29" y="15"/>
                    <a:pt x="28" y="15"/>
                  </a:cubicBezTo>
                  <a:cubicBezTo>
                    <a:pt x="28" y="14"/>
                    <a:pt x="24" y="17"/>
                    <a:pt x="25" y="13"/>
                  </a:cubicBezTo>
                  <a:cubicBezTo>
                    <a:pt x="17" y="13"/>
                    <a:pt x="12" y="13"/>
                    <a:pt x="7" y="12"/>
                  </a:cubicBezTo>
                  <a:cubicBezTo>
                    <a:pt x="6" y="9"/>
                    <a:pt x="9" y="9"/>
                    <a:pt x="11" y="9"/>
                  </a:cubicBezTo>
                  <a:cubicBezTo>
                    <a:pt x="11" y="7"/>
                    <a:pt x="8" y="8"/>
                    <a:pt x="8" y="6"/>
                  </a:cubicBezTo>
                  <a:cubicBezTo>
                    <a:pt x="3" y="4"/>
                    <a:pt x="1" y="8"/>
                    <a:pt x="0" y="2"/>
                  </a:cubicBezTo>
                  <a:cubicBezTo>
                    <a:pt x="3" y="0"/>
                    <a:pt x="8" y="1"/>
                    <a:pt x="11" y="2"/>
                  </a:cubicBezTo>
                  <a:cubicBezTo>
                    <a:pt x="13" y="2"/>
                    <a:pt x="14" y="2"/>
                    <a:pt x="14" y="5"/>
                  </a:cubicBezTo>
                  <a:cubicBezTo>
                    <a:pt x="16" y="6"/>
                    <a:pt x="20" y="0"/>
                    <a:pt x="20" y="5"/>
                  </a:cubicBezTo>
                  <a:cubicBezTo>
                    <a:pt x="20" y="6"/>
                    <a:pt x="24" y="7"/>
                    <a:pt x="24" y="5"/>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8" name="Freeform 20"/>
            <p:cNvSpPr>
              <a:spLocks/>
            </p:cNvSpPr>
            <p:nvPr/>
          </p:nvSpPr>
          <p:spPr bwMode="auto">
            <a:xfrm>
              <a:off x="6507162" y="927100"/>
              <a:ext cx="123825" cy="63500"/>
            </a:xfrm>
            <a:custGeom>
              <a:avLst/>
              <a:gdLst>
                <a:gd name="T0" fmla="*/ 13 w 33"/>
                <a:gd name="T1" fmla="*/ 0 h 17"/>
                <a:gd name="T2" fmla="*/ 19 w 33"/>
                <a:gd name="T3" fmla="*/ 5 h 17"/>
                <a:gd name="T4" fmla="*/ 20 w 33"/>
                <a:gd name="T5" fmla="*/ 2 h 17"/>
                <a:gd name="T6" fmla="*/ 23 w 33"/>
                <a:gd name="T7" fmla="*/ 5 h 17"/>
                <a:gd name="T8" fmla="*/ 26 w 33"/>
                <a:gd name="T9" fmla="*/ 5 h 17"/>
                <a:gd name="T10" fmla="*/ 26 w 33"/>
                <a:gd name="T11" fmla="*/ 6 h 17"/>
                <a:gd name="T12" fmla="*/ 32 w 33"/>
                <a:gd name="T13" fmla="*/ 7 h 17"/>
                <a:gd name="T14" fmla="*/ 22 w 33"/>
                <a:gd name="T15" fmla="*/ 10 h 17"/>
                <a:gd name="T16" fmla="*/ 20 w 33"/>
                <a:gd name="T17" fmla="*/ 13 h 17"/>
                <a:gd name="T18" fmla="*/ 8 w 33"/>
                <a:gd name="T19" fmla="*/ 13 h 17"/>
                <a:gd name="T20" fmla="*/ 6 w 33"/>
                <a:gd name="T21" fmla="*/ 16 h 17"/>
                <a:gd name="T22" fmla="*/ 1 w 33"/>
                <a:gd name="T23" fmla="*/ 15 h 17"/>
                <a:gd name="T24" fmla="*/ 1 w 33"/>
                <a:gd name="T25" fmla="*/ 10 h 17"/>
                <a:gd name="T26" fmla="*/ 4 w 33"/>
                <a:gd name="T27" fmla="*/ 10 h 17"/>
                <a:gd name="T28" fmla="*/ 5 w 33"/>
                <a:gd name="T29" fmla="*/ 6 h 17"/>
                <a:gd name="T30" fmla="*/ 8 w 33"/>
                <a:gd name="T31" fmla="*/ 6 h 17"/>
                <a:gd name="T32" fmla="*/ 13 w 33"/>
                <a:gd name="T3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17">
                  <a:moveTo>
                    <a:pt x="13" y="0"/>
                  </a:moveTo>
                  <a:cubicBezTo>
                    <a:pt x="14" y="3"/>
                    <a:pt x="20" y="0"/>
                    <a:pt x="19" y="5"/>
                  </a:cubicBezTo>
                  <a:cubicBezTo>
                    <a:pt x="20" y="6"/>
                    <a:pt x="20" y="2"/>
                    <a:pt x="20" y="2"/>
                  </a:cubicBezTo>
                  <a:cubicBezTo>
                    <a:pt x="22" y="2"/>
                    <a:pt x="22" y="4"/>
                    <a:pt x="23" y="5"/>
                  </a:cubicBezTo>
                  <a:cubicBezTo>
                    <a:pt x="24" y="5"/>
                    <a:pt x="26" y="4"/>
                    <a:pt x="26" y="5"/>
                  </a:cubicBezTo>
                  <a:cubicBezTo>
                    <a:pt x="26" y="5"/>
                    <a:pt x="26" y="6"/>
                    <a:pt x="26" y="6"/>
                  </a:cubicBezTo>
                  <a:cubicBezTo>
                    <a:pt x="28" y="7"/>
                    <a:pt x="32" y="5"/>
                    <a:pt x="32" y="7"/>
                  </a:cubicBezTo>
                  <a:cubicBezTo>
                    <a:pt x="33" y="13"/>
                    <a:pt x="25" y="9"/>
                    <a:pt x="22" y="10"/>
                  </a:cubicBezTo>
                  <a:cubicBezTo>
                    <a:pt x="20" y="10"/>
                    <a:pt x="21" y="13"/>
                    <a:pt x="20" y="13"/>
                  </a:cubicBezTo>
                  <a:cubicBezTo>
                    <a:pt x="17" y="15"/>
                    <a:pt x="9" y="14"/>
                    <a:pt x="8" y="13"/>
                  </a:cubicBezTo>
                  <a:cubicBezTo>
                    <a:pt x="6" y="13"/>
                    <a:pt x="7" y="15"/>
                    <a:pt x="6" y="16"/>
                  </a:cubicBezTo>
                  <a:cubicBezTo>
                    <a:pt x="4" y="13"/>
                    <a:pt x="4" y="17"/>
                    <a:pt x="1" y="15"/>
                  </a:cubicBezTo>
                  <a:cubicBezTo>
                    <a:pt x="1" y="14"/>
                    <a:pt x="0" y="11"/>
                    <a:pt x="1" y="10"/>
                  </a:cubicBezTo>
                  <a:cubicBezTo>
                    <a:pt x="1" y="10"/>
                    <a:pt x="3" y="11"/>
                    <a:pt x="4" y="10"/>
                  </a:cubicBezTo>
                  <a:cubicBezTo>
                    <a:pt x="5" y="9"/>
                    <a:pt x="4" y="7"/>
                    <a:pt x="5" y="6"/>
                  </a:cubicBezTo>
                  <a:cubicBezTo>
                    <a:pt x="5" y="6"/>
                    <a:pt x="7" y="7"/>
                    <a:pt x="8" y="6"/>
                  </a:cubicBezTo>
                  <a:cubicBezTo>
                    <a:pt x="9" y="4"/>
                    <a:pt x="12" y="3"/>
                    <a:pt x="13"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9" name="Freeform 21"/>
            <p:cNvSpPr>
              <a:spLocks/>
            </p:cNvSpPr>
            <p:nvPr/>
          </p:nvSpPr>
          <p:spPr bwMode="auto">
            <a:xfrm>
              <a:off x="1893887" y="973137"/>
              <a:ext cx="23813" cy="36513"/>
            </a:xfrm>
            <a:custGeom>
              <a:avLst/>
              <a:gdLst>
                <a:gd name="T0" fmla="*/ 6 w 6"/>
                <a:gd name="T1" fmla="*/ 5 h 10"/>
                <a:gd name="T2" fmla="*/ 6 w 6"/>
                <a:gd name="T3" fmla="*/ 5 h 10"/>
              </a:gdLst>
              <a:ahLst/>
              <a:cxnLst>
                <a:cxn ang="0">
                  <a:pos x="T0" y="T1"/>
                </a:cxn>
                <a:cxn ang="0">
                  <a:pos x="T2" y="T3"/>
                </a:cxn>
              </a:cxnLst>
              <a:rect l="0" t="0" r="r" b="b"/>
              <a:pathLst>
                <a:path w="6" h="10">
                  <a:moveTo>
                    <a:pt x="6" y="5"/>
                  </a:moveTo>
                  <a:cubicBezTo>
                    <a:pt x="3" y="10"/>
                    <a:pt x="0" y="0"/>
                    <a:pt x="6" y="5"/>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20" name="Freeform 22"/>
            <p:cNvSpPr>
              <a:spLocks/>
            </p:cNvSpPr>
            <p:nvPr/>
          </p:nvSpPr>
          <p:spPr bwMode="auto">
            <a:xfrm>
              <a:off x="1943100" y="979487"/>
              <a:ext cx="68263" cy="41275"/>
            </a:xfrm>
            <a:custGeom>
              <a:avLst/>
              <a:gdLst>
                <a:gd name="T0" fmla="*/ 17 w 18"/>
                <a:gd name="T1" fmla="*/ 3 h 11"/>
                <a:gd name="T2" fmla="*/ 4 w 18"/>
                <a:gd name="T3" fmla="*/ 10 h 11"/>
                <a:gd name="T4" fmla="*/ 0 w 18"/>
                <a:gd name="T5" fmla="*/ 6 h 11"/>
                <a:gd name="T6" fmla="*/ 9 w 18"/>
                <a:gd name="T7" fmla="*/ 3 h 11"/>
                <a:gd name="T8" fmla="*/ 17 w 18"/>
                <a:gd name="T9" fmla="*/ 3 h 11"/>
              </a:gdLst>
              <a:ahLst/>
              <a:cxnLst>
                <a:cxn ang="0">
                  <a:pos x="T0" y="T1"/>
                </a:cxn>
                <a:cxn ang="0">
                  <a:pos x="T2" y="T3"/>
                </a:cxn>
                <a:cxn ang="0">
                  <a:pos x="T4" y="T5"/>
                </a:cxn>
                <a:cxn ang="0">
                  <a:pos x="T6" y="T7"/>
                </a:cxn>
                <a:cxn ang="0">
                  <a:pos x="T8" y="T9"/>
                </a:cxn>
              </a:cxnLst>
              <a:rect l="0" t="0" r="r" b="b"/>
              <a:pathLst>
                <a:path w="18" h="11">
                  <a:moveTo>
                    <a:pt x="17" y="3"/>
                  </a:moveTo>
                  <a:cubicBezTo>
                    <a:pt x="18" y="11"/>
                    <a:pt x="8" y="7"/>
                    <a:pt x="4" y="10"/>
                  </a:cubicBezTo>
                  <a:cubicBezTo>
                    <a:pt x="2" y="10"/>
                    <a:pt x="3" y="6"/>
                    <a:pt x="0" y="6"/>
                  </a:cubicBezTo>
                  <a:cubicBezTo>
                    <a:pt x="1" y="2"/>
                    <a:pt x="8" y="7"/>
                    <a:pt x="9" y="3"/>
                  </a:cubicBezTo>
                  <a:cubicBezTo>
                    <a:pt x="9" y="0"/>
                    <a:pt x="12" y="5"/>
                    <a:pt x="17" y="3"/>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21" name="Freeform 23"/>
            <p:cNvSpPr>
              <a:spLocks/>
            </p:cNvSpPr>
            <p:nvPr/>
          </p:nvSpPr>
          <p:spPr bwMode="auto">
            <a:xfrm>
              <a:off x="2317750" y="987425"/>
              <a:ext cx="60325" cy="30163"/>
            </a:xfrm>
            <a:custGeom>
              <a:avLst/>
              <a:gdLst>
                <a:gd name="T0" fmla="*/ 14 w 16"/>
                <a:gd name="T1" fmla="*/ 3 h 8"/>
                <a:gd name="T2" fmla="*/ 14 w 16"/>
                <a:gd name="T3" fmla="*/ 5 h 8"/>
                <a:gd name="T4" fmla="*/ 10 w 16"/>
                <a:gd name="T5" fmla="*/ 7 h 8"/>
                <a:gd name="T6" fmla="*/ 8 w 16"/>
                <a:gd name="T7" fmla="*/ 8 h 8"/>
                <a:gd name="T8" fmla="*/ 4 w 16"/>
                <a:gd name="T9" fmla="*/ 7 h 8"/>
                <a:gd name="T10" fmla="*/ 3 w 16"/>
                <a:gd name="T11" fmla="*/ 8 h 8"/>
                <a:gd name="T12" fmla="*/ 1 w 16"/>
                <a:gd name="T13" fmla="*/ 7 h 8"/>
                <a:gd name="T14" fmla="*/ 14 w 16"/>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8">
                  <a:moveTo>
                    <a:pt x="14" y="3"/>
                  </a:moveTo>
                  <a:cubicBezTo>
                    <a:pt x="16" y="4"/>
                    <a:pt x="15" y="5"/>
                    <a:pt x="14" y="5"/>
                  </a:cubicBezTo>
                  <a:cubicBezTo>
                    <a:pt x="13" y="7"/>
                    <a:pt x="12" y="6"/>
                    <a:pt x="10" y="7"/>
                  </a:cubicBezTo>
                  <a:cubicBezTo>
                    <a:pt x="9" y="7"/>
                    <a:pt x="8" y="8"/>
                    <a:pt x="8" y="8"/>
                  </a:cubicBezTo>
                  <a:cubicBezTo>
                    <a:pt x="7" y="8"/>
                    <a:pt x="6" y="7"/>
                    <a:pt x="4" y="7"/>
                  </a:cubicBezTo>
                  <a:cubicBezTo>
                    <a:pt x="4" y="7"/>
                    <a:pt x="3" y="8"/>
                    <a:pt x="3" y="8"/>
                  </a:cubicBezTo>
                  <a:cubicBezTo>
                    <a:pt x="1" y="8"/>
                    <a:pt x="1" y="8"/>
                    <a:pt x="1" y="7"/>
                  </a:cubicBezTo>
                  <a:cubicBezTo>
                    <a:pt x="0" y="0"/>
                    <a:pt x="13" y="7"/>
                    <a:pt x="14" y="3"/>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22" name="Freeform 24"/>
            <p:cNvSpPr>
              <a:spLocks/>
            </p:cNvSpPr>
            <p:nvPr/>
          </p:nvSpPr>
          <p:spPr bwMode="auto">
            <a:xfrm>
              <a:off x="2097087" y="1001712"/>
              <a:ext cx="33338" cy="19050"/>
            </a:xfrm>
            <a:custGeom>
              <a:avLst/>
              <a:gdLst>
                <a:gd name="T0" fmla="*/ 0 w 9"/>
                <a:gd name="T1" fmla="*/ 3 h 5"/>
                <a:gd name="T2" fmla="*/ 7 w 9"/>
                <a:gd name="T3" fmla="*/ 4 h 5"/>
                <a:gd name="T4" fmla="*/ 0 w 9"/>
                <a:gd name="T5" fmla="*/ 3 h 5"/>
              </a:gdLst>
              <a:ahLst/>
              <a:cxnLst>
                <a:cxn ang="0">
                  <a:pos x="T0" y="T1"/>
                </a:cxn>
                <a:cxn ang="0">
                  <a:pos x="T2" y="T3"/>
                </a:cxn>
                <a:cxn ang="0">
                  <a:pos x="T4" y="T5"/>
                </a:cxn>
              </a:cxnLst>
              <a:rect l="0" t="0" r="r" b="b"/>
              <a:pathLst>
                <a:path w="9" h="5">
                  <a:moveTo>
                    <a:pt x="0" y="3"/>
                  </a:moveTo>
                  <a:cubicBezTo>
                    <a:pt x="0" y="1"/>
                    <a:pt x="9" y="0"/>
                    <a:pt x="7" y="4"/>
                  </a:cubicBezTo>
                  <a:cubicBezTo>
                    <a:pt x="4" y="3"/>
                    <a:pt x="4" y="5"/>
                    <a:pt x="0" y="3"/>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23" name="Freeform 25"/>
            <p:cNvSpPr>
              <a:spLocks/>
            </p:cNvSpPr>
            <p:nvPr/>
          </p:nvSpPr>
          <p:spPr bwMode="auto">
            <a:xfrm>
              <a:off x="2427287" y="1006475"/>
              <a:ext cx="19050" cy="19050"/>
            </a:xfrm>
            <a:custGeom>
              <a:avLst/>
              <a:gdLst>
                <a:gd name="T0" fmla="*/ 0 w 5"/>
                <a:gd name="T1" fmla="*/ 0 h 5"/>
                <a:gd name="T2" fmla="*/ 4 w 5"/>
                <a:gd name="T3" fmla="*/ 5 h 5"/>
                <a:gd name="T4" fmla="*/ 0 w 5"/>
                <a:gd name="T5" fmla="*/ 5 h 5"/>
                <a:gd name="T6" fmla="*/ 0 w 5"/>
                <a:gd name="T7" fmla="*/ 0 h 5"/>
              </a:gdLst>
              <a:ahLst/>
              <a:cxnLst>
                <a:cxn ang="0">
                  <a:pos x="T0" y="T1"/>
                </a:cxn>
                <a:cxn ang="0">
                  <a:pos x="T2" y="T3"/>
                </a:cxn>
                <a:cxn ang="0">
                  <a:pos x="T4" y="T5"/>
                </a:cxn>
                <a:cxn ang="0">
                  <a:pos x="T6" y="T7"/>
                </a:cxn>
              </a:cxnLst>
              <a:rect l="0" t="0" r="r" b="b"/>
              <a:pathLst>
                <a:path w="5" h="5">
                  <a:moveTo>
                    <a:pt x="0" y="0"/>
                  </a:moveTo>
                  <a:cubicBezTo>
                    <a:pt x="3" y="0"/>
                    <a:pt x="5" y="2"/>
                    <a:pt x="4" y="5"/>
                  </a:cubicBezTo>
                  <a:cubicBezTo>
                    <a:pt x="0" y="5"/>
                    <a:pt x="0" y="5"/>
                    <a:pt x="0" y="5"/>
                  </a:cubicBezTo>
                  <a:lnTo>
                    <a:pt x="0" y="0"/>
                  </a:lnTo>
                  <a:close/>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24" name="Freeform 26"/>
            <p:cNvSpPr>
              <a:spLocks/>
            </p:cNvSpPr>
            <p:nvPr/>
          </p:nvSpPr>
          <p:spPr bwMode="auto">
            <a:xfrm>
              <a:off x="2284412" y="1036637"/>
              <a:ext cx="374650" cy="112713"/>
            </a:xfrm>
            <a:custGeom>
              <a:avLst/>
              <a:gdLst>
                <a:gd name="T0" fmla="*/ 100 w 100"/>
                <a:gd name="T1" fmla="*/ 16 h 30"/>
                <a:gd name="T2" fmla="*/ 100 w 100"/>
                <a:gd name="T3" fmla="*/ 23 h 30"/>
                <a:gd name="T4" fmla="*/ 96 w 100"/>
                <a:gd name="T5" fmla="*/ 26 h 30"/>
                <a:gd name="T6" fmla="*/ 79 w 100"/>
                <a:gd name="T7" fmla="*/ 26 h 30"/>
                <a:gd name="T8" fmla="*/ 73 w 100"/>
                <a:gd name="T9" fmla="*/ 29 h 30"/>
                <a:gd name="T10" fmla="*/ 69 w 100"/>
                <a:gd name="T11" fmla="*/ 28 h 30"/>
                <a:gd name="T12" fmla="*/ 68 w 100"/>
                <a:gd name="T13" fmla="*/ 29 h 30"/>
                <a:gd name="T14" fmla="*/ 62 w 100"/>
                <a:gd name="T15" fmla="*/ 29 h 30"/>
                <a:gd name="T16" fmla="*/ 62 w 100"/>
                <a:gd name="T17" fmla="*/ 28 h 30"/>
                <a:gd name="T18" fmla="*/ 59 w 100"/>
                <a:gd name="T19" fmla="*/ 29 h 30"/>
                <a:gd name="T20" fmla="*/ 54 w 100"/>
                <a:gd name="T21" fmla="*/ 26 h 30"/>
                <a:gd name="T22" fmla="*/ 33 w 100"/>
                <a:gd name="T23" fmla="*/ 26 h 30"/>
                <a:gd name="T24" fmla="*/ 34 w 100"/>
                <a:gd name="T25" fmla="*/ 23 h 30"/>
                <a:gd name="T26" fmla="*/ 31 w 100"/>
                <a:gd name="T27" fmla="*/ 22 h 30"/>
                <a:gd name="T28" fmla="*/ 28 w 100"/>
                <a:gd name="T29" fmla="*/ 16 h 30"/>
                <a:gd name="T30" fmla="*/ 31 w 100"/>
                <a:gd name="T31" fmla="*/ 14 h 30"/>
                <a:gd name="T32" fmla="*/ 28 w 100"/>
                <a:gd name="T33" fmla="*/ 8 h 30"/>
                <a:gd name="T34" fmla="*/ 16 w 100"/>
                <a:gd name="T35" fmla="*/ 9 h 30"/>
                <a:gd name="T36" fmla="*/ 13 w 100"/>
                <a:gd name="T37" fmla="*/ 7 h 30"/>
                <a:gd name="T38" fmla="*/ 10 w 100"/>
                <a:gd name="T39" fmla="*/ 5 h 30"/>
                <a:gd name="T40" fmla="*/ 5 w 100"/>
                <a:gd name="T41" fmla="*/ 7 h 30"/>
                <a:gd name="T42" fmla="*/ 2 w 100"/>
                <a:gd name="T43" fmla="*/ 1 h 30"/>
                <a:gd name="T44" fmla="*/ 17 w 100"/>
                <a:gd name="T45" fmla="*/ 0 h 30"/>
                <a:gd name="T46" fmla="*/ 20 w 100"/>
                <a:gd name="T47" fmla="*/ 1 h 30"/>
                <a:gd name="T48" fmla="*/ 20 w 100"/>
                <a:gd name="T49" fmla="*/ 4 h 30"/>
                <a:gd name="T50" fmla="*/ 24 w 100"/>
                <a:gd name="T51" fmla="*/ 7 h 30"/>
                <a:gd name="T52" fmla="*/ 37 w 100"/>
                <a:gd name="T53" fmla="*/ 7 h 30"/>
                <a:gd name="T54" fmla="*/ 37 w 100"/>
                <a:gd name="T55" fmla="*/ 14 h 30"/>
                <a:gd name="T56" fmla="*/ 47 w 100"/>
                <a:gd name="T57" fmla="*/ 15 h 30"/>
                <a:gd name="T58" fmla="*/ 47 w 100"/>
                <a:gd name="T59" fmla="*/ 18 h 30"/>
                <a:gd name="T60" fmla="*/ 49 w 100"/>
                <a:gd name="T61" fmla="*/ 16 h 30"/>
                <a:gd name="T62" fmla="*/ 66 w 100"/>
                <a:gd name="T63" fmla="*/ 16 h 30"/>
                <a:gd name="T64" fmla="*/ 69 w 100"/>
                <a:gd name="T65" fmla="*/ 18 h 30"/>
                <a:gd name="T66" fmla="*/ 73 w 100"/>
                <a:gd name="T67" fmla="*/ 15 h 30"/>
                <a:gd name="T68" fmla="*/ 77 w 100"/>
                <a:gd name="T69" fmla="*/ 15 h 30"/>
                <a:gd name="T70" fmla="*/ 100 w 100"/>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 h="30">
                  <a:moveTo>
                    <a:pt x="100" y="16"/>
                  </a:moveTo>
                  <a:cubicBezTo>
                    <a:pt x="100" y="23"/>
                    <a:pt x="100" y="23"/>
                    <a:pt x="100" y="23"/>
                  </a:cubicBezTo>
                  <a:cubicBezTo>
                    <a:pt x="98" y="23"/>
                    <a:pt x="96" y="24"/>
                    <a:pt x="96" y="26"/>
                  </a:cubicBezTo>
                  <a:cubicBezTo>
                    <a:pt x="89" y="27"/>
                    <a:pt x="84" y="26"/>
                    <a:pt x="79" y="26"/>
                  </a:cubicBezTo>
                  <a:cubicBezTo>
                    <a:pt x="77" y="26"/>
                    <a:pt x="75" y="29"/>
                    <a:pt x="73" y="29"/>
                  </a:cubicBezTo>
                  <a:cubicBezTo>
                    <a:pt x="71" y="29"/>
                    <a:pt x="71" y="28"/>
                    <a:pt x="69" y="28"/>
                  </a:cubicBezTo>
                  <a:cubicBezTo>
                    <a:pt x="70" y="28"/>
                    <a:pt x="68" y="29"/>
                    <a:pt x="68" y="29"/>
                  </a:cubicBezTo>
                  <a:cubicBezTo>
                    <a:pt x="67" y="29"/>
                    <a:pt x="62" y="29"/>
                    <a:pt x="62" y="29"/>
                  </a:cubicBezTo>
                  <a:cubicBezTo>
                    <a:pt x="62" y="29"/>
                    <a:pt x="62" y="28"/>
                    <a:pt x="62" y="28"/>
                  </a:cubicBezTo>
                  <a:cubicBezTo>
                    <a:pt x="61" y="27"/>
                    <a:pt x="59" y="29"/>
                    <a:pt x="59" y="29"/>
                  </a:cubicBezTo>
                  <a:cubicBezTo>
                    <a:pt x="56" y="28"/>
                    <a:pt x="56" y="26"/>
                    <a:pt x="54" y="26"/>
                  </a:cubicBezTo>
                  <a:cubicBezTo>
                    <a:pt x="48" y="26"/>
                    <a:pt x="41" y="30"/>
                    <a:pt x="33" y="26"/>
                  </a:cubicBezTo>
                  <a:cubicBezTo>
                    <a:pt x="33" y="25"/>
                    <a:pt x="34" y="25"/>
                    <a:pt x="34" y="23"/>
                  </a:cubicBezTo>
                  <a:cubicBezTo>
                    <a:pt x="34" y="21"/>
                    <a:pt x="32" y="23"/>
                    <a:pt x="31" y="22"/>
                  </a:cubicBezTo>
                  <a:cubicBezTo>
                    <a:pt x="30" y="20"/>
                    <a:pt x="31" y="17"/>
                    <a:pt x="28" y="16"/>
                  </a:cubicBezTo>
                  <a:cubicBezTo>
                    <a:pt x="29" y="15"/>
                    <a:pt x="31" y="15"/>
                    <a:pt x="31" y="14"/>
                  </a:cubicBezTo>
                  <a:cubicBezTo>
                    <a:pt x="31" y="11"/>
                    <a:pt x="27" y="12"/>
                    <a:pt x="28" y="8"/>
                  </a:cubicBezTo>
                  <a:cubicBezTo>
                    <a:pt x="26" y="10"/>
                    <a:pt x="20" y="9"/>
                    <a:pt x="16" y="9"/>
                  </a:cubicBezTo>
                  <a:cubicBezTo>
                    <a:pt x="13" y="11"/>
                    <a:pt x="14" y="7"/>
                    <a:pt x="13" y="7"/>
                  </a:cubicBezTo>
                  <a:cubicBezTo>
                    <a:pt x="12" y="6"/>
                    <a:pt x="10" y="7"/>
                    <a:pt x="10" y="5"/>
                  </a:cubicBezTo>
                  <a:cubicBezTo>
                    <a:pt x="9" y="6"/>
                    <a:pt x="7" y="7"/>
                    <a:pt x="5" y="7"/>
                  </a:cubicBezTo>
                  <a:cubicBezTo>
                    <a:pt x="9" y="2"/>
                    <a:pt x="0" y="6"/>
                    <a:pt x="2" y="1"/>
                  </a:cubicBezTo>
                  <a:cubicBezTo>
                    <a:pt x="8" y="2"/>
                    <a:pt x="12" y="0"/>
                    <a:pt x="17" y="0"/>
                  </a:cubicBezTo>
                  <a:cubicBezTo>
                    <a:pt x="17" y="1"/>
                    <a:pt x="19" y="0"/>
                    <a:pt x="20" y="1"/>
                  </a:cubicBezTo>
                  <a:cubicBezTo>
                    <a:pt x="20" y="1"/>
                    <a:pt x="20" y="3"/>
                    <a:pt x="20" y="4"/>
                  </a:cubicBezTo>
                  <a:cubicBezTo>
                    <a:pt x="21" y="5"/>
                    <a:pt x="25" y="3"/>
                    <a:pt x="24" y="7"/>
                  </a:cubicBezTo>
                  <a:cubicBezTo>
                    <a:pt x="28" y="3"/>
                    <a:pt x="32" y="7"/>
                    <a:pt x="37" y="7"/>
                  </a:cubicBezTo>
                  <a:cubicBezTo>
                    <a:pt x="36" y="11"/>
                    <a:pt x="39" y="11"/>
                    <a:pt x="37" y="14"/>
                  </a:cubicBezTo>
                  <a:cubicBezTo>
                    <a:pt x="39" y="14"/>
                    <a:pt x="43" y="13"/>
                    <a:pt x="47" y="15"/>
                  </a:cubicBezTo>
                  <a:cubicBezTo>
                    <a:pt x="48" y="15"/>
                    <a:pt x="40" y="18"/>
                    <a:pt x="47" y="18"/>
                  </a:cubicBezTo>
                  <a:cubicBezTo>
                    <a:pt x="48" y="18"/>
                    <a:pt x="48" y="16"/>
                    <a:pt x="49" y="16"/>
                  </a:cubicBezTo>
                  <a:cubicBezTo>
                    <a:pt x="54" y="16"/>
                    <a:pt x="60" y="16"/>
                    <a:pt x="66" y="16"/>
                  </a:cubicBezTo>
                  <a:cubicBezTo>
                    <a:pt x="67" y="16"/>
                    <a:pt x="69" y="18"/>
                    <a:pt x="69" y="18"/>
                  </a:cubicBezTo>
                  <a:cubicBezTo>
                    <a:pt x="72" y="17"/>
                    <a:pt x="66" y="15"/>
                    <a:pt x="73" y="15"/>
                  </a:cubicBezTo>
                  <a:cubicBezTo>
                    <a:pt x="75" y="15"/>
                    <a:pt x="76" y="15"/>
                    <a:pt x="77" y="15"/>
                  </a:cubicBezTo>
                  <a:cubicBezTo>
                    <a:pt x="83" y="14"/>
                    <a:pt x="92" y="14"/>
                    <a:pt x="100" y="16"/>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25" name="Freeform 27"/>
            <p:cNvSpPr>
              <a:spLocks/>
            </p:cNvSpPr>
            <p:nvPr/>
          </p:nvSpPr>
          <p:spPr bwMode="auto">
            <a:xfrm>
              <a:off x="5475287" y="1031875"/>
              <a:ext cx="376238" cy="269875"/>
            </a:xfrm>
            <a:custGeom>
              <a:avLst/>
              <a:gdLst>
                <a:gd name="T0" fmla="*/ 82 w 100"/>
                <a:gd name="T1" fmla="*/ 2 h 72"/>
                <a:gd name="T2" fmla="*/ 99 w 100"/>
                <a:gd name="T3" fmla="*/ 1 h 72"/>
                <a:gd name="T4" fmla="*/ 98 w 100"/>
                <a:gd name="T5" fmla="*/ 8 h 72"/>
                <a:gd name="T6" fmla="*/ 79 w 100"/>
                <a:gd name="T7" fmla="*/ 10 h 72"/>
                <a:gd name="T8" fmla="*/ 77 w 100"/>
                <a:gd name="T9" fmla="*/ 13 h 72"/>
                <a:gd name="T10" fmla="*/ 74 w 100"/>
                <a:gd name="T11" fmla="*/ 13 h 72"/>
                <a:gd name="T12" fmla="*/ 71 w 100"/>
                <a:gd name="T13" fmla="*/ 16 h 72"/>
                <a:gd name="T14" fmla="*/ 68 w 100"/>
                <a:gd name="T15" fmla="*/ 15 h 72"/>
                <a:gd name="T16" fmla="*/ 63 w 100"/>
                <a:gd name="T17" fmla="*/ 16 h 72"/>
                <a:gd name="T18" fmla="*/ 57 w 100"/>
                <a:gd name="T19" fmla="*/ 17 h 72"/>
                <a:gd name="T20" fmla="*/ 56 w 100"/>
                <a:gd name="T21" fmla="*/ 20 h 72"/>
                <a:gd name="T22" fmla="*/ 49 w 100"/>
                <a:gd name="T23" fmla="*/ 24 h 72"/>
                <a:gd name="T24" fmla="*/ 44 w 100"/>
                <a:gd name="T25" fmla="*/ 27 h 72"/>
                <a:gd name="T26" fmla="*/ 42 w 100"/>
                <a:gd name="T27" fmla="*/ 30 h 72"/>
                <a:gd name="T28" fmla="*/ 40 w 100"/>
                <a:gd name="T29" fmla="*/ 33 h 72"/>
                <a:gd name="T30" fmla="*/ 33 w 100"/>
                <a:gd name="T31" fmla="*/ 36 h 72"/>
                <a:gd name="T32" fmla="*/ 32 w 100"/>
                <a:gd name="T33" fmla="*/ 37 h 72"/>
                <a:gd name="T34" fmla="*/ 26 w 100"/>
                <a:gd name="T35" fmla="*/ 40 h 72"/>
                <a:gd name="T36" fmla="*/ 23 w 100"/>
                <a:gd name="T37" fmla="*/ 45 h 72"/>
                <a:gd name="T38" fmla="*/ 25 w 100"/>
                <a:gd name="T39" fmla="*/ 54 h 72"/>
                <a:gd name="T40" fmla="*/ 20 w 100"/>
                <a:gd name="T41" fmla="*/ 57 h 72"/>
                <a:gd name="T42" fmla="*/ 23 w 100"/>
                <a:gd name="T43" fmla="*/ 62 h 72"/>
                <a:gd name="T44" fmla="*/ 22 w 100"/>
                <a:gd name="T45" fmla="*/ 64 h 72"/>
                <a:gd name="T46" fmla="*/ 23 w 100"/>
                <a:gd name="T47" fmla="*/ 65 h 72"/>
                <a:gd name="T48" fmla="*/ 25 w 100"/>
                <a:gd name="T49" fmla="*/ 64 h 72"/>
                <a:gd name="T50" fmla="*/ 29 w 100"/>
                <a:gd name="T51" fmla="*/ 66 h 72"/>
                <a:gd name="T52" fmla="*/ 27 w 100"/>
                <a:gd name="T53" fmla="*/ 72 h 72"/>
                <a:gd name="T54" fmla="*/ 15 w 100"/>
                <a:gd name="T55" fmla="*/ 72 h 72"/>
                <a:gd name="T56" fmla="*/ 16 w 100"/>
                <a:gd name="T57" fmla="*/ 69 h 72"/>
                <a:gd name="T58" fmla="*/ 12 w 100"/>
                <a:gd name="T59" fmla="*/ 68 h 72"/>
                <a:gd name="T60" fmla="*/ 9 w 100"/>
                <a:gd name="T61" fmla="*/ 65 h 72"/>
                <a:gd name="T62" fmla="*/ 6 w 100"/>
                <a:gd name="T63" fmla="*/ 65 h 72"/>
                <a:gd name="T64" fmla="*/ 2 w 100"/>
                <a:gd name="T65" fmla="*/ 65 h 72"/>
                <a:gd name="T66" fmla="*/ 1 w 100"/>
                <a:gd name="T67" fmla="*/ 55 h 72"/>
                <a:gd name="T68" fmla="*/ 8 w 100"/>
                <a:gd name="T69" fmla="*/ 52 h 72"/>
                <a:gd name="T70" fmla="*/ 6 w 100"/>
                <a:gd name="T71" fmla="*/ 51 h 72"/>
                <a:gd name="T72" fmla="*/ 8 w 100"/>
                <a:gd name="T73" fmla="*/ 48 h 72"/>
                <a:gd name="T74" fmla="*/ 15 w 100"/>
                <a:gd name="T75" fmla="*/ 45 h 72"/>
                <a:gd name="T76" fmla="*/ 15 w 100"/>
                <a:gd name="T77" fmla="*/ 40 h 72"/>
                <a:gd name="T78" fmla="*/ 19 w 100"/>
                <a:gd name="T79" fmla="*/ 38 h 72"/>
                <a:gd name="T80" fmla="*/ 22 w 100"/>
                <a:gd name="T81" fmla="*/ 34 h 72"/>
                <a:gd name="T82" fmla="*/ 22 w 100"/>
                <a:gd name="T83" fmla="*/ 27 h 72"/>
                <a:gd name="T84" fmla="*/ 33 w 100"/>
                <a:gd name="T85" fmla="*/ 23 h 72"/>
                <a:gd name="T86" fmla="*/ 35 w 100"/>
                <a:gd name="T87" fmla="*/ 20 h 72"/>
                <a:gd name="T88" fmla="*/ 36 w 100"/>
                <a:gd name="T89" fmla="*/ 22 h 72"/>
                <a:gd name="T90" fmla="*/ 39 w 100"/>
                <a:gd name="T91" fmla="*/ 19 h 72"/>
                <a:gd name="T92" fmla="*/ 40 w 100"/>
                <a:gd name="T93" fmla="*/ 16 h 72"/>
                <a:gd name="T94" fmla="*/ 47 w 100"/>
                <a:gd name="T95" fmla="*/ 15 h 72"/>
                <a:gd name="T96" fmla="*/ 56 w 100"/>
                <a:gd name="T97" fmla="*/ 13 h 72"/>
                <a:gd name="T98" fmla="*/ 57 w 100"/>
                <a:gd name="T99" fmla="*/ 12 h 72"/>
                <a:gd name="T100" fmla="*/ 60 w 100"/>
                <a:gd name="T101" fmla="*/ 13 h 72"/>
                <a:gd name="T102" fmla="*/ 61 w 100"/>
                <a:gd name="T103" fmla="*/ 10 h 72"/>
                <a:gd name="T104" fmla="*/ 63 w 100"/>
                <a:gd name="T105" fmla="*/ 10 h 72"/>
                <a:gd name="T106" fmla="*/ 72 w 100"/>
                <a:gd name="T107" fmla="*/ 9 h 72"/>
                <a:gd name="T108" fmla="*/ 75 w 100"/>
                <a:gd name="T109" fmla="*/ 8 h 72"/>
                <a:gd name="T110" fmla="*/ 77 w 100"/>
                <a:gd name="T111" fmla="*/ 6 h 72"/>
                <a:gd name="T112" fmla="*/ 82 w 100"/>
                <a:gd name="T113" fmla="*/ 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 h="72">
                  <a:moveTo>
                    <a:pt x="82" y="2"/>
                  </a:moveTo>
                  <a:cubicBezTo>
                    <a:pt x="87" y="5"/>
                    <a:pt x="93" y="0"/>
                    <a:pt x="99" y="1"/>
                  </a:cubicBezTo>
                  <a:cubicBezTo>
                    <a:pt x="100" y="4"/>
                    <a:pt x="97" y="4"/>
                    <a:pt x="98" y="8"/>
                  </a:cubicBezTo>
                  <a:cubicBezTo>
                    <a:pt x="93" y="5"/>
                    <a:pt x="86" y="10"/>
                    <a:pt x="79" y="10"/>
                  </a:cubicBezTo>
                  <a:cubicBezTo>
                    <a:pt x="78" y="10"/>
                    <a:pt x="78" y="13"/>
                    <a:pt x="77" y="13"/>
                  </a:cubicBezTo>
                  <a:cubicBezTo>
                    <a:pt x="76" y="14"/>
                    <a:pt x="74" y="13"/>
                    <a:pt x="74" y="13"/>
                  </a:cubicBezTo>
                  <a:cubicBezTo>
                    <a:pt x="74" y="13"/>
                    <a:pt x="71" y="16"/>
                    <a:pt x="71" y="16"/>
                  </a:cubicBezTo>
                  <a:cubicBezTo>
                    <a:pt x="70" y="16"/>
                    <a:pt x="70" y="14"/>
                    <a:pt x="68" y="15"/>
                  </a:cubicBezTo>
                  <a:cubicBezTo>
                    <a:pt x="67" y="15"/>
                    <a:pt x="65" y="15"/>
                    <a:pt x="63" y="16"/>
                  </a:cubicBezTo>
                  <a:cubicBezTo>
                    <a:pt x="62" y="16"/>
                    <a:pt x="59" y="17"/>
                    <a:pt x="57" y="17"/>
                  </a:cubicBezTo>
                  <a:cubicBezTo>
                    <a:pt x="55" y="18"/>
                    <a:pt x="57" y="19"/>
                    <a:pt x="56" y="20"/>
                  </a:cubicBezTo>
                  <a:cubicBezTo>
                    <a:pt x="55" y="21"/>
                    <a:pt x="49" y="20"/>
                    <a:pt x="49" y="24"/>
                  </a:cubicBezTo>
                  <a:cubicBezTo>
                    <a:pt x="48" y="26"/>
                    <a:pt x="45" y="27"/>
                    <a:pt x="44" y="27"/>
                  </a:cubicBezTo>
                  <a:cubicBezTo>
                    <a:pt x="44" y="28"/>
                    <a:pt x="42" y="29"/>
                    <a:pt x="42" y="30"/>
                  </a:cubicBezTo>
                  <a:cubicBezTo>
                    <a:pt x="41" y="31"/>
                    <a:pt x="40" y="31"/>
                    <a:pt x="40" y="33"/>
                  </a:cubicBezTo>
                  <a:cubicBezTo>
                    <a:pt x="35" y="34"/>
                    <a:pt x="36" y="32"/>
                    <a:pt x="33" y="36"/>
                  </a:cubicBezTo>
                  <a:cubicBezTo>
                    <a:pt x="33" y="36"/>
                    <a:pt x="32" y="35"/>
                    <a:pt x="32" y="37"/>
                  </a:cubicBezTo>
                  <a:cubicBezTo>
                    <a:pt x="32" y="39"/>
                    <a:pt x="28" y="38"/>
                    <a:pt x="26" y="40"/>
                  </a:cubicBezTo>
                  <a:cubicBezTo>
                    <a:pt x="26" y="42"/>
                    <a:pt x="28" y="47"/>
                    <a:pt x="23" y="45"/>
                  </a:cubicBezTo>
                  <a:cubicBezTo>
                    <a:pt x="24" y="48"/>
                    <a:pt x="22" y="54"/>
                    <a:pt x="25" y="54"/>
                  </a:cubicBezTo>
                  <a:cubicBezTo>
                    <a:pt x="24" y="55"/>
                    <a:pt x="22" y="56"/>
                    <a:pt x="20" y="57"/>
                  </a:cubicBezTo>
                  <a:cubicBezTo>
                    <a:pt x="19" y="60"/>
                    <a:pt x="24" y="59"/>
                    <a:pt x="23" y="62"/>
                  </a:cubicBezTo>
                  <a:cubicBezTo>
                    <a:pt x="23" y="62"/>
                    <a:pt x="21" y="63"/>
                    <a:pt x="22" y="64"/>
                  </a:cubicBezTo>
                  <a:cubicBezTo>
                    <a:pt x="22" y="63"/>
                    <a:pt x="24" y="65"/>
                    <a:pt x="23" y="65"/>
                  </a:cubicBezTo>
                  <a:cubicBezTo>
                    <a:pt x="24" y="65"/>
                    <a:pt x="25" y="64"/>
                    <a:pt x="25" y="64"/>
                  </a:cubicBezTo>
                  <a:cubicBezTo>
                    <a:pt x="26" y="64"/>
                    <a:pt x="26" y="67"/>
                    <a:pt x="29" y="66"/>
                  </a:cubicBezTo>
                  <a:cubicBezTo>
                    <a:pt x="29" y="69"/>
                    <a:pt x="27" y="69"/>
                    <a:pt x="27" y="72"/>
                  </a:cubicBezTo>
                  <a:cubicBezTo>
                    <a:pt x="15" y="72"/>
                    <a:pt x="15" y="72"/>
                    <a:pt x="15" y="72"/>
                  </a:cubicBezTo>
                  <a:cubicBezTo>
                    <a:pt x="15" y="71"/>
                    <a:pt x="17" y="70"/>
                    <a:pt x="16" y="69"/>
                  </a:cubicBezTo>
                  <a:cubicBezTo>
                    <a:pt x="15" y="68"/>
                    <a:pt x="14" y="69"/>
                    <a:pt x="12" y="68"/>
                  </a:cubicBezTo>
                  <a:cubicBezTo>
                    <a:pt x="11" y="67"/>
                    <a:pt x="10" y="65"/>
                    <a:pt x="9" y="65"/>
                  </a:cubicBezTo>
                  <a:cubicBezTo>
                    <a:pt x="9" y="65"/>
                    <a:pt x="7" y="65"/>
                    <a:pt x="6" y="65"/>
                  </a:cubicBezTo>
                  <a:cubicBezTo>
                    <a:pt x="5" y="64"/>
                    <a:pt x="5" y="65"/>
                    <a:pt x="2" y="65"/>
                  </a:cubicBezTo>
                  <a:cubicBezTo>
                    <a:pt x="2" y="62"/>
                    <a:pt x="0" y="60"/>
                    <a:pt x="1" y="55"/>
                  </a:cubicBezTo>
                  <a:cubicBezTo>
                    <a:pt x="5" y="60"/>
                    <a:pt x="1" y="50"/>
                    <a:pt x="8" y="52"/>
                  </a:cubicBezTo>
                  <a:cubicBezTo>
                    <a:pt x="9" y="51"/>
                    <a:pt x="6" y="51"/>
                    <a:pt x="6" y="51"/>
                  </a:cubicBezTo>
                  <a:cubicBezTo>
                    <a:pt x="7" y="50"/>
                    <a:pt x="11" y="49"/>
                    <a:pt x="8" y="48"/>
                  </a:cubicBezTo>
                  <a:cubicBezTo>
                    <a:pt x="9" y="46"/>
                    <a:pt x="12" y="46"/>
                    <a:pt x="15" y="45"/>
                  </a:cubicBezTo>
                  <a:cubicBezTo>
                    <a:pt x="14" y="43"/>
                    <a:pt x="19" y="41"/>
                    <a:pt x="15" y="40"/>
                  </a:cubicBezTo>
                  <a:cubicBezTo>
                    <a:pt x="15" y="38"/>
                    <a:pt x="17" y="39"/>
                    <a:pt x="19" y="38"/>
                  </a:cubicBezTo>
                  <a:cubicBezTo>
                    <a:pt x="19" y="36"/>
                    <a:pt x="20" y="35"/>
                    <a:pt x="22" y="34"/>
                  </a:cubicBezTo>
                  <a:cubicBezTo>
                    <a:pt x="19" y="32"/>
                    <a:pt x="23" y="32"/>
                    <a:pt x="22" y="27"/>
                  </a:cubicBezTo>
                  <a:cubicBezTo>
                    <a:pt x="27" y="27"/>
                    <a:pt x="29" y="24"/>
                    <a:pt x="33" y="23"/>
                  </a:cubicBezTo>
                  <a:cubicBezTo>
                    <a:pt x="35" y="24"/>
                    <a:pt x="34" y="21"/>
                    <a:pt x="35" y="20"/>
                  </a:cubicBezTo>
                  <a:cubicBezTo>
                    <a:pt x="35" y="20"/>
                    <a:pt x="36" y="21"/>
                    <a:pt x="36" y="22"/>
                  </a:cubicBezTo>
                  <a:cubicBezTo>
                    <a:pt x="37" y="21"/>
                    <a:pt x="38" y="20"/>
                    <a:pt x="39" y="19"/>
                  </a:cubicBezTo>
                  <a:cubicBezTo>
                    <a:pt x="39" y="18"/>
                    <a:pt x="40" y="18"/>
                    <a:pt x="40" y="16"/>
                  </a:cubicBezTo>
                  <a:cubicBezTo>
                    <a:pt x="43" y="16"/>
                    <a:pt x="45" y="16"/>
                    <a:pt x="47" y="15"/>
                  </a:cubicBezTo>
                  <a:cubicBezTo>
                    <a:pt x="49" y="13"/>
                    <a:pt x="51" y="14"/>
                    <a:pt x="56" y="13"/>
                  </a:cubicBezTo>
                  <a:cubicBezTo>
                    <a:pt x="57" y="13"/>
                    <a:pt x="56" y="12"/>
                    <a:pt x="57" y="12"/>
                  </a:cubicBezTo>
                  <a:cubicBezTo>
                    <a:pt x="59" y="11"/>
                    <a:pt x="60" y="13"/>
                    <a:pt x="60" y="13"/>
                  </a:cubicBezTo>
                  <a:cubicBezTo>
                    <a:pt x="62" y="13"/>
                    <a:pt x="59" y="10"/>
                    <a:pt x="61" y="10"/>
                  </a:cubicBezTo>
                  <a:cubicBezTo>
                    <a:pt x="62" y="10"/>
                    <a:pt x="62" y="10"/>
                    <a:pt x="63" y="10"/>
                  </a:cubicBezTo>
                  <a:cubicBezTo>
                    <a:pt x="64" y="10"/>
                    <a:pt x="68" y="10"/>
                    <a:pt x="72" y="9"/>
                  </a:cubicBezTo>
                  <a:cubicBezTo>
                    <a:pt x="75" y="8"/>
                    <a:pt x="74" y="9"/>
                    <a:pt x="75" y="8"/>
                  </a:cubicBezTo>
                  <a:cubicBezTo>
                    <a:pt x="75" y="8"/>
                    <a:pt x="77" y="6"/>
                    <a:pt x="77" y="6"/>
                  </a:cubicBezTo>
                  <a:cubicBezTo>
                    <a:pt x="81" y="4"/>
                    <a:pt x="82" y="9"/>
                    <a:pt x="82"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26" name="Freeform 28"/>
            <p:cNvSpPr>
              <a:spLocks/>
            </p:cNvSpPr>
            <p:nvPr/>
          </p:nvSpPr>
          <p:spPr bwMode="auto">
            <a:xfrm>
              <a:off x="2187575" y="1047750"/>
              <a:ext cx="41275" cy="19050"/>
            </a:xfrm>
            <a:custGeom>
              <a:avLst/>
              <a:gdLst>
                <a:gd name="T0" fmla="*/ 8 w 11"/>
                <a:gd name="T1" fmla="*/ 1 h 5"/>
                <a:gd name="T2" fmla="*/ 11 w 11"/>
                <a:gd name="T3" fmla="*/ 1 h 5"/>
                <a:gd name="T4" fmla="*/ 8 w 11"/>
                <a:gd name="T5" fmla="*/ 1 h 5"/>
              </a:gdLst>
              <a:ahLst/>
              <a:cxnLst>
                <a:cxn ang="0">
                  <a:pos x="T0" y="T1"/>
                </a:cxn>
                <a:cxn ang="0">
                  <a:pos x="T2" y="T3"/>
                </a:cxn>
                <a:cxn ang="0">
                  <a:pos x="T4" y="T5"/>
                </a:cxn>
              </a:cxnLst>
              <a:rect l="0" t="0" r="r" b="b"/>
              <a:pathLst>
                <a:path w="11" h="5">
                  <a:moveTo>
                    <a:pt x="8" y="1"/>
                  </a:moveTo>
                  <a:cubicBezTo>
                    <a:pt x="11" y="1"/>
                    <a:pt x="11" y="1"/>
                    <a:pt x="11" y="1"/>
                  </a:cubicBezTo>
                  <a:cubicBezTo>
                    <a:pt x="11" y="5"/>
                    <a:pt x="0" y="0"/>
                    <a:pt x="8" y="1"/>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27" name="Freeform 29"/>
            <p:cNvSpPr>
              <a:spLocks/>
            </p:cNvSpPr>
            <p:nvPr/>
          </p:nvSpPr>
          <p:spPr bwMode="auto">
            <a:xfrm>
              <a:off x="7310437" y="1069975"/>
              <a:ext cx="115888" cy="90488"/>
            </a:xfrm>
            <a:custGeom>
              <a:avLst/>
              <a:gdLst>
                <a:gd name="T0" fmla="*/ 8 w 31"/>
                <a:gd name="T1" fmla="*/ 0 h 24"/>
                <a:gd name="T2" fmla="*/ 10 w 31"/>
                <a:gd name="T3" fmla="*/ 2 h 24"/>
                <a:gd name="T4" fmla="*/ 18 w 31"/>
                <a:gd name="T5" fmla="*/ 6 h 24"/>
                <a:gd name="T6" fmla="*/ 22 w 31"/>
                <a:gd name="T7" fmla="*/ 3 h 24"/>
                <a:gd name="T8" fmla="*/ 31 w 31"/>
                <a:gd name="T9" fmla="*/ 5 h 24"/>
                <a:gd name="T10" fmla="*/ 28 w 31"/>
                <a:gd name="T11" fmla="*/ 12 h 24"/>
                <a:gd name="T12" fmla="*/ 17 w 31"/>
                <a:gd name="T13" fmla="*/ 14 h 24"/>
                <a:gd name="T14" fmla="*/ 17 w 31"/>
                <a:gd name="T15" fmla="*/ 16 h 24"/>
                <a:gd name="T16" fmla="*/ 14 w 31"/>
                <a:gd name="T17" fmla="*/ 19 h 24"/>
                <a:gd name="T18" fmla="*/ 10 w 31"/>
                <a:gd name="T19" fmla="*/ 20 h 24"/>
                <a:gd name="T20" fmla="*/ 4 w 31"/>
                <a:gd name="T21" fmla="*/ 17 h 24"/>
                <a:gd name="T22" fmla="*/ 0 w 31"/>
                <a:gd name="T23" fmla="*/ 6 h 24"/>
                <a:gd name="T24" fmla="*/ 8 w 31"/>
                <a:gd name="T2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4">
                  <a:moveTo>
                    <a:pt x="8" y="0"/>
                  </a:moveTo>
                  <a:cubicBezTo>
                    <a:pt x="10" y="0"/>
                    <a:pt x="10" y="1"/>
                    <a:pt x="10" y="2"/>
                  </a:cubicBezTo>
                  <a:cubicBezTo>
                    <a:pt x="11" y="5"/>
                    <a:pt x="16" y="4"/>
                    <a:pt x="18" y="6"/>
                  </a:cubicBezTo>
                  <a:cubicBezTo>
                    <a:pt x="21" y="7"/>
                    <a:pt x="22" y="3"/>
                    <a:pt x="22" y="3"/>
                  </a:cubicBezTo>
                  <a:cubicBezTo>
                    <a:pt x="24" y="3"/>
                    <a:pt x="26" y="6"/>
                    <a:pt x="31" y="5"/>
                  </a:cubicBezTo>
                  <a:cubicBezTo>
                    <a:pt x="30" y="6"/>
                    <a:pt x="23" y="9"/>
                    <a:pt x="28" y="12"/>
                  </a:cubicBezTo>
                  <a:cubicBezTo>
                    <a:pt x="27" y="15"/>
                    <a:pt x="22" y="14"/>
                    <a:pt x="17" y="14"/>
                  </a:cubicBezTo>
                  <a:cubicBezTo>
                    <a:pt x="15" y="15"/>
                    <a:pt x="16" y="16"/>
                    <a:pt x="17" y="16"/>
                  </a:cubicBezTo>
                  <a:cubicBezTo>
                    <a:pt x="18" y="18"/>
                    <a:pt x="9" y="17"/>
                    <a:pt x="14" y="19"/>
                  </a:cubicBezTo>
                  <a:cubicBezTo>
                    <a:pt x="14" y="24"/>
                    <a:pt x="9" y="16"/>
                    <a:pt x="10" y="20"/>
                  </a:cubicBezTo>
                  <a:cubicBezTo>
                    <a:pt x="8" y="19"/>
                    <a:pt x="9" y="16"/>
                    <a:pt x="4" y="17"/>
                  </a:cubicBezTo>
                  <a:cubicBezTo>
                    <a:pt x="3" y="13"/>
                    <a:pt x="4" y="7"/>
                    <a:pt x="0" y="6"/>
                  </a:cubicBezTo>
                  <a:cubicBezTo>
                    <a:pt x="1" y="3"/>
                    <a:pt x="9" y="6"/>
                    <a:pt x="8"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28" name="Freeform 30"/>
            <p:cNvSpPr>
              <a:spLocks/>
            </p:cNvSpPr>
            <p:nvPr/>
          </p:nvSpPr>
          <p:spPr bwMode="auto">
            <a:xfrm>
              <a:off x="1808162" y="1081087"/>
              <a:ext cx="30163" cy="22225"/>
            </a:xfrm>
            <a:custGeom>
              <a:avLst/>
              <a:gdLst>
                <a:gd name="T0" fmla="*/ 4 w 8"/>
                <a:gd name="T1" fmla="*/ 0 h 6"/>
                <a:gd name="T2" fmla="*/ 5 w 8"/>
                <a:gd name="T3" fmla="*/ 6 h 6"/>
                <a:gd name="T4" fmla="*/ 0 w 8"/>
                <a:gd name="T5" fmla="*/ 4 h 6"/>
                <a:gd name="T6" fmla="*/ 4 w 8"/>
                <a:gd name="T7" fmla="*/ 0 h 6"/>
              </a:gdLst>
              <a:ahLst/>
              <a:cxnLst>
                <a:cxn ang="0">
                  <a:pos x="T0" y="T1"/>
                </a:cxn>
                <a:cxn ang="0">
                  <a:pos x="T2" y="T3"/>
                </a:cxn>
                <a:cxn ang="0">
                  <a:pos x="T4" y="T5"/>
                </a:cxn>
                <a:cxn ang="0">
                  <a:pos x="T6" y="T7"/>
                </a:cxn>
              </a:cxnLst>
              <a:rect l="0" t="0" r="r" b="b"/>
              <a:pathLst>
                <a:path w="8" h="6">
                  <a:moveTo>
                    <a:pt x="4" y="0"/>
                  </a:moveTo>
                  <a:cubicBezTo>
                    <a:pt x="8" y="1"/>
                    <a:pt x="5" y="2"/>
                    <a:pt x="5" y="6"/>
                  </a:cubicBezTo>
                  <a:cubicBezTo>
                    <a:pt x="4" y="5"/>
                    <a:pt x="2" y="4"/>
                    <a:pt x="0" y="4"/>
                  </a:cubicBezTo>
                  <a:cubicBezTo>
                    <a:pt x="0" y="2"/>
                    <a:pt x="4" y="3"/>
                    <a:pt x="4"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29" name="Freeform 31"/>
            <p:cNvSpPr>
              <a:spLocks/>
            </p:cNvSpPr>
            <p:nvPr/>
          </p:nvSpPr>
          <p:spPr bwMode="auto">
            <a:xfrm>
              <a:off x="7437437" y="1081087"/>
              <a:ext cx="52388" cy="49213"/>
            </a:xfrm>
            <a:custGeom>
              <a:avLst/>
              <a:gdLst>
                <a:gd name="T0" fmla="*/ 0 w 14"/>
                <a:gd name="T1" fmla="*/ 4 h 13"/>
                <a:gd name="T2" fmla="*/ 14 w 14"/>
                <a:gd name="T3" fmla="*/ 7 h 13"/>
                <a:gd name="T4" fmla="*/ 8 w 14"/>
                <a:gd name="T5" fmla="*/ 13 h 13"/>
                <a:gd name="T6" fmla="*/ 5 w 14"/>
                <a:gd name="T7" fmla="*/ 10 h 13"/>
                <a:gd name="T8" fmla="*/ 3 w 14"/>
                <a:gd name="T9" fmla="*/ 10 h 13"/>
                <a:gd name="T10" fmla="*/ 0 w 14"/>
                <a:gd name="T11" fmla="*/ 4 h 13"/>
              </a:gdLst>
              <a:ahLst/>
              <a:cxnLst>
                <a:cxn ang="0">
                  <a:pos x="T0" y="T1"/>
                </a:cxn>
                <a:cxn ang="0">
                  <a:pos x="T2" y="T3"/>
                </a:cxn>
                <a:cxn ang="0">
                  <a:pos x="T4" y="T5"/>
                </a:cxn>
                <a:cxn ang="0">
                  <a:pos x="T6" y="T7"/>
                </a:cxn>
                <a:cxn ang="0">
                  <a:pos x="T8" y="T9"/>
                </a:cxn>
                <a:cxn ang="0">
                  <a:pos x="T10" y="T11"/>
                </a:cxn>
              </a:cxnLst>
              <a:rect l="0" t="0" r="r" b="b"/>
              <a:pathLst>
                <a:path w="14" h="13">
                  <a:moveTo>
                    <a:pt x="0" y="4"/>
                  </a:moveTo>
                  <a:cubicBezTo>
                    <a:pt x="4" y="0"/>
                    <a:pt x="12" y="4"/>
                    <a:pt x="14" y="7"/>
                  </a:cubicBezTo>
                  <a:cubicBezTo>
                    <a:pt x="13" y="10"/>
                    <a:pt x="7" y="8"/>
                    <a:pt x="8" y="13"/>
                  </a:cubicBezTo>
                  <a:cubicBezTo>
                    <a:pt x="6" y="13"/>
                    <a:pt x="6" y="10"/>
                    <a:pt x="5" y="10"/>
                  </a:cubicBezTo>
                  <a:cubicBezTo>
                    <a:pt x="5" y="10"/>
                    <a:pt x="3" y="10"/>
                    <a:pt x="3" y="10"/>
                  </a:cubicBezTo>
                  <a:cubicBezTo>
                    <a:pt x="1" y="8"/>
                    <a:pt x="3" y="5"/>
                    <a:pt x="0" y="4"/>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30" name="Freeform 32"/>
            <p:cNvSpPr>
              <a:spLocks/>
            </p:cNvSpPr>
            <p:nvPr/>
          </p:nvSpPr>
          <p:spPr bwMode="auto">
            <a:xfrm>
              <a:off x="7504112" y="1096962"/>
              <a:ext cx="79375" cy="44450"/>
            </a:xfrm>
            <a:custGeom>
              <a:avLst/>
              <a:gdLst>
                <a:gd name="T0" fmla="*/ 1 w 21"/>
                <a:gd name="T1" fmla="*/ 2 h 12"/>
                <a:gd name="T2" fmla="*/ 4 w 21"/>
                <a:gd name="T3" fmla="*/ 2 h 12"/>
                <a:gd name="T4" fmla="*/ 11 w 21"/>
                <a:gd name="T5" fmla="*/ 5 h 12"/>
                <a:gd name="T6" fmla="*/ 18 w 21"/>
                <a:gd name="T7" fmla="*/ 7 h 12"/>
                <a:gd name="T8" fmla="*/ 21 w 21"/>
                <a:gd name="T9" fmla="*/ 10 h 12"/>
                <a:gd name="T10" fmla="*/ 4 w 21"/>
                <a:gd name="T11" fmla="*/ 7 h 12"/>
                <a:gd name="T12" fmla="*/ 1 w 21"/>
                <a:gd name="T13" fmla="*/ 2 h 12"/>
              </a:gdLst>
              <a:ahLst/>
              <a:cxnLst>
                <a:cxn ang="0">
                  <a:pos x="T0" y="T1"/>
                </a:cxn>
                <a:cxn ang="0">
                  <a:pos x="T2" y="T3"/>
                </a:cxn>
                <a:cxn ang="0">
                  <a:pos x="T4" y="T5"/>
                </a:cxn>
                <a:cxn ang="0">
                  <a:pos x="T6" y="T7"/>
                </a:cxn>
                <a:cxn ang="0">
                  <a:pos x="T8" y="T9"/>
                </a:cxn>
                <a:cxn ang="0">
                  <a:pos x="T10" y="T11"/>
                </a:cxn>
                <a:cxn ang="0">
                  <a:pos x="T12" y="T13"/>
                </a:cxn>
              </a:cxnLst>
              <a:rect l="0" t="0" r="r" b="b"/>
              <a:pathLst>
                <a:path w="21" h="12">
                  <a:moveTo>
                    <a:pt x="1" y="2"/>
                  </a:moveTo>
                  <a:cubicBezTo>
                    <a:pt x="4" y="2"/>
                    <a:pt x="4" y="2"/>
                    <a:pt x="4" y="2"/>
                  </a:cubicBezTo>
                  <a:cubicBezTo>
                    <a:pt x="8" y="0"/>
                    <a:pt x="8" y="4"/>
                    <a:pt x="11" y="5"/>
                  </a:cubicBezTo>
                  <a:cubicBezTo>
                    <a:pt x="14" y="5"/>
                    <a:pt x="16" y="6"/>
                    <a:pt x="18" y="7"/>
                  </a:cubicBezTo>
                  <a:cubicBezTo>
                    <a:pt x="20" y="8"/>
                    <a:pt x="21" y="7"/>
                    <a:pt x="21" y="10"/>
                  </a:cubicBezTo>
                  <a:cubicBezTo>
                    <a:pt x="13" y="12"/>
                    <a:pt x="10" y="8"/>
                    <a:pt x="4" y="7"/>
                  </a:cubicBezTo>
                  <a:cubicBezTo>
                    <a:pt x="6" y="3"/>
                    <a:pt x="0" y="6"/>
                    <a:pt x="1"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31" name="Freeform 33"/>
            <p:cNvSpPr>
              <a:spLocks/>
            </p:cNvSpPr>
            <p:nvPr/>
          </p:nvSpPr>
          <p:spPr bwMode="auto">
            <a:xfrm>
              <a:off x="2165350" y="1166812"/>
              <a:ext cx="130175" cy="109538"/>
            </a:xfrm>
            <a:custGeom>
              <a:avLst/>
              <a:gdLst>
                <a:gd name="T0" fmla="*/ 11 w 35"/>
                <a:gd name="T1" fmla="*/ 5 h 29"/>
                <a:gd name="T2" fmla="*/ 11 w 35"/>
                <a:gd name="T3" fmla="*/ 4 h 29"/>
                <a:gd name="T4" fmla="*/ 27 w 35"/>
                <a:gd name="T5" fmla="*/ 0 h 29"/>
                <a:gd name="T6" fmla="*/ 30 w 35"/>
                <a:gd name="T7" fmla="*/ 5 h 29"/>
                <a:gd name="T8" fmla="*/ 27 w 35"/>
                <a:gd name="T9" fmla="*/ 9 h 29"/>
                <a:gd name="T10" fmla="*/ 34 w 35"/>
                <a:gd name="T11" fmla="*/ 11 h 29"/>
                <a:gd name="T12" fmla="*/ 35 w 35"/>
                <a:gd name="T13" fmla="*/ 22 h 29"/>
                <a:gd name="T14" fmla="*/ 31 w 35"/>
                <a:gd name="T15" fmla="*/ 22 h 29"/>
                <a:gd name="T16" fmla="*/ 31 w 35"/>
                <a:gd name="T17" fmla="*/ 25 h 29"/>
                <a:gd name="T18" fmla="*/ 27 w 35"/>
                <a:gd name="T19" fmla="*/ 25 h 29"/>
                <a:gd name="T20" fmla="*/ 23 w 35"/>
                <a:gd name="T21" fmla="*/ 28 h 29"/>
                <a:gd name="T22" fmla="*/ 18 w 35"/>
                <a:gd name="T23" fmla="*/ 23 h 29"/>
                <a:gd name="T24" fmla="*/ 14 w 35"/>
                <a:gd name="T25" fmla="*/ 19 h 29"/>
                <a:gd name="T26" fmla="*/ 11 w 35"/>
                <a:gd name="T27" fmla="*/ 16 h 29"/>
                <a:gd name="T28" fmla="*/ 4 w 35"/>
                <a:gd name="T29" fmla="*/ 15 h 29"/>
                <a:gd name="T30" fmla="*/ 0 w 35"/>
                <a:gd name="T31" fmla="*/ 12 h 29"/>
                <a:gd name="T32" fmla="*/ 14 w 35"/>
                <a:gd name="T33" fmla="*/ 14 h 29"/>
                <a:gd name="T34" fmla="*/ 15 w 35"/>
                <a:gd name="T35" fmla="*/ 8 h 29"/>
                <a:gd name="T36" fmla="*/ 10 w 35"/>
                <a:gd name="T37" fmla="*/ 4 h 29"/>
                <a:gd name="T38" fmla="*/ 11 w 35"/>
                <a:gd name="T3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29">
                  <a:moveTo>
                    <a:pt x="11" y="5"/>
                  </a:moveTo>
                  <a:cubicBezTo>
                    <a:pt x="13" y="5"/>
                    <a:pt x="12" y="4"/>
                    <a:pt x="11" y="4"/>
                  </a:cubicBezTo>
                  <a:cubicBezTo>
                    <a:pt x="15" y="1"/>
                    <a:pt x="25" y="4"/>
                    <a:pt x="27" y="0"/>
                  </a:cubicBezTo>
                  <a:cubicBezTo>
                    <a:pt x="29" y="1"/>
                    <a:pt x="29" y="3"/>
                    <a:pt x="30" y="5"/>
                  </a:cubicBezTo>
                  <a:cubicBezTo>
                    <a:pt x="30" y="8"/>
                    <a:pt x="27" y="7"/>
                    <a:pt x="27" y="9"/>
                  </a:cubicBezTo>
                  <a:cubicBezTo>
                    <a:pt x="28" y="14"/>
                    <a:pt x="30" y="11"/>
                    <a:pt x="34" y="11"/>
                  </a:cubicBezTo>
                  <a:cubicBezTo>
                    <a:pt x="35" y="16"/>
                    <a:pt x="34" y="16"/>
                    <a:pt x="35" y="22"/>
                  </a:cubicBezTo>
                  <a:cubicBezTo>
                    <a:pt x="34" y="23"/>
                    <a:pt x="32" y="21"/>
                    <a:pt x="31" y="22"/>
                  </a:cubicBezTo>
                  <a:cubicBezTo>
                    <a:pt x="31" y="22"/>
                    <a:pt x="31" y="25"/>
                    <a:pt x="31" y="25"/>
                  </a:cubicBezTo>
                  <a:cubicBezTo>
                    <a:pt x="30" y="25"/>
                    <a:pt x="28" y="25"/>
                    <a:pt x="27" y="25"/>
                  </a:cubicBezTo>
                  <a:cubicBezTo>
                    <a:pt x="25" y="25"/>
                    <a:pt x="25" y="27"/>
                    <a:pt x="23" y="28"/>
                  </a:cubicBezTo>
                  <a:cubicBezTo>
                    <a:pt x="19" y="29"/>
                    <a:pt x="19" y="25"/>
                    <a:pt x="18" y="23"/>
                  </a:cubicBezTo>
                  <a:cubicBezTo>
                    <a:pt x="17" y="22"/>
                    <a:pt x="13" y="22"/>
                    <a:pt x="14" y="19"/>
                  </a:cubicBezTo>
                  <a:cubicBezTo>
                    <a:pt x="12" y="20"/>
                    <a:pt x="11" y="18"/>
                    <a:pt x="11" y="16"/>
                  </a:cubicBezTo>
                  <a:cubicBezTo>
                    <a:pt x="9" y="17"/>
                    <a:pt x="7" y="16"/>
                    <a:pt x="4" y="15"/>
                  </a:cubicBezTo>
                  <a:cubicBezTo>
                    <a:pt x="2" y="14"/>
                    <a:pt x="0" y="16"/>
                    <a:pt x="0" y="12"/>
                  </a:cubicBezTo>
                  <a:cubicBezTo>
                    <a:pt x="6" y="11"/>
                    <a:pt x="8" y="15"/>
                    <a:pt x="14" y="14"/>
                  </a:cubicBezTo>
                  <a:cubicBezTo>
                    <a:pt x="16" y="13"/>
                    <a:pt x="15" y="10"/>
                    <a:pt x="15" y="8"/>
                  </a:cubicBezTo>
                  <a:cubicBezTo>
                    <a:pt x="16" y="4"/>
                    <a:pt x="8" y="9"/>
                    <a:pt x="10" y="4"/>
                  </a:cubicBezTo>
                  <a:cubicBezTo>
                    <a:pt x="11" y="4"/>
                    <a:pt x="11" y="4"/>
                    <a:pt x="11" y="5"/>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32" name="Freeform 34"/>
            <p:cNvSpPr>
              <a:spLocks/>
            </p:cNvSpPr>
            <p:nvPr/>
          </p:nvSpPr>
          <p:spPr bwMode="auto">
            <a:xfrm>
              <a:off x="2636837" y="1174750"/>
              <a:ext cx="82550" cy="38100"/>
            </a:xfrm>
            <a:custGeom>
              <a:avLst/>
              <a:gdLst>
                <a:gd name="T0" fmla="*/ 0 w 22"/>
                <a:gd name="T1" fmla="*/ 2 h 10"/>
                <a:gd name="T2" fmla="*/ 6 w 22"/>
                <a:gd name="T3" fmla="*/ 0 h 10"/>
                <a:gd name="T4" fmla="*/ 21 w 22"/>
                <a:gd name="T5" fmla="*/ 5 h 10"/>
                <a:gd name="T6" fmla="*/ 20 w 22"/>
                <a:gd name="T7" fmla="*/ 10 h 10"/>
                <a:gd name="T8" fmla="*/ 5 w 22"/>
                <a:gd name="T9" fmla="*/ 5 h 10"/>
                <a:gd name="T10" fmla="*/ 0 w 22"/>
                <a:gd name="T11" fmla="*/ 2 h 10"/>
              </a:gdLst>
              <a:ahLst/>
              <a:cxnLst>
                <a:cxn ang="0">
                  <a:pos x="T0" y="T1"/>
                </a:cxn>
                <a:cxn ang="0">
                  <a:pos x="T2" y="T3"/>
                </a:cxn>
                <a:cxn ang="0">
                  <a:pos x="T4" y="T5"/>
                </a:cxn>
                <a:cxn ang="0">
                  <a:pos x="T6" y="T7"/>
                </a:cxn>
                <a:cxn ang="0">
                  <a:pos x="T8" y="T9"/>
                </a:cxn>
                <a:cxn ang="0">
                  <a:pos x="T10" y="T11"/>
                </a:cxn>
              </a:cxnLst>
              <a:rect l="0" t="0" r="r" b="b"/>
              <a:pathLst>
                <a:path w="22" h="10">
                  <a:moveTo>
                    <a:pt x="0" y="2"/>
                  </a:moveTo>
                  <a:cubicBezTo>
                    <a:pt x="1" y="0"/>
                    <a:pt x="4" y="0"/>
                    <a:pt x="6" y="0"/>
                  </a:cubicBezTo>
                  <a:cubicBezTo>
                    <a:pt x="11" y="1"/>
                    <a:pt x="17" y="4"/>
                    <a:pt x="21" y="5"/>
                  </a:cubicBezTo>
                  <a:cubicBezTo>
                    <a:pt x="22" y="7"/>
                    <a:pt x="20" y="8"/>
                    <a:pt x="20" y="10"/>
                  </a:cubicBezTo>
                  <a:cubicBezTo>
                    <a:pt x="12" y="10"/>
                    <a:pt x="9" y="9"/>
                    <a:pt x="5" y="5"/>
                  </a:cubicBezTo>
                  <a:cubicBezTo>
                    <a:pt x="3" y="4"/>
                    <a:pt x="3" y="1"/>
                    <a:pt x="0"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33" name="Freeform 35"/>
            <p:cNvSpPr>
              <a:spLocks/>
            </p:cNvSpPr>
            <p:nvPr/>
          </p:nvSpPr>
          <p:spPr bwMode="auto">
            <a:xfrm>
              <a:off x="7385050" y="1174750"/>
              <a:ext cx="52388" cy="22225"/>
            </a:xfrm>
            <a:custGeom>
              <a:avLst/>
              <a:gdLst>
                <a:gd name="T0" fmla="*/ 14 w 14"/>
                <a:gd name="T1" fmla="*/ 5 h 6"/>
                <a:gd name="T2" fmla="*/ 0 w 14"/>
                <a:gd name="T3" fmla="*/ 3 h 6"/>
                <a:gd name="T4" fmla="*/ 4 w 14"/>
                <a:gd name="T5" fmla="*/ 0 h 6"/>
                <a:gd name="T6" fmla="*/ 14 w 14"/>
                <a:gd name="T7" fmla="*/ 5 h 6"/>
              </a:gdLst>
              <a:ahLst/>
              <a:cxnLst>
                <a:cxn ang="0">
                  <a:pos x="T0" y="T1"/>
                </a:cxn>
                <a:cxn ang="0">
                  <a:pos x="T2" y="T3"/>
                </a:cxn>
                <a:cxn ang="0">
                  <a:pos x="T4" y="T5"/>
                </a:cxn>
                <a:cxn ang="0">
                  <a:pos x="T6" y="T7"/>
                </a:cxn>
              </a:cxnLst>
              <a:rect l="0" t="0" r="r" b="b"/>
              <a:pathLst>
                <a:path w="14" h="6">
                  <a:moveTo>
                    <a:pt x="14" y="5"/>
                  </a:moveTo>
                  <a:cubicBezTo>
                    <a:pt x="12" y="6"/>
                    <a:pt x="3" y="5"/>
                    <a:pt x="0" y="3"/>
                  </a:cubicBezTo>
                  <a:cubicBezTo>
                    <a:pt x="0" y="1"/>
                    <a:pt x="4" y="3"/>
                    <a:pt x="4" y="0"/>
                  </a:cubicBezTo>
                  <a:cubicBezTo>
                    <a:pt x="7" y="2"/>
                    <a:pt x="14" y="0"/>
                    <a:pt x="14" y="5"/>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34" name="Freeform 36"/>
            <p:cNvSpPr>
              <a:spLocks/>
            </p:cNvSpPr>
            <p:nvPr/>
          </p:nvSpPr>
          <p:spPr bwMode="auto">
            <a:xfrm>
              <a:off x="3217862" y="1290637"/>
              <a:ext cx="41275" cy="30163"/>
            </a:xfrm>
            <a:custGeom>
              <a:avLst/>
              <a:gdLst>
                <a:gd name="T0" fmla="*/ 11 w 11"/>
                <a:gd name="T1" fmla="*/ 6 h 8"/>
                <a:gd name="T2" fmla="*/ 0 w 11"/>
                <a:gd name="T3" fmla="*/ 3 h 8"/>
                <a:gd name="T4" fmla="*/ 11 w 11"/>
                <a:gd name="T5" fmla="*/ 6 h 8"/>
              </a:gdLst>
              <a:ahLst/>
              <a:cxnLst>
                <a:cxn ang="0">
                  <a:pos x="T0" y="T1"/>
                </a:cxn>
                <a:cxn ang="0">
                  <a:pos x="T2" y="T3"/>
                </a:cxn>
                <a:cxn ang="0">
                  <a:pos x="T4" y="T5"/>
                </a:cxn>
              </a:cxnLst>
              <a:rect l="0" t="0" r="r" b="b"/>
              <a:pathLst>
                <a:path w="11" h="8">
                  <a:moveTo>
                    <a:pt x="11" y="6"/>
                  </a:moveTo>
                  <a:cubicBezTo>
                    <a:pt x="4" y="8"/>
                    <a:pt x="5" y="2"/>
                    <a:pt x="0" y="3"/>
                  </a:cubicBezTo>
                  <a:cubicBezTo>
                    <a:pt x="2" y="0"/>
                    <a:pt x="11" y="2"/>
                    <a:pt x="11" y="6"/>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35" name="Freeform 37"/>
            <p:cNvSpPr>
              <a:spLocks/>
            </p:cNvSpPr>
            <p:nvPr/>
          </p:nvSpPr>
          <p:spPr bwMode="auto">
            <a:xfrm>
              <a:off x="3187700" y="1320800"/>
              <a:ext cx="60325" cy="34925"/>
            </a:xfrm>
            <a:custGeom>
              <a:avLst/>
              <a:gdLst>
                <a:gd name="T0" fmla="*/ 16 w 16"/>
                <a:gd name="T1" fmla="*/ 5 h 9"/>
                <a:gd name="T2" fmla="*/ 2 w 16"/>
                <a:gd name="T3" fmla="*/ 5 h 9"/>
                <a:gd name="T4" fmla="*/ 6 w 16"/>
                <a:gd name="T5" fmla="*/ 1 h 9"/>
                <a:gd name="T6" fmla="*/ 16 w 16"/>
                <a:gd name="T7" fmla="*/ 5 h 9"/>
              </a:gdLst>
              <a:ahLst/>
              <a:cxnLst>
                <a:cxn ang="0">
                  <a:pos x="T0" y="T1"/>
                </a:cxn>
                <a:cxn ang="0">
                  <a:pos x="T2" y="T3"/>
                </a:cxn>
                <a:cxn ang="0">
                  <a:pos x="T4" y="T5"/>
                </a:cxn>
                <a:cxn ang="0">
                  <a:pos x="T6" y="T7"/>
                </a:cxn>
              </a:cxnLst>
              <a:rect l="0" t="0" r="r" b="b"/>
              <a:pathLst>
                <a:path w="16" h="9">
                  <a:moveTo>
                    <a:pt x="16" y="5"/>
                  </a:moveTo>
                  <a:cubicBezTo>
                    <a:pt x="14" y="9"/>
                    <a:pt x="4" y="9"/>
                    <a:pt x="2" y="5"/>
                  </a:cubicBezTo>
                  <a:cubicBezTo>
                    <a:pt x="0" y="0"/>
                    <a:pt x="7" y="4"/>
                    <a:pt x="6" y="1"/>
                  </a:cubicBezTo>
                  <a:cubicBezTo>
                    <a:pt x="9" y="3"/>
                    <a:pt x="12" y="4"/>
                    <a:pt x="16" y="5"/>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36" name="Freeform 38"/>
            <p:cNvSpPr>
              <a:spLocks/>
            </p:cNvSpPr>
            <p:nvPr/>
          </p:nvSpPr>
          <p:spPr bwMode="auto">
            <a:xfrm>
              <a:off x="5400675" y="1343025"/>
              <a:ext cx="38100" cy="34925"/>
            </a:xfrm>
            <a:custGeom>
              <a:avLst/>
              <a:gdLst>
                <a:gd name="T0" fmla="*/ 4 w 10"/>
                <a:gd name="T1" fmla="*/ 0 h 9"/>
                <a:gd name="T2" fmla="*/ 10 w 10"/>
                <a:gd name="T3" fmla="*/ 6 h 9"/>
                <a:gd name="T4" fmla="*/ 3 w 10"/>
                <a:gd name="T5" fmla="*/ 9 h 9"/>
                <a:gd name="T6" fmla="*/ 1 w 10"/>
                <a:gd name="T7" fmla="*/ 2 h 9"/>
                <a:gd name="T8" fmla="*/ 4 w 10"/>
                <a:gd name="T9" fmla="*/ 0 h 9"/>
              </a:gdLst>
              <a:ahLst/>
              <a:cxnLst>
                <a:cxn ang="0">
                  <a:pos x="T0" y="T1"/>
                </a:cxn>
                <a:cxn ang="0">
                  <a:pos x="T2" y="T3"/>
                </a:cxn>
                <a:cxn ang="0">
                  <a:pos x="T4" y="T5"/>
                </a:cxn>
                <a:cxn ang="0">
                  <a:pos x="T6" y="T7"/>
                </a:cxn>
                <a:cxn ang="0">
                  <a:pos x="T8" y="T9"/>
                </a:cxn>
              </a:cxnLst>
              <a:rect l="0" t="0" r="r" b="b"/>
              <a:pathLst>
                <a:path w="10" h="9">
                  <a:moveTo>
                    <a:pt x="4" y="0"/>
                  </a:moveTo>
                  <a:cubicBezTo>
                    <a:pt x="8" y="0"/>
                    <a:pt x="9" y="2"/>
                    <a:pt x="10" y="6"/>
                  </a:cubicBezTo>
                  <a:cubicBezTo>
                    <a:pt x="6" y="6"/>
                    <a:pt x="3" y="6"/>
                    <a:pt x="3" y="9"/>
                  </a:cubicBezTo>
                  <a:cubicBezTo>
                    <a:pt x="0" y="9"/>
                    <a:pt x="2" y="4"/>
                    <a:pt x="1" y="2"/>
                  </a:cubicBezTo>
                  <a:cubicBezTo>
                    <a:pt x="3" y="2"/>
                    <a:pt x="4" y="1"/>
                    <a:pt x="4"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37" name="Freeform 39"/>
            <p:cNvSpPr>
              <a:spLocks/>
            </p:cNvSpPr>
            <p:nvPr/>
          </p:nvSpPr>
          <p:spPr bwMode="auto">
            <a:xfrm>
              <a:off x="2044700" y="1366837"/>
              <a:ext cx="38100" cy="25400"/>
            </a:xfrm>
            <a:custGeom>
              <a:avLst/>
              <a:gdLst>
                <a:gd name="T0" fmla="*/ 10 w 10"/>
                <a:gd name="T1" fmla="*/ 6 h 7"/>
                <a:gd name="T2" fmla="*/ 0 w 10"/>
                <a:gd name="T3" fmla="*/ 7 h 7"/>
                <a:gd name="T4" fmla="*/ 10 w 10"/>
                <a:gd name="T5" fmla="*/ 6 h 7"/>
              </a:gdLst>
              <a:ahLst/>
              <a:cxnLst>
                <a:cxn ang="0">
                  <a:pos x="T0" y="T1"/>
                </a:cxn>
                <a:cxn ang="0">
                  <a:pos x="T2" y="T3"/>
                </a:cxn>
                <a:cxn ang="0">
                  <a:pos x="T4" y="T5"/>
                </a:cxn>
              </a:cxnLst>
              <a:rect l="0" t="0" r="r" b="b"/>
              <a:pathLst>
                <a:path w="10" h="7">
                  <a:moveTo>
                    <a:pt x="10" y="6"/>
                  </a:moveTo>
                  <a:cubicBezTo>
                    <a:pt x="5" y="5"/>
                    <a:pt x="3" y="6"/>
                    <a:pt x="0" y="7"/>
                  </a:cubicBezTo>
                  <a:cubicBezTo>
                    <a:pt x="0" y="4"/>
                    <a:pt x="10" y="0"/>
                    <a:pt x="10" y="6"/>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38" name="Freeform 40"/>
            <p:cNvSpPr>
              <a:spLocks/>
            </p:cNvSpPr>
            <p:nvPr/>
          </p:nvSpPr>
          <p:spPr bwMode="auto">
            <a:xfrm>
              <a:off x="2705100" y="1384300"/>
              <a:ext cx="66675" cy="41275"/>
            </a:xfrm>
            <a:custGeom>
              <a:avLst/>
              <a:gdLst>
                <a:gd name="T0" fmla="*/ 15 w 18"/>
                <a:gd name="T1" fmla="*/ 2 h 11"/>
                <a:gd name="T2" fmla="*/ 16 w 18"/>
                <a:gd name="T3" fmla="*/ 10 h 11"/>
                <a:gd name="T4" fmla="*/ 2 w 18"/>
                <a:gd name="T5" fmla="*/ 8 h 11"/>
                <a:gd name="T6" fmla="*/ 5 w 18"/>
                <a:gd name="T7" fmla="*/ 2 h 11"/>
                <a:gd name="T8" fmla="*/ 15 w 18"/>
                <a:gd name="T9" fmla="*/ 2 h 11"/>
              </a:gdLst>
              <a:ahLst/>
              <a:cxnLst>
                <a:cxn ang="0">
                  <a:pos x="T0" y="T1"/>
                </a:cxn>
                <a:cxn ang="0">
                  <a:pos x="T2" y="T3"/>
                </a:cxn>
                <a:cxn ang="0">
                  <a:pos x="T4" y="T5"/>
                </a:cxn>
                <a:cxn ang="0">
                  <a:pos x="T6" y="T7"/>
                </a:cxn>
                <a:cxn ang="0">
                  <a:pos x="T8" y="T9"/>
                </a:cxn>
              </a:cxnLst>
              <a:rect l="0" t="0" r="r" b="b"/>
              <a:pathLst>
                <a:path w="18" h="11">
                  <a:moveTo>
                    <a:pt x="15" y="2"/>
                  </a:moveTo>
                  <a:cubicBezTo>
                    <a:pt x="16" y="4"/>
                    <a:pt x="18" y="9"/>
                    <a:pt x="16" y="10"/>
                  </a:cubicBezTo>
                  <a:cubicBezTo>
                    <a:pt x="11" y="10"/>
                    <a:pt x="4" y="11"/>
                    <a:pt x="2" y="8"/>
                  </a:cubicBezTo>
                  <a:cubicBezTo>
                    <a:pt x="0" y="3"/>
                    <a:pt x="6" y="6"/>
                    <a:pt x="5" y="2"/>
                  </a:cubicBezTo>
                  <a:cubicBezTo>
                    <a:pt x="9" y="0"/>
                    <a:pt x="14" y="4"/>
                    <a:pt x="15"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39" name="Freeform 41"/>
            <p:cNvSpPr>
              <a:spLocks/>
            </p:cNvSpPr>
            <p:nvPr/>
          </p:nvSpPr>
          <p:spPr bwMode="auto">
            <a:xfrm>
              <a:off x="2682875" y="1497012"/>
              <a:ext cx="77788" cy="38100"/>
            </a:xfrm>
            <a:custGeom>
              <a:avLst/>
              <a:gdLst>
                <a:gd name="T0" fmla="*/ 19 w 21"/>
                <a:gd name="T1" fmla="*/ 4 h 10"/>
                <a:gd name="T2" fmla="*/ 14 w 21"/>
                <a:gd name="T3" fmla="*/ 7 h 10"/>
                <a:gd name="T4" fmla="*/ 8 w 21"/>
                <a:gd name="T5" fmla="*/ 8 h 10"/>
                <a:gd name="T6" fmla="*/ 2 w 21"/>
                <a:gd name="T7" fmla="*/ 7 h 10"/>
                <a:gd name="T8" fmla="*/ 4 w 21"/>
                <a:gd name="T9" fmla="*/ 3 h 10"/>
                <a:gd name="T10" fmla="*/ 8 w 21"/>
                <a:gd name="T11" fmla="*/ 0 h 10"/>
                <a:gd name="T12" fmla="*/ 19 w 21"/>
                <a:gd name="T13" fmla="*/ 4 h 10"/>
              </a:gdLst>
              <a:ahLst/>
              <a:cxnLst>
                <a:cxn ang="0">
                  <a:pos x="T0" y="T1"/>
                </a:cxn>
                <a:cxn ang="0">
                  <a:pos x="T2" y="T3"/>
                </a:cxn>
                <a:cxn ang="0">
                  <a:pos x="T4" y="T5"/>
                </a:cxn>
                <a:cxn ang="0">
                  <a:pos x="T6" y="T7"/>
                </a:cxn>
                <a:cxn ang="0">
                  <a:pos x="T8" y="T9"/>
                </a:cxn>
                <a:cxn ang="0">
                  <a:pos x="T10" y="T11"/>
                </a:cxn>
                <a:cxn ang="0">
                  <a:pos x="T12" y="T13"/>
                </a:cxn>
              </a:cxnLst>
              <a:rect l="0" t="0" r="r" b="b"/>
              <a:pathLst>
                <a:path w="21" h="10">
                  <a:moveTo>
                    <a:pt x="19" y="4"/>
                  </a:moveTo>
                  <a:cubicBezTo>
                    <a:pt x="21" y="8"/>
                    <a:pt x="16" y="7"/>
                    <a:pt x="14" y="7"/>
                  </a:cubicBezTo>
                  <a:cubicBezTo>
                    <a:pt x="13" y="7"/>
                    <a:pt x="9" y="10"/>
                    <a:pt x="8" y="8"/>
                  </a:cubicBezTo>
                  <a:cubicBezTo>
                    <a:pt x="7" y="7"/>
                    <a:pt x="4" y="8"/>
                    <a:pt x="2" y="7"/>
                  </a:cubicBezTo>
                  <a:cubicBezTo>
                    <a:pt x="0" y="3"/>
                    <a:pt x="9" y="4"/>
                    <a:pt x="4" y="3"/>
                  </a:cubicBezTo>
                  <a:cubicBezTo>
                    <a:pt x="4" y="1"/>
                    <a:pt x="8" y="2"/>
                    <a:pt x="8" y="0"/>
                  </a:cubicBezTo>
                  <a:cubicBezTo>
                    <a:pt x="12" y="1"/>
                    <a:pt x="17" y="2"/>
                    <a:pt x="19" y="4"/>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40" name="Freeform 42"/>
            <p:cNvSpPr>
              <a:spLocks/>
            </p:cNvSpPr>
            <p:nvPr/>
          </p:nvSpPr>
          <p:spPr bwMode="auto">
            <a:xfrm>
              <a:off x="2682875" y="1554162"/>
              <a:ext cx="36513" cy="19050"/>
            </a:xfrm>
            <a:custGeom>
              <a:avLst/>
              <a:gdLst>
                <a:gd name="T0" fmla="*/ 8 w 10"/>
                <a:gd name="T1" fmla="*/ 5 h 5"/>
                <a:gd name="T2" fmla="*/ 2 w 10"/>
                <a:gd name="T3" fmla="*/ 5 h 5"/>
                <a:gd name="T4" fmla="*/ 8 w 10"/>
                <a:gd name="T5" fmla="*/ 5 h 5"/>
              </a:gdLst>
              <a:ahLst/>
              <a:cxnLst>
                <a:cxn ang="0">
                  <a:pos x="T0" y="T1"/>
                </a:cxn>
                <a:cxn ang="0">
                  <a:pos x="T2" y="T3"/>
                </a:cxn>
                <a:cxn ang="0">
                  <a:pos x="T4" y="T5"/>
                </a:cxn>
              </a:cxnLst>
              <a:rect l="0" t="0" r="r" b="b"/>
              <a:pathLst>
                <a:path w="10" h="5">
                  <a:moveTo>
                    <a:pt x="8" y="5"/>
                  </a:moveTo>
                  <a:cubicBezTo>
                    <a:pt x="5" y="2"/>
                    <a:pt x="6" y="5"/>
                    <a:pt x="2" y="5"/>
                  </a:cubicBezTo>
                  <a:cubicBezTo>
                    <a:pt x="0" y="0"/>
                    <a:pt x="10" y="0"/>
                    <a:pt x="8" y="5"/>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41" name="Freeform 43"/>
            <p:cNvSpPr>
              <a:spLocks/>
            </p:cNvSpPr>
            <p:nvPr/>
          </p:nvSpPr>
          <p:spPr bwMode="auto">
            <a:xfrm>
              <a:off x="2565400" y="1579562"/>
              <a:ext cx="41275" cy="22225"/>
            </a:xfrm>
            <a:custGeom>
              <a:avLst/>
              <a:gdLst>
                <a:gd name="T0" fmla="*/ 9 w 11"/>
                <a:gd name="T1" fmla="*/ 0 h 6"/>
                <a:gd name="T2" fmla="*/ 11 w 11"/>
                <a:gd name="T3" fmla="*/ 3 h 6"/>
                <a:gd name="T4" fmla="*/ 5 w 11"/>
                <a:gd name="T5" fmla="*/ 5 h 6"/>
                <a:gd name="T6" fmla="*/ 0 w 11"/>
                <a:gd name="T7" fmla="*/ 5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9" y="2"/>
                    <a:pt x="10" y="3"/>
                    <a:pt x="11" y="3"/>
                  </a:cubicBezTo>
                  <a:cubicBezTo>
                    <a:pt x="11" y="6"/>
                    <a:pt x="6" y="3"/>
                    <a:pt x="5" y="5"/>
                  </a:cubicBezTo>
                  <a:cubicBezTo>
                    <a:pt x="4" y="6"/>
                    <a:pt x="5" y="5"/>
                    <a:pt x="0" y="5"/>
                  </a:cubicBezTo>
                  <a:cubicBezTo>
                    <a:pt x="2" y="2"/>
                    <a:pt x="4" y="0"/>
                    <a:pt x="9"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42" name="Freeform 44"/>
            <p:cNvSpPr>
              <a:spLocks/>
            </p:cNvSpPr>
            <p:nvPr/>
          </p:nvSpPr>
          <p:spPr bwMode="auto">
            <a:xfrm>
              <a:off x="2644775" y="1601787"/>
              <a:ext cx="14288" cy="26988"/>
            </a:xfrm>
            <a:custGeom>
              <a:avLst/>
              <a:gdLst>
                <a:gd name="T0" fmla="*/ 1 w 4"/>
                <a:gd name="T1" fmla="*/ 0 h 7"/>
                <a:gd name="T2" fmla="*/ 4 w 4"/>
                <a:gd name="T3" fmla="*/ 6 h 7"/>
                <a:gd name="T4" fmla="*/ 1 w 4"/>
                <a:gd name="T5" fmla="*/ 0 h 7"/>
              </a:gdLst>
              <a:ahLst/>
              <a:cxnLst>
                <a:cxn ang="0">
                  <a:pos x="T0" y="T1"/>
                </a:cxn>
                <a:cxn ang="0">
                  <a:pos x="T2" y="T3"/>
                </a:cxn>
                <a:cxn ang="0">
                  <a:pos x="T4" y="T5"/>
                </a:cxn>
              </a:cxnLst>
              <a:rect l="0" t="0" r="r" b="b"/>
              <a:pathLst>
                <a:path w="4" h="7">
                  <a:moveTo>
                    <a:pt x="1" y="0"/>
                  </a:moveTo>
                  <a:cubicBezTo>
                    <a:pt x="4" y="0"/>
                    <a:pt x="4" y="2"/>
                    <a:pt x="4" y="6"/>
                  </a:cubicBezTo>
                  <a:cubicBezTo>
                    <a:pt x="0" y="7"/>
                    <a:pt x="1" y="2"/>
                    <a:pt x="1"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43" name="Freeform 45"/>
            <p:cNvSpPr>
              <a:spLocks/>
            </p:cNvSpPr>
            <p:nvPr/>
          </p:nvSpPr>
          <p:spPr bwMode="auto">
            <a:xfrm>
              <a:off x="4148137" y="1824037"/>
              <a:ext cx="93663" cy="107950"/>
            </a:xfrm>
            <a:custGeom>
              <a:avLst/>
              <a:gdLst>
                <a:gd name="T0" fmla="*/ 10 w 25"/>
                <a:gd name="T1" fmla="*/ 0 h 29"/>
                <a:gd name="T2" fmla="*/ 11 w 25"/>
                <a:gd name="T3" fmla="*/ 1 h 29"/>
                <a:gd name="T4" fmla="*/ 21 w 25"/>
                <a:gd name="T5" fmla="*/ 1 h 29"/>
                <a:gd name="T6" fmla="*/ 25 w 25"/>
                <a:gd name="T7" fmla="*/ 4 h 29"/>
                <a:gd name="T8" fmla="*/ 24 w 25"/>
                <a:gd name="T9" fmla="*/ 7 h 29"/>
                <a:gd name="T10" fmla="*/ 21 w 25"/>
                <a:gd name="T11" fmla="*/ 8 h 29"/>
                <a:gd name="T12" fmla="*/ 24 w 25"/>
                <a:gd name="T13" fmla="*/ 15 h 29"/>
                <a:gd name="T14" fmla="*/ 22 w 25"/>
                <a:gd name="T15" fmla="*/ 22 h 29"/>
                <a:gd name="T16" fmla="*/ 15 w 25"/>
                <a:gd name="T17" fmla="*/ 22 h 29"/>
                <a:gd name="T18" fmla="*/ 14 w 25"/>
                <a:gd name="T19" fmla="*/ 27 h 29"/>
                <a:gd name="T20" fmla="*/ 11 w 25"/>
                <a:gd name="T21" fmla="*/ 29 h 29"/>
                <a:gd name="T22" fmla="*/ 3 w 25"/>
                <a:gd name="T23" fmla="*/ 29 h 29"/>
                <a:gd name="T24" fmla="*/ 6 w 25"/>
                <a:gd name="T25" fmla="*/ 21 h 29"/>
                <a:gd name="T26" fmla="*/ 6 w 25"/>
                <a:gd name="T27" fmla="*/ 15 h 29"/>
                <a:gd name="T28" fmla="*/ 3 w 25"/>
                <a:gd name="T29" fmla="*/ 8 h 29"/>
                <a:gd name="T30" fmla="*/ 8 w 25"/>
                <a:gd name="T31" fmla="*/ 10 h 29"/>
                <a:gd name="T32" fmla="*/ 10 w 25"/>
                <a:gd name="T3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29">
                  <a:moveTo>
                    <a:pt x="10" y="0"/>
                  </a:moveTo>
                  <a:cubicBezTo>
                    <a:pt x="11" y="0"/>
                    <a:pt x="11" y="1"/>
                    <a:pt x="11" y="1"/>
                  </a:cubicBezTo>
                  <a:cubicBezTo>
                    <a:pt x="11" y="4"/>
                    <a:pt x="17" y="0"/>
                    <a:pt x="21" y="1"/>
                  </a:cubicBezTo>
                  <a:cubicBezTo>
                    <a:pt x="22" y="3"/>
                    <a:pt x="23" y="4"/>
                    <a:pt x="25" y="4"/>
                  </a:cubicBezTo>
                  <a:cubicBezTo>
                    <a:pt x="25" y="6"/>
                    <a:pt x="25" y="7"/>
                    <a:pt x="24" y="7"/>
                  </a:cubicBezTo>
                  <a:cubicBezTo>
                    <a:pt x="24" y="8"/>
                    <a:pt x="22" y="8"/>
                    <a:pt x="21" y="8"/>
                  </a:cubicBezTo>
                  <a:cubicBezTo>
                    <a:pt x="21" y="12"/>
                    <a:pt x="24" y="12"/>
                    <a:pt x="24" y="15"/>
                  </a:cubicBezTo>
                  <a:cubicBezTo>
                    <a:pt x="24" y="17"/>
                    <a:pt x="22" y="19"/>
                    <a:pt x="22" y="22"/>
                  </a:cubicBezTo>
                  <a:cubicBezTo>
                    <a:pt x="15" y="22"/>
                    <a:pt x="15" y="22"/>
                    <a:pt x="15" y="22"/>
                  </a:cubicBezTo>
                  <a:cubicBezTo>
                    <a:pt x="13" y="22"/>
                    <a:pt x="15" y="25"/>
                    <a:pt x="14" y="27"/>
                  </a:cubicBezTo>
                  <a:cubicBezTo>
                    <a:pt x="14" y="27"/>
                    <a:pt x="10" y="27"/>
                    <a:pt x="11" y="29"/>
                  </a:cubicBezTo>
                  <a:cubicBezTo>
                    <a:pt x="3" y="29"/>
                    <a:pt x="3" y="29"/>
                    <a:pt x="3" y="29"/>
                  </a:cubicBezTo>
                  <a:cubicBezTo>
                    <a:pt x="4" y="27"/>
                    <a:pt x="0" y="20"/>
                    <a:pt x="6" y="21"/>
                  </a:cubicBezTo>
                  <a:cubicBezTo>
                    <a:pt x="6" y="17"/>
                    <a:pt x="3" y="18"/>
                    <a:pt x="6" y="15"/>
                  </a:cubicBezTo>
                  <a:cubicBezTo>
                    <a:pt x="7" y="11"/>
                    <a:pt x="2" y="13"/>
                    <a:pt x="3" y="8"/>
                  </a:cubicBezTo>
                  <a:cubicBezTo>
                    <a:pt x="6" y="8"/>
                    <a:pt x="6" y="9"/>
                    <a:pt x="8" y="10"/>
                  </a:cubicBezTo>
                  <a:cubicBezTo>
                    <a:pt x="11" y="9"/>
                    <a:pt x="9" y="3"/>
                    <a:pt x="10"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44" name="Freeform 46"/>
            <p:cNvSpPr>
              <a:spLocks/>
            </p:cNvSpPr>
            <p:nvPr/>
          </p:nvSpPr>
          <p:spPr bwMode="auto">
            <a:xfrm>
              <a:off x="833437" y="1827212"/>
              <a:ext cx="30163" cy="26988"/>
            </a:xfrm>
            <a:custGeom>
              <a:avLst/>
              <a:gdLst>
                <a:gd name="T0" fmla="*/ 7 w 8"/>
                <a:gd name="T1" fmla="*/ 0 h 7"/>
                <a:gd name="T2" fmla="*/ 6 w 8"/>
                <a:gd name="T3" fmla="*/ 3 h 7"/>
                <a:gd name="T4" fmla="*/ 0 w 8"/>
                <a:gd name="T5" fmla="*/ 5 h 7"/>
                <a:gd name="T6" fmla="*/ 7 w 8"/>
                <a:gd name="T7" fmla="*/ 0 h 7"/>
              </a:gdLst>
              <a:ahLst/>
              <a:cxnLst>
                <a:cxn ang="0">
                  <a:pos x="T0" y="T1"/>
                </a:cxn>
                <a:cxn ang="0">
                  <a:pos x="T2" y="T3"/>
                </a:cxn>
                <a:cxn ang="0">
                  <a:pos x="T4" y="T5"/>
                </a:cxn>
                <a:cxn ang="0">
                  <a:pos x="T6" y="T7"/>
                </a:cxn>
              </a:cxnLst>
              <a:rect l="0" t="0" r="r" b="b"/>
              <a:pathLst>
                <a:path w="8" h="7">
                  <a:moveTo>
                    <a:pt x="7" y="0"/>
                  </a:moveTo>
                  <a:cubicBezTo>
                    <a:pt x="8" y="2"/>
                    <a:pt x="6" y="2"/>
                    <a:pt x="6" y="3"/>
                  </a:cubicBezTo>
                  <a:cubicBezTo>
                    <a:pt x="4" y="6"/>
                    <a:pt x="3" y="7"/>
                    <a:pt x="0" y="5"/>
                  </a:cubicBezTo>
                  <a:cubicBezTo>
                    <a:pt x="1" y="2"/>
                    <a:pt x="4" y="1"/>
                    <a:pt x="7"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45" name="Freeform 47"/>
            <p:cNvSpPr>
              <a:spLocks/>
            </p:cNvSpPr>
            <p:nvPr/>
          </p:nvSpPr>
          <p:spPr bwMode="auto">
            <a:xfrm>
              <a:off x="1519237" y="1849437"/>
              <a:ext cx="33338" cy="52388"/>
            </a:xfrm>
            <a:custGeom>
              <a:avLst/>
              <a:gdLst>
                <a:gd name="T0" fmla="*/ 2 w 9"/>
                <a:gd name="T1" fmla="*/ 0 h 14"/>
                <a:gd name="T2" fmla="*/ 9 w 9"/>
                <a:gd name="T3" fmla="*/ 10 h 14"/>
                <a:gd name="T4" fmla="*/ 4 w 9"/>
                <a:gd name="T5" fmla="*/ 7 h 14"/>
                <a:gd name="T6" fmla="*/ 2 w 9"/>
                <a:gd name="T7" fmla="*/ 0 h 14"/>
              </a:gdLst>
              <a:ahLst/>
              <a:cxnLst>
                <a:cxn ang="0">
                  <a:pos x="T0" y="T1"/>
                </a:cxn>
                <a:cxn ang="0">
                  <a:pos x="T2" y="T3"/>
                </a:cxn>
                <a:cxn ang="0">
                  <a:pos x="T4" y="T5"/>
                </a:cxn>
                <a:cxn ang="0">
                  <a:pos x="T6" y="T7"/>
                </a:cxn>
              </a:cxnLst>
              <a:rect l="0" t="0" r="r" b="b"/>
              <a:pathLst>
                <a:path w="9" h="14">
                  <a:moveTo>
                    <a:pt x="2" y="0"/>
                  </a:moveTo>
                  <a:cubicBezTo>
                    <a:pt x="5" y="3"/>
                    <a:pt x="5" y="8"/>
                    <a:pt x="9" y="10"/>
                  </a:cubicBezTo>
                  <a:cubicBezTo>
                    <a:pt x="8" y="14"/>
                    <a:pt x="4" y="9"/>
                    <a:pt x="4" y="7"/>
                  </a:cubicBezTo>
                  <a:cubicBezTo>
                    <a:pt x="0" y="7"/>
                    <a:pt x="0" y="2"/>
                    <a:pt x="2"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46" name="Freeform 48"/>
            <p:cNvSpPr>
              <a:spLocks/>
            </p:cNvSpPr>
            <p:nvPr/>
          </p:nvSpPr>
          <p:spPr bwMode="auto">
            <a:xfrm>
              <a:off x="7407275" y="1827212"/>
              <a:ext cx="55563" cy="244475"/>
            </a:xfrm>
            <a:custGeom>
              <a:avLst/>
              <a:gdLst>
                <a:gd name="T0" fmla="*/ 5 w 15"/>
                <a:gd name="T1" fmla="*/ 7 h 65"/>
                <a:gd name="T2" fmla="*/ 8 w 15"/>
                <a:gd name="T3" fmla="*/ 17 h 65"/>
                <a:gd name="T4" fmla="*/ 9 w 15"/>
                <a:gd name="T5" fmla="*/ 23 h 65"/>
                <a:gd name="T6" fmla="*/ 9 w 15"/>
                <a:gd name="T7" fmla="*/ 27 h 65"/>
                <a:gd name="T8" fmla="*/ 11 w 15"/>
                <a:gd name="T9" fmla="*/ 38 h 65"/>
                <a:gd name="T10" fmla="*/ 15 w 15"/>
                <a:gd name="T11" fmla="*/ 44 h 65"/>
                <a:gd name="T12" fmla="*/ 9 w 15"/>
                <a:gd name="T13" fmla="*/ 45 h 65"/>
                <a:gd name="T14" fmla="*/ 9 w 15"/>
                <a:gd name="T15" fmla="*/ 55 h 65"/>
                <a:gd name="T16" fmla="*/ 6 w 15"/>
                <a:gd name="T17" fmla="*/ 55 h 65"/>
                <a:gd name="T18" fmla="*/ 9 w 15"/>
                <a:gd name="T19" fmla="*/ 65 h 65"/>
                <a:gd name="T20" fmla="*/ 2 w 15"/>
                <a:gd name="T21" fmla="*/ 63 h 65"/>
                <a:gd name="T22" fmla="*/ 4 w 15"/>
                <a:gd name="T23" fmla="*/ 55 h 65"/>
                <a:gd name="T24" fmla="*/ 1 w 15"/>
                <a:gd name="T25" fmla="*/ 51 h 65"/>
                <a:gd name="T26" fmla="*/ 4 w 15"/>
                <a:gd name="T27" fmla="*/ 34 h 65"/>
                <a:gd name="T28" fmla="*/ 1 w 15"/>
                <a:gd name="T29" fmla="*/ 27 h 65"/>
                <a:gd name="T30" fmla="*/ 1 w 15"/>
                <a:gd name="T31" fmla="*/ 17 h 65"/>
                <a:gd name="T32" fmla="*/ 5 w 15"/>
                <a:gd name="T33" fmla="*/ 13 h 65"/>
                <a:gd name="T34" fmla="*/ 6 w 15"/>
                <a:gd name="T35" fmla="*/ 9 h 65"/>
                <a:gd name="T36" fmla="*/ 5 w 15"/>
                <a:gd name="T37" fmla="*/ 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65">
                  <a:moveTo>
                    <a:pt x="5" y="7"/>
                  </a:moveTo>
                  <a:cubicBezTo>
                    <a:pt x="11" y="0"/>
                    <a:pt x="5" y="15"/>
                    <a:pt x="8" y="17"/>
                  </a:cubicBezTo>
                  <a:cubicBezTo>
                    <a:pt x="10" y="19"/>
                    <a:pt x="6" y="20"/>
                    <a:pt x="9" y="23"/>
                  </a:cubicBezTo>
                  <a:cubicBezTo>
                    <a:pt x="11" y="25"/>
                    <a:pt x="9" y="25"/>
                    <a:pt x="9" y="27"/>
                  </a:cubicBezTo>
                  <a:cubicBezTo>
                    <a:pt x="9" y="28"/>
                    <a:pt x="12" y="33"/>
                    <a:pt x="11" y="38"/>
                  </a:cubicBezTo>
                  <a:cubicBezTo>
                    <a:pt x="10" y="42"/>
                    <a:pt x="13" y="43"/>
                    <a:pt x="15" y="44"/>
                  </a:cubicBezTo>
                  <a:cubicBezTo>
                    <a:pt x="14" y="47"/>
                    <a:pt x="11" y="47"/>
                    <a:pt x="9" y="45"/>
                  </a:cubicBezTo>
                  <a:cubicBezTo>
                    <a:pt x="8" y="49"/>
                    <a:pt x="9" y="55"/>
                    <a:pt x="9" y="55"/>
                  </a:cubicBezTo>
                  <a:cubicBezTo>
                    <a:pt x="9" y="55"/>
                    <a:pt x="6" y="55"/>
                    <a:pt x="6" y="55"/>
                  </a:cubicBezTo>
                  <a:cubicBezTo>
                    <a:pt x="6" y="58"/>
                    <a:pt x="10" y="59"/>
                    <a:pt x="9" y="65"/>
                  </a:cubicBezTo>
                  <a:cubicBezTo>
                    <a:pt x="5" y="63"/>
                    <a:pt x="5" y="65"/>
                    <a:pt x="2" y="63"/>
                  </a:cubicBezTo>
                  <a:cubicBezTo>
                    <a:pt x="5" y="60"/>
                    <a:pt x="1" y="59"/>
                    <a:pt x="4" y="55"/>
                  </a:cubicBezTo>
                  <a:cubicBezTo>
                    <a:pt x="4" y="53"/>
                    <a:pt x="2" y="51"/>
                    <a:pt x="1" y="51"/>
                  </a:cubicBezTo>
                  <a:cubicBezTo>
                    <a:pt x="2" y="47"/>
                    <a:pt x="5" y="41"/>
                    <a:pt x="4" y="34"/>
                  </a:cubicBezTo>
                  <a:cubicBezTo>
                    <a:pt x="3" y="31"/>
                    <a:pt x="1" y="29"/>
                    <a:pt x="1" y="27"/>
                  </a:cubicBezTo>
                  <a:cubicBezTo>
                    <a:pt x="0" y="23"/>
                    <a:pt x="4" y="20"/>
                    <a:pt x="1" y="17"/>
                  </a:cubicBezTo>
                  <a:cubicBezTo>
                    <a:pt x="1" y="15"/>
                    <a:pt x="3" y="14"/>
                    <a:pt x="5" y="13"/>
                  </a:cubicBezTo>
                  <a:cubicBezTo>
                    <a:pt x="5" y="11"/>
                    <a:pt x="5" y="9"/>
                    <a:pt x="6" y="9"/>
                  </a:cubicBezTo>
                  <a:cubicBezTo>
                    <a:pt x="7" y="8"/>
                    <a:pt x="6" y="7"/>
                    <a:pt x="5" y="7"/>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47" name="Freeform 49"/>
            <p:cNvSpPr>
              <a:spLocks/>
            </p:cNvSpPr>
            <p:nvPr/>
          </p:nvSpPr>
          <p:spPr bwMode="auto">
            <a:xfrm>
              <a:off x="792162" y="1854200"/>
              <a:ext cx="14288" cy="25400"/>
            </a:xfrm>
            <a:custGeom>
              <a:avLst/>
              <a:gdLst>
                <a:gd name="T0" fmla="*/ 1 w 4"/>
                <a:gd name="T1" fmla="*/ 0 h 7"/>
                <a:gd name="T2" fmla="*/ 0 w 4"/>
                <a:gd name="T3" fmla="*/ 5 h 7"/>
                <a:gd name="T4" fmla="*/ 0 w 4"/>
                <a:gd name="T5" fmla="*/ 2 h 7"/>
                <a:gd name="T6" fmla="*/ 1 w 4"/>
                <a:gd name="T7" fmla="*/ 0 h 7"/>
              </a:gdLst>
              <a:ahLst/>
              <a:cxnLst>
                <a:cxn ang="0">
                  <a:pos x="T0" y="T1"/>
                </a:cxn>
                <a:cxn ang="0">
                  <a:pos x="T2" y="T3"/>
                </a:cxn>
                <a:cxn ang="0">
                  <a:pos x="T4" y="T5"/>
                </a:cxn>
                <a:cxn ang="0">
                  <a:pos x="T6" y="T7"/>
                </a:cxn>
              </a:cxnLst>
              <a:rect l="0" t="0" r="r" b="b"/>
              <a:pathLst>
                <a:path w="4" h="7">
                  <a:moveTo>
                    <a:pt x="1" y="0"/>
                  </a:moveTo>
                  <a:cubicBezTo>
                    <a:pt x="4" y="0"/>
                    <a:pt x="3" y="7"/>
                    <a:pt x="0" y="5"/>
                  </a:cubicBezTo>
                  <a:cubicBezTo>
                    <a:pt x="0" y="2"/>
                    <a:pt x="0" y="2"/>
                    <a:pt x="0" y="2"/>
                  </a:cubicBezTo>
                  <a:cubicBezTo>
                    <a:pt x="1" y="2"/>
                    <a:pt x="1" y="1"/>
                    <a:pt x="1"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48" name="Freeform 50"/>
            <p:cNvSpPr>
              <a:spLocks/>
            </p:cNvSpPr>
            <p:nvPr/>
          </p:nvSpPr>
          <p:spPr bwMode="auto">
            <a:xfrm>
              <a:off x="3090862" y="1939925"/>
              <a:ext cx="157163" cy="131763"/>
            </a:xfrm>
            <a:custGeom>
              <a:avLst/>
              <a:gdLst>
                <a:gd name="T0" fmla="*/ 18 w 42"/>
                <a:gd name="T1" fmla="*/ 0 h 35"/>
                <a:gd name="T2" fmla="*/ 22 w 42"/>
                <a:gd name="T3" fmla="*/ 3 h 35"/>
                <a:gd name="T4" fmla="*/ 21 w 42"/>
                <a:gd name="T5" fmla="*/ 8 h 35"/>
                <a:gd name="T6" fmla="*/ 27 w 42"/>
                <a:gd name="T7" fmla="*/ 11 h 35"/>
                <a:gd name="T8" fmla="*/ 35 w 42"/>
                <a:gd name="T9" fmla="*/ 14 h 35"/>
                <a:gd name="T10" fmla="*/ 34 w 42"/>
                <a:gd name="T11" fmla="*/ 19 h 35"/>
                <a:gd name="T12" fmla="*/ 38 w 42"/>
                <a:gd name="T13" fmla="*/ 21 h 35"/>
                <a:gd name="T14" fmla="*/ 41 w 42"/>
                <a:gd name="T15" fmla="*/ 25 h 35"/>
                <a:gd name="T16" fmla="*/ 38 w 42"/>
                <a:gd name="T17" fmla="*/ 32 h 35"/>
                <a:gd name="T18" fmla="*/ 36 w 42"/>
                <a:gd name="T19" fmla="*/ 29 h 35"/>
                <a:gd name="T20" fmla="*/ 28 w 42"/>
                <a:gd name="T21" fmla="*/ 29 h 35"/>
                <a:gd name="T22" fmla="*/ 22 w 42"/>
                <a:gd name="T23" fmla="*/ 35 h 35"/>
                <a:gd name="T24" fmla="*/ 20 w 42"/>
                <a:gd name="T25" fmla="*/ 31 h 35"/>
                <a:gd name="T26" fmla="*/ 15 w 42"/>
                <a:gd name="T27" fmla="*/ 29 h 35"/>
                <a:gd name="T28" fmla="*/ 10 w 42"/>
                <a:gd name="T29" fmla="*/ 25 h 35"/>
                <a:gd name="T30" fmla="*/ 0 w 42"/>
                <a:gd name="T31" fmla="*/ 26 h 35"/>
                <a:gd name="T32" fmla="*/ 1 w 42"/>
                <a:gd name="T33" fmla="*/ 21 h 35"/>
                <a:gd name="T34" fmla="*/ 7 w 42"/>
                <a:gd name="T35" fmla="*/ 18 h 35"/>
                <a:gd name="T36" fmla="*/ 10 w 42"/>
                <a:gd name="T37" fmla="*/ 12 h 35"/>
                <a:gd name="T38" fmla="*/ 11 w 42"/>
                <a:gd name="T39" fmla="*/ 5 h 35"/>
                <a:gd name="T40" fmla="*/ 14 w 42"/>
                <a:gd name="T41" fmla="*/ 5 h 35"/>
                <a:gd name="T42" fmla="*/ 14 w 42"/>
                <a:gd name="T43" fmla="*/ 3 h 35"/>
                <a:gd name="T44" fmla="*/ 18 w 42"/>
                <a:gd name="T45"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35">
                  <a:moveTo>
                    <a:pt x="18" y="0"/>
                  </a:moveTo>
                  <a:cubicBezTo>
                    <a:pt x="20" y="0"/>
                    <a:pt x="20" y="2"/>
                    <a:pt x="22" y="3"/>
                  </a:cubicBezTo>
                  <a:cubicBezTo>
                    <a:pt x="22" y="5"/>
                    <a:pt x="18" y="5"/>
                    <a:pt x="21" y="8"/>
                  </a:cubicBezTo>
                  <a:cubicBezTo>
                    <a:pt x="20" y="12"/>
                    <a:pt x="25" y="10"/>
                    <a:pt x="27" y="11"/>
                  </a:cubicBezTo>
                  <a:cubicBezTo>
                    <a:pt x="28" y="12"/>
                    <a:pt x="30" y="16"/>
                    <a:pt x="35" y="14"/>
                  </a:cubicBezTo>
                  <a:cubicBezTo>
                    <a:pt x="35" y="17"/>
                    <a:pt x="38" y="18"/>
                    <a:pt x="34" y="19"/>
                  </a:cubicBezTo>
                  <a:cubicBezTo>
                    <a:pt x="33" y="22"/>
                    <a:pt x="37" y="20"/>
                    <a:pt x="38" y="21"/>
                  </a:cubicBezTo>
                  <a:cubicBezTo>
                    <a:pt x="39" y="22"/>
                    <a:pt x="37" y="27"/>
                    <a:pt x="41" y="25"/>
                  </a:cubicBezTo>
                  <a:cubicBezTo>
                    <a:pt x="42" y="29"/>
                    <a:pt x="37" y="28"/>
                    <a:pt x="38" y="32"/>
                  </a:cubicBezTo>
                  <a:cubicBezTo>
                    <a:pt x="36" y="32"/>
                    <a:pt x="37" y="30"/>
                    <a:pt x="36" y="29"/>
                  </a:cubicBezTo>
                  <a:cubicBezTo>
                    <a:pt x="31" y="29"/>
                    <a:pt x="32" y="31"/>
                    <a:pt x="28" y="29"/>
                  </a:cubicBezTo>
                  <a:cubicBezTo>
                    <a:pt x="26" y="31"/>
                    <a:pt x="22" y="31"/>
                    <a:pt x="22" y="35"/>
                  </a:cubicBezTo>
                  <a:cubicBezTo>
                    <a:pt x="20" y="35"/>
                    <a:pt x="21" y="32"/>
                    <a:pt x="20" y="31"/>
                  </a:cubicBezTo>
                  <a:cubicBezTo>
                    <a:pt x="19" y="30"/>
                    <a:pt x="16" y="30"/>
                    <a:pt x="15" y="29"/>
                  </a:cubicBezTo>
                  <a:cubicBezTo>
                    <a:pt x="14" y="28"/>
                    <a:pt x="13" y="26"/>
                    <a:pt x="10" y="25"/>
                  </a:cubicBezTo>
                  <a:cubicBezTo>
                    <a:pt x="5" y="24"/>
                    <a:pt x="5" y="28"/>
                    <a:pt x="0" y="26"/>
                  </a:cubicBezTo>
                  <a:cubicBezTo>
                    <a:pt x="1" y="25"/>
                    <a:pt x="1" y="23"/>
                    <a:pt x="1" y="21"/>
                  </a:cubicBezTo>
                  <a:cubicBezTo>
                    <a:pt x="6" y="23"/>
                    <a:pt x="2" y="16"/>
                    <a:pt x="7" y="18"/>
                  </a:cubicBezTo>
                  <a:cubicBezTo>
                    <a:pt x="5" y="15"/>
                    <a:pt x="9" y="14"/>
                    <a:pt x="10" y="12"/>
                  </a:cubicBezTo>
                  <a:cubicBezTo>
                    <a:pt x="11" y="11"/>
                    <a:pt x="9" y="8"/>
                    <a:pt x="11" y="5"/>
                  </a:cubicBezTo>
                  <a:cubicBezTo>
                    <a:pt x="12" y="5"/>
                    <a:pt x="14" y="6"/>
                    <a:pt x="14" y="5"/>
                  </a:cubicBezTo>
                  <a:cubicBezTo>
                    <a:pt x="14" y="5"/>
                    <a:pt x="14" y="3"/>
                    <a:pt x="14" y="3"/>
                  </a:cubicBezTo>
                  <a:cubicBezTo>
                    <a:pt x="15" y="1"/>
                    <a:pt x="18" y="2"/>
                    <a:pt x="18"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49" name="Freeform 51"/>
            <p:cNvSpPr>
              <a:spLocks/>
            </p:cNvSpPr>
            <p:nvPr/>
          </p:nvSpPr>
          <p:spPr bwMode="auto">
            <a:xfrm>
              <a:off x="3008312" y="1981200"/>
              <a:ext cx="33338" cy="33338"/>
            </a:xfrm>
            <a:custGeom>
              <a:avLst/>
              <a:gdLst>
                <a:gd name="T0" fmla="*/ 0 w 9"/>
                <a:gd name="T1" fmla="*/ 0 h 9"/>
                <a:gd name="T2" fmla="*/ 9 w 9"/>
                <a:gd name="T3" fmla="*/ 4 h 9"/>
                <a:gd name="T4" fmla="*/ 0 w 9"/>
                <a:gd name="T5" fmla="*/ 0 h 9"/>
              </a:gdLst>
              <a:ahLst/>
              <a:cxnLst>
                <a:cxn ang="0">
                  <a:pos x="T0" y="T1"/>
                </a:cxn>
                <a:cxn ang="0">
                  <a:pos x="T2" y="T3"/>
                </a:cxn>
                <a:cxn ang="0">
                  <a:pos x="T4" y="T5"/>
                </a:cxn>
              </a:cxnLst>
              <a:rect l="0" t="0" r="r" b="b"/>
              <a:pathLst>
                <a:path w="9" h="9">
                  <a:moveTo>
                    <a:pt x="0" y="0"/>
                  </a:moveTo>
                  <a:cubicBezTo>
                    <a:pt x="5" y="0"/>
                    <a:pt x="5" y="4"/>
                    <a:pt x="9" y="4"/>
                  </a:cubicBezTo>
                  <a:cubicBezTo>
                    <a:pt x="8" y="9"/>
                    <a:pt x="0" y="5"/>
                    <a:pt x="0"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50" name="Freeform 52"/>
            <p:cNvSpPr>
              <a:spLocks/>
            </p:cNvSpPr>
            <p:nvPr/>
          </p:nvSpPr>
          <p:spPr bwMode="auto">
            <a:xfrm>
              <a:off x="7388225" y="2112962"/>
              <a:ext cx="112713" cy="77788"/>
            </a:xfrm>
            <a:custGeom>
              <a:avLst/>
              <a:gdLst>
                <a:gd name="T0" fmla="*/ 9 w 30"/>
                <a:gd name="T1" fmla="*/ 0 h 21"/>
                <a:gd name="T2" fmla="*/ 10 w 30"/>
                <a:gd name="T3" fmla="*/ 2 h 21"/>
                <a:gd name="T4" fmla="*/ 16 w 30"/>
                <a:gd name="T5" fmla="*/ 7 h 21"/>
                <a:gd name="T6" fmla="*/ 30 w 30"/>
                <a:gd name="T7" fmla="*/ 6 h 21"/>
                <a:gd name="T8" fmla="*/ 24 w 30"/>
                <a:gd name="T9" fmla="*/ 14 h 21"/>
                <a:gd name="T10" fmla="*/ 20 w 30"/>
                <a:gd name="T11" fmla="*/ 13 h 21"/>
                <a:gd name="T12" fmla="*/ 14 w 30"/>
                <a:gd name="T13" fmla="*/ 16 h 21"/>
                <a:gd name="T14" fmla="*/ 13 w 30"/>
                <a:gd name="T15" fmla="*/ 20 h 21"/>
                <a:gd name="T16" fmla="*/ 6 w 30"/>
                <a:gd name="T17" fmla="*/ 17 h 21"/>
                <a:gd name="T18" fmla="*/ 9 w 30"/>
                <a:gd name="T1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21">
                  <a:moveTo>
                    <a:pt x="9" y="0"/>
                  </a:moveTo>
                  <a:cubicBezTo>
                    <a:pt x="10" y="0"/>
                    <a:pt x="10" y="1"/>
                    <a:pt x="10" y="2"/>
                  </a:cubicBezTo>
                  <a:cubicBezTo>
                    <a:pt x="10" y="5"/>
                    <a:pt x="15" y="4"/>
                    <a:pt x="16" y="7"/>
                  </a:cubicBezTo>
                  <a:cubicBezTo>
                    <a:pt x="20" y="5"/>
                    <a:pt x="24" y="8"/>
                    <a:pt x="30" y="6"/>
                  </a:cubicBezTo>
                  <a:cubicBezTo>
                    <a:pt x="29" y="10"/>
                    <a:pt x="24" y="10"/>
                    <a:pt x="24" y="14"/>
                  </a:cubicBezTo>
                  <a:cubicBezTo>
                    <a:pt x="22" y="15"/>
                    <a:pt x="22" y="13"/>
                    <a:pt x="20" y="13"/>
                  </a:cubicBezTo>
                  <a:cubicBezTo>
                    <a:pt x="17" y="12"/>
                    <a:pt x="15" y="19"/>
                    <a:pt x="14" y="16"/>
                  </a:cubicBezTo>
                  <a:cubicBezTo>
                    <a:pt x="12" y="16"/>
                    <a:pt x="13" y="18"/>
                    <a:pt x="13" y="20"/>
                  </a:cubicBezTo>
                  <a:cubicBezTo>
                    <a:pt x="9" y="21"/>
                    <a:pt x="9" y="12"/>
                    <a:pt x="6" y="17"/>
                  </a:cubicBezTo>
                  <a:cubicBezTo>
                    <a:pt x="0" y="13"/>
                    <a:pt x="4" y="3"/>
                    <a:pt x="9"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51" name="Freeform 53"/>
            <p:cNvSpPr>
              <a:spLocks/>
            </p:cNvSpPr>
            <p:nvPr/>
          </p:nvSpPr>
          <p:spPr bwMode="auto">
            <a:xfrm>
              <a:off x="7192962" y="2206625"/>
              <a:ext cx="214313" cy="184150"/>
            </a:xfrm>
            <a:custGeom>
              <a:avLst/>
              <a:gdLst>
                <a:gd name="T0" fmla="*/ 51 w 57"/>
                <a:gd name="T1" fmla="*/ 0 h 49"/>
                <a:gd name="T2" fmla="*/ 55 w 57"/>
                <a:gd name="T3" fmla="*/ 2 h 49"/>
                <a:gd name="T4" fmla="*/ 55 w 57"/>
                <a:gd name="T5" fmla="*/ 23 h 49"/>
                <a:gd name="T6" fmla="*/ 53 w 57"/>
                <a:gd name="T7" fmla="*/ 20 h 49"/>
                <a:gd name="T8" fmla="*/ 53 w 57"/>
                <a:gd name="T9" fmla="*/ 28 h 49"/>
                <a:gd name="T10" fmla="*/ 51 w 57"/>
                <a:gd name="T11" fmla="*/ 27 h 49"/>
                <a:gd name="T12" fmla="*/ 51 w 57"/>
                <a:gd name="T13" fmla="*/ 41 h 49"/>
                <a:gd name="T14" fmla="*/ 48 w 57"/>
                <a:gd name="T15" fmla="*/ 40 h 49"/>
                <a:gd name="T16" fmla="*/ 44 w 57"/>
                <a:gd name="T17" fmla="*/ 42 h 49"/>
                <a:gd name="T18" fmla="*/ 41 w 57"/>
                <a:gd name="T19" fmla="*/ 41 h 49"/>
                <a:gd name="T20" fmla="*/ 35 w 57"/>
                <a:gd name="T21" fmla="*/ 42 h 49"/>
                <a:gd name="T22" fmla="*/ 28 w 57"/>
                <a:gd name="T23" fmla="*/ 44 h 49"/>
                <a:gd name="T24" fmla="*/ 25 w 57"/>
                <a:gd name="T25" fmla="*/ 49 h 49"/>
                <a:gd name="T26" fmla="*/ 20 w 57"/>
                <a:gd name="T27" fmla="*/ 42 h 49"/>
                <a:gd name="T28" fmla="*/ 17 w 57"/>
                <a:gd name="T29" fmla="*/ 45 h 49"/>
                <a:gd name="T30" fmla="*/ 14 w 57"/>
                <a:gd name="T31" fmla="*/ 44 h 49"/>
                <a:gd name="T32" fmla="*/ 0 w 57"/>
                <a:gd name="T33" fmla="*/ 47 h 49"/>
                <a:gd name="T34" fmla="*/ 2 w 57"/>
                <a:gd name="T35" fmla="*/ 41 h 49"/>
                <a:gd name="T36" fmla="*/ 4 w 57"/>
                <a:gd name="T37" fmla="*/ 42 h 49"/>
                <a:gd name="T38" fmla="*/ 6 w 57"/>
                <a:gd name="T39" fmla="*/ 40 h 49"/>
                <a:gd name="T40" fmla="*/ 25 w 57"/>
                <a:gd name="T41" fmla="*/ 38 h 49"/>
                <a:gd name="T42" fmla="*/ 28 w 57"/>
                <a:gd name="T43" fmla="*/ 28 h 49"/>
                <a:gd name="T44" fmla="*/ 31 w 57"/>
                <a:gd name="T45" fmla="*/ 26 h 49"/>
                <a:gd name="T46" fmla="*/ 39 w 57"/>
                <a:gd name="T47" fmla="*/ 27 h 49"/>
                <a:gd name="T48" fmla="*/ 39 w 57"/>
                <a:gd name="T49" fmla="*/ 21 h 49"/>
                <a:gd name="T50" fmla="*/ 41 w 57"/>
                <a:gd name="T51" fmla="*/ 24 h 49"/>
                <a:gd name="T52" fmla="*/ 42 w 57"/>
                <a:gd name="T53" fmla="*/ 17 h 49"/>
                <a:gd name="T54" fmla="*/ 46 w 57"/>
                <a:gd name="T55" fmla="*/ 6 h 49"/>
                <a:gd name="T56" fmla="*/ 51 w 57"/>
                <a:gd name="T5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7" h="49">
                  <a:moveTo>
                    <a:pt x="51" y="0"/>
                  </a:moveTo>
                  <a:cubicBezTo>
                    <a:pt x="53" y="0"/>
                    <a:pt x="53" y="2"/>
                    <a:pt x="55" y="2"/>
                  </a:cubicBezTo>
                  <a:cubicBezTo>
                    <a:pt x="55" y="12"/>
                    <a:pt x="57" y="17"/>
                    <a:pt x="55" y="23"/>
                  </a:cubicBezTo>
                  <a:cubicBezTo>
                    <a:pt x="54" y="23"/>
                    <a:pt x="54" y="21"/>
                    <a:pt x="53" y="20"/>
                  </a:cubicBezTo>
                  <a:cubicBezTo>
                    <a:pt x="50" y="21"/>
                    <a:pt x="54" y="26"/>
                    <a:pt x="53" y="28"/>
                  </a:cubicBezTo>
                  <a:cubicBezTo>
                    <a:pt x="52" y="28"/>
                    <a:pt x="52" y="27"/>
                    <a:pt x="51" y="27"/>
                  </a:cubicBezTo>
                  <a:cubicBezTo>
                    <a:pt x="51" y="41"/>
                    <a:pt x="51" y="41"/>
                    <a:pt x="51" y="41"/>
                  </a:cubicBezTo>
                  <a:cubicBezTo>
                    <a:pt x="50" y="41"/>
                    <a:pt x="49" y="40"/>
                    <a:pt x="48" y="40"/>
                  </a:cubicBezTo>
                  <a:cubicBezTo>
                    <a:pt x="45" y="38"/>
                    <a:pt x="45" y="42"/>
                    <a:pt x="44" y="42"/>
                  </a:cubicBezTo>
                  <a:cubicBezTo>
                    <a:pt x="43" y="43"/>
                    <a:pt x="42" y="41"/>
                    <a:pt x="41" y="41"/>
                  </a:cubicBezTo>
                  <a:cubicBezTo>
                    <a:pt x="40" y="41"/>
                    <a:pt x="37" y="42"/>
                    <a:pt x="35" y="42"/>
                  </a:cubicBezTo>
                  <a:cubicBezTo>
                    <a:pt x="35" y="43"/>
                    <a:pt x="32" y="45"/>
                    <a:pt x="28" y="44"/>
                  </a:cubicBezTo>
                  <a:cubicBezTo>
                    <a:pt x="26" y="44"/>
                    <a:pt x="27" y="49"/>
                    <a:pt x="25" y="49"/>
                  </a:cubicBezTo>
                  <a:cubicBezTo>
                    <a:pt x="22" y="48"/>
                    <a:pt x="20" y="47"/>
                    <a:pt x="20" y="42"/>
                  </a:cubicBezTo>
                  <a:cubicBezTo>
                    <a:pt x="17" y="41"/>
                    <a:pt x="18" y="45"/>
                    <a:pt x="17" y="45"/>
                  </a:cubicBezTo>
                  <a:cubicBezTo>
                    <a:pt x="15" y="46"/>
                    <a:pt x="15" y="44"/>
                    <a:pt x="14" y="44"/>
                  </a:cubicBezTo>
                  <a:cubicBezTo>
                    <a:pt x="9" y="45"/>
                    <a:pt x="4" y="49"/>
                    <a:pt x="0" y="47"/>
                  </a:cubicBezTo>
                  <a:cubicBezTo>
                    <a:pt x="1" y="45"/>
                    <a:pt x="2" y="43"/>
                    <a:pt x="2" y="41"/>
                  </a:cubicBezTo>
                  <a:cubicBezTo>
                    <a:pt x="3" y="40"/>
                    <a:pt x="4" y="42"/>
                    <a:pt x="4" y="42"/>
                  </a:cubicBezTo>
                  <a:cubicBezTo>
                    <a:pt x="6" y="42"/>
                    <a:pt x="5" y="40"/>
                    <a:pt x="6" y="40"/>
                  </a:cubicBezTo>
                  <a:cubicBezTo>
                    <a:pt x="11" y="39"/>
                    <a:pt x="20" y="40"/>
                    <a:pt x="25" y="38"/>
                  </a:cubicBezTo>
                  <a:cubicBezTo>
                    <a:pt x="23" y="32"/>
                    <a:pt x="30" y="34"/>
                    <a:pt x="28" y="28"/>
                  </a:cubicBezTo>
                  <a:cubicBezTo>
                    <a:pt x="31" y="30"/>
                    <a:pt x="31" y="30"/>
                    <a:pt x="31" y="26"/>
                  </a:cubicBezTo>
                  <a:cubicBezTo>
                    <a:pt x="34" y="29"/>
                    <a:pt x="37" y="24"/>
                    <a:pt x="39" y="27"/>
                  </a:cubicBezTo>
                  <a:cubicBezTo>
                    <a:pt x="40" y="26"/>
                    <a:pt x="39" y="22"/>
                    <a:pt x="39" y="21"/>
                  </a:cubicBezTo>
                  <a:cubicBezTo>
                    <a:pt x="41" y="20"/>
                    <a:pt x="41" y="24"/>
                    <a:pt x="41" y="24"/>
                  </a:cubicBezTo>
                  <a:cubicBezTo>
                    <a:pt x="42" y="25"/>
                    <a:pt x="45" y="23"/>
                    <a:pt x="42" y="17"/>
                  </a:cubicBezTo>
                  <a:cubicBezTo>
                    <a:pt x="47" y="16"/>
                    <a:pt x="45" y="10"/>
                    <a:pt x="46" y="6"/>
                  </a:cubicBezTo>
                  <a:cubicBezTo>
                    <a:pt x="47" y="4"/>
                    <a:pt x="52" y="4"/>
                    <a:pt x="51"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52" name="Freeform 54"/>
            <p:cNvSpPr>
              <a:spLocks/>
            </p:cNvSpPr>
            <p:nvPr/>
          </p:nvSpPr>
          <p:spPr bwMode="auto">
            <a:xfrm>
              <a:off x="4549775" y="2217737"/>
              <a:ext cx="38100" cy="41275"/>
            </a:xfrm>
            <a:custGeom>
              <a:avLst/>
              <a:gdLst>
                <a:gd name="T0" fmla="*/ 4 w 10"/>
                <a:gd name="T1" fmla="*/ 0 h 11"/>
                <a:gd name="T2" fmla="*/ 1 w 10"/>
                <a:gd name="T3" fmla="*/ 10 h 11"/>
                <a:gd name="T4" fmla="*/ 4 w 10"/>
                <a:gd name="T5" fmla="*/ 0 h 11"/>
              </a:gdLst>
              <a:ahLst/>
              <a:cxnLst>
                <a:cxn ang="0">
                  <a:pos x="T0" y="T1"/>
                </a:cxn>
                <a:cxn ang="0">
                  <a:pos x="T2" y="T3"/>
                </a:cxn>
                <a:cxn ang="0">
                  <a:pos x="T4" y="T5"/>
                </a:cxn>
              </a:cxnLst>
              <a:rect l="0" t="0" r="r" b="b"/>
              <a:pathLst>
                <a:path w="10" h="11">
                  <a:moveTo>
                    <a:pt x="4" y="0"/>
                  </a:moveTo>
                  <a:cubicBezTo>
                    <a:pt x="10" y="0"/>
                    <a:pt x="8" y="11"/>
                    <a:pt x="1" y="10"/>
                  </a:cubicBezTo>
                  <a:cubicBezTo>
                    <a:pt x="4" y="9"/>
                    <a:pt x="0" y="1"/>
                    <a:pt x="4"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53" name="Freeform 55"/>
            <p:cNvSpPr>
              <a:spLocks/>
            </p:cNvSpPr>
            <p:nvPr/>
          </p:nvSpPr>
          <p:spPr bwMode="auto">
            <a:xfrm>
              <a:off x="4640262" y="2278062"/>
              <a:ext cx="55563" cy="41275"/>
            </a:xfrm>
            <a:custGeom>
              <a:avLst/>
              <a:gdLst>
                <a:gd name="T0" fmla="*/ 12 w 15"/>
                <a:gd name="T1" fmla="*/ 2 h 11"/>
                <a:gd name="T2" fmla="*/ 15 w 15"/>
                <a:gd name="T3" fmla="*/ 9 h 11"/>
                <a:gd name="T4" fmla="*/ 8 w 15"/>
                <a:gd name="T5" fmla="*/ 9 h 11"/>
                <a:gd name="T6" fmla="*/ 8 w 15"/>
                <a:gd name="T7" fmla="*/ 8 h 11"/>
                <a:gd name="T8" fmla="*/ 2 w 15"/>
                <a:gd name="T9" fmla="*/ 7 h 11"/>
                <a:gd name="T10" fmla="*/ 12 w 15"/>
                <a:gd name="T11" fmla="*/ 2 h 11"/>
              </a:gdLst>
              <a:ahLst/>
              <a:cxnLst>
                <a:cxn ang="0">
                  <a:pos x="T0" y="T1"/>
                </a:cxn>
                <a:cxn ang="0">
                  <a:pos x="T2" y="T3"/>
                </a:cxn>
                <a:cxn ang="0">
                  <a:pos x="T4" y="T5"/>
                </a:cxn>
                <a:cxn ang="0">
                  <a:pos x="T6" y="T7"/>
                </a:cxn>
                <a:cxn ang="0">
                  <a:pos x="T8" y="T9"/>
                </a:cxn>
                <a:cxn ang="0">
                  <a:pos x="T10" y="T11"/>
                </a:cxn>
              </a:cxnLst>
              <a:rect l="0" t="0" r="r" b="b"/>
              <a:pathLst>
                <a:path w="15" h="11">
                  <a:moveTo>
                    <a:pt x="12" y="2"/>
                  </a:moveTo>
                  <a:cubicBezTo>
                    <a:pt x="14" y="4"/>
                    <a:pt x="15" y="6"/>
                    <a:pt x="15" y="9"/>
                  </a:cubicBezTo>
                  <a:cubicBezTo>
                    <a:pt x="14" y="9"/>
                    <a:pt x="9" y="11"/>
                    <a:pt x="8" y="9"/>
                  </a:cubicBezTo>
                  <a:cubicBezTo>
                    <a:pt x="8" y="9"/>
                    <a:pt x="8" y="8"/>
                    <a:pt x="8" y="8"/>
                  </a:cubicBezTo>
                  <a:cubicBezTo>
                    <a:pt x="6" y="8"/>
                    <a:pt x="2" y="9"/>
                    <a:pt x="2" y="7"/>
                  </a:cubicBezTo>
                  <a:cubicBezTo>
                    <a:pt x="0" y="0"/>
                    <a:pt x="12" y="7"/>
                    <a:pt x="12"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54" name="Freeform 56"/>
            <p:cNvSpPr>
              <a:spLocks/>
            </p:cNvSpPr>
            <p:nvPr/>
          </p:nvSpPr>
          <p:spPr bwMode="auto">
            <a:xfrm>
              <a:off x="5067300" y="2352675"/>
              <a:ext cx="41275" cy="19050"/>
            </a:xfrm>
            <a:custGeom>
              <a:avLst/>
              <a:gdLst>
                <a:gd name="T0" fmla="*/ 0 w 11"/>
                <a:gd name="T1" fmla="*/ 5 h 5"/>
                <a:gd name="T2" fmla="*/ 6 w 11"/>
                <a:gd name="T3" fmla="*/ 1 h 5"/>
                <a:gd name="T4" fmla="*/ 5 w 11"/>
                <a:gd name="T5" fmla="*/ 2 h 5"/>
                <a:gd name="T6" fmla="*/ 0 w 11"/>
                <a:gd name="T7" fmla="*/ 5 h 5"/>
              </a:gdLst>
              <a:ahLst/>
              <a:cxnLst>
                <a:cxn ang="0">
                  <a:pos x="T0" y="T1"/>
                </a:cxn>
                <a:cxn ang="0">
                  <a:pos x="T2" y="T3"/>
                </a:cxn>
                <a:cxn ang="0">
                  <a:pos x="T4" y="T5"/>
                </a:cxn>
                <a:cxn ang="0">
                  <a:pos x="T6" y="T7"/>
                </a:cxn>
              </a:cxnLst>
              <a:rect l="0" t="0" r="r" b="b"/>
              <a:pathLst>
                <a:path w="11" h="5">
                  <a:moveTo>
                    <a:pt x="0" y="5"/>
                  </a:moveTo>
                  <a:cubicBezTo>
                    <a:pt x="0" y="1"/>
                    <a:pt x="2" y="0"/>
                    <a:pt x="6" y="1"/>
                  </a:cubicBezTo>
                  <a:cubicBezTo>
                    <a:pt x="11" y="0"/>
                    <a:pt x="8" y="3"/>
                    <a:pt x="5" y="2"/>
                  </a:cubicBezTo>
                  <a:cubicBezTo>
                    <a:pt x="3" y="3"/>
                    <a:pt x="3" y="5"/>
                    <a:pt x="0" y="5"/>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55" name="Freeform 57"/>
            <p:cNvSpPr>
              <a:spLocks/>
            </p:cNvSpPr>
            <p:nvPr/>
          </p:nvSpPr>
          <p:spPr bwMode="auto">
            <a:xfrm>
              <a:off x="7212012" y="2386012"/>
              <a:ext cx="41275" cy="22225"/>
            </a:xfrm>
            <a:custGeom>
              <a:avLst/>
              <a:gdLst>
                <a:gd name="T0" fmla="*/ 9 w 11"/>
                <a:gd name="T1" fmla="*/ 0 h 6"/>
                <a:gd name="T2" fmla="*/ 6 w 11"/>
                <a:gd name="T3" fmla="*/ 6 h 6"/>
                <a:gd name="T4" fmla="*/ 1 w 11"/>
                <a:gd name="T5" fmla="*/ 1 h 6"/>
                <a:gd name="T6" fmla="*/ 9 w 11"/>
                <a:gd name="T7" fmla="*/ 0 h 6"/>
              </a:gdLst>
              <a:ahLst/>
              <a:cxnLst>
                <a:cxn ang="0">
                  <a:pos x="T0" y="T1"/>
                </a:cxn>
                <a:cxn ang="0">
                  <a:pos x="T2" y="T3"/>
                </a:cxn>
                <a:cxn ang="0">
                  <a:pos x="T4" y="T5"/>
                </a:cxn>
                <a:cxn ang="0">
                  <a:pos x="T6" y="T7"/>
                </a:cxn>
              </a:cxnLst>
              <a:rect l="0" t="0" r="r" b="b"/>
              <a:pathLst>
                <a:path w="11" h="6">
                  <a:moveTo>
                    <a:pt x="9" y="0"/>
                  </a:moveTo>
                  <a:cubicBezTo>
                    <a:pt x="11" y="5"/>
                    <a:pt x="5" y="1"/>
                    <a:pt x="6" y="6"/>
                  </a:cubicBezTo>
                  <a:cubicBezTo>
                    <a:pt x="3" y="6"/>
                    <a:pt x="0" y="5"/>
                    <a:pt x="1" y="1"/>
                  </a:cubicBezTo>
                  <a:cubicBezTo>
                    <a:pt x="4" y="5"/>
                    <a:pt x="5" y="0"/>
                    <a:pt x="9"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56" name="Freeform 58"/>
            <p:cNvSpPr>
              <a:spLocks/>
            </p:cNvSpPr>
            <p:nvPr/>
          </p:nvSpPr>
          <p:spPr bwMode="auto">
            <a:xfrm>
              <a:off x="7145337" y="2386012"/>
              <a:ext cx="55563" cy="60325"/>
            </a:xfrm>
            <a:custGeom>
              <a:avLst/>
              <a:gdLst>
                <a:gd name="T0" fmla="*/ 13 w 15"/>
                <a:gd name="T1" fmla="*/ 3 h 16"/>
                <a:gd name="T2" fmla="*/ 13 w 15"/>
                <a:gd name="T3" fmla="*/ 13 h 16"/>
                <a:gd name="T4" fmla="*/ 5 w 15"/>
                <a:gd name="T5" fmla="*/ 14 h 16"/>
                <a:gd name="T6" fmla="*/ 1 w 15"/>
                <a:gd name="T7" fmla="*/ 8 h 16"/>
                <a:gd name="T8" fmla="*/ 13 w 15"/>
                <a:gd name="T9" fmla="*/ 3 h 16"/>
              </a:gdLst>
              <a:ahLst/>
              <a:cxnLst>
                <a:cxn ang="0">
                  <a:pos x="T0" y="T1"/>
                </a:cxn>
                <a:cxn ang="0">
                  <a:pos x="T2" y="T3"/>
                </a:cxn>
                <a:cxn ang="0">
                  <a:pos x="T4" y="T5"/>
                </a:cxn>
                <a:cxn ang="0">
                  <a:pos x="T6" y="T7"/>
                </a:cxn>
                <a:cxn ang="0">
                  <a:pos x="T8" y="T9"/>
                </a:cxn>
              </a:cxnLst>
              <a:rect l="0" t="0" r="r" b="b"/>
              <a:pathLst>
                <a:path w="15" h="16">
                  <a:moveTo>
                    <a:pt x="13" y="3"/>
                  </a:moveTo>
                  <a:cubicBezTo>
                    <a:pt x="15" y="7"/>
                    <a:pt x="9" y="11"/>
                    <a:pt x="13" y="13"/>
                  </a:cubicBezTo>
                  <a:cubicBezTo>
                    <a:pt x="13" y="16"/>
                    <a:pt x="7" y="13"/>
                    <a:pt x="5" y="14"/>
                  </a:cubicBezTo>
                  <a:cubicBezTo>
                    <a:pt x="5" y="9"/>
                    <a:pt x="6" y="6"/>
                    <a:pt x="1" y="8"/>
                  </a:cubicBezTo>
                  <a:cubicBezTo>
                    <a:pt x="0" y="2"/>
                    <a:pt x="8" y="0"/>
                    <a:pt x="13" y="3"/>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57" name="Freeform 59"/>
            <p:cNvSpPr>
              <a:spLocks/>
            </p:cNvSpPr>
            <p:nvPr/>
          </p:nvSpPr>
          <p:spPr bwMode="auto">
            <a:xfrm>
              <a:off x="6945312" y="2597150"/>
              <a:ext cx="34925" cy="52388"/>
            </a:xfrm>
            <a:custGeom>
              <a:avLst/>
              <a:gdLst>
                <a:gd name="T0" fmla="*/ 9 w 9"/>
                <a:gd name="T1" fmla="*/ 6 h 14"/>
                <a:gd name="T2" fmla="*/ 6 w 9"/>
                <a:gd name="T3" fmla="*/ 14 h 14"/>
                <a:gd name="T4" fmla="*/ 0 w 9"/>
                <a:gd name="T5" fmla="*/ 14 h 14"/>
                <a:gd name="T6" fmla="*/ 2 w 9"/>
                <a:gd name="T7" fmla="*/ 4 h 14"/>
                <a:gd name="T8" fmla="*/ 9 w 9"/>
                <a:gd name="T9" fmla="*/ 6 h 14"/>
              </a:gdLst>
              <a:ahLst/>
              <a:cxnLst>
                <a:cxn ang="0">
                  <a:pos x="T0" y="T1"/>
                </a:cxn>
                <a:cxn ang="0">
                  <a:pos x="T2" y="T3"/>
                </a:cxn>
                <a:cxn ang="0">
                  <a:pos x="T4" y="T5"/>
                </a:cxn>
                <a:cxn ang="0">
                  <a:pos x="T6" y="T7"/>
                </a:cxn>
                <a:cxn ang="0">
                  <a:pos x="T8" y="T9"/>
                </a:cxn>
              </a:cxnLst>
              <a:rect l="0" t="0" r="r" b="b"/>
              <a:pathLst>
                <a:path w="9" h="14">
                  <a:moveTo>
                    <a:pt x="9" y="6"/>
                  </a:moveTo>
                  <a:cubicBezTo>
                    <a:pt x="9" y="10"/>
                    <a:pt x="4" y="9"/>
                    <a:pt x="6" y="14"/>
                  </a:cubicBezTo>
                  <a:cubicBezTo>
                    <a:pt x="0" y="14"/>
                    <a:pt x="0" y="14"/>
                    <a:pt x="0" y="14"/>
                  </a:cubicBezTo>
                  <a:cubicBezTo>
                    <a:pt x="1" y="12"/>
                    <a:pt x="5" y="6"/>
                    <a:pt x="2" y="4"/>
                  </a:cubicBezTo>
                  <a:cubicBezTo>
                    <a:pt x="3" y="1"/>
                    <a:pt x="9" y="0"/>
                    <a:pt x="9" y="6"/>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58" name="Freeform 60"/>
            <p:cNvSpPr>
              <a:spLocks/>
            </p:cNvSpPr>
            <p:nvPr/>
          </p:nvSpPr>
          <p:spPr bwMode="auto">
            <a:xfrm>
              <a:off x="1995487" y="2622550"/>
              <a:ext cx="22225" cy="15875"/>
            </a:xfrm>
            <a:custGeom>
              <a:avLst/>
              <a:gdLst>
                <a:gd name="T0" fmla="*/ 0 w 6"/>
                <a:gd name="T1" fmla="*/ 2 h 4"/>
                <a:gd name="T2" fmla="*/ 6 w 6"/>
                <a:gd name="T3" fmla="*/ 0 h 4"/>
                <a:gd name="T4" fmla="*/ 4 w 6"/>
                <a:gd name="T5" fmla="*/ 4 h 4"/>
                <a:gd name="T6" fmla="*/ 2 w 6"/>
                <a:gd name="T7" fmla="*/ 4 h 4"/>
                <a:gd name="T8" fmla="*/ 0 w 6"/>
                <a:gd name="T9" fmla="*/ 2 h 4"/>
              </a:gdLst>
              <a:ahLst/>
              <a:cxnLst>
                <a:cxn ang="0">
                  <a:pos x="T0" y="T1"/>
                </a:cxn>
                <a:cxn ang="0">
                  <a:pos x="T2" y="T3"/>
                </a:cxn>
                <a:cxn ang="0">
                  <a:pos x="T4" y="T5"/>
                </a:cxn>
                <a:cxn ang="0">
                  <a:pos x="T6" y="T7"/>
                </a:cxn>
                <a:cxn ang="0">
                  <a:pos x="T8" y="T9"/>
                </a:cxn>
              </a:cxnLst>
              <a:rect l="0" t="0" r="r" b="b"/>
              <a:pathLst>
                <a:path w="6" h="4">
                  <a:moveTo>
                    <a:pt x="0" y="2"/>
                  </a:moveTo>
                  <a:cubicBezTo>
                    <a:pt x="1" y="0"/>
                    <a:pt x="4" y="0"/>
                    <a:pt x="6" y="0"/>
                  </a:cubicBezTo>
                  <a:cubicBezTo>
                    <a:pt x="6" y="2"/>
                    <a:pt x="4" y="3"/>
                    <a:pt x="4" y="4"/>
                  </a:cubicBezTo>
                  <a:cubicBezTo>
                    <a:pt x="2" y="4"/>
                    <a:pt x="2" y="4"/>
                    <a:pt x="2" y="4"/>
                  </a:cubicBezTo>
                  <a:cubicBezTo>
                    <a:pt x="2" y="3"/>
                    <a:pt x="1" y="2"/>
                    <a:pt x="0"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59" name="Freeform 61"/>
            <p:cNvSpPr>
              <a:spLocks/>
            </p:cNvSpPr>
            <p:nvPr/>
          </p:nvSpPr>
          <p:spPr bwMode="auto">
            <a:xfrm>
              <a:off x="2554287" y="2638425"/>
              <a:ext cx="214313" cy="85725"/>
            </a:xfrm>
            <a:custGeom>
              <a:avLst/>
              <a:gdLst>
                <a:gd name="T0" fmla="*/ 56 w 57"/>
                <a:gd name="T1" fmla="*/ 16 h 23"/>
                <a:gd name="T2" fmla="*/ 43 w 57"/>
                <a:gd name="T3" fmla="*/ 20 h 23"/>
                <a:gd name="T4" fmla="*/ 41 w 57"/>
                <a:gd name="T5" fmla="*/ 13 h 23"/>
                <a:gd name="T6" fmla="*/ 25 w 57"/>
                <a:gd name="T7" fmla="*/ 10 h 23"/>
                <a:gd name="T8" fmla="*/ 24 w 57"/>
                <a:gd name="T9" fmla="*/ 6 h 23"/>
                <a:gd name="T10" fmla="*/ 10 w 57"/>
                <a:gd name="T11" fmla="*/ 6 h 23"/>
                <a:gd name="T12" fmla="*/ 0 w 57"/>
                <a:gd name="T13" fmla="*/ 9 h 23"/>
                <a:gd name="T14" fmla="*/ 5 w 57"/>
                <a:gd name="T15" fmla="*/ 2 h 23"/>
                <a:gd name="T16" fmla="*/ 18 w 57"/>
                <a:gd name="T17" fmla="*/ 0 h 23"/>
                <a:gd name="T18" fmla="*/ 22 w 57"/>
                <a:gd name="T19" fmla="*/ 3 h 23"/>
                <a:gd name="T20" fmla="*/ 27 w 57"/>
                <a:gd name="T21" fmla="*/ 5 h 23"/>
                <a:gd name="T22" fmla="*/ 38 w 57"/>
                <a:gd name="T23" fmla="*/ 6 h 23"/>
                <a:gd name="T24" fmla="*/ 42 w 57"/>
                <a:gd name="T25" fmla="*/ 13 h 23"/>
                <a:gd name="T26" fmla="*/ 46 w 57"/>
                <a:gd name="T27" fmla="*/ 14 h 23"/>
                <a:gd name="T28" fmla="*/ 56 w 57"/>
                <a:gd name="T29"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23">
                  <a:moveTo>
                    <a:pt x="56" y="16"/>
                  </a:moveTo>
                  <a:cubicBezTo>
                    <a:pt x="57" y="23"/>
                    <a:pt x="44" y="15"/>
                    <a:pt x="43" y="20"/>
                  </a:cubicBezTo>
                  <a:cubicBezTo>
                    <a:pt x="40" y="20"/>
                    <a:pt x="43" y="14"/>
                    <a:pt x="41" y="13"/>
                  </a:cubicBezTo>
                  <a:cubicBezTo>
                    <a:pt x="36" y="12"/>
                    <a:pt x="30" y="11"/>
                    <a:pt x="25" y="10"/>
                  </a:cubicBezTo>
                  <a:cubicBezTo>
                    <a:pt x="24" y="9"/>
                    <a:pt x="24" y="8"/>
                    <a:pt x="24" y="6"/>
                  </a:cubicBezTo>
                  <a:cubicBezTo>
                    <a:pt x="18" y="6"/>
                    <a:pt x="14" y="5"/>
                    <a:pt x="10" y="6"/>
                  </a:cubicBezTo>
                  <a:cubicBezTo>
                    <a:pt x="6" y="7"/>
                    <a:pt x="4" y="10"/>
                    <a:pt x="0" y="9"/>
                  </a:cubicBezTo>
                  <a:cubicBezTo>
                    <a:pt x="0" y="5"/>
                    <a:pt x="6" y="6"/>
                    <a:pt x="5" y="2"/>
                  </a:cubicBezTo>
                  <a:cubicBezTo>
                    <a:pt x="9" y="1"/>
                    <a:pt x="17" y="4"/>
                    <a:pt x="18" y="0"/>
                  </a:cubicBezTo>
                  <a:cubicBezTo>
                    <a:pt x="24" y="1"/>
                    <a:pt x="16" y="2"/>
                    <a:pt x="22" y="3"/>
                  </a:cubicBezTo>
                  <a:cubicBezTo>
                    <a:pt x="22" y="3"/>
                    <a:pt x="26" y="4"/>
                    <a:pt x="27" y="5"/>
                  </a:cubicBezTo>
                  <a:cubicBezTo>
                    <a:pt x="28" y="6"/>
                    <a:pt x="32" y="6"/>
                    <a:pt x="38" y="6"/>
                  </a:cubicBezTo>
                  <a:cubicBezTo>
                    <a:pt x="36" y="11"/>
                    <a:pt x="45" y="7"/>
                    <a:pt x="42" y="13"/>
                  </a:cubicBezTo>
                  <a:cubicBezTo>
                    <a:pt x="44" y="11"/>
                    <a:pt x="45" y="12"/>
                    <a:pt x="46" y="14"/>
                  </a:cubicBezTo>
                  <a:cubicBezTo>
                    <a:pt x="49" y="15"/>
                    <a:pt x="55" y="13"/>
                    <a:pt x="56" y="16"/>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60" name="Freeform 62"/>
            <p:cNvSpPr>
              <a:spLocks/>
            </p:cNvSpPr>
            <p:nvPr/>
          </p:nvSpPr>
          <p:spPr bwMode="auto">
            <a:xfrm>
              <a:off x="2805112" y="2713038"/>
              <a:ext cx="90488" cy="49213"/>
            </a:xfrm>
            <a:custGeom>
              <a:avLst/>
              <a:gdLst>
                <a:gd name="T0" fmla="*/ 2 w 24"/>
                <a:gd name="T1" fmla="*/ 0 h 13"/>
                <a:gd name="T2" fmla="*/ 13 w 24"/>
                <a:gd name="T3" fmla="*/ 1 h 13"/>
                <a:gd name="T4" fmla="*/ 18 w 24"/>
                <a:gd name="T5" fmla="*/ 3 h 13"/>
                <a:gd name="T6" fmla="*/ 24 w 24"/>
                <a:gd name="T7" fmla="*/ 6 h 13"/>
                <a:gd name="T8" fmla="*/ 4 w 24"/>
                <a:gd name="T9" fmla="*/ 8 h 13"/>
                <a:gd name="T10" fmla="*/ 7 w 24"/>
                <a:gd name="T11" fmla="*/ 7 h 13"/>
                <a:gd name="T12" fmla="*/ 2 w 2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4" h="13">
                  <a:moveTo>
                    <a:pt x="2" y="0"/>
                  </a:moveTo>
                  <a:cubicBezTo>
                    <a:pt x="4" y="2"/>
                    <a:pt x="9" y="0"/>
                    <a:pt x="13" y="1"/>
                  </a:cubicBezTo>
                  <a:cubicBezTo>
                    <a:pt x="13" y="2"/>
                    <a:pt x="17" y="7"/>
                    <a:pt x="18" y="3"/>
                  </a:cubicBezTo>
                  <a:cubicBezTo>
                    <a:pt x="21" y="3"/>
                    <a:pt x="20" y="7"/>
                    <a:pt x="24" y="6"/>
                  </a:cubicBezTo>
                  <a:cubicBezTo>
                    <a:pt x="24" y="13"/>
                    <a:pt x="9" y="10"/>
                    <a:pt x="4" y="8"/>
                  </a:cubicBezTo>
                  <a:cubicBezTo>
                    <a:pt x="4" y="7"/>
                    <a:pt x="7" y="7"/>
                    <a:pt x="7" y="7"/>
                  </a:cubicBezTo>
                  <a:cubicBezTo>
                    <a:pt x="7" y="5"/>
                    <a:pt x="0" y="5"/>
                    <a:pt x="2"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61" name="Freeform 63"/>
            <p:cNvSpPr>
              <a:spLocks/>
            </p:cNvSpPr>
            <p:nvPr/>
          </p:nvSpPr>
          <p:spPr bwMode="auto">
            <a:xfrm>
              <a:off x="6699250" y="2716213"/>
              <a:ext cx="44450" cy="33338"/>
            </a:xfrm>
            <a:custGeom>
              <a:avLst/>
              <a:gdLst>
                <a:gd name="T0" fmla="*/ 10 w 12"/>
                <a:gd name="T1" fmla="*/ 0 h 9"/>
                <a:gd name="T2" fmla="*/ 7 w 12"/>
                <a:gd name="T3" fmla="*/ 9 h 9"/>
                <a:gd name="T4" fmla="*/ 0 w 12"/>
                <a:gd name="T5" fmla="*/ 3 h 9"/>
                <a:gd name="T6" fmla="*/ 3 w 12"/>
                <a:gd name="T7" fmla="*/ 0 h 9"/>
                <a:gd name="T8" fmla="*/ 10 w 12"/>
                <a:gd name="T9" fmla="*/ 0 h 9"/>
              </a:gdLst>
              <a:ahLst/>
              <a:cxnLst>
                <a:cxn ang="0">
                  <a:pos x="T0" y="T1"/>
                </a:cxn>
                <a:cxn ang="0">
                  <a:pos x="T2" y="T3"/>
                </a:cxn>
                <a:cxn ang="0">
                  <a:pos x="T4" y="T5"/>
                </a:cxn>
                <a:cxn ang="0">
                  <a:pos x="T6" y="T7"/>
                </a:cxn>
                <a:cxn ang="0">
                  <a:pos x="T8" y="T9"/>
                </a:cxn>
              </a:cxnLst>
              <a:rect l="0" t="0" r="r" b="b"/>
              <a:pathLst>
                <a:path w="12" h="9">
                  <a:moveTo>
                    <a:pt x="10" y="0"/>
                  </a:moveTo>
                  <a:cubicBezTo>
                    <a:pt x="12" y="6"/>
                    <a:pt x="7" y="4"/>
                    <a:pt x="7" y="9"/>
                  </a:cubicBezTo>
                  <a:cubicBezTo>
                    <a:pt x="4" y="8"/>
                    <a:pt x="0" y="8"/>
                    <a:pt x="0" y="3"/>
                  </a:cubicBezTo>
                  <a:cubicBezTo>
                    <a:pt x="3" y="4"/>
                    <a:pt x="3" y="2"/>
                    <a:pt x="3" y="0"/>
                  </a:cubicBezTo>
                  <a:lnTo>
                    <a:pt x="10" y="0"/>
                  </a:lnTo>
                  <a:close/>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62" name="Freeform 64"/>
            <p:cNvSpPr>
              <a:spLocks/>
            </p:cNvSpPr>
            <p:nvPr/>
          </p:nvSpPr>
          <p:spPr bwMode="auto">
            <a:xfrm>
              <a:off x="2776537" y="2727325"/>
              <a:ext cx="33338" cy="26988"/>
            </a:xfrm>
            <a:custGeom>
              <a:avLst/>
              <a:gdLst>
                <a:gd name="T0" fmla="*/ 7 w 9"/>
                <a:gd name="T1" fmla="*/ 7 h 7"/>
                <a:gd name="T2" fmla="*/ 0 w 9"/>
                <a:gd name="T3" fmla="*/ 6 h 7"/>
                <a:gd name="T4" fmla="*/ 7 w 9"/>
                <a:gd name="T5" fmla="*/ 7 h 7"/>
              </a:gdLst>
              <a:ahLst/>
              <a:cxnLst>
                <a:cxn ang="0">
                  <a:pos x="T0" y="T1"/>
                </a:cxn>
                <a:cxn ang="0">
                  <a:pos x="T2" y="T3"/>
                </a:cxn>
                <a:cxn ang="0">
                  <a:pos x="T4" y="T5"/>
                </a:cxn>
              </a:cxnLst>
              <a:rect l="0" t="0" r="r" b="b"/>
              <a:pathLst>
                <a:path w="9" h="7">
                  <a:moveTo>
                    <a:pt x="7" y="7"/>
                  </a:moveTo>
                  <a:cubicBezTo>
                    <a:pt x="5" y="6"/>
                    <a:pt x="3" y="5"/>
                    <a:pt x="0" y="6"/>
                  </a:cubicBezTo>
                  <a:cubicBezTo>
                    <a:pt x="1" y="3"/>
                    <a:pt x="9" y="0"/>
                    <a:pt x="7" y="7"/>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63" name="Freeform 65"/>
            <p:cNvSpPr>
              <a:spLocks/>
            </p:cNvSpPr>
            <p:nvPr/>
          </p:nvSpPr>
          <p:spPr bwMode="auto">
            <a:xfrm>
              <a:off x="2686050" y="2735263"/>
              <a:ext cx="41275" cy="26988"/>
            </a:xfrm>
            <a:custGeom>
              <a:avLst/>
              <a:gdLst>
                <a:gd name="T0" fmla="*/ 1 w 11"/>
                <a:gd name="T1" fmla="*/ 2 h 7"/>
                <a:gd name="T2" fmla="*/ 10 w 11"/>
                <a:gd name="T3" fmla="*/ 5 h 7"/>
                <a:gd name="T4" fmla="*/ 1 w 11"/>
                <a:gd name="T5" fmla="*/ 2 h 7"/>
              </a:gdLst>
              <a:ahLst/>
              <a:cxnLst>
                <a:cxn ang="0">
                  <a:pos x="T0" y="T1"/>
                </a:cxn>
                <a:cxn ang="0">
                  <a:pos x="T2" y="T3"/>
                </a:cxn>
                <a:cxn ang="0">
                  <a:pos x="T4" y="T5"/>
                </a:cxn>
              </a:cxnLst>
              <a:rect l="0" t="0" r="r" b="b"/>
              <a:pathLst>
                <a:path w="11" h="7">
                  <a:moveTo>
                    <a:pt x="1" y="2"/>
                  </a:moveTo>
                  <a:cubicBezTo>
                    <a:pt x="4" y="3"/>
                    <a:pt x="11" y="0"/>
                    <a:pt x="10" y="5"/>
                  </a:cubicBezTo>
                  <a:cubicBezTo>
                    <a:pt x="7" y="4"/>
                    <a:pt x="0" y="7"/>
                    <a:pt x="1"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64" name="Freeform 66"/>
            <p:cNvSpPr>
              <a:spLocks/>
            </p:cNvSpPr>
            <p:nvPr/>
          </p:nvSpPr>
          <p:spPr bwMode="auto">
            <a:xfrm>
              <a:off x="6934200" y="2749550"/>
              <a:ext cx="60325" cy="101600"/>
            </a:xfrm>
            <a:custGeom>
              <a:avLst/>
              <a:gdLst>
                <a:gd name="T0" fmla="*/ 7 w 16"/>
                <a:gd name="T1" fmla="*/ 0 h 27"/>
                <a:gd name="T2" fmla="*/ 13 w 16"/>
                <a:gd name="T3" fmla="*/ 0 h 27"/>
                <a:gd name="T4" fmla="*/ 16 w 16"/>
                <a:gd name="T5" fmla="*/ 10 h 27"/>
                <a:gd name="T6" fmla="*/ 12 w 16"/>
                <a:gd name="T7" fmla="*/ 14 h 27"/>
                <a:gd name="T8" fmla="*/ 10 w 16"/>
                <a:gd name="T9" fmla="*/ 18 h 27"/>
                <a:gd name="T10" fmla="*/ 9 w 16"/>
                <a:gd name="T11" fmla="*/ 25 h 27"/>
                <a:gd name="T12" fmla="*/ 5 w 16"/>
                <a:gd name="T13" fmla="*/ 21 h 27"/>
                <a:gd name="T14" fmla="*/ 0 w 16"/>
                <a:gd name="T15" fmla="*/ 15 h 27"/>
                <a:gd name="T16" fmla="*/ 3 w 16"/>
                <a:gd name="T17" fmla="*/ 7 h 27"/>
                <a:gd name="T18" fmla="*/ 7 w 16"/>
                <a:gd name="T19"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27">
                  <a:moveTo>
                    <a:pt x="7" y="0"/>
                  </a:moveTo>
                  <a:cubicBezTo>
                    <a:pt x="13" y="0"/>
                    <a:pt x="13" y="0"/>
                    <a:pt x="13" y="0"/>
                  </a:cubicBezTo>
                  <a:cubicBezTo>
                    <a:pt x="15" y="2"/>
                    <a:pt x="15" y="6"/>
                    <a:pt x="16" y="10"/>
                  </a:cubicBezTo>
                  <a:cubicBezTo>
                    <a:pt x="13" y="10"/>
                    <a:pt x="15" y="14"/>
                    <a:pt x="12" y="14"/>
                  </a:cubicBezTo>
                  <a:cubicBezTo>
                    <a:pt x="12" y="16"/>
                    <a:pt x="12" y="18"/>
                    <a:pt x="10" y="18"/>
                  </a:cubicBezTo>
                  <a:cubicBezTo>
                    <a:pt x="9" y="20"/>
                    <a:pt x="12" y="25"/>
                    <a:pt x="9" y="25"/>
                  </a:cubicBezTo>
                  <a:cubicBezTo>
                    <a:pt x="4" y="27"/>
                    <a:pt x="8" y="21"/>
                    <a:pt x="5" y="21"/>
                  </a:cubicBezTo>
                  <a:cubicBezTo>
                    <a:pt x="3" y="21"/>
                    <a:pt x="2" y="17"/>
                    <a:pt x="0" y="15"/>
                  </a:cubicBezTo>
                  <a:cubicBezTo>
                    <a:pt x="0" y="11"/>
                    <a:pt x="5" y="13"/>
                    <a:pt x="3" y="7"/>
                  </a:cubicBezTo>
                  <a:cubicBezTo>
                    <a:pt x="7" y="10"/>
                    <a:pt x="7" y="3"/>
                    <a:pt x="7"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65" name="Freeform 67"/>
            <p:cNvSpPr>
              <a:spLocks/>
            </p:cNvSpPr>
            <p:nvPr/>
          </p:nvSpPr>
          <p:spPr bwMode="auto">
            <a:xfrm>
              <a:off x="6994525" y="2836863"/>
              <a:ext cx="79375" cy="82550"/>
            </a:xfrm>
            <a:custGeom>
              <a:avLst/>
              <a:gdLst>
                <a:gd name="T0" fmla="*/ 11 w 21"/>
                <a:gd name="T1" fmla="*/ 2 h 22"/>
                <a:gd name="T2" fmla="*/ 15 w 21"/>
                <a:gd name="T3" fmla="*/ 6 h 22"/>
                <a:gd name="T4" fmla="*/ 14 w 21"/>
                <a:gd name="T5" fmla="*/ 8 h 22"/>
                <a:gd name="T6" fmla="*/ 15 w 21"/>
                <a:gd name="T7" fmla="*/ 11 h 22"/>
                <a:gd name="T8" fmla="*/ 21 w 21"/>
                <a:gd name="T9" fmla="*/ 18 h 22"/>
                <a:gd name="T10" fmla="*/ 18 w 21"/>
                <a:gd name="T11" fmla="*/ 22 h 22"/>
                <a:gd name="T12" fmla="*/ 14 w 21"/>
                <a:gd name="T13" fmla="*/ 22 h 22"/>
                <a:gd name="T14" fmla="*/ 7 w 21"/>
                <a:gd name="T15" fmla="*/ 15 h 22"/>
                <a:gd name="T16" fmla="*/ 10 w 21"/>
                <a:gd name="T17" fmla="*/ 12 h 22"/>
                <a:gd name="T18" fmla="*/ 0 w 21"/>
                <a:gd name="T19" fmla="*/ 4 h 22"/>
                <a:gd name="T20" fmla="*/ 11 w 21"/>
                <a:gd name="T21"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22">
                  <a:moveTo>
                    <a:pt x="11" y="2"/>
                  </a:moveTo>
                  <a:cubicBezTo>
                    <a:pt x="7" y="7"/>
                    <a:pt x="14" y="5"/>
                    <a:pt x="15" y="6"/>
                  </a:cubicBezTo>
                  <a:cubicBezTo>
                    <a:pt x="16" y="8"/>
                    <a:pt x="14" y="7"/>
                    <a:pt x="14" y="8"/>
                  </a:cubicBezTo>
                  <a:cubicBezTo>
                    <a:pt x="14" y="8"/>
                    <a:pt x="15" y="10"/>
                    <a:pt x="15" y="11"/>
                  </a:cubicBezTo>
                  <a:cubicBezTo>
                    <a:pt x="17" y="13"/>
                    <a:pt x="21" y="13"/>
                    <a:pt x="21" y="18"/>
                  </a:cubicBezTo>
                  <a:cubicBezTo>
                    <a:pt x="18" y="17"/>
                    <a:pt x="18" y="20"/>
                    <a:pt x="18" y="22"/>
                  </a:cubicBezTo>
                  <a:cubicBezTo>
                    <a:pt x="17" y="21"/>
                    <a:pt x="14" y="20"/>
                    <a:pt x="14" y="22"/>
                  </a:cubicBezTo>
                  <a:cubicBezTo>
                    <a:pt x="10" y="21"/>
                    <a:pt x="11" y="15"/>
                    <a:pt x="7" y="15"/>
                  </a:cubicBezTo>
                  <a:cubicBezTo>
                    <a:pt x="7" y="13"/>
                    <a:pt x="10" y="14"/>
                    <a:pt x="10" y="12"/>
                  </a:cubicBezTo>
                  <a:cubicBezTo>
                    <a:pt x="6" y="9"/>
                    <a:pt x="4" y="5"/>
                    <a:pt x="0" y="4"/>
                  </a:cubicBezTo>
                  <a:cubicBezTo>
                    <a:pt x="3" y="0"/>
                    <a:pt x="6" y="1"/>
                    <a:pt x="11"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66" name="Rectangle 68"/>
            <p:cNvSpPr>
              <a:spLocks noChangeArrowheads="1"/>
            </p:cNvSpPr>
            <p:nvPr/>
          </p:nvSpPr>
          <p:spPr bwMode="auto">
            <a:xfrm>
              <a:off x="6961187" y="2870200"/>
              <a:ext cx="19050" cy="11113"/>
            </a:xfrm>
            <a:prstGeom prst="rect">
              <a:avLst/>
            </a:prstGeom>
            <a:solidFill>
              <a:schemeClr val="accent1"/>
            </a:solidFill>
            <a:ln>
              <a:noFill/>
            </a:ln>
            <a:effectLst/>
            <a:extLst/>
          </p:spPr>
          <p:txBody>
            <a:bodyPr/>
            <a:lstStyle/>
            <a:p>
              <a:pPr defTabSz="1228435">
                <a:defRPr/>
              </a:pPr>
              <a:endParaRPr lang="zh-CN" altLang="en-US" sz="2400">
                <a:cs typeface="+mn-ea"/>
                <a:sym typeface="+mn-lt"/>
              </a:endParaRPr>
            </a:p>
          </p:txBody>
        </p:sp>
        <p:sp>
          <p:nvSpPr>
            <p:cNvPr id="67" name="Freeform 69"/>
            <p:cNvSpPr>
              <a:spLocks/>
            </p:cNvSpPr>
            <p:nvPr/>
          </p:nvSpPr>
          <p:spPr bwMode="auto">
            <a:xfrm>
              <a:off x="6986587" y="2884488"/>
              <a:ext cx="46038" cy="65088"/>
            </a:xfrm>
            <a:custGeom>
              <a:avLst/>
              <a:gdLst>
                <a:gd name="T0" fmla="*/ 12 w 12"/>
                <a:gd name="T1" fmla="*/ 14 h 17"/>
                <a:gd name="T2" fmla="*/ 5 w 12"/>
                <a:gd name="T3" fmla="*/ 16 h 17"/>
                <a:gd name="T4" fmla="*/ 0 w 12"/>
                <a:gd name="T5" fmla="*/ 9 h 17"/>
                <a:gd name="T6" fmla="*/ 12 w 12"/>
                <a:gd name="T7" fmla="*/ 14 h 17"/>
              </a:gdLst>
              <a:ahLst/>
              <a:cxnLst>
                <a:cxn ang="0">
                  <a:pos x="T0" y="T1"/>
                </a:cxn>
                <a:cxn ang="0">
                  <a:pos x="T2" y="T3"/>
                </a:cxn>
                <a:cxn ang="0">
                  <a:pos x="T4" y="T5"/>
                </a:cxn>
                <a:cxn ang="0">
                  <a:pos x="T6" y="T7"/>
                </a:cxn>
              </a:cxnLst>
              <a:rect l="0" t="0" r="r" b="b"/>
              <a:pathLst>
                <a:path w="12" h="17">
                  <a:moveTo>
                    <a:pt x="12" y="14"/>
                  </a:moveTo>
                  <a:cubicBezTo>
                    <a:pt x="12" y="17"/>
                    <a:pt x="7" y="15"/>
                    <a:pt x="5" y="16"/>
                  </a:cubicBezTo>
                  <a:cubicBezTo>
                    <a:pt x="5" y="12"/>
                    <a:pt x="6" y="7"/>
                    <a:pt x="0" y="9"/>
                  </a:cubicBezTo>
                  <a:cubicBezTo>
                    <a:pt x="6" y="0"/>
                    <a:pt x="5" y="16"/>
                    <a:pt x="12" y="14"/>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68" name="Freeform 70"/>
            <p:cNvSpPr>
              <a:spLocks/>
            </p:cNvSpPr>
            <p:nvPr/>
          </p:nvSpPr>
          <p:spPr bwMode="auto">
            <a:xfrm>
              <a:off x="6080125" y="2938463"/>
              <a:ext cx="44450" cy="77788"/>
            </a:xfrm>
            <a:custGeom>
              <a:avLst/>
              <a:gdLst>
                <a:gd name="T0" fmla="*/ 3 w 12"/>
                <a:gd name="T1" fmla="*/ 2 h 21"/>
                <a:gd name="T2" fmla="*/ 7 w 12"/>
                <a:gd name="T3" fmla="*/ 6 h 21"/>
                <a:gd name="T4" fmla="*/ 8 w 12"/>
                <a:gd name="T5" fmla="*/ 7 h 21"/>
                <a:gd name="T6" fmla="*/ 11 w 12"/>
                <a:gd name="T7" fmla="*/ 10 h 21"/>
                <a:gd name="T8" fmla="*/ 10 w 12"/>
                <a:gd name="T9" fmla="*/ 12 h 21"/>
                <a:gd name="T10" fmla="*/ 11 w 12"/>
                <a:gd name="T11" fmla="*/ 19 h 21"/>
                <a:gd name="T12" fmla="*/ 8 w 12"/>
                <a:gd name="T13" fmla="*/ 21 h 21"/>
                <a:gd name="T14" fmla="*/ 3 w 12"/>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21">
                  <a:moveTo>
                    <a:pt x="3" y="2"/>
                  </a:moveTo>
                  <a:cubicBezTo>
                    <a:pt x="5" y="0"/>
                    <a:pt x="6" y="5"/>
                    <a:pt x="7" y="6"/>
                  </a:cubicBezTo>
                  <a:cubicBezTo>
                    <a:pt x="7" y="7"/>
                    <a:pt x="8" y="6"/>
                    <a:pt x="8" y="7"/>
                  </a:cubicBezTo>
                  <a:cubicBezTo>
                    <a:pt x="8" y="9"/>
                    <a:pt x="11" y="9"/>
                    <a:pt x="11" y="10"/>
                  </a:cubicBezTo>
                  <a:cubicBezTo>
                    <a:pt x="12" y="12"/>
                    <a:pt x="10" y="11"/>
                    <a:pt x="10" y="12"/>
                  </a:cubicBezTo>
                  <a:cubicBezTo>
                    <a:pt x="9" y="13"/>
                    <a:pt x="12" y="15"/>
                    <a:pt x="11" y="19"/>
                  </a:cubicBezTo>
                  <a:cubicBezTo>
                    <a:pt x="9" y="18"/>
                    <a:pt x="8" y="20"/>
                    <a:pt x="8" y="21"/>
                  </a:cubicBezTo>
                  <a:cubicBezTo>
                    <a:pt x="0" y="19"/>
                    <a:pt x="1" y="11"/>
                    <a:pt x="3"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69" name="Freeform 71"/>
            <p:cNvSpPr>
              <a:spLocks/>
            </p:cNvSpPr>
            <p:nvPr/>
          </p:nvSpPr>
          <p:spPr bwMode="auto">
            <a:xfrm>
              <a:off x="7027862" y="2941638"/>
              <a:ext cx="57150" cy="85725"/>
            </a:xfrm>
            <a:custGeom>
              <a:avLst/>
              <a:gdLst>
                <a:gd name="T0" fmla="*/ 12 w 15"/>
                <a:gd name="T1" fmla="*/ 1 h 23"/>
                <a:gd name="T2" fmla="*/ 15 w 15"/>
                <a:gd name="T3" fmla="*/ 12 h 23"/>
                <a:gd name="T4" fmla="*/ 11 w 15"/>
                <a:gd name="T5" fmla="*/ 13 h 23"/>
                <a:gd name="T6" fmla="*/ 11 w 15"/>
                <a:gd name="T7" fmla="*/ 23 h 23"/>
                <a:gd name="T8" fmla="*/ 3 w 15"/>
                <a:gd name="T9" fmla="*/ 19 h 23"/>
                <a:gd name="T10" fmla="*/ 5 w 15"/>
                <a:gd name="T11" fmla="*/ 13 h 23"/>
                <a:gd name="T12" fmla="*/ 5 w 15"/>
                <a:gd name="T13" fmla="*/ 11 h 23"/>
                <a:gd name="T14" fmla="*/ 3 w 15"/>
                <a:gd name="T15" fmla="*/ 11 h 23"/>
                <a:gd name="T16" fmla="*/ 6 w 15"/>
                <a:gd name="T17" fmla="*/ 6 h 23"/>
                <a:gd name="T18" fmla="*/ 9 w 15"/>
                <a:gd name="T19" fmla="*/ 2 h 23"/>
                <a:gd name="T20" fmla="*/ 12 w 15"/>
                <a:gd name="T21"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23">
                  <a:moveTo>
                    <a:pt x="12" y="1"/>
                  </a:moveTo>
                  <a:cubicBezTo>
                    <a:pt x="12" y="6"/>
                    <a:pt x="11" y="11"/>
                    <a:pt x="15" y="12"/>
                  </a:cubicBezTo>
                  <a:cubicBezTo>
                    <a:pt x="14" y="14"/>
                    <a:pt x="12" y="13"/>
                    <a:pt x="11" y="13"/>
                  </a:cubicBezTo>
                  <a:cubicBezTo>
                    <a:pt x="13" y="16"/>
                    <a:pt x="9" y="18"/>
                    <a:pt x="11" y="23"/>
                  </a:cubicBezTo>
                  <a:cubicBezTo>
                    <a:pt x="7" y="23"/>
                    <a:pt x="7" y="19"/>
                    <a:pt x="3" y="19"/>
                  </a:cubicBezTo>
                  <a:cubicBezTo>
                    <a:pt x="3" y="16"/>
                    <a:pt x="5" y="15"/>
                    <a:pt x="5" y="13"/>
                  </a:cubicBezTo>
                  <a:cubicBezTo>
                    <a:pt x="5" y="12"/>
                    <a:pt x="2" y="11"/>
                    <a:pt x="5" y="11"/>
                  </a:cubicBezTo>
                  <a:cubicBezTo>
                    <a:pt x="5" y="9"/>
                    <a:pt x="3" y="10"/>
                    <a:pt x="3" y="11"/>
                  </a:cubicBezTo>
                  <a:cubicBezTo>
                    <a:pt x="0" y="10"/>
                    <a:pt x="3" y="5"/>
                    <a:pt x="6" y="6"/>
                  </a:cubicBezTo>
                  <a:cubicBezTo>
                    <a:pt x="6" y="4"/>
                    <a:pt x="8" y="3"/>
                    <a:pt x="9" y="2"/>
                  </a:cubicBezTo>
                  <a:cubicBezTo>
                    <a:pt x="10" y="2"/>
                    <a:pt x="10" y="0"/>
                    <a:pt x="12" y="1"/>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70" name="Freeform 72"/>
            <p:cNvSpPr>
              <a:spLocks/>
            </p:cNvSpPr>
            <p:nvPr/>
          </p:nvSpPr>
          <p:spPr bwMode="auto">
            <a:xfrm>
              <a:off x="6986587" y="2960688"/>
              <a:ext cx="41275" cy="36513"/>
            </a:xfrm>
            <a:custGeom>
              <a:avLst/>
              <a:gdLst>
                <a:gd name="T0" fmla="*/ 6 w 11"/>
                <a:gd name="T1" fmla="*/ 0 h 10"/>
                <a:gd name="T2" fmla="*/ 10 w 11"/>
                <a:gd name="T3" fmla="*/ 4 h 10"/>
                <a:gd name="T4" fmla="*/ 9 w 11"/>
                <a:gd name="T5" fmla="*/ 6 h 10"/>
                <a:gd name="T6" fmla="*/ 0 w 11"/>
                <a:gd name="T7" fmla="*/ 10 h 10"/>
                <a:gd name="T8" fmla="*/ 6 w 11"/>
                <a:gd name="T9" fmla="*/ 0 h 10"/>
              </a:gdLst>
              <a:ahLst/>
              <a:cxnLst>
                <a:cxn ang="0">
                  <a:pos x="T0" y="T1"/>
                </a:cxn>
                <a:cxn ang="0">
                  <a:pos x="T2" y="T3"/>
                </a:cxn>
                <a:cxn ang="0">
                  <a:pos x="T4" y="T5"/>
                </a:cxn>
                <a:cxn ang="0">
                  <a:pos x="T6" y="T7"/>
                </a:cxn>
                <a:cxn ang="0">
                  <a:pos x="T8" y="T9"/>
                </a:cxn>
              </a:cxnLst>
              <a:rect l="0" t="0" r="r" b="b"/>
              <a:pathLst>
                <a:path w="11" h="10">
                  <a:moveTo>
                    <a:pt x="6" y="0"/>
                  </a:moveTo>
                  <a:cubicBezTo>
                    <a:pt x="9" y="0"/>
                    <a:pt x="11" y="1"/>
                    <a:pt x="10" y="4"/>
                  </a:cubicBezTo>
                  <a:cubicBezTo>
                    <a:pt x="8" y="4"/>
                    <a:pt x="7" y="5"/>
                    <a:pt x="9" y="6"/>
                  </a:cubicBezTo>
                  <a:cubicBezTo>
                    <a:pt x="8" y="7"/>
                    <a:pt x="4" y="9"/>
                    <a:pt x="0" y="10"/>
                  </a:cubicBezTo>
                  <a:cubicBezTo>
                    <a:pt x="0" y="4"/>
                    <a:pt x="6" y="5"/>
                    <a:pt x="6"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71" name="Freeform 73"/>
            <p:cNvSpPr>
              <a:spLocks/>
            </p:cNvSpPr>
            <p:nvPr/>
          </p:nvSpPr>
          <p:spPr bwMode="auto">
            <a:xfrm>
              <a:off x="7104062" y="3095625"/>
              <a:ext cx="25400" cy="52388"/>
            </a:xfrm>
            <a:custGeom>
              <a:avLst/>
              <a:gdLst>
                <a:gd name="T0" fmla="*/ 2 w 7"/>
                <a:gd name="T1" fmla="*/ 0 h 14"/>
                <a:gd name="T2" fmla="*/ 7 w 7"/>
                <a:gd name="T3" fmla="*/ 5 h 14"/>
                <a:gd name="T4" fmla="*/ 0 w 7"/>
                <a:gd name="T5" fmla="*/ 13 h 14"/>
                <a:gd name="T6" fmla="*/ 3 w 7"/>
                <a:gd name="T7" fmla="*/ 12 h 14"/>
                <a:gd name="T8" fmla="*/ 2 w 7"/>
                <a:gd name="T9" fmla="*/ 0 h 14"/>
              </a:gdLst>
              <a:ahLst/>
              <a:cxnLst>
                <a:cxn ang="0">
                  <a:pos x="T0" y="T1"/>
                </a:cxn>
                <a:cxn ang="0">
                  <a:pos x="T2" y="T3"/>
                </a:cxn>
                <a:cxn ang="0">
                  <a:pos x="T4" y="T5"/>
                </a:cxn>
                <a:cxn ang="0">
                  <a:pos x="T6" y="T7"/>
                </a:cxn>
                <a:cxn ang="0">
                  <a:pos x="T8" y="T9"/>
                </a:cxn>
              </a:cxnLst>
              <a:rect l="0" t="0" r="r" b="b"/>
              <a:pathLst>
                <a:path w="7" h="14">
                  <a:moveTo>
                    <a:pt x="2" y="0"/>
                  </a:moveTo>
                  <a:cubicBezTo>
                    <a:pt x="5" y="0"/>
                    <a:pt x="3" y="6"/>
                    <a:pt x="7" y="5"/>
                  </a:cubicBezTo>
                  <a:cubicBezTo>
                    <a:pt x="6" y="8"/>
                    <a:pt x="7" y="14"/>
                    <a:pt x="0" y="13"/>
                  </a:cubicBezTo>
                  <a:cubicBezTo>
                    <a:pt x="0" y="12"/>
                    <a:pt x="2" y="12"/>
                    <a:pt x="3" y="12"/>
                  </a:cubicBezTo>
                  <a:cubicBezTo>
                    <a:pt x="1" y="6"/>
                    <a:pt x="1" y="7"/>
                    <a:pt x="2"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72" name="Freeform 74"/>
            <p:cNvSpPr>
              <a:spLocks/>
            </p:cNvSpPr>
            <p:nvPr/>
          </p:nvSpPr>
          <p:spPr bwMode="auto">
            <a:xfrm>
              <a:off x="6942137" y="3109913"/>
              <a:ext cx="104775" cy="34925"/>
            </a:xfrm>
            <a:custGeom>
              <a:avLst/>
              <a:gdLst>
                <a:gd name="T0" fmla="*/ 28 w 28"/>
                <a:gd name="T1" fmla="*/ 3 h 9"/>
                <a:gd name="T2" fmla="*/ 19 w 28"/>
                <a:gd name="T3" fmla="*/ 8 h 9"/>
                <a:gd name="T4" fmla="*/ 0 w 28"/>
                <a:gd name="T5" fmla="*/ 9 h 9"/>
                <a:gd name="T6" fmla="*/ 24 w 28"/>
                <a:gd name="T7" fmla="*/ 2 h 9"/>
                <a:gd name="T8" fmla="*/ 28 w 28"/>
                <a:gd name="T9" fmla="*/ 3 h 9"/>
              </a:gdLst>
              <a:ahLst/>
              <a:cxnLst>
                <a:cxn ang="0">
                  <a:pos x="T0" y="T1"/>
                </a:cxn>
                <a:cxn ang="0">
                  <a:pos x="T2" y="T3"/>
                </a:cxn>
                <a:cxn ang="0">
                  <a:pos x="T4" y="T5"/>
                </a:cxn>
                <a:cxn ang="0">
                  <a:pos x="T6" y="T7"/>
                </a:cxn>
                <a:cxn ang="0">
                  <a:pos x="T8" y="T9"/>
                </a:cxn>
              </a:cxnLst>
              <a:rect l="0" t="0" r="r" b="b"/>
              <a:pathLst>
                <a:path w="28" h="9">
                  <a:moveTo>
                    <a:pt x="28" y="3"/>
                  </a:moveTo>
                  <a:cubicBezTo>
                    <a:pt x="28" y="7"/>
                    <a:pt x="23" y="7"/>
                    <a:pt x="19" y="8"/>
                  </a:cubicBezTo>
                  <a:cubicBezTo>
                    <a:pt x="13" y="8"/>
                    <a:pt x="5" y="7"/>
                    <a:pt x="0" y="9"/>
                  </a:cubicBezTo>
                  <a:cubicBezTo>
                    <a:pt x="1" y="0"/>
                    <a:pt x="20" y="9"/>
                    <a:pt x="24" y="2"/>
                  </a:cubicBezTo>
                  <a:cubicBezTo>
                    <a:pt x="25" y="3"/>
                    <a:pt x="26" y="4"/>
                    <a:pt x="28" y="3"/>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73" name="Freeform 75"/>
            <p:cNvSpPr>
              <a:spLocks/>
            </p:cNvSpPr>
            <p:nvPr/>
          </p:nvSpPr>
          <p:spPr bwMode="auto">
            <a:xfrm>
              <a:off x="7175500" y="3151188"/>
              <a:ext cx="66675" cy="46038"/>
            </a:xfrm>
            <a:custGeom>
              <a:avLst/>
              <a:gdLst>
                <a:gd name="T0" fmla="*/ 18 w 18"/>
                <a:gd name="T1" fmla="*/ 8 h 12"/>
                <a:gd name="T2" fmla="*/ 15 w 18"/>
                <a:gd name="T3" fmla="*/ 11 h 12"/>
                <a:gd name="T4" fmla="*/ 7 w 18"/>
                <a:gd name="T5" fmla="*/ 11 h 12"/>
                <a:gd name="T6" fmla="*/ 5 w 18"/>
                <a:gd name="T7" fmla="*/ 9 h 12"/>
                <a:gd name="T8" fmla="*/ 0 w 18"/>
                <a:gd name="T9" fmla="*/ 5 h 12"/>
                <a:gd name="T10" fmla="*/ 7 w 18"/>
                <a:gd name="T11" fmla="*/ 2 h 12"/>
                <a:gd name="T12" fmla="*/ 11 w 18"/>
                <a:gd name="T13" fmla="*/ 1 h 12"/>
                <a:gd name="T14" fmla="*/ 11 w 18"/>
                <a:gd name="T15" fmla="*/ 2 h 12"/>
                <a:gd name="T16" fmla="*/ 12 w 18"/>
                <a:gd name="T17" fmla="*/ 1 h 12"/>
                <a:gd name="T18" fmla="*/ 18 w 18"/>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2">
                  <a:moveTo>
                    <a:pt x="18" y="8"/>
                  </a:moveTo>
                  <a:cubicBezTo>
                    <a:pt x="17" y="9"/>
                    <a:pt x="15" y="9"/>
                    <a:pt x="15" y="11"/>
                  </a:cubicBezTo>
                  <a:cubicBezTo>
                    <a:pt x="12" y="9"/>
                    <a:pt x="9" y="12"/>
                    <a:pt x="7" y="11"/>
                  </a:cubicBezTo>
                  <a:cubicBezTo>
                    <a:pt x="6" y="11"/>
                    <a:pt x="7" y="9"/>
                    <a:pt x="5" y="9"/>
                  </a:cubicBezTo>
                  <a:cubicBezTo>
                    <a:pt x="4" y="9"/>
                    <a:pt x="2" y="6"/>
                    <a:pt x="0" y="5"/>
                  </a:cubicBezTo>
                  <a:cubicBezTo>
                    <a:pt x="0" y="3"/>
                    <a:pt x="4" y="4"/>
                    <a:pt x="7" y="2"/>
                  </a:cubicBezTo>
                  <a:cubicBezTo>
                    <a:pt x="7" y="2"/>
                    <a:pt x="10" y="0"/>
                    <a:pt x="11" y="1"/>
                  </a:cubicBezTo>
                  <a:cubicBezTo>
                    <a:pt x="11" y="1"/>
                    <a:pt x="11" y="2"/>
                    <a:pt x="11" y="2"/>
                  </a:cubicBezTo>
                  <a:cubicBezTo>
                    <a:pt x="12" y="2"/>
                    <a:pt x="13" y="1"/>
                    <a:pt x="12" y="1"/>
                  </a:cubicBezTo>
                  <a:cubicBezTo>
                    <a:pt x="15" y="2"/>
                    <a:pt x="17" y="4"/>
                    <a:pt x="18" y="8"/>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74" name="Freeform 76"/>
            <p:cNvSpPr>
              <a:spLocks/>
            </p:cNvSpPr>
            <p:nvPr/>
          </p:nvSpPr>
          <p:spPr bwMode="auto">
            <a:xfrm>
              <a:off x="7208837" y="3173413"/>
              <a:ext cx="385763" cy="206375"/>
            </a:xfrm>
            <a:custGeom>
              <a:avLst/>
              <a:gdLst>
                <a:gd name="T0" fmla="*/ 34 w 103"/>
                <a:gd name="T1" fmla="*/ 27 h 55"/>
                <a:gd name="T2" fmla="*/ 28 w 103"/>
                <a:gd name="T3" fmla="*/ 24 h 55"/>
                <a:gd name="T4" fmla="*/ 26 w 103"/>
                <a:gd name="T5" fmla="*/ 19 h 55"/>
                <a:gd name="T6" fmla="*/ 10 w 103"/>
                <a:gd name="T7" fmla="*/ 15 h 55"/>
                <a:gd name="T8" fmla="*/ 2 w 103"/>
                <a:gd name="T9" fmla="*/ 15 h 55"/>
                <a:gd name="T10" fmla="*/ 0 w 103"/>
                <a:gd name="T11" fmla="*/ 9 h 55"/>
                <a:gd name="T12" fmla="*/ 5 w 103"/>
                <a:gd name="T13" fmla="*/ 9 h 55"/>
                <a:gd name="T14" fmla="*/ 9 w 103"/>
                <a:gd name="T15" fmla="*/ 7 h 55"/>
                <a:gd name="T16" fmla="*/ 16 w 103"/>
                <a:gd name="T17" fmla="*/ 10 h 55"/>
                <a:gd name="T18" fmla="*/ 21 w 103"/>
                <a:gd name="T19" fmla="*/ 6 h 55"/>
                <a:gd name="T20" fmla="*/ 33 w 103"/>
                <a:gd name="T21" fmla="*/ 2 h 55"/>
                <a:gd name="T22" fmla="*/ 35 w 103"/>
                <a:gd name="T23" fmla="*/ 5 h 55"/>
                <a:gd name="T24" fmla="*/ 47 w 103"/>
                <a:gd name="T25" fmla="*/ 9 h 55"/>
                <a:gd name="T26" fmla="*/ 49 w 103"/>
                <a:gd name="T27" fmla="*/ 7 h 55"/>
                <a:gd name="T28" fmla="*/ 52 w 103"/>
                <a:gd name="T29" fmla="*/ 10 h 55"/>
                <a:gd name="T30" fmla="*/ 59 w 103"/>
                <a:gd name="T31" fmla="*/ 10 h 55"/>
                <a:gd name="T32" fmla="*/ 65 w 103"/>
                <a:gd name="T33" fmla="*/ 13 h 55"/>
                <a:gd name="T34" fmla="*/ 65 w 103"/>
                <a:gd name="T35" fmla="*/ 17 h 55"/>
                <a:gd name="T36" fmla="*/ 68 w 103"/>
                <a:gd name="T37" fmla="*/ 16 h 55"/>
                <a:gd name="T38" fmla="*/ 69 w 103"/>
                <a:gd name="T39" fmla="*/ 20 h 55"/>
                <a:gd name="T40" fmla="*/ 76 w 103"/>
                <a:gd name="T41" fmla="*/ 24 h 55"/>
                <a:gd name="T42" fmla="*/ 87 w 103"/>
                <a:gd name="T43" fmla="*/ 29 h 55"/>
                <a:gd name="T44" fmla="*/ 86 w 103"/>
                <a:gd name="T45" fmla="*/ 33 h 55"/>
                <a:gd name="T46" fmla="*/ 90 w 103"/>
                <a:gd name="T47" fmla="*/ 36 h 55"/>
                <a:gd name="T48" fmla="*/ 90 w 103"/>
                <a:gd name="T49" fmla="*/ 38 h 55"/>
                <a:gd name="T50" fmla="*/ 96 w 103"/>
                <a:gd name="T51" fmla="*/ 44 h 55"/>
                <a:gd name="T52" fmla="*/ 103 w 103"/>
                <a:gd name="T53" fmla="*/ 51 h 55"/>
                <a:gd name="T54" fmla="*/ 93 w 103"/>
                <a:gd name="T55" fmla="*/ 51 h 55"/>
                <a:gd name="T56" fmla="*/ 85 w 103"/>
                <a:gd name="T57" fmla="*/ 45 h 55"/>
                <a:gd name="T58" fmla="*/ 82 w 103"/>
                <a:gd name="T59" fmla="*/ 43 h 55"/>
                <a:gd name="T60" fmla="*/ 80 w 103"/>
                <a:gd name="T61" fmla="*/ 41 h 55"/>
                <a:gd name="T62" fmla="*/ 76 w 103"/>
                <a:gd name="T63" fmla="*/ 37 h 55"/>
                <a:gd name="T64" fmla="*/ 65 w 103"/>
                <a:gd name="T65" fmla="*/ 36 h 55"/>
                <a:gd name="T66" fmla="*/ 59 w 103"/>
                <a:gd name="T67" fmla="*/ 48 h 55"/>
                <a:gd name="T68" fmla="*/ 51 w 103"/>
                <a:gd name="T69" fmla="*/ 45 h 55"/>
                <a:gd name="T70" fmla="*/ 47 w 103"/>
                <a:gd name="T71" fmla="*/ 44 h 55"/>
                <a:gd name="T72" fmla="*/ 41 w 103"/>
                <a:gd name="T73" fmla="*/ 37 h 55"/>
                <a:gd name="T74" fmla="*/ 35 w 103"/>
                <a:gd name="T75" fmla="*/ 43 h 55"/>
                <a:gd name="T76" fmla="*/ 31 w 103"/>
                <a:gd name="T77" fmla="*/ 40 h 55"/>
                <a:gd name="T78" fmla="*/ 35 w 103"/>
                <a:gd name="T79" fmla="*/ 36 h 55"/>
                <a:gd name="T80" fmla="*/ 38 w 103"/>
                <a:gd name="T81" fmla="*/ 30 h 55"/>
                <a:gd name="T82" fmla="*/ 37 w 103"/>
                <a:gd name="T83" fmla="*/ 33 h 55"/>
                <a:gd name="T84" fmla="*/ 34 w 103"/>
                <a:gd name="T85" fmla="*/ 2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55">
                  <a:moveTo>
                    <a:pt x="34" y="27"/>
                  </a:moveTo>
                  <a:cubicBezTo>
                    <a:pt x="31" y="27"/>
                    <a:pt x="32" y="23"/>
                    <a:pt x="28" y="24"/>
                  </a:cubicBezTo>
                  <a:cubicBezTo>
                    <a:pt x="28" y="22"/>
                    <a:pt x="26" y="21"/>
                    <a:pt x="26" y="19"/>
                  </a:cubicBezTo>
                  <a:cubicBezTo>
                    <a:pt x="20" y="18"/>
                    <a:pt x="14" y="18"/>
                    <a:pt x="10" y="15"/>
                  </a:cubicBezTo>
                  <a:cubicBezTo>
                    <a:pt x="6" y="16"/>
                    <a:pt x="7" y="15"/>
                    <a:pt x="2" y="15"/>
                  </a:cubicBezTo>
                  <a:cubicBezTo>
                    <a:pt x="2" y="12"/>
                    <a:pt x="2" y="9"/>
                    <a:pt x="0" y="9"/>
                  </a:cubicBezTo>
                  <a:cubicBezTo>
                    <a:pt x="1" y="6"/>
                    <a:pt x="3" y="9"/>
                    <a:pt x="5" y="9"/>
                  </a:cubicBezTo>
                  <a:cubicBezTo>
                    <a:pt x="7" y="9"/>
                    <a:pt x="7" y="7"/>
                    <a:pt x="9" y="7"/>
                  </a:cubicBezTo>
                  <a:cubicBezTo>
                    <a:pt x="12" y="8"/>
                    <a:pt x="13" y="10"/>
                    <a:pt x="16" y="10"/>
                  </a:cubicBezTo>
                  <a:cubicBezTo>
                    <a:pt x="19" y="12"/>
                    <a:pt x="20" y="7"/>
                    <a:pt x="21" y="6"/>
                  </a:cubicBezTo>
                  <a:cubicBezTo>
                    <a:pt x="25" y="4"/>
                    <a:pt x="30" y="5"/>
                    <a:pt x="33" y="2"/>
                  </a:cubicBezTo>
                  <a:cubicBezTo>
                    <a:pt x="36" y="0"/>
                    <a:pt x="35" y="4"/>
                    <a:pt x="35" y="5"/>
                  </a:cubicBezTo>
                  <a:cubicBezTo>
                    <a:pt x="38" y="6"/>
                    <a:pt x="47" y="4"/>
                    <a:pt x="47" y="9"/>
                  </a:cubicBezTo>
                  <a:cubicBezTo>
                    <a:pt x="48" y="10"/>
                    <a:pt x="49" y="7"/>
                    <a:pt x="49" y="7"/>
                  </a:cubicBezTo>
                  <a:cubicBezTo>
                    <a:pt x="51" y="8"/>
                    <a:pt x="51" y="10"/>
                    <a:pt x="52" y="10"/>
                  </a:cubicBezTo>
                  <a:cubicBezTo>
                    <a:pt x="54" y="11"/>
                    <a:pt x="57" y="10"/>
                    <a:pt x="59" y="10"/>
                  </a:cubicBezTo>
                  <a:cubicBezTo>
                    <a:pt x="60" y="11"/>
                    <a:pt x="60" y="15"/>
                    <a:pt x="65" y="13"/>
                  </a:cubicBezTo>
                  <a:cubicBezTo>
                    <a:pt x="67" y="15"/>
                    <a:pt x="65" y="15"/>
                    <a:pt x="65" y="17"/>
                  </a:cubicBezTo>
                  <a:cubicBezTo>
                    <a:pt x="67" y="18"/>
                    <a:pt x="67" y="17"/>
                    <a:pt x="68" y="16"/>
                  </a:cubicBezTo>
                  <a:cubicBezTo>
                    <a:pt x="69" y="16"/>
                    <a:pt x="69" y="18"/>
                    <a:pt x="69" y="20"/>
                  </a:cubicBezTo>
                  <a:cubicBezTo>
                    <a:pt x="70" y="22"/>
                    <a:pt x="74" y="23"/>
                    <a:pt x="76" y="24"/>
                  </a:cubicBezTo>
                  <a:cubicBezTo>
                    <a:pt x="78" y="25"/>
                    <a:pt x="83" y="29"/>
                    <a:pt x="87" y="29"/>
                  </a:cubicBezTo>
                  <a:cubicBezTo>
                    <a:pt x="88" y="31"/>
                    <a:pt x="86" y="31"/>
                    <a:pt x="86" y="33"/>
                  </a:cubicBezTo>
                  <a:cubicBezTo>
                    <a:pt x="87" y="34"/>
                    <a:pt x="89" y="34"/>
                    <a:pt x="90" y="36"/>
                  </a:cubicBezTo>
                  <a:cubicBezTo>
                    <a:pt x="91" y="36"/>
                    <a:pt x="90" y="38"/>
                    <a:pt x="90" y="38"/>
                  </a:cubicBezTo>
                  <a:cubicBezTo>
                    <a:pt x="92" y="40"/>
                    <a:pt x="94" y="41"/>
                    <a:pt x="96" y="44"/>
                  </a:cubicBezTo>
                  <a:cubicBezTo>
                    <a:pt x="98" y="47"/>
                    <a:pt x="99" y="50"/>
                    <a:pt x="103" y="51"/>
                  </a:cubicBezTo>
                  <a:cubicBezTo>
                    <a:pt x="100" y="55"/>
                    <a:pt x="95" y="51"/>
                    <a:pt x="93" y="51"/>
                  </a:cubicBezTo>
                  <a:cubicBezTo>
                    <a:pt x="90" y="50"/>
                    <a:pt x="88" y="49"/>
                    <a:pt x="85" y="45"/>
                  </a:cubicBezTo>
                  <a:cubicBezTo>
                    <a:pt x="84" y="45"/>
                    <a:pt x="83" y="43"/>
                    <a:pt x="82" y="43"/>
                  </a:cubicBezTo>
                  <a:cubicBezTo>
                    <a:pt x="81" y="42"/>
                    <a:pt x="80" y="43"/>
                    <a:pt x="80" y="41"/>
                  </a:cubicBezTo>
                  <a:cubicBezTo>
                    <a:pt x="80" y="41"/>
                    <a:pt x="76" y="37"/>
                    <a:pt x="76" y="37"/>
                  </a:cubicBezTo>
                  <a:cubicBezTo>
                    <a:pt x="73" y="36"/>
                    <a:pt x="69" y="38"/>
                    <a:pt x="65" y="36"/>
                  </a:cubicBezTo>
                  <a:cubicBezTo>
                    <a:pt x="62" y="39"/>
                    <a:pt x="61" y="44"/>
                    <a:pt x="59" y="48"/>
                  </a:cubicBezTo>
                  <a:cubicBezTo>
                    <a:pt x="58" y="46"/>
                    <a:pt x="53" y="47"/>
                    <a:pt x="51" y="45"/>
                  </a:cubicBezTo>
                  <a:cubicBezTo>
                    <a:pt x="49" y="44"/>
                    <a:pt x="52" y="42"/>
                    <a:pt x="47" y="44"/>
                  </a:cubicBezTo>
                  <a:cubicBezTo>
                    <a:pt x="50" y="37"/>
                    <a:pt x="40" y="43"/>
                    <a:pt x="41" y="37"/>
                  </a:cubicBezTo>
                  <a:cubicBezTo>
                    <a:pt x="38" y="37"/>
                    <a:pt x="35" y="38"/>
                    <a:pt x="35" y="43"/>
                  </a:cubicBezTo>
                  <a:cubicBezTo>
                    <a:pt x="34" y="42"/>
                    <a:pt x="34" y="39"/>
                    <a:pt x="31" y="40"/>
                  </a:cubicBezTo>
                  <a:cubicBezTo>
                    <a:pt x="32" y="37"/>
                    <a:pt x="34" y="37"/>
                    <a:pt x="35" y="36"/>
                  </a:cubicBezTo>
                  <a:cubicBezTo>
                    <a:pt x="37" y="34"/>
                    <a:pt x="39" y="34"/>
                    <a:pt x="38" y="30"/>
                  </a:cubicBezTo>
                  <a:cubicBezTo>
                    <a:pt x="37" y="29"/>
                    <a:pt x="37" y="33"/>
                    <a:pt x="37" y="33"/>
                  </a:cubicBezTo>
                  <a:cubicBezTo>
                    <a:pt x="34" y="32"/>
                    <a:pt x="35" y="24"/>
                    <a:pt x="34" y="27"/>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75" name="Freeform 77"/>
            <p:cNvSpPr>
              <a:spLocks/>
            </p:cNvSpPr>
            <p:nvPr/>
          </p:nvSpPr>
          <p:spPr bwMode="auto">
            <a:xfrm>
              <a:off x="7123112" y="3200400"/>
              <a:ext cx="36513" cy="33338"/>
            </a:xfrm>
            <a:custGeom>
              <a:avLst/>
              <a:gdLst>
                <a:gd name="T0" fmla="*/ 9 w 10"/>
                <a:gd name="T1" fmla="*/ 3 h 9"/>
                <a:gd name="T2" fmla="*/ 0 w 10"/>
                <a:gd name="T3" fmla="*/ 5 h 9"/>
                <a:gd name="T4" fmla="*/ 9 w 10"/>
                <a:gd name="T5" fmla="*/ 3 h 9"/>
              </a:gdLst>
              <a:ahLst/>
              <a:cxnLst>
                <a:cxn ang="0">
                  <a:pos x="T0" y="T1"/>
                </a:cxn>
                <a:cxn ang="0">
                  <a:pos x="T2" y="T3"/>
                </a:cxn>
                <a:cxn ang="0">
                  <a:pos x="T4" y="T5"/>
                </a:cxn>
              </a:cxnLst>
              <a:rect l="0" t="0" r="r" b="b"/>
              <a:pathLst>
                <a:path w="10" h="9">
                  <a:moveTo>
                    <a:pt x="9" y="3"/>
                  </a:moveTo>
                  <a:cubicBezTo>
                    <a:pt x="10" y="9"/>
                    <a:pt x="2" y="5"/>
                    <a:pt x="0" y="5"/>
                  </a:cubicBezTo>
                  <a:cubicBezTo>
                    <a:pt x="1" y="3"/>
                    <a:pt x="8" y="0"/>
                    <a:pt x="9" y="3"/>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76" name="Freeform 78"/>
            <p:cNvSpPr>
              <a:spLocks/>
            </p:cNvSpPr>
            <p:nvPr/>
          </p:nvSpPr>
          <p:spPr bwMode="auto">
            <a:xfrm>
              <a:off x="7069137" y="3208338"/>
              <a:ext cx="26988" cy="14288"/>
            </a:xfrm>
            <a:custGeom>
              <a:avLst/>
              <a:gdLst>
                <a:gd name="T0" fmla="*/ 1 w 7"/>
                <a:gd name="T1" fmla="*/ 3 h 4"/>
                <a:gd name="T2" fmla="*/ 5 w 7"/>
                <a:gd name="T3" fmla="*/ 4 h 4"/>
                <a:gd name="T4" fmla="*/ 2 w 7"/>
                <a:gd name="T5" fmla="*/ 4 h 4"/>
                <a:gd name="T6" fmla="*/ 1 w 7"/>
                <a:gd name="T7" fmla="*/ 3 h 4"/>
              </a:gdLst>
              <a:ahLst/>
              <a:cxnLst>
                <a:cxn ang="0">
                  <a:pos x="T0" y="T1"/>
                </a:cxn>
                <a:cxn ang="0">
                  <a:pos x="T2" y="T3"/>
                </a:cxn>
                <a:cxn ang="0">
                  <a:pos x="T4" y="T5"/>
                </a:cxn>
                <a:cxn ang="0">
                  <a:pos x="T6" y="T7"/>
                </a:cxn>
              </a:cxnLst>
              <a:rect l="0" t="0" r="r" b="b"/>
              <a:pathLst>
                <a:path w="7" h="4">
                  <a:moveTo>
                    <a:pt x="1" y="3"/>
                  </a:moveTo>
                  <a:cubicBezTo>
                    <a:pt x="0" y="0"/>
                    <a:pt x="7" y="1"/>
                    <a:pt x="5" y="4"/>
                  </a:cubicBezTo>
                  <a:cubicBezTo>
                    <a:pt x="2" y="4"/>
                    <a:pt x="2" y="4"/>
                    <a:pt x="2" y="4"/>
                  </a:cubicBezTo>
                  <a:cubicBezTo>
                    <a:pt x="3" y="3"/>
                    <a:pt x="2" y="3"/>
                    <a:pt x="1" y="3"/>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77" name="Freeform 79"/>
            <p:cNvSpPr>
              <a:spLocks/>
            </p:cNvSpPr>
            <p:nvPr/>
          </p:nvSpPr>
          <p:spPr bwMode="auto">
            <a:xfrm>
              <a:off x="7561262" y="3238500"/>
              <a:ext cx="79375" cy="55563"/>
            </a:xfrm>
            <a:custGeom>
              <a:avLst/>
              <a:gdLst>
                <a:gd name="T0" fmla="*/ 16 w 21"/>
                <a:gd name="T1" fmla="*/ 0 h 15"/>
                <a:gd name="T2" fmla="*/ 20 w 21"/>
                <a:gd name="T3" fmla="*/ 0 h 15"/>
                <a:gd name="T4" fmla="*/ 20 w 21"/>
                <a:gd name="T5" fmla="*/ 5 h 15"/>
                <a:gd name="T6" fmla="*/ 17 w 21"/>
                <a:gd name="T7" fmla="*/ 6 h 15"/>
                <a:gd name="T8" fmla="*/ 17 w 21"/>
                <a:gd name="T9" fmla="*/ 10 h 15"/>
                <a:gd name="T10" fmla="*/ 14 w 21"/>
                <a:gd name="T11" fmla="*/ 12 h 15"/>
                <a:gd name="T12" fmla="*/ 2 w 21"/>
                <a:gd name="T13" fmla="*/ 7 h 15"/>
                <a:gd name="T14" fmla="*/ 16 w 21"/>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5">
                  <a:moveTo>
                    <a:pt x="16" y="0"/>
                  </a:moveTo>
                  <a:cubicBezTo>
                    <a:pt x="20" y="0"/>
                    <a:pt x="20" y="0"/>
                    <a:pt x="20" y="0"/>
                  </a:cubicBezTo>
                  <a:cubicBezTo>
                    <a:pt x="20" y="2"/>
                    <a:pt x="21" y="3"/>
                    <a:pt x="20" y="5"/>
                  </a:cubicBezTo>
                  <a:cubicBezTo>
                    <a:pt x="20" y="6"/>
                    <a:pt x="17" y="5"/>
                    <a:pt x="17" y="6"/>
                  </a:cubicBezTo>
                  <a:cubicBezTo>
                    <a:pt x="17" y="7"/>
                    <a:pt x="19" y="9"/>
                    <a:pt x="17" y="10"/>
                  </a:cubicBezTo>
                  <a:cubicBezTo>
                    <a:pt x="15" y="9"/>
                    <a:pt x="14" y="9"/>
                    <a:pt x="14" y="12"/>
                  </a:cubicBezTo>
                  <a:cubicBezTo>
                    <a:pt x="10" y="10"/>
                    <a:pt x="0" y="15"/>
                    <a:pt x="2" y="7"/>
                  </a:cubicBezTo>
                  <a:cubicBezTo>
                    <a:pt x="9" y="10"/>
                    <a:pt x="14" y="6"/>
                    <a:pt x="16"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78" name="Freeform 80"/>
            <p:cNvSpPr>
              <a:spLocks/>
            </p:cNvSpPr>
            <p:nvPr/>
          </p:nvSpPr>
          <p:spPr bwMode="auto">
            <a:xfrm>
              <a:off x="6878637" y="3321050"/>
              <a:ext cx="41275" cy="22225"/>
            </a:xfrm>
            <a:custGeom>
              <a:avLst/>
              <a:gdLst>
                <a:gd name="T0" fmla="*/ 11 w 11"/>
                <a:gd name="T1" fmla="*/ 1 h 6"/>
                <a:gd name="T2" fmla="*/ 0 w 11"/>
                <a:gd name="T3" fmla="*/ 5 h 6"/>
                <a:gd name="T4" fmla="*/ 11 w 11"/>
                <a:gd name="T5" fmla="*/ 1 h 6"/>
              </a:gdLst>
              <a:ahLst/>
              <a:cxnLst>
                <a:cxn ang="0">
                  <a:pos x="T0" y="T1"/>
                </a:cxn>
                <a:cxn ang="0">
                  <a:pos x="T2" y="T3"/>
                </a:cxn>
                <a:cxn ang="0">
                  <a:pos x="T4" y="T5"/>
                </a:cxn>
              </a:cxnLst>
              <a:rect l="0" t="0" r="r" b="b"/>
              <a:pathLst>
                <a:path w="11" h="6">
                  <a:moveTo>
                    <a:pt x="11" y="1"/>
                  </a:moveTo>
                  <a:cubicBezTo>
                    <a:pt x="9" y="3"/>
                    <a:pt x="6" y="6"/>
                    <a:pt x="0" y="5"/>
                  </a:cubicBezTo>
                  <a:cubicBezTo>
                    <a:pt x="0" y="0"/>
                    <a:pt x="6" y="1"/>
                    <a:pt x="11" y="1"/>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79" name="Freeform 81"/>
            <p:cNvSpPr>
              <a:spLocks/>
            </p:cNvSpPr>
            <p:nvPr/>
          </p:nvSpPr>
          <p:spPr bwMode="auto">
            <a:xfrm>
              <a:off x="6942137" y="3321050"/>
              <a:ext cx="41275" cy="14288"/>
            </a:xfrm>
            <a:custGeom>
              <a:avLst/>
              <a:gdLst>
                <a:gd name="T0" fmla="*/ 11 w 11"/>
                <a:gd name="T1" fmla="*/ 1 h 4"/>
                <a:gd name="T2" fmla="*/ 0 w 11"/>
                <a:gd name="T3" fmla="*/ 4 h 4"/>
                <a:gd name="T4" fmla="*/ 11 w 11"/>
                <a:gd name="T5" fmla="*/ 1 h 4"/>
              </a:gdLst>
              <a:ahLst/>
              <a:cxnLst>
                <a:cxn ang="0">
                  <a:pos x="T0" y="T1"/>
                </a:cxn>
                <a:cxn ang="0">
                  <a:pos x="T2" y="T3"/>
                </a:cxn>
                <a:cxn ang="0">
                  <a:pos x="T4" y="T5"/>
                </a:cxn>
              </a:cxnLst>
              <a:rect l="0" t="0" r="r" b="b"/>
              <a:pathLst>
                <a:path w="11" h="4">
                  <a:moveTo>
                    <a:pt x="11" y="1"/>
                  </a:moveTo>
                  <a:cubicBezTo>
                    <a:pt x="10" y="4"/>
                    <a:pt x="5" y="4"/>
                    <a:pt x="0" y="4"/>
                  </a:cubicBezTo>
                  <a:cubicBezTo>
                    <a:pt x="1" y="0"/>
                    <a:pt x="6" y="1"/>
                    <a:pt x="11" y="1"/>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80" name="Freeform 82"/>
            <p:cNvSpPr>
              <a:spLocks/>
            </p:cNvSpPr>
            <p:nvPr/>
          </p:nvSpPr>
          <p:spPr bwMode="auto">
            <a:xfrm>
              <a:off x="7021512" y="3321050"/>
              <a:ext cx="71438" cy="47625"/>
            </a:xfrm>
            <a:custGeom>
              <a:avLst/>
              <a:gdLst>
                <a:gd name="T0" fmla="*/ 18 w 19"/>
                <a:gd name="T1" fmla="*/ 1 h 13"/>
                <a:gd name="T2" fmla="*/ 17 w 19"/>
                <a:gd name="T3" fmla="*/ 6 h 13"/>
                <a:gd name="T4" fmla="*/ 14 w 19"/>
                <a:gd name="T5" fmla="*/ 6 h 13"/>
                <a:gd name="T6" fmla="*/ 1 w 19"/>
                <a:gd name="T7" fmla="*/ 12 h 13"/>
                <a:gd name="T8" fmla="*/ 6 w 19"/>
                <a:gd name="T9" fmla="*/ 8 h 13"/>
                <a:gd name="T10" fmla="*/ 8 w 19"/>
                <a:gd name="T11" fmla="*/ 5 h 13"/>
                <a:gd name="T12" fmla="*/ 11 w 19"/>
                <a:gd name="T13" fmla="*/ 2 h 13"/>
                <a:gd name="T14" fmla="*/ 18 w 19"/>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3">
                  <a:moveTo>
                    <a:pt x="18" y="1"/>
                  </a:moveTo>
                  <a:cubicBezTo>
                    <a:pt x="19" y="4"/>
                    <a:pt x="18" y="5"/>
                    <a:pt x="17" y="6"/>
                  </a:cubicBezTo>
                  <a:cubicBezTo>
                    <a:pt x="16" y="7"/>
                    <a:pt x="14" y="6"/>
                    <a:pt x="14" y="6"/>
                  </a:cubicBezTo>
                  <a:cubicBezTo>
                    <a:pt x="12" y="9"/>
                    <a:pt x="8" y="13"/>
                    <a:pt x="1" y="12"/>
                  </a:cubicBezTo>
                  <a:cubicBezTo>
                    <a:pt x="0" y="9"/>
                    <a:pt x="4" y="9"/>
                    <a:pt x="6" y="8"/>
                  </a:cubicBezTo>
                  <a:cubicBezTo>
                    <a:pt x="7" y="7"/>
                    <a:pt x="7" y="6"/>
                    <a:pt x="8" y="5"/>
                  </a:cubicBezTo>
                  <a:cubicBezTo>
                    <a:pt x="9" y="4"/>
                    <a:pt x="11" y="4"/>
                    <a:pt x="11" y="2"/>
                  </a:cubicBezTo>
                  <a:cubicBezTo>
                    <a:pt x="15" y="3"/>
                    <a:pt x="15" y="0"/>
                    <a:pt x="18" y="1"/>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81" name="Freeform 83"/>
            <p:cNvSpPr>
              <a:spLocks/>
            </p:cNvSpPr>
            <p:nvPr/>
          </p:nvSpPr>
          <p:spPr bwMode="auto">
            <a:xfrm>
              <a:off x="8089900" y="3924300"/>
              <a:ext cx="38100" cy="52388"/>
            </a:xfrm>
            <a:custGeom>
              <a:avLst/>
              <a:gdLst>
                <a:gd name="T0" fmla="*/ 1 w 10"/>
                <a:gd name="T1" fmla="*/ 0 h 14"/>
                <a:gd name="T2" fmla="*/ 2 w 10"/>
                <a:gd name="T3" fmla="*/ 2 h 14"/>
                <a:gd name="T4" fmla="*/ 7 w 10"/>
                <a:gd name="T5" fmla="*/ 7 h 14"/>
                <a:gd name="T6" fmla="*/ 8 w 10"/>
                <a:gd name="T7" fmla="*/ 14 h 14"/>
                <a:gd name="T8" fmla="*/ 4 w 10"/>
                <a:gd name="T9" fmla="*/ 14 h 14"/>
                <a:gd name="T10" fmla="*/ 0 w 10"/>
                <a:gd name="T11" fmla="*/ 2 h 14"/>
                <a:gd name="T12" fmla="*/ 1 w 1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0" h="14">
                  <a:moveTo>
                    <a:pt x="1" y="0"/>
                  </a:moveTo>
                  <a:cubicBezTo>
                    <a:pt x="2" y="0"/>
                    <a:pt x="2" y="1"/>
                    <a:pt x="2" y="2"/>
                  </a:cubicBezTo>
                  <a:cubicBezTo>
                    <a:pt x="1" y="4"/>
                    <a:pt x="9" y="5"/>
                    <a:pt x="7" y="7"/>
                  </a:cubicBezTo>
                  <a:cubicBezTo>
                    <a:pt x="4" y="9"/>
                    <a:pt x="10" y="7"/>
                    <a:pt x="8" y="14"/>
                  </a:cubicBezTo>
                  <a:cubicBezTo>
                    <a:pt x="6" y="14"/>
                    <a:pt x="4" y="11"/>
                    <a:pt x="4" y="14"/>
                  </a:cubicBezTo>
                  <a:cubicBezTo>
                    <a:pt x="2" y="12"/>
                    <a:pt x="1" y="6"/>
                    <a:pt x="0" y="2"/>
                  </a:cubicBezTo>
                  <a:cubicBezTo>
                    <a:pt x="1" y="2"/>
                    <a:pt x="1" y="1"/>
                    <a:pt x="1"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82" name="Freeform 84"/>
            <p:cNvSpPr>
              <a:spLocks/>
            </p:cNvSpPr>
            <p:nvPr/>
          </p:nvSpPr>
          <p:spPr bwMode="auto">
            <a:xfrm>
              <a:off x="8097837" y="3968750"/>
              <a:ext cx="85725" cy="117475"/>
            </a:xfrm>
            <a:custGeom>
              <a:avLst/>
              <a:gdLst>
                <a:gd name="T0" fmla="*/ 7 w 23"/>
                <a:gd name="T1" fmla="*/ 0 h 31"/>
                <a:gd name="T2" fmla="*/ 9 w 23"/>
                <a:gd name="T3" fmla="*/ 2 h 31"/>
                <a:gd name="T4" fmla="*/ 12 w 23"/>
                <a:gd name="T5" fmla="*/ 2 h 31"/>
                <a:gd name="T6" fmla="*/ 23 w 23"/>
                <a:gd name="T7" fmla="*/ 7 h 31"/>
                <a:gd name="T8" fmla="*/ 23 w 23"/>
                <a:gd name="T9" fmla="*/ 14 h 31"/>
                <a:gd name="T10" fmla="*/ 19 w 23"/>
                <a:gd name="T11" fmla="*/ 14 h 31"/>
                <a:gd name="T12" fmla="*/ 17 w 23"/>
                <a:gd name="T13" fmla="*/ 17 h 31"/>
                <a:gd name="T14" fmla="*/ 16 w 23"/>
                <a:gd name="T15" fmla="*/ 26 h 31"/>
                <a:gd name="T16" fmla="*/ 14 w 23"/>
                <a:gd name="T17" fmla="*/ 28 h 31"/>
                <a:gd name="T18" fmla="*/ 7 w 23"/>
                <a:gd name="T19" fmla="*/ 30 h 31"/>
                <a:gd name="T20" fmla="*/ 6 w 23"/>
                <a:gd name="T21" fmla="*/ 26 h 31"/>
                <a:gd name="T22" fmla="*/ 9 w 23"/>
                <a:gd name="T23" fmla="*/ 23 h 31"/>
                <a:gd name="T24" fmla="*/ 0 w 23"/>
                <a:gd name="T25" fmla="*/ 19 h 31"/>
                <a:gd name="T26" fmla="*/ 6 w 23"/>
                <a:gd name="T27" fmla="*/ 13 h 31"/>
                <a:gd name="T28" fmla="*/ 7 w 23"/>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31">
                  <a:moveTo>
                    <a:pt x="7" y="0"/>
                  </a:moveTo>
                  <a:cubicBezTo>
                    <a:pt x="9" y="0"/>
                    <a:pt x="9" y="1"/>
                    <a:pt x="9" y="2"/>
                  </a:cubicBezTo>
                  <a:cubicBezTo>
                    <a:pt x="9" y="4"/>
                    <a:pt x="12" y="2"/>
                    <a:pt x="12" y="2"/>
                  </a:cubicBezTo>
                  <a:cubicBezTo>
                    <a:pt x="16" y="4"/>
                    <a:pt x="15" y="9"/>
                    <a:pt x="23" y="7"/>
                  </a:cubicBezTo>
                  <a:cubicBezTo>
                    <a:pt x="23" y="14"/>
                    <a:pt x="23" y="14"/>
                    <a:pt x="23" y="14"/>
                  </a:cubicBezTo>
                  <a:cubicBezTo>
                    <a:pt x="19" y="14"/>
                    <a:pt x="19" y="14"/>
                    <a:pt x="19" y="14"/>
                  </a:cubicBezTo>
                  <a:cubicBezTo>
                    <a:pt x="19" y="16"/>
                    <a:pt x="18" y="17"/>
                    <a:pt x="17" y="17"/>
                  </a:cubicBezTo>
                  <a:cubicBezTo>
                    <a:pt x="20" y="21"/>
                    <a:pt x="16" y="22"/>
                    <a:pt x="16" y="26"/>
                  </a:cubicBezTo>
                  <a:cubicBezTo>
                    <a:pt x="16" y="27"/>
                    <a:pt x="11" y="28"/>
                    <a:pt x="14" y="28"/>
                  </a:cubicBezTo>
                  <a:cubicBezTo>
                    <a:pt x="15" y="31"/>
                    <a:pt x="10" y="29"/>
                    <a:pt x="7" y="30"/>
                  </a:cubicBezTo>
                  <a:cubicBezTo>
                    <a:pt x="8" y="28"/>
                    <a:pt x="6" y="27"/>
                    <a:pt x="6" y="26"/>
                  </a:cubicBezTo>
                  <a:cubicBezTo>
                    <a:pt x="6" y="23"/>
                    <a:pt x="7" y="23"/>
                    <a:pt x="9" y="23"/>
                  </a:cubicBezTo>
                  <a:cubicBezTo>
                    <a:pt x="7" y="21"/>
                    <a:pt x="6" y="17"/>
                    <a:pt x="0" y="19"/>
                  </a:cubicBezTo>
                  <a:cubicBezTo>
                    <a:pt x="0" y="15"/>
                    <a:pt x="4" y="15"/>
                    <a:pt x="6" y="13"/>
                  </a:cubicBezTo>
                  <a:cubicBezTo>
                    <a:pt x="7" y="6"/>
                    <a:pt x="6" y="6"/>
                    <a:pt x="7"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83" name="Freeform 85"/>
            <p:cNvSpPr>
              <a:spLocks/>
            </p:cNvSpPr>
            <p:nvPr/>
          </p:nvSpPr>
          <p:spPr bwMode="auto">
            <a:xfrm>
              <a:off x="7481887" y="4067175"/>
              <a:ext cx="76200" cy="77788"/>
            </a:xfrm>
            <a:custGeom>
              <a:avLst/>
              <a:gdLst>
                <a:gd name="T0" fmla="*/ 19 w 20"/>
                <a:gd name="T1" fmla="*/ 1 h 21"/>
                <a:gd name="T2" fmla="*/ 19 w 20"/>
                <a:gd name="T3" fmla="*/ 9 h 21"/>
                <a:gd name="T4" fmla="*/ 17 w 20"/>
                <a:gd name="T5" fmla="*/ 7 h 21"/>
                <a:gd name="T6" fmla="*/ 16 w 20"/>
                <a:gd name="T7" fmla="*/ 8 h 21"/>
                <a:gd name="T8" fmla="*/ 16 w 20"/>
                <a:gd name="T9" fmla="*/ 15 h 21"/>
                <a:gd name="T10" fmla="*/ 13 w 20"/>
                <a:gd name="T11" fmla="*/ 15 h 21"/>
                <a:gd name="T12" fmla="*/ 13 w 20"/>
                <a:gd name="T13" fmla="*/ 18 h 21"/>
                <a:gd name="T14" fmla="*/ 9 w 20"/>
                <a:gd name="T15" fmla="*/ 21 h 21"/>
                <a:gd name="T16" fmla="*/ 6 w 20"/>
                <a:gd name="T17" fmla="*/ 16 h 21"/>
                <a:gd name="T18" fmla="*/ 3 w 20"/>
                <a:gd name="T19" fmla="*/ 14 h 21"/>
                <a:gd name="T20" fmla="*/ 0 w 20"/>
                <a:gd name="T21" fmla="*/ 5 h 21"/>
                <a:gd name="T22" fmla="*/ 12 w 20"/>
                <a:gd name="T23" fmla="*/ 2 h 21"/>
                <a:gd name="T24" fmla="*/ 19 w 20"/>
                <a:gd name="T25"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21">
                  <a:moveTo>
                    <a:pt x="19" y="1"/>
                  </a:moveTo>
                  <a:cubicBezTo>
                    <a:pt x="18" y="3"/>
                    <a:pt x="20" y="6"/>
                    <a:pt x="19" y="9"/>
                  </a:cubicBezTo>
                  <a:cubicBezTo>
                    <a:pt x="18" y="10"/>
                    <a:pt x="17" y="8"/>
                    <a:pt x="17" y="7"/>
                  </a:cubicBezTo>
                  <a:cubicBezTo>
                    <a:pt x="17" y="7"/>
                    <a:pt x="16" y="7"/>
                    <a:pt x="16" y="8"/>
                  </a:cubicBezTo>
                  <a:cubicBezTo>
                    <a:pt x="15" y="10"/>
                    <a:pt x="17" y="13"/>
                    <a:pt x="16" y="15"/>
                  </a:cubicBezTo>
                  <a:cubicBezTo>
                    <a:pt x="16" y="15"/>
                    <a:pt x="13" y="15"/>
                    <a:pt x="13" y="15"/>
                  </a:cubicBezTo>
                  <a:cubicBezTo>
                    <a:pt x="13" y="15"/>
                    <a:pt x="13" y="17"/>
                    <a:pt x="13" y="18"/>
                  </a:cubicBezTo>
                  <a:cubicBezTo>
                    <a:pt x="12" y="19"/>
                    <a:pt x="9" y="18"/>
                    <a:pt x="9" y="21"/>
                  </a:cubicBezTo>
                  <a:cubicBezTo>
                    <a:pt x="7" y="20"/>
                    <a:pt x="7" y="18"/>
                    <a:pt x="6" y="16"/>
                  </a:cubicBezTo>
                  <a:cubicBezTo>
                    <a:pt x="5" y="16"/>
                    <a:pt x="3" y="14"/>
                    <a:pt x="3" y="14"/>
                  </a:cubicBezTo>
                  <a:cubicBezTo>
                    <a:pt x="2" y="11"/>
                    <a:pt x="3" y="7"/>
                    <a:pt x="0" y="5"/>
                  </a:cubicBezTo>
                  <a:cubicBezTo>
                    <a:pt x="2" y="3"/>
                    <a:pt x="7" y="3"/>
                    <a:pt x="12" y="2"/>
                  </a:cubicBezTo>
                  <a:cubicBezTo>
                    <a:pt x="14" y="2"/>
                    <a:pt x="16" y="0"/>
                    <a:pt x="19" y="1"/>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84" name="Freeform 86"/>
            <p:cNvSpPr>
              <a:spLocks/>
            </p:cNvSpPr>
            <p:nvPr/>
          </p:nvSpPr>
          <p:spPr bwMode="auto">
            <a:xfrm>
              <a:off x="2813050" y="706437"/>
              <a:ext cx="1290638" cy="963613"/>
            </a:xfrm>
            <a:custGeom>
              <a:avLst/>
              <a:gdLst>
                <a:gd name="T0" fmla="*/ 244 w 344"/>
                <a:gd name="T1" fmla="*/ 29 h 257"/>
                <a:gd name="T2" fmla="*/ 258 w 344"/>
                <a:gd name="T3" fmla="*/ 30 h 257"/>
                <a:gd name="T4" fmla="*/ 277 w 344"/>
                <a:gd name="T5" fmla="*/ 26 h 257"/>
                <a:gd name="T6" fmla="*/ 289 w 344"/>
                <a:gd name="T7" fmla="*/ 27 h 257"/>
                <a:gd name="T8" fmla="*/ 287 w 344"/>
                <a:gd name="T9" fmla="*/ 31 h 257"/>
                <a:gd name="T10" fmla="*/ 324 w 344"/>
                <a:gd name="T11" fmla="*/ 24 h 257"/>
                <a:gd name="T12" fmla="*/ 343 w 344"/>
                <a:gd name="T13" fmla="*/ 29 h 257"/>
                <a:gd name="T14" fmla="*/ 318 w 344"/>
                <a:gd name="T15" fmla="*/ 41 h 257"/>
                <a:gd name="T16" fmla="*/ 311 w 344"/>
                <a:gd name="T17" fmla="*/ 51 h 257"/>
                <a:gd name="T18" fmla="*/ 298 w 344"/>
                <a:gd name="T19" fmla="*/ 65 h 257"/>
                <a:gd name="T20" fmla="*/ 301 w 344"/>
                <a:gd name="T21" fmla="*/ 78 h 257"/>
                <a:gd name="T22" fmla="*/ 293 w 344"/>
                <a:gd name="T23" fmla="*/ 90 h 257"/>
                <a:gd name="T24" fmla="*/ 303 w 344"/>
                <a:gd name="T25" fmla="*/ 107 h 257"/>
                <a:gd name="T26" fmla="*/ 294 w 344"/>
                <a:gd name="T27" fmla="*/ 120 h 257"/>
                <a:gd name="T28" fmla="*/ 284 w 344"/>
                <a:gd name="T29" fmla="*/ 131 h 257"/>
                <a:gd name="T30" fmla="*/ 298 w 344"/>
                <a:gd name="T31" fmla="*/ 156 h 257"/>
                <a:gd name="T32" fmla="*/ 276 w 344"/>
                <a:gd name="T33" fmla="*/ 153 h 257"/>
                <a:gd name="T34" fmla="*/ 275 w 344"/>
                <a:gd name="T35" fmla="*/ 162 h 257"/>
                <a:gd name="T36" fmla="*/ 265 w 344"/>
                <a:gd name="T37" fmla="*/ 176 h 257"/>
                <a:gd name="T38" fmla="*/ 242 w 344"/>
                <a:gd name="T39" fmla="*/ 182 h 257"/>
                <a:gd name="T40" fmla="*/ 231 w 344"/>
                <a:gd name="T41" fmla="*/ 189 h 257"/>
                <a:gd name="T42" fmla="*/ 224 w 344"/>
                <a:gd name="T43" fmla="*/ 197 h 257"/>
                <a:gd name="T44" fmla="*/ 193 w 344"/>
                <a:gd name="T45" fmla="*/ 205 h 257"/>
                <a:gd name="T46" fmla="*/ 185 w 344"/>
                <a:gd name="T47" fmla="*/ 218 h 257"/>
                <a:gd name="T48" fmla="*/ 176 w 344"/>
                <a:gd name="T49" fmla="*/ 229 h 257"/>
                <a:gd name="T50" fmla="*/ 174 w 344"/>
                <a:gd name="T51" fmla="*/ 240 h 257"/>
                <a:gd name="T52" fmla="*/ 155 w 344"/>
                <a:gd name="T53" fmla="*/ 252 h 257"/>
                <a:gd name="T54" fmla="*/ 136 w 344"/>
                <a:gd name="T55" fmla="*/ 242 h 257"/>
                <a:gd name="T56" fmla="*/ 124 w 344"/>
                <a:gd name="T57" fmla="*/ 228 h 257"/>
                <a:gd name="T58" fmla="*/ 117 w 344"/>
                <a:gd name="T59" fmla="*/ 218 h 257"/>
                <a:gd name="T60" fmla="*/ 112 w 344"/>
                <a:gd name="T61" fmla="*/ 197 h 257"/>
                <a:gd name="T62" fmla="*/ 115 w 344"/>
                <a:gd name="T63" fmla="*/ 190 h 257"/>
                <a:gd name="T64" fmla="*/ 124 w 344"/>
                <a:gd name="T65" fmla="*/ 179 h 257"/>
                <a:gd name="T66" fmla="*/ 119 w 344"/>
                <a:gd name="T67" fmla="*/ 165 h 257"/>
                <a:gd name="T68" fmla="*/ 122 w 344"/>
                <a:gd name="T69" fmla="*/ 153 h 257"/>
                <a:gd name="T70" fmla="*/ 108 w 344"/>
                <a:gd name="T71" fmla="*/ 149 h 257"/>
                <a:gd name="T72" fmla="*/ 98 w 344"/>
                <a:gd name="T73" fmla="*/ 131 h 257"/>
                <a:gd name="T74" fmla="*/ 88 w 344"/>
                <a:gd name="T75" fmla="*/ 111 h 257"/>
                <a:gd name="T76" fmla="*/ 63 w 344"/>
                <a:gd name="T77" fmla="*/ 99 h 257"/>
                <a:gd name="T78" fmla="*/ 28 w 344"/>
                <a:gd name="T79" fmla="*/ 100 h 257"/>
                <a:gd name="T80" fmla="*/ 28 w 344"/>
                <a:gd name="T81" fmla="*/ 92 h 257"/>
                <a:gd name="T82" fmla="*/ 14 w 344"/>
                <a:gd name="T83" fmla="*/ 79 h 257"/>
                <a:gd name="T84" fmla="*/ 21 w 344"/>
                <a:gd name="T85" fmla="*/ 66 h 257"/>
                <a:gd name="T86" fmla="*/ 37 w 344"/>
                <a:gd name="T87" fmla="*/ 59 h 257"/>
                <a:gd name="T88" fmla="*/ 40 w 344"/>
                <a:gd name="T89" fmla="*/ 51 h 257"/>
                <a:gd name="T90" fmla="*/ 36 w 344"/>
                <a:gd name="T91" fmla="*/ 45 h 257"/>
                <a:gd name="T92" fmla="*/ 49 w 344"/>
                <a:gd name="T93" fmla="*/ 41 h 257"/>
                <a:gd name="T94" fmla="*/ 63 w 344"/>
                <a:gd name="T95" fmla="*/ 27 h 257"/>
                <a:gd name="T96" fmla="*/ 105 w 344"/>
                <a:gd name="T97" fmla="*/ 22 h 257"/>
                <a:gd name="T98" fmla="*/ 124 w 344"/>
                <a:gd name="T99" fmla="*/ 27 h 257"/>
                <a:gd name="T100" fmla="*/ 143 w 344"/>
                <a:gd name="T101" fmla="*/ 17 h 257"/>
                <a:gd name="T102" fmla="*/ 160 w 344"/>
                <a:gd name="T103" fmla="*/ 19 h 257"/>
                <a:gd name="T104" fmla="*/ 165 w 344"/>
                <a:gd name="T105" fmla="*/ 9 h 257"/>
                <a:gd name="T106" fmla="*/ 197 w 344"/>
                <a:gd name="T107" fmla="*/ 2 h 257"/>
                <a:gd name="T108" fmla="*/ 242 w 344"/>
                <a:gd name="T109" fmla="*/ 1 h 257"/>
                <a:gd name="T110" fmla="*/ 276 w 344"/>
                <a:gd name="T111" fmla="*/ 12 h 257"/>
                <a:gd name="T112" fmla="*/ 287 w 344"/>
                <a:gd name="T113" fmla="*/ 20 h 257"/>
                <a:gd name="T114" fmla="*/ 239 w 344"/>
                <a:gd name="T115" fmla="*/ 22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57">
                  <a:moveTo>
                    <a:pt x="232" y="26"/>
                  </a:moveTo>
                  <a:cubicBezTo>
                    <a:pt x="233" y="27"/>
                    <a:pt x="235" y="27"/>
                    <a:pt x="235" y="29"/>
                  </a:cubicBezTo>
                  <a:cubicBezTo>
                    <a:pt x="237" y="30"/>
                    <a:pt x="239" y="27"/>
                    <a:pt x="239" y="27"/>
                  </a:cubicBezTo>
                  <a:cubicBezTo>
                    <a:pt x="242" y="27"/>
                    <a:pt x="242" y="29"/>
                    <a:pt x="244" y="29"/>
                  </a:cubicBezTo>
                  <a:cubicBezTo>
                    <a:pt x="245" y="28"/>
                    <a:pt x="245" y="27"/>
                    <a:pt x="246" y="27"/>
                  </a:cubicBezTo>
                  <a:cubicBezTo>
                    <a:pt x="248" y="27"/>
                    <a:pt x="249" y="27"/>
                    <a:pt x="251" y="27"/>
                  </a:cubicBezTo>
                  <a:cubicBezTo>
                    <a:pt x="256" y="26"/>
                    <a:pt x="262" y="24"/>
                    <a:pt x="266" y="26"/>
                  </a:cubicBezTo>
                  <a:cubicBezTo>
                    <a:pt x="265" y="29"/>
                    <a:pt x="259" y="27"/>
                    <a:pt x="258" y="30"/>
                  </a:cubicBezTo>
                  <a:cubicBezTo>
                    <a:pt x="258" y="33"/>
                    <a:pt x="261" y="30"/>
                    <a:pt x="261" y="30"/>
                  </a:cubicBezTo>
                  <a:cubicBezTo>
                    <a:pt x="263" y="30"/>
                    <a:pt x="263" y="32"/>
                    <a:pt x="268" y="30"/>
                  </a:cubicBezTo>
                  <a:cubicBezTo>
                    <a:pt x="268" y="30"/>
                    <a:pt x="269" y="29"/>
                    <a:pt x="270" y="29"/>
                  </a:cubicBezTo>
                  <a:cubicBezTo>
                    <a:pt x="271" y="28"/>
                    <a:pt x="277" y="26"/>
                    <a:pt x="277" y="26"/>
                  </a:cubicBezTo>
                  <a:cubicBezTo>
                    <a:pt x="280" y="29"/>
                    <a:pt x="276" y="25"/>
                    <a:pt x="279" y="24"/>
                  </a:cubicBezTo>
                  <a:cubicBezTo>
                    <a:pt x="279" y="24"/>
                    <a:pt x="283" y="25"/>
                    <a:pt x="283" y="24"/>
                  </a:cubicBezTo>
                  <a:cubicBezTo>
                    <a:pt x="284" y="24"/>
                    <a:pt x="286" y="22"/>
                    <a:pt x="290" y="23"/>
                  </a:cubicBezTo>
                  <a:cubicBezTo>
                    <a:pt x="290" y="25"/>
                    <a:pt x="290" y="27"/>
                    <a:pt x="289" y="27"/>
                  </a:cubicBezTo>
                  <a:cubicBezTo>
                    <a:pt x="288" y="28"/>
                    <a:pt x="287" y="29"/>
                    <a:pt x="286" y="30"/>
                  </a:cubicBezTo>
                  <a:cubicBezTo>
                    <a:pt x="284" y="32"/>
                    <a:pt x="284" y="35"/>
                    <a:pt x="280" y="34"/>
                  </a:cubicBezTo>
                  <a:cubicBezTo>
                    <a:pt x="281" y="38"/>
                    <a:pt x="283" y="33"/>
                    <a:pt x="286" y="34"/>
                  </a:cubicBezTo>
                  <a:cubicBezTo>
                    <a:pt x="287" y="35"/>
                    <a:pt x="286" y="32"/>
                    <a:pt x="287" y="31"/>
                  </a:cubicBezTo>
                  <a:cubicBezTo>
                    <a:pt x="289" y="30"/>
                    <a:pt x="294" y="32"/>
                    <a:pt x="294" y="29"/>
                  </a:cubicBezTo>
                  <a:cubicBezTo>
                    <a:pt x="298" y="33"/>
                    <a:pt x="306" y="26"/>
                    <a:pt x="308" y="30"/>
                  </a:cubicBezTo>
                  <a:cubicBezTo>
                    <a:pt x="310" y="29"/>
                    <a:pt x="311" y="27"/>
                    <a:pt x="312" y="26"/>
                  </a:cubicBezTo>
                  <a:cubicBezTo>
                    <a:pt x="317" y="27"/>
                    <a:pt x="320" y="24"/>
                    <a:pt x="324" y="24"/>
                  </a:cubicBezTo>
                  <a:cubicBezTo>
                    <a:pt x="323" y="24"/>
                    <a:pt x="325" y="26"/>
                    <a:pt x="325" y="26"/>
                  </a:cubicBezTo>
                  <a:cubicBezTo>
                    <a:pt x="326" y="26"/>
                    <a:pt x="331" y="25"/>
                    <a:pt x="332" y="26"/>
                  </a:cubicBezTo>
                  <a:cubicBezTo>
                    <a:pt x="334" y="28"/>
                    <a:pt x="333" y="25"/>
                    <a:pt x="335" y="26"/>
                  </a:cubicBezTo>
                  <a:cubicBezTo>
                    <a:pt x="338" y="26"/>
                    <a:pt x="340" y="29"/>
                    <a:pt x="343" y="29"/>
                  </a:cubicBezTo>
                  <a:cubicBezTo>
                    <a:pt x="344" y="32"/>
                    <a:pt x="342" y="31"/>
                    <a:pt x="340" y="31"/>
                  </a:cubicBezTo>
                  <a:cubicBezTo>
                    <a:pt x="340" y="32"/>
                    <a:pt x="338" y="34"/>
                    <a:pt x="338" y="34"/>
                  </a:cubicBezTo>
                  <a:cubicBezTo>
                    <a:pt x="334" y="36"/>
                    <a:pt x="328" y="35"/>
                    <a:pt x="328" y="40"/>
                  </a:cubicBezTo>
                  <a:cubicBezTo>
                    <a:pt x="324" y="40"/>
                    <a:pt x="320" y="39"/>
                    <a:pt x="318" y="41"/>
                  </a:cubicBezTo>
                  <a:cubicBezTo>
                    <a:pt x="320" y="43"/>
                    <a:pt x="323" y="44"/>
                    <a:pt x="317" y="44"/>
                  </a:cubicBezTo>
                  <a:cubicBezTo>
                    <a:pt x="317" y="46"/>
                    <a:pt x="319" y="45"/>
                    <a:pt x="321" y="45"/>
                  </a:cubicBezTo>
                  <a:cubicBezTo>
                    <a:pt x="319" y="49"/>
                    <a:pt x="312" y="49"/>
                    <a:pt x="311" y="54"/>
                  </a:cubicBezTo>
                  <a:cubicBezTo>
                    <a:pt x="308" y="54"/>
                    <a:pt x="312" y="51"/>
                    <a:pt x="311" y="51"/>
                  </a:cubicBezTo>
                  <a:cubicBezTo>
                    <a:pt x="310" y="51"/>
                    <a:pt x="307" y="53"/>
                    <a:pt x="304" y="54"/>
                  </a:cubicBezTo>
                  <a:cubicBezTo>
                    <a:pt x="304" y="55"/>
                    <a:pt x="306" y="55"/>
                    <a:pt x="307" y="55"/>
                  </a:cubicBezTo>
                  <a:cubicBezTo>
                    <a:pt x="303" y="58"/>
                    <a:pt x="305" y="57"/>
                    <a:pt x="304" y="62"/>
                  </a:cubicBezTo>
                  <a:cubicBezTo>
                    <a:pt x="304" y="64"/>
                    <a:pt x="299" y="64"/>
                    <a:pt x="298" y="65"/>
                  </a:cubicBezTo>
                  <a:cubicBezTo>
                    <a:pt x="298" y="66"/>
                    <a:pt x="299" y="69"/>
                    <a:pt x="298" y="69"/>
                  </a:cubicBezTo>
                  <a:cubicBezTo>
                    <a:pt x="297" y="70"/>
                    <a:pt x="295" y="70"/>
                    <a:pt x="293" y="71"/>
                  </a:cubicBezTo>
                  <a:cubicBezTo>
                    <a:pt x="293" y="73"/>
                    <a:pt x="295" y="73"/>
                    <a:pt x="296" y="75"/>
                  </a:cubicBezTo>
                  <a:cubicBezTo>
                    <a:pt x="296" y="78"/>
                    <a:pt x="300" y="77"/>
                    <a:pt x="301" y="78"/>
                  </a:cubicBezTo>
                  <a:cubicBezTo>
                    <a:pt x="302" y="78"/>
                    <a:pt x="301" y="80"/>
                    <a:pt x="301" y="80"/>
                  </a:cubicBezTo>
                  <a:cubicBezTo>
                    <a:pt x="302" y="81"/>
                    <a:pt x="304" y="81"/>
                    <a:pt x="305" y="82"/>
                  </a:cubicBezTo>
                  <a:cubicBezTo>
                    <a:pt x="305" y="84"/>
                    <a:pt x="307" y="85"/>
                    <a:pt x="307" y="88"/>
                  </a:cubicBezTo>
                  <a:cubicBezTo>
                    <a:pt x="302" y="89"/>
                    <a:pt x="298" y="88"/>
                    <a:pt x="293" y="90"/>
                  </a:cubicBezTo>
                  <a:cubicBezTo>
                    <a:pt x="296" y="94"/>
                    <a:pt x="299" y="98"/>
                    <a:pt x="307" y="97"/>
                  </a:cubicBezTo>
                  <a:cubicBezTo>
                    <a:pt x="306" y="100"/>
                    <a:pt x="308" y="100"/>
                    <a:pt x="310" y="100"/>
                  </a:cubicBezTo>
                  <a:cubicBezTo>
                    <a:pt x="310" y="103"/>
                    <a:pt x="307" y="102"/>
                    <a:pt x="307" y="104"/>
                  </a:cubicBezTo>
                  <a:cubicBezTo>
                    <a:pt x="307" y="106"/>
                    <a:pt x="305" y="107"/>
                    <a:pt x="303" y="107"/>
                  </a:cubicBezTo>
                  <a:cubicBezTo>
                    <a:pt x="301" y="112"/>
                    <a:pt x="308" y="109"/>
                    <a:pt x="307" y="114"/>
                  </a:cubicBezTo>
                  <a:cubicBezTo>
                    <a:pt x="304" y="114"/>
                    <a:pt x="304" y="115"/>
                    <a:pt x="305" y="116"/>
                  </a:cubicBezTo>
                  <a:cubicBezTo>
                    <a:pt x="304" y="120"/>
                    <a:pt x="301" y="115"/>
                    <a:pt x="298" y="116"/>
                  </a:cubicBezTo>
                  <a:cubicBezTo>
                    <a:pt x="296" y="116"/>
                    <a:pt x="297" y="120"/>
                    <a:pt x="294" y="120"/>
                  </a:cubicBezTo>
                  <a:cubicBezTo>
                    <a:pt x="294" y="122"/>
                    <a:pt x="295" y="123"/>
                    <a:pt x="297" y="124"/>
                  </a:cubicBezTo>
                  <a:cubicBezTo>
                    <a:pt x="297" y="126"/>
                    <a:pt x="293" y="125"/>
                    <a:pt x="291" y="125"/>
                  </a:cubicBezTo>
                  <a:cubicBezTo>
                    <a:pt x="287" y="126"/>
                    <a:pt x="284" y="129"/>
                    <a:pt x="280" y="130"/>
                  </a:cubicBezTo>
                  <a:cubicBezTo>
                    <a:pt x="280" y="132"/>
                    <a:pt x="283" y="130"/>
                    <a:pt x="284" y="131"/>
                  </a:cubicBezTo>
                  <a:cubicBezTo>
                    <a:pt x="286" y="132"/>
                    <a:pt x="287" y="136"/>
                    <a:pt x="290" y="135"/>
                  </a:cubicBezTo>
                  <a:cubicBezTo>
                    <a:pt x="291" y="138"/>
                    <a:pt x="288" y="138"/>
                    <a:pt x="287" y="139"/>
                  </a:cubicBezTo>
                  <a:cubicBezTo>
                    <a:pt x="286" y="141"/>
                    <a:pt x="289" y="146"/>
                    <a:pt x="286" y="146"/>
                  </a:cubicBezTo>
                  <a:cubicBezTo>
                    <a:pt x="288" y="152"/>
                    <a:pt x="297" y="150"/>
                    <a:pt x="298" y="156"/>
                  </a:cubicBezTo>
                  <a:cubicBezTo>
                    <a:pt x="296" y="156"/>
                    <a:pt x="293" y="157"/>
                    <a:pt x="293" y="155"/>
                  </a:cubicBezTo>
                  <a:cubicBezTo>
                    <a:pt x="291" y="155"/>
                    <a:pt x="292" y="156"/>
                    <a:pt x="293" y="156"/>
                  </a:cubicBezTo>
                  <a:cubicBezTo>
                    <a:pt x="289" y="160"/>
                    <a:pt x="287" y="160"/>
                    <a:pt x="280" y="159"/>
                  </a:cubicBezTo>
                  <a:cubicBezTo>
                    <a:pt x="282" y="154"/>
                    <a:pt x="274" y="159"/>
                    <a:pt x="276" y="153"/>
                  </a:cubicBezTo>
                  <a:cubicBezTo>
                    <a:pt x="272" y="152"/>
                    <a:pt x="272" y="156"/>
                    <a:pt x="268" y="155"/>
                  </a:cubicBezTo>
                  <a:cubicBezTo>
                    <a:pt x="269" y="157"/>
                    <a:pt x="269" y="158"/>
                    <a:pt x="266" y="158"/>
                  </a:cubicBezTo>
                  <a:cubicBezTo>
                    <a:pt x="266" y="160"/>
                    <a:pt x="274" y="160"/>
                    <a:pt x="268" y="160"/>
                  </a:cubicBezTo>
                  <a:cubicBezTo>
                    <a:pt x="269" y="163"/>
                    <a:pt x="272" y="162"/>
                    <a:pt x="275" y="162"/>
                  </a:cubicBezTo>
                  <a:cubicBezTo>
                    <a:pt x="278" y="162"/>
                    <a:pt x="282" y="164"/>
                    <a:pt x="286" y="163"/>
                  </a:cubicBezTo>
                  <a:cubicBezTo>
                    <a:pt x="283" y="168"/>
                    <a:pt x="280" y="171"/>
                    <a:pt x="276" y="175"/>
                  </a:cubicBezTo>
                  <a:cubicBezTo>
                    <a:pt x="273" y="174"/>
                    <a:pt x="270" y="175"/>
                    <a:pt x="268" y="176"/>
                  </a:cubicBezTo>
                  <a:cubicBezTo>
                    <a:pt x="267" y="176"/>
                    <a:pt x="265" y="176"/>
                    <a:pt x="265" y="176"/>
                  </a:cubicBezTo>
                  <a:cubicBezTo>
                    <a:pt x="263" y="178"/>
                    <a:pt x="264" y="176"/>
                    <a:pt x="262" y="176"/>
                  </a:cubicBezTo>
                  <a:cubicBezTo>
                    <a:pt x="258" y="176"/>
                    <a:pt x="255" y="179"/>
                    <a:pt x="249" y="179"/>
                  </a:cubicBezTo>
                  <a:cubicBezTo>
                    <a:pt x="247" y="179"/>
                    <a:pt x="249" y="180"/>
                    <a:pt x="249" y="180"/>
                  </a:cubicBezTo>
                  <a:cubicBezTo>
                    <a:pt x="248" y="183"/>
                    <a:pt x="247" y="181"/>
                    <a:pt x="242" y="182"/>
                  </a:cubicBezTo>
                  <a:cubicBezTo>
                    <a:pt x="242" y="183"/>
                    <a:pt x="244" y="183"/>
                    <a:pt x="245" y="183"/>
                  </a:cubicBezTo>
                  <a:cubicBezTo>
                    <a:pt x="245" y="185"/>
                    <a:pt x="235" y="186"/>
                    <a:pt x="237" y="182"/>
                  </a:cubicBezTo>
                  <a:cubicBezTo>
                    <a:pt x="236" y="182"/>
                    <a:pt x="232" y="182"/>
                    <a:pt x="231" y="183"/>
                  </a:cubicBezTo>
                  <a:cubicBezTo>
                    <a:pt x="230" y="184"/>
                    <a:pt x="232" y="187"/>
                    <a:pt x="231" y="189"/>
                  </a:cubicBezTo>
                  <a:cubicBezTo>
                    <a:pt x="231" y="188"/>
                    <a:pt x="227" y="187"/>
                    <a:pt x="227" y="189"/>
                  </a:cubicBezTo>
                  <a:cubicBezTo>
                    <a:pt x="227" y="189"/>
                    <a:pt x="229" y="191"/>
                    <a:pt x="228" y="193"/>
                  </a:cubicBezTo>
                  <a:cubicBezTo>
                    <a:pt x="226" y="194"/>
                    <a:pt x="226" y="193"/>
                    <a:pt x="224" y="193"/>
                  </a:cubicBezTo>
                  <a:cubicBezTo>
                    <a:pt x="224" y="197"/>
                    <a:pt x="224" y="197"/>
                    <a:pt x="224" y="197"/>
                  </a:cubicBezTo>
                  <a:cubicBezTo>
                    <a:pt x="223" y="197"/>
                    <a:pt x="222" y="197"/>
                    <a:pt x="221" y="197"/>
                  </a:cubicBezTo>
                  <a:cubicBezTo>
                    <a:pt x="220" y="197"/>
                    <a:pt x="221" y="199"/>
                    <a:pt x="220" y="200"/>
                  </a:cubicBezTo>
                  <a:cubicBezTo>
                    <a:pt x="218" y="201"/>
                    <a:pt x="212" y="199"/>
                    <a:pt x="213" y="204"/>
                  </a:cubicBezTo>
                  <a:cubicBezTo>
                    <a:pt x="207" y="205"/>
                    <a:pt x="201" y="206"/>
                    <a:pt x="193" y="205"/>
                  </a:cubicBezTo>
                  <a:cubicBezTo>
                    <a:pt x="190" y="207"/>
                    <a:pt x="189" y="214"/>
                    <a:pt x="185" y="211"/>
                  </a:cubicBezTo>
                  <a:cubicBezTo>
                    <a:pt x="185" y="212"/>
                    <a:pt x="187" y="213"/>
                    <a:pt x="186" y="215"/>
                  </a:cubicBezTo>
                  <a:cubicBezTo>
                    <a:pt x="186" y="215"/>
                    <a:pt x="184" y="215"/>
                    <a:pt x="183" y="215"/>
                  </a:cubicBezTo>
                  <a:cubicBezTo>
                    <a:pt x="183" y="216"/>
                    <a:pt x="185" y="217"/>
                    <a:pt x="185" y="218"/>
                  </a:cubicBezTo>
                  <a:cubicBezTo>
                    <a:pt x="185" y="218"/>
                    <a:pt x="183" y="219"/>
                    <a:pt x="183" y="219"/>
                  </a:cubicBezTo>
                  <a:cubicBezTo>
                    <a:pt x="183" y="221"/>
                    <a:pt x="179" y="224"/>
                    <a:pt x="182" y="225"/>
                  </a:cubicBezTo>
                  <a:cubicBezTo>
                    <a:pt x="182" y="227"/>
                    <a:pt x="180" y="226"/>
                    <a:pt x="179" y="226"/>
                  </a:cubicBezTo>
                  <a:cubicBezTo>
                    <a:pt x="179" y="227"/>
                    <a:pt x="177" y="229"/>
                    <a:pt x="176" y="229"/>
                  </a:cubicBezTo>
                  <a:cubicBezTo>
                    <a:pt x="176" y="230"/>
                    <a:pt x="177" y="232"/>
                    <a:pt x="176" y="232"/>
                  </a:cubicBezTo>
                  <a:cubicBezTo>
                    <a:pt x="174" y="234"/>
                    <a:pt x="176" y="235"/>
                    <a:pt x="175" y="238"/>
                  </a:cubicBezTo>
                  <a:cubicBezTo>
                    <a:pt x="175" y="238"/>
                    <a:pt x="172" y="237"/>
                    <a:pt x="172" y="238"/>
                  </a:cubicBezTo>
                  <a:cubicBezTo>
                    <a:pt x="172" y="238"/>
                    <a:pt x="173" y="239"/>
                    <a:pt x="174" y="240"/>
                  </a:cubicBezTo>
                  <a:cubicBezTo>
                    <a:pt x="174" y="243"/>
                    <a:pt x="172" y="243"/>
                    <a:pt x="172" y="245"/>
                  </a:cubicBezTo>
                  <a:cubicBezTo>
                    <a:pt x="172" y="246"/>
                    <a:pt x="173" y="248"/>
                    <a:pt x="174" y="247"/>
                  </a:cubicBezTo>
                  <a:cubicBezTo>
                    <a:pt x="172" y="252"/>
                    <a:pt x="169" y="254"/>
                    <a:pt x="165" y="257"/>
                  </a:cubicBezTo>
                  <a:cubicBezTo>
                    <a:pt x="161" y="257"/>
                    <a:pt x="158" y="254"/>
                    <a:pt x="155" y="252"/>
                  </a:cubicBezTo>
                  <a:cubicBezTo>
                    <a:pt x="151" y="257"/>
                    <a:pt x="143" y="248"/>
                    <a:pt x="144" y="249"/>
                  </a:cubicBezTo>
                  <a:cubicBezTo>
                    <a:pt x="143" y="248"/>
                    <a:pt x="142" y="251"/>
                    <a:pt x="143" y="252"/>
                  </a:cubicBezTo>
                  <a:cubicBezTo>
                    <a:pt x="141" y="251"/>
                    <a:pt x="141" y="249"/>
                    <a:pt x="140" y="247"/>
                  </a:cubicBezTo>
                  <a:cubicBezTo>
                    <a:pt x="139" y="246"/>
                    <a:pt x="135" y="246"/>
                    <a:pt x="136" y="242"/>
                  </a:cubicBezTo>
                  <a:cubicBezTo>
                    <a:pt x="134" y="240"/>
                    <a:pt x="132" y="239"/>
                    <a:pt x="130" y="238"/>
                  </a:cubicBezTo>
                  <a:cubicBezTo>
                    <a:pt x="130" y="236"/>
                    <a:pt x="132" y="237"/>
                    <a:pt x="133" y="236"/>
                  </a:cubicBezTo>
                  <a:cubicBezTo>
                    <a:pt x="132" y="233"/>
                    <a:pt x="129" y="234"/>
                    <a:pt x="127" y="232"/>
                  </a:cubicBezTo>
                  <a:cubicBezTo>
                    <a:pt x="126" y="231"/>
                    <a:pt x="126" y="228"/>
                    <a:pt x="124" y="228"/>
                  </a:cubicBezTo>
                  <a:cubicBezTo>
                    <a:pt x="122" y="231"/>
                    <a:pt x="124" y="226"/>
                    <a:pt x="124" y="226"/>
                  </a:cubicBezTo>
                  <a:cubicBezTo>
                    <a:pt x="124" y="225"/>
                    <a:pt x="122" y="226"/>
                    <a:pt x="122" y="225"/>
                  </a:cubicBezTo>
                  <a:cubicBezTo>
                    <a:pt x="121" y="223"/>
                    <a:pt x="123" y="221"/>
                    <a:pt x="120" y="221"/>
                  </a:cubicBezTo>
                  <a:cubicBezTo>
                    <a:pt x="118" y="221"/>
                    <a:pt x="120" y="215"/>
                    <a:pt x="117" y="218"/>
                  </a:cubicBezTo>
                  <a:cubicBezTo>
                    <a:pt x="116" y="217"/>
                    <a:pt x="116" y="215"/>
                    <a:pt x="113" y="215"/>
                  </a:cubicBezTo>
                  <a:cubicBezTo>
                    <a:pt x="114" y="213"/>
                    <a:pt x="116" y="213"/>
                    <a:pt x="116" y="211"/>
                  </a:cubicBezTo>
                  <a:cubicBezTo>
                    <a:pt x="116" y="209"/>
                    <a:pt x="113" y="210"/>
                    <a:pt x="110" y="210"/>
                  </a:cubicBezTo>
                  <a:cubicBezTo>
                    <a:pt x="109" y="204"/>
                    <a:pt x="110" y="202"/>
                    <a:pt x="112" y="197"/>
                  </a:cubicBezTo>
                  <a:cubicBezTo>
                    <a:pt x="109" y="195"/>
                    <a:pt x="115" y="192"/>
                    <a:pt x="109" y="193"/>
                  </a:cubicBezTo>
                  <a:cubicBezTo>
                    <a:pt x="109" y="191"/>
                    <a:pt x="111" y="192"/>
                    <a:pt x="112" y="191"/>
                  </a:cubicBezTo>
                  <a:cubicBezTo>
                    <a:pt x="112" y="191"/>
                    <a:pt x="112" y="189"/>
                    <a:pt x="112" y="189"/>
                  </a:cubicBezTo>
                  <a:cubicBezTo>
                    <a:pt x="113" y="188"/>
                    <a:pt x="113" y="190"/>
                    <a:pt x="115" y="190"/>
                  </a:cubicBezTo>
                  <a:cubicBezTo>
                    <a:pt x="115" y="182"/>
                    <a:pt x="115" y="182"/>
                    <a:pt x="115" y="182"/>
                  </a:cubicBezTo>
                  <a:cubicBezTo>
                    <a:pt x="117" y="182"/>
                    <a:pt x="118" y="180"/>
                    <a:pt x="119" y="179"/>
                  </a:cubicBezTo>
                  <a:cubicBezTo>
                    <a:pt x="120" y="179"/>
                    <a:pt x="120" y="180"/>
                    <a:pt x="120" y="182"/>
                  </a:cubicBezTo>
                  <a:cubicBezTo>
                    <a:pt x="122" y="181"/>
                    <a:pt x="122" y="178"/>
                    <a:pt x="124" y="179"/>
                  </a:cubicBezTo>
                  <a:cubicBezTo>
                    <a:pt x="126" y="177"/>
                    <a:pt x="123" y="176"/>
                    <a:pt x="123" y="176"/>
                  </a:cubicBezTo>
                  <a:cubicBezTo>
                    <a:pt x="123" y="174"/>
                    <a:pt x="127" y="174"/>
                    <a:pt x="127" y="173"/>
                  </a:cubicBezTo>
                  <a:cubicBezTo>
                    <a:pt x="128" y="171"/>
                    <a:pt x="123" y="170"/>
                    <a:pt x="126" y="166"/>
                  </a:cubicBezTo>
                  <a:cubicBezTo>
                    <a:pt x="120" y="170"/>
                    <a:pt x="128" y="163"/>
                    <a:pt x="119" y="165"/>
                  </a:cubicBezTo>
                  <a:cubicBezTo>
                    <a:pt x="118" y="160"/>
                    <a:pt x="123" y="160"/>
                    <a:pt x="127" y="160"/>
                  </a:cubicBezTo>
                  <a:cubicBezTo>
                    <a:pt x="127" y="159"/>
                    <a:pt x="124" y="160"/>
                    <a:pt x="124" y="158"/>
                  </a:cubicBezTo>
                  <a:cubicBezTo>
                    <a:pt x="125" y="156"/>
                    <a:pt x="122" y="157"/>
                    <a:pt x="122" y="156"/>
                  </a:cubicBezTo>
                  <a:cubicBezTo>
                    <a:pt x="121" y="156"/>
                    <a:pt x="122" y="154"/>
                    <a:pt x="122" y="153"/>
                  </a:cubicBezTo>
                  <a:cubicBezTo>
                    <a:pt x="121" y="153"/>
                    <a:pt x="118" y="151"/>
                    <a:pt x="117" y="151"/>
                  </a:cubicBezTo>
                  <a:cubicBezTo>
                    <a:pt x="116" y="151"/>
                    <a:pt x="115" y="147"/>
                    <a:pt x="113" y="145"/>
                  </a:cubicBezTo>
                  <a:cubicBezTo>
                    <a:pt x="111" y="147"/>
                    <a:pt x="110" y="149"/>
                    <a:pt x="109" y="145"/>
                  </a:cubicBezTo>
                  <a:cubicBezTo>
                    <a:pt x="107" y="145"/>
                    <a:pt x="108" y="148"/>
                    <a:pt x="108" y="149"/>
                  </a:cubicBezTo>
                  <a:cubicBezTo>
                    <a:pt x="101" y="149"/>
                    <a:pt x="101" y="149"/>
                    <a:pt x="101" y="149"/>
                  </a:cubicBezTo>
                  <a:cubicBezTo>
                    <a:pt x="96" y="143"/>
                    <a:pt x="99" y="139"/>
                    <a:pt x="101" y="132"/>
                  </a:cubicBezTo>
                  <a:cubicBezTo>
                    <a:pt x="100" y="131"/>
                    <a:pt x="99" y="130"/>
                    <a:pt x="99" y="128"/>
                  </a:cubicBezTo>
                  <a:cubicBezTo>
                    <a:pt x="98" y="128"/>
                    <a:pt x="98" y="130"/>
                    <a:pt x="98" y="131"/>
                  </a:cubicBezTo>
                  <a:cubicBezTo>
                    <a:pt x="94" y="131"/>
                    <a:pt x="99" y="123"/>
                    <a:pt x="94" y="125"/>
                  </a:cubicBezTo>
                  <a:cubicBezTo>
                    <a:pt x="95" y="123"/>
                    <a:pt x="95" y="122"/>
                    <a:pt x="94" y="120"/>
                  </a:cubicBezTo>
                  <a:cubicBezTo>
                    <a:pt x="93" y="118"/>
                    <a:pt x="91" y="119"/>
                    <a:pt x="89" y="118"/>
                  </a:cubicBezTo>
                  <a:cubicBezTo>
                    <a:pt x="88" y="116"/>
                    <a:pt x="89" y="113"/>
                    <a:pt x="88" y="111"/>
                  </a:cubicBezTo>
                  <a:cubicBezTo>
                    <a:pt x="87" y="109"/>
                    <a:pt x="83" y="109"/>
                    <a:pt x="85" y="106"/>
                  </a:cubicBezTo>
                  <a:cubicBezTo>
                    <a:pt x="83" y="107"/>
                    <a:pt x="82" y="105"/>
                    <a:pt x="81" y="104"/>
                  </a:cubicBezTo>
                  <a:cubicBezTo>
                    <a:pt x="80" y="104"/>
                    <a:pt x="79" y="105"/>
                    <a:pt x="78" y="104"/>
                  </a:cubicBezTo>
                  <a:cubicBezTo>
                    <a:pt x="76" y="102"/>
                    <a:pt x="66" y="103"/>
                    <a:pt x="63" y="99"/>
                  </a:cubicBezTo>
                  <a:cubicBezTo>
                    <a:pt x="58" y="101"/>
                    <a:pt x="46" y="96"/>
                    <a:pt x="43" y="99"/>
                  </a:cubicBezTo>
                  <a:cubicBezTo>
                    <a:pt x="41" y="101"/>
                    <a:pt x="41" y="98"/>
                    <a:pt x="39" y="99"/>
                  </a:cubicBezTo>
                  <a:cubicBezTo>
                    <a:pt x="35" y="99"/>
                    <a:pt x="33" y="102"/>
                    <a:pt x="29" y="102"/>
                  </a:cubicBezTo>
                  <a:cubicBezTo>
                    <a:pt x="29" y="102"/>
                    <a:pt x="28" y="100"/>
                    <a:pt x="28" y="100"/>
                  </a:cubicBezTo>
                  <a:cubicBezTo>
                    <a:pt x="26" y="100"/>
                    <a:pt x="25" y="100"/>
                    <a:pt x="23" y="100"/>
                  </a:cubicBezTo>
                  <a:cubicBezTo>
                    <a:pt x="24" y="98"/>
                    <a:pt x="22" y="97"/>
                    <a:pt x="21" y="96"/>
                  </a:cubicBezTo>
                  <a:cubicBezTo>
                    <a:pt x="20" y="94"/>
                    <a:pt x="24" y="95"/>
                    <a:pt x="25" y="95"/>
                  </a:cubicBezTo>
                  <a:cubicBezTo>
                    <a:pt x="25" y="94"/>
                    <a:pt x="21" y="90"/>
                    <a:pt x="28" y="92"/>
                  </a:cubicBezTo>
                  <a:cubicBezTo>
                    <a:pt x="25" y="88"/>
                    <a:pt x="15" y="93"/>
                    <a:pt x="12" y="89"/>
                  </a:cubicBezTo>
                  <a:cubicBezTo>
                    <a:pt x="15" y="82"/>
                    <a:pt x="24" y="89"/>
                    <a:pt x="29" y="83"/>
                  </a:cubicBezTo>
                  <a:cubicBezTo>
                    <a:pt x="26" y="80"/>
                    <a:pt x="17" y="82"/>
                    <a:pt x="14" y="83"/>
                  </a:cubicBezTo>
                  <a:cubicBezTo>
                    <a:pt x="12" y="81"/>
                    <a:pt x="13" y="81"/>
                    <a:pt x="14" y="79"/>
                  </a:cubicBezTo>
                  <a:cubicBezTo>
                    <a:pt x="12" y="79"/>
                    <a:pt x="12" y="80"/>
                    <a:pt x="12" y="80"/>
                  </a:cubicBezTo>
                  <a:cubicBezTo>
                    <a:pt x="11" y="80"/>
                    <a:pt x="11" y="79"/>
                    <a:pt x="11" y="78"/>
                  </a:cubicBezTo>
                  <a:cubicBezTo>
                    <a:pt x="5" y="79"/>
                    <a:pt x="3" y="76"/>
                    <a:pt x="0" y="75"/>
                  </a:cubicBezTo>
                  <a:cubicBezTo>
                    <a:pt x="2" y="66"/>
                    <a:pt x="13" y="68"/>
                    <a:pt x="21" y="66"/>
                  </a:cubicBezTo>
                  <a:cubicBezTo>
                    <a:pt x="23" y="66"/>
                    <a:pt x="22" y="66"/>
                    <a:pt x="23" y="65"/>
                  </a:cubicBezTo>
                  <a:cubicBezTo>
                    <a:pt x="23" y="65"/>
                    <a:pt x="25" y="64"/>
                    <a:pt x="25" y="64"/>
                  </a:cubicBezTo>
                  <a:cubicBezTo>
                    <a:pt x="29" y="62"/>
                    <a:pt x="34" y="63"/>
                    <a:pt x="36" y="62"/>
                  </a:cubicBezTo>
                  <a:cubicBezTo>
                    <a:pt x="38" y="62"/>
                    <a:pt x="36" y="60"/>
                    <a:pt x="37" y="59"/>
                  </a:cubicBezTo>
                  <a:cubicBezTo>
                    <a:pt x="39" y="59"/>
                    <a:pt x="41" y="59"/>
                    <a:pt x="42" y="58"/>
                  </a:cubicBezTo>
                  <a:cubicBezTo>
                    <a:pt x="43" y="57"/>
                    <a:pt x="44" y="55"/>
                    <a:pt x="46" y="54"/>
                  </a:cubicBezTo>
                  <a:cubicBezTo>
                    <a:pt x="48" y="49"/>
                    <a:pt x="41" y="53"/>
                    <a:pt x="43" y="48"/>
                  </a:cubicBezTo>
                  <a:cubicBezTo>
                    <a:pt x="40" y="47"/>
                    <a:pt x="41" y="51"/>
                    <a:pt x="40" y="51"/>
                  </a:cubicBezTo>
                  <a:cubicBezTo>
                    <a:pt x="39" y="51"/>
                    <a:pt x="33" y="48"/>
                    <a:pt x="29" y="50"/>
                  </a:cubicBezTo>
                  <a:cubicBezTo>
                    <a:pt x="27" y="46"/>
                    <a:pt x="32" y="48"/>
                    <a:pt x="33" y="47"/>
                  </a:cubicBezTo>
                  <a:cubicBezTo>
                    <a:pt x="33" y="47"/>
                    <a:pt x="33" y="46"/>
                    <a:pt x="33" y="45"/>
                  </a:cubicBezTo>
                  <a:cubicBezTo>
                    <a:pt x="34" y="45"/>
                    <a:pt x="36" y="46"/>
                    <a:pt x="36" y="45"/>
                  </a:cubicBezTo>
                  <a:cubicBezTo>
                    <a:pt x="36" y="45"/>
                    <a:pt x="37" y="43"/>
                    <a:pt x="37" y="43"/>
                  </a:cubicBezTo>
                  <a:cubicBezTo>
                    <a:pt x="39" y="42"/>
                    <a:pt x="38" y="44"/>
                    <a:pt x="39" y="44"/>
                  </a:cubicBezTo>
                  <a:cubicBezTo>
                    <a:pt x="39" y="44"/>
                    <a:pt x="44" y="43"/>
                    <a:pt x="43" y="40"/>
                  </a:cubicBezTo>
                  <a:cubicBezTo>
                    <a:pt x="46" y="40"/>
                    <a:pt x="46" y="42"/>
                    <a:pt x="49" y="41"/>
                  </a:cubicBezTo>
                  <a:cubicBezTo>
                    <a:pt x="51" y="41"/>
                    <a:pt x="49" y="40"/>
                    <a:pt x="49" y="40"/>
                  </a:cubicBezTo>
                  <a:cubicBezTo>
                    <a:pt x="49" y="38"/>
                    <a:pt x="52" y="38"/>
                    <a:pt x="52" y="36"/>
                  </a:cubicBezTo>
                  <a:cubicBezTo>
                    <a:pt x="61" y="36"/>
                    <a:pt x="61" y="36"/>
                    <a:pt x="61" y="36"/>
                  </a:cubicBezTo>
                  <a:cubicBezTo>
                    <a:pt x="64" y="35"/>
                    <a:pt x="62" y="30"/>
                    <a:pt x="63" y="27"/>
                  </a:cubicBezTo>
                  <a:cubicBezTo>
                    <a:pt x="68" y="28"/>
                    <a:pt x="72" y="30"/>
                    <a:pt x="77" y="27"/>
                  </a:cubicBezTo>
                  <a:cubicBezTo>
                    <a:pt x="77" y="26"/>
                    <a:pt x="75" y="26"/>
                    <a:pt x="74" y="26"/>
                  </a:cubicBezTo>
                  <a:cubicBezTo>
                    <a:pt x="75" y="24"/>
                    <a:pt x="80" y="25"/>
                    <a:pt x="82" y="23"/>
                  </a:cubicBezTo>
                  <a:cubicBezTo>
                    <a:pt x="86" y="21"/>
                    <a:pt x="97" y="22"/>
                    <a:pt x="105" y="22"/>
                  </a:cubicBezTo>
                  <a:cubicBezTo>
                    <a:pt x="107" y="21"/>
                    <a:pt x="107" y="20"/>
                    <a:pt x="109" y="20"/>
                  </a:cubicBezTo>
                  <a:cubicBezTo>
                    <a:pt x="113" y="20"/>
                    <a:pt x="116" y="22"/>
                    <a:pt x="119" y="20"/>
                  </a:cubicBezTo>
                  <a:cubicBezTo>
                    <a:pt x="118" y="21"/>
                    <a:pt x="120" y="25"/>
                    <a:pt x="120" y="24"/>
                  </a:cubicBezTo>
                  <a:cubicBezTo>
                    <a:pt x="122" y="22"/>
                    <a:pt x="121" y="24"/>
                    <a:pt x="124" y="27"/>
                  </a:cubicBezTo>
                  <a:cubicBezTo>
                    <a:pt x="127" y="27"/>
                    <a:pt x="122" y="23"/>
                    <a:pt x="129" y="24"/>
                  </a:cubicBezTo>
                  <a:cubicBezTo>
                    <a:pt x="126" y="22"/>
                    <a:pt x="131" y="19"/>
                    <a:pt x="124" y="19"/>
                  </a:cubicBezTo>
                  <a:cubicBezTo>
                    <a:pt x="125" y="16"/>
                    <a:pt x="135" y="11"/>
                    <a:pt x="136" y="17"/>
                  </a:cubicBezTo>
                  <a:cubicBezTo>
                    <a:pt x="140" y="18"/>
                    <a:pt x="139" y="15"/>
                    <a:pt x="143" y="17"/>
                  </a:cubicBezTo>
                  <a:cubicBezTo>
                    <a:pt x="144" y="18"/>
                    <a:pt x="145" y="19"/>
                    <a:pt x="147" y="20"/>
                  </a:cubicBezTo>
                  <a:cubicBezTo>
                    <a:pt x="149" y="21"/>
                    <a:pt x="153" y="22"/>
                    <a:pt x="158" y="23"/>
                  </a:cubicBezTo>
                  <a:cubicBezTo>
                    <a:pt x="158" y="22"/>
                    <a:pt x="156" y="22"/>
                    <a:pt x="155" y="22"/>
                  </a:cubicBezTo>
                  <a:cubicBezTo>
                    <a:pt x="156" y="20"/>
                    <a:pt x="157" y="19"/>
                    <a:pt x="160" y="19"/>
                  </a:cubicBezTo>
                  <a:cubicBezTo>
                    <a:pt x="157" y="16"/>
                    <a:pt x="152" y="15"/>
                    <a:pt x="147" y="15"/>
                  </a:cubicBezTo>
                  <a:cubicBezTo>
                    <a:pt x="147" y="11"/>
                    <a:pt x="153" y="12"/>
                    <a:pt x="157" y="12"/>
                  </a:cubicBezTo>
                  <a:cubicBezTo>
                    <a:pt x="157" y="9"/>
                    <a:pt x="155" y="9"/>
                    <a:pt x="153" y="9"/>
                  </a:cubicBezTo>
                  <a:cubicBezTo>
                    <a:pt x="156" y="3"/>
                    <a:pt x="161" y="8"/>
                    <a:pt x="165" y="9"/>
                  </a:cubicBezTo>
                  <a:cubicBezTo>
                    <a:pt x="168" y="9"/>
                    <a:pt x="168" y="7"/>
                    <a:pt x="171" y="8"/>
                  </a:cubicBezTo>
                  <a:cubicBezTo>
                    <a:pt x="178" y="8"/>
                    <a:pt x="182" y="11"/>
                    <a:pt x="188" y="8"/>
                  </a:cubicBezTo>
                  <a:cubicBezTo>
                    <a:pt x="190" y="6"/>
                    <a:pt x="193" y="7"/>
                    <a:pt x="196" y="6"/>
                  </a:cubicBezTo>
                  <a:cubicBezTo>
                    <a:pt x="198" y="6"/>
                    <a:pt x="197" y="4"/>
                    <a:pt x="197" y="2"/>
                  </a:cubicBezTo>
                  <a:cubicBezTo>
                    <a:pt x="200" y="2"/>
                    <a:pt x="202" y="2"/>
                    <a:pt x="204" y="2"/>
                  </a:cubicBezTo>
                  <a:cubicBezTo>
                    <a:pt x="206" y="2"/>
                    <a:pt x="207" y="1"/>
                    <a:pt x="209" y="1"/>
                  </a:cubicBezTo>
                  <a:cubicBezTo>
                    <a:pt x="212" y="1"/>
                    <a:pt x="215" y="3"/>
                    <a:pt x="221" y="2"/>
                  </a:cubicBezTo>
                  <a:cubicBezTo>
                    <a:pt x="225" y="1"/>
                    <a:pt x="234" y="0"/>
                    <a:pt x="242" y="1"/>
                  </a:cubicBezTo>
                  <a:cubicBezTo>
                    <a:pt x="245" y="1"/>
                    <a:pt x="245" y="2"/>
                    <a:pt x="246" y="2"/>
                  </a:cubicBezTo>
                  <a:cubicBezTo>
                    <a:pt x="255" y="4"/>
                    <a:pt x="262" y="1"/>
                    <a:pt x="262" y="8"/>
                  </a:cubicBezTo>
                  <a:cubicBezTo>
                    <a:pt x="266" y="9"/>
                    <a:pt x="266" y="6"/>
                    <a:pt x="269" y="6"/>
                  </a:cubicBezTo>
                  <a:cubicBezTo>
                    <a:pt x="269" y="11"/>
                    <a:pt x="274" y="10"/>
                    <a:pt x="276" y="12"/>
                  </a:cubicBezTo>
                  <a:cubicBezTo>
                    <a:pt x="280" y="13"/>
                    <a:pt x="280" y="10"/>
                    <a:pt x="283" y="10"/>
                  </a:cubicBezTo>
                  <a:cubicBezTo>
                    <a:pt x="282" y="15"/>
                    <a:pt x="289" y="12"/>
                    <a:pt x="291" y="13"/>
                  </a:cubicBezTo>
                  <a:cubicBezTo>
                    <a:pt x="289" y="16"/>
                    <a:pt x="289" y="14"/>
                    <a:pt x="290" y="19"/>
                  </a:cubicBezTo>
                  <a:cubicBezTo>
                    <a:pt x="288" y="17"/>
                    <a:pt x="287" y="18"/>
                    <a:pt x="287" y="20"/>
                  </a:cubicBezTo>
                  <a:cubicBezTo>
                    <a:pt x="272" y="21"/>
                    <a:pt x="254" y="22"/>
                    <a:pt x="244" y="23"/>
                  </a:cubicBezTo>
                  <a:cubicBezTo>
                    <a:pt x="243" y="23"/>
                    <a:pt x="242" y="24"/>
                    <a:pt x="242" y="24"/>
                  </a:cubicBezTo>
                  <a:cubicBezTo>
                    <a:pt x="241" y="24"/>
                    <a:pt x="242" y="23"/>
                    <a:pt x="242" y="23"/>
                  </a:cubicBezTo>
                  <a:cubicBezTo>
                    <a:pt x="243" y="22"/>
                    <a:pt x="240" y="21"/>
                    <a:pt x="239" y="22"/>
                  </a:cubicBezTo>
                  <a:cubicBezTo>
                    <a:pt x="239" y="22"/>
                    <a:pt x="240" y="24"/>
                    <a:pt x="239" y="24"/>
                  </a:cubicBezTo>
                  <a:cubicBezTo>
                    <a:pt x="237" y="25"/>
                    <a:pt x="234" y="24"/>
                    <a:pt x="232" y="26"/>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85" name="Freeform 87"/>
            <p:cNvSpPr>
              <a:spLocks/>
            </p:cNvSpPr>
            <p:nvPr/>
          </p:nvSpPr>
          <p:spPr bwMode="auto">
            <a:xfrm>
              <a:off x="2419350" y="731837"/>
              <a:ext cx="633413" cy="346075"/>
            </a:xfrm>
            <a:custGeom>
              <a:avLst/>
              <a:gdLst>
                <a:gd name="T0" fmla="*/ 158 w 169"/>
                <a:gd name="T1" fmla="*/ 9 h 92"/>
                <a:gd name="T2" fmla="*/ 168 w 169"/>
                <a:gd name="T3" fmla="*/ 15 h 92"/>
                <a:gd name="T4" fmla="*/ 164 w 169"/>
                <a:gd name="T5" fmla="*/ 17 h 92"/>
                <a:gd name="T6" fmla="*/ 157 w 169"/>
                <a:gd name="T7" fmla="*/ 20 h 92"/>
                <a:gd name="T8" fmla="*/ 137 w 169"/>
                <a:gd name="T9" fmla="*/ 24 h 92"/>
                <a:gd name="T10" fmla="*/ 145 w 169"/>
                <a:gd name="T11" fmla="*/ 27 h 92"/>
                <a:gd name="T12" fmla="*/ 128 w 169"/>
                <a:gd name="T13" fmla="*/ 34 h 92"/>
                <a:gd name="T14" fmla="*/ 123 w 169"/>
                <a:gd name="T15" fmla="*/ 37 h 92"/>
                <a:gd name="T16" fmla="*/ 114 w 169"/>
                <a:gd name="T17" fmla="*/ 41 h 92"/>
                <a:gd name="T18" fmla="*/ 100 w 169"/>
                <a:gd name="T19" fmla="*/ 47 h 92"/>
                <a:gd name="T20" fmla="*/ 96 w 169"/>
                <a:gd name="T21" fmla="*/ 51 h 92"/>
                <a:gd name="T22" fmla="*/ 86 w 169"/>
                <a:gd name="T23" fmla="*/ 52 h 92"/>
                <a:gd name="T24" fmla="*/ 92 w 169"/>
                <a:gd name="T25" fmla="*/ 61 h 92"/>
                <a:gd name="T26" fmla="*/ 82 w 169"/>
                <a:gd name="T27" fmla="*/ 68 h 92"/>
                <a:gd name="T28" fmla="*/ 75 w 169"/>
                <a:gd name="T29" fmla="*/ 72 h 92"/>
                <a:gd name="T30" fmla="*/ 63 w 169"/>
                <a:gd name="T31" fmla="*/ 81 h 92"/>
                <a:gd name="T32" fmla="*/ 67 w 169"/>
                <a:gd name="T33" fmla="*/ 88 h 92"/>
                <a:gd name="T34" fmla="*/ 55 w 169"/>
                <a:gd name="T35" fmla="*/ 90 h 92"/>
                <a:gd name="T36" fmla="*/ 34 w 169"/>
                <a:gd name="T37" fmla="*/ 86 h 92"/>
                <a:gd name="T38" fmla="*/ 27 w 169"/>
                <a:gd name="T39" fmla="*/ 88 h 92"/>
                <a:gd name="T40" fmla="*/ 18 w 169"/>
                <a:gd name="T41" fmla="*/ 81 h 92"/>
                <a:gd name="T42" fmla="*/ 27 w 169"/>
                <a:gd name="T43" fmla="*/ 72 h 92"/>
                <a:gd name="T44" fmla="*/ 39 w 169"/>
                <a:gd name="T45" fmla="*/ 72 h 92"/>
                <a:gd name="T46" fmla="*/ 19 w 169"/>
                <a:gd name="T47" fmla="*/ 68 h 92"/>
                <a:gd name="T48" fmla="*/ 30 w 169"/>
                <a:gd name="T49" fmla="*/ 59 h 92"/>
                <a:gd name="T50" fmla="*/ 40 w 169"/>
                <a:gd name="T51" fmla="*/ 59 h 92"/>
                <a:gd name="T52" fmla="*/ 40 w 169"/>
                <a:gd name="T53" fmla="*/ 54 h 92"/>
                <a:gd name="T54" fmla="*/ 37 w 169"/>
                <a:gd name="T55" fmla="*/ 47 h 92"/>
                <a:gd name="T56" fmla="*/ 30 w 169"/>
                <a:gd name="T57" fmla="*/ 44 h 92"/>
                <a:gd name="T58" fmla="*/ 46 w 169"/>
                <a:gd name="T59" fmla="*/ 43 h 92"/>
                <a:gd name="T60" fmla="*/ 51 w 169"/>
                <a:gd name="T61" fmla="*/ 40 h 92"/>
                <a:gd name="T62" fmla="*/ 63 w 169"/>
                <a:gd name="T63" fmla="*/ 31 h 92"/>
                <a:gd name="T64" fmla="*/ 39 w 169"/>
                <a:gd name="T65" fmla="*/ 36 h 92"/>
                <a:gd name="T66" fmla="*/ 22 w 169"/>
                <a:gd name="T67" fmla="*/ 31 h 92"/>
                <a:gd name="T68" fmla="*/ 5 w 169"/>
                <a:gd name="T69" fmla="*/ 27 h 92"/>
                <a:gd name="T70" fmla="*/ 2 w 169"/>
                <a:gd name="T71" fmla="*/ 19 h 92"/>
                <a:gd name="T72" fmla="*/ 30 w 169"/>
                <a:gd name="T73" fmla="*/ 12 h 92"/>
                <a:gd name="T74" fmla="*/ 50 w 169"/>
                <a:gd name="T75" fmla="*/ 8 h 92"/>
                <a:gd name="T76" fmla="*/ 74 w 169"/>
                <a:gd name="T77" fmla="*/ 3 h 92"/>
                <a:gd name="T78" fmla="*/ 98 w 169"/>
                <a:gd name="T79" fmla="*/ 2 h 92"/>
                <a:gd name="T80" fmla="*/ 110 w 169"/>
                <a:gd name="T81" fmla="*/ 2 h 92"/>
                <a:gd name="T82" fmla="*/ 134 w 169"/>
                <a:gd name="T83" fmla="*/ 2 h 92"/>
                <a:gd name="T84" fmla="*/ 158 w 169"/>
                <a:gd name="T85" fmla="*/ 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9" h="92">
                  <a:moveTo>
                    <a:pt x="158" y="3"/>
                  </a:moveTo>
                  <a:cubicBezTo>
                    <a:pt x="156" y="6"/>
                    <a:pt x="158" y="5"/>
                    <a:pt x="158" y="9"/>
                  </a:cubicBezTo>
                  <a:cubicBezTo>
                    <a:pt x="169" y="9"/>
                    <a:pt x="169" y="9"/>
                    <a:pt x="169" y="9"/>
                  </a:cubicBezTo>
                  <a:cubicBezTo>
                    <a:pt x="169" y="11"/>
                    <a:pt x="167" y="12"/>
                    <a:pt x="168" y="15"/>
                  </a:cubicBezTo>
                  <a:cubicBezTo>
                    <a:pt x="167" y="15"/>
                    <a:pt x="164" y="14"/>
                    <a:pt x="164" y="15"/>
                  </a:cubicBezTo>
                  <a:cubicBezTo>
                    <a:pt x="163" y="15"/>
                    <a:pt x="164" y="17"/>
                    <a:pt x="164" y="17"/>
                  </a:cubicBezTo>
                  <a:cubicBezTo>
                    <a:pt x="161" y="18"/>
                    <a:pt x="158" y="19"/>
                    <a:pt x="158" y="17"/>
                  </a:cubicBezTo>
                  <a:cubicBezTo>
                    <a:pt x="156" y="17"/>
                    <a:pt x="157" y="20"/>
                    <a:pt x="157" y="20"/>
                  </a:cubicBezTo>
                  <a:cubicBezTo>
                    <a:pt x="155" y="21"/>
                    <a:pt x="151" y="19"/>
                    <a:pt x="151" y="22"/>
                  </a:cubicBezTo>
                  <a:cubicBezTo>
                    <a:pt x="146" y="21"/>
                    <a:pt x="140" y="20"/>
                    <a:pt x="137" y="24"/>
                  </a:cubicBezTo>
                  <a:cubicBezTo>
                    <a:pt x="138" y="28"/>
                    <a:pt x="144" y="24"/>
                    <a:pt x="145" y="23"/>
                  </a:cubicBezTo>
                  <a:cubicBezTo>
                    <a:pt x="147" y="24"/>
                    <a:pt x="145" y="25"/>
                    <a:pt x="145" y="27"/>
                  </a:cubicBezTo>
                  <a:cubicBezTo>
                    <a:pt x="140" y="27"/>
                    <a:pt x="137" y="29"/>
                    <a:pt x="133" y="30"/>
                  </a:cubicBezTo>
                  <a:cubicBezTo>
                    <a:pt x="131" y="31"/>
                    <a:pt x="129" y="32"/>
                    <a:pt x="128" y="34"/>
                  </a:cubicBezTo>
                  <a:cubicBezTo>
                    <a:pt x="127" y="35"/>
                    <a:pt x="125" y="34"/>
                    <a:pt x="124" y="34"/>
                  </a:cubicBezTo>
                  <a:cubicBezTo>
                    <a:pt x="123" y="35"/>
                    <a:pt x="124" y="36"/>
                    <a:pt x="123" y="37"/>
                  </a:cubicBezTo>
                  <a:cubicBezTo>
                    <a:pt x="121" y="38"/>
                    <a:pt x="119" y="36"/>
                    <a:pt x="119" y="38"/>
                  </a:cubicBezTo>
                  <a:cubicBezTo>
                    <a:pt x="119" y="40"/>
                    <a:pt x="115" y="39"/>
                    <a:pt x="114" y="41"/>
                  </a:cubicBezTo>
                  <a:cubicBezTo>
                    <a:pt x="114" y="44"/>
                    <a:pt x="111" y="42"/>
                    <a:pt x="109" y="44"/>
                  </a:cubicBezTo>
                  <a:cubicBezTo>
                    <a:pt x="107" y="46"/>
                    <a:pt x="104" y="45"/>
                    <a:pt x="100" y="47"/>
                  </a:cubicBezTo>
                  <a:cubicBezTo>
                    <a:pt x="100" y="47"/>
                    <a:pt x="101" y="48"/>
                    <a:pt x="99" y="48"/>
                  </a:cubicBezTo>
                  <a:cubicBezTo>
                    <a:pt x="96" y="48"/>
                    <a:pt x="98" y="49"/>
                    <a:pt x="96" y="51"/>
                  </a:cubicBezTo>
                  <a:cubicBezTo>
                    <a:pt x="96" y="51"/>
                    <a:pt x="95" y="51"/>
                    <a:pt x="95" y="51"/>
                  </a:cubicBezTo>
                  <a:cubicBezTo>
                    <a:pt x="94" y="51"/>
                    <a:pt x="91" y="54"/>
                    <a:pt x="86" y="52"/>
                  </a:cubicBezTo>
                  <a:cubicBezTo>
                    <a:pt x="87" y="54"/>
                    <a:pt x="92" y="55"/>
                    <a:pt x="86" y="55"/>
                  </a:cubicBezTo>
                  <a:cubicBezTo>
                    <a:pt x="87" y="58"/>
                    <a:pt x="93" y="56"/>
                    <a:pt x="92" y="61"/>
                  </a:cubicBezTo>
                  <a:cubicBezTo>
                    <a:pt x="89" y="58"/>
                    <a:pt x="89" y="61"/>
                    <a:pt x="89" y="65"/>
                  </a:cubicBezTo>
                  <a:cubicBezTo>
                    <a:pt x="86" y="61"/>
                    <a:pt x="85" y="66"/>
                    <a:pt x="82" y="68"/>
                  </a:cubicBezTo>
                  <a:cubicBezTo>
                    <a:pt x="79" y="70"/>
                    <a:pt x="76" y="68"/>
                    <a:pt x="74" y="71"/>
                  </a:cubicBezTo>
                  <a:cubicBezTo>
                    <a:pt x="73" y="72"/>
                    <a:pt x="75" y="72"/>
                    <a:pt x="75" y="72"/>
                  </a:cubicBezTo>
                  <a:cubicBezTo>
                    <a:pt x="75" y="73"/>
                    <a:pt x="70" y="74"/>
                    <a:pt x="74" y="75"/>
                  </a:cubicBezTo>
                  <a:cubicBezTo>
                    <a:pt x="72" y="79"/>
                    <a:pt x="64" y="76"/>
                    <a:pt x="63" y="81"/>
                  </a:cubicBezTo>
                  <a:cubicBezTo>
                    <a:pt x="65" y="83"/>
                    <a:pt x="69" y="84"/>
                    <a:pt x="74" y="83"/>
                  </a:cubicBezTo>
                  <a:cubicBezTo>
                    <a:pt x="75" y="88"/>
                    <a:pt x="67" y="84"/>
                    <a:pt x="67" y="88"/>
                  </a:cubicBezTo>
                  <a:cubicBezTo>
                    <a:pt x="67" y="90"/>
                    <a:pt x="65" y="87"/>
                    <a:pt x="64" y="88"/>
                  </a:cubicBezTo>
                  <a:cubicBezTo>
                    <a:pt x="61" y="88"/>
                    <a:pt x="59" y="92"/>
                    <a:pt x="55" y="90"/>
                  </a:cubicBezTo>
                  <a:cubicBezTo>
                    <a:pt x="55" y="89"/>
                    <a:pt x="52" y="89"/>
                    <a:pt x="53" y="86"/>
                  </a:cubicBezTo>
                  <a:cubicBezTo>
                    <a:pt x="46" y="85"/>
                    <a:pt x="41" y="88"/>
                    <a:pt x="34" y="86"/>
                  </a:cubicBezTo>
                  <a:cubicBezTo>
                    <a:pt x="34" y="86"/>
                    <a:pt x="33" y="85"/>
                    <a:pt x="33" y="85"/>
                  </a:cubicBezTo>
                  <a:cubicBezTo>
                    <a:pt x="31" y="85"/>
                    <a:pt x="30" y="87"/>
                    <a:pt x="27" y="88"/>
                  </a:cubicBezTo>
                  <a:cubicBezTo>
                    <a:pt x="21" y="89"/>
                    <a:pt x="15" y="86"/>
                    <a:pt x="8" y="85"/>
                  </a:cubicBezTo>
                  <a:cubicBezTo>
                    <a:pt x="10" y="82"/>
                    <a:pt x="13" y="80"/>
                    <a:pt x="18" y="81"/>
                  </a:cubicBezTo>
                  <a:cubicBezTo>
                    <a:pt x="21" y="80"/>
                    <a:pt x="18" y="74"/>
                    <a:pt x="20" y="73"/>
                  </a:cubicBezTo>
                  <a:cubicBezTo>
                    <a:pt x="24" y="75"/>
                    <a:pt x="24" y="72"/>
                    <a:pt x="27" y="72"/>
                  </a:cubicBezTo>
                  <a:cubicBezTo>
                    <a:pt x="27" y="77"/>
                    <a:pt x="33" y="76"/>
                    <a:pt x="37" y="76"/>
                  </a:cubicBezTo>
                  <a:cubicBezTo>
                    <a:pt x="40" y="76"/>
                    <a:pt x="36" y="74"/>
                    <a:pt x="39" y="72"/>
                  </a:cubicBezTo>
                  <a:cubicBezTo>
                    <a:pt x="38" y="69"/>
                    <a:pt x="30" y="73"/>
                    <a:pt x="33" y="67"/>
                  </a:cubicBezTo>
                  <a:cubicBezTo>
                    <a:pt x="27" y="68"/>
                    <a:pt x="25" y="70"/>
                    <a:pt x="19" y="68"/>
                  </a:cubicBezTo>
                  <a:cubicBezTo>
                    <a:pt x="20" y="65"/>
                    <a:pt x="23" y="64"/>
                    <a:pt x="26" y="64"/>
                  </a:cubicBezTo>
                  <a:cubicBezTo>
                    <a:pt x="27" y="62"/>
                    <a:pt x="29" y="61"/>
                    <a:pt x="30" y="59"/>
                  </a:cubicBezTo>
                  <a:cubicBezTo>
                    <a:pt x="32" y="60"/>
                    <a:pt x="33" y="59"/>
                    <a:pt x="33" y="58"/>
                  </a:cubicBezTo>
                  <a:cubicBezTo>
                    <a:pt x="36" y="58"/>
                    <a:pt x="38" y="58"/>
                    <a:pt x="40" y="59"/>
                  </a:cubicBezTo>
                  <a:cubicBezTo>
                    <a:pt x="42" y="59"/>
                    <a:pt x="44" y="57"/>
                    <a:pt x="44" y="55"/>
                  </a:cubicBezTo>
                  <a:cubicBezTo>
                    <a:pt x="44" y="53"/>
                    <a:pt x="41" y="55"/>
                    <a:pt x="40" y="54"/>
                  </a:cubicBezTo>
                  <a:cubicBezTo>
                    <a:pt x="40" y="53"/>
                    <a:pt x="39" y="50"/>
                    <a:pt x="39" y="50"/>
                  </a:cubicBezTo>
                  <a:cubicBezTo>
                    <a:pt x="38" y="49"/>
                    <a:pt x="37" y="48"/>
                    <a:pt x="37" y="47"/>
                  </a:cubicBezTo>
                  <a:cubicBezTo>
                    <a:pt x="36" y="48"/>
                    <a:pt x="35" y="48"/>
                    <a:pt x="33" y="48"/>
                  </a:cubicBezTo>
                  <a:cubicBezTo>
                    <a:pt x="34" y="45"/>
                    <a:pt x="33" y="44"/>
                    <a:pt x="30" y="44"/>
                  </a:cubicBezTo>
                  <a:cubicBezTo>
                    <a:pt x="32" y="42"/>
                    <a:pt x="33" y="39"/>
                    <a:pt x="37" y="40"/>
                  </a:cubicBezTo>
                  <a:cubicBezTo>
                    <a:pt x="41" y="40"/>
                    <a:pt x="40" y="45"/>
                    <a:pt x="46" y="43"/>
                  </a:cubicBezTo>
                  <a:cubicBezTo>
                    <a:pt x="45" y="44"/>
                    <a:pt x="46" y="45"/>
                    <a:pt x="47" y="45"/>
                  </a:cubicBezTo>
                  <a:cubicBezTo>
                    <a:pt x="52" y="47"/>
                    <a:pt x="49" y="41"/>
                    <a:pt x="51" y="40"/>
                  </a:cubicBezTo>
                  <a:cubicBezTo>
                    <a:pt x="58" y="38"/>
                    <a:pt x="65" y="36"/>
                    <a:pt x="68" y="31"/>
                  </a:cubicBezTo>
                  <a:cubicBezTo>
                    <a:pt x="68" y="28"/>
                    <a:pt x="66" y="33"/>
                    <a:pt x="63" y="31"/>
                  </a:cubicBezTo>
                  <a:cubicBezTo>
                    <a:pt x="60" y="33"/>
                    <a:pt x="57" y="33"/>
                    <a:pt x="55" y="36"/>
                  </a:cubicBezTo>
                  <a:cubicBezTo>
                    <a:pt x="52" y="34"/>
                    <a:pt x="45" y="36"/>
                    <a:pt x="39" y="36"/>
                  </a:cubicBezTo>
                  <a:cubicBezTo>
                    <a:pt x="35" y="35"/>
                    <a:pt x="33" y="33"/>
                    <a:pt x="29" y="36"/>
                  </a:cubicBezTo>
                  <a:cubicBezTo>
                    <a:pt x="28" y="31"/>
                    <a:pt x="24" y="36"/>
                    <a:pt x="22" y="31"/>
                  </a:cubicBezTo>
                  <a:cubicBezTo>
                    <a:pt x="20" y="34"/>
                    <a:pt x="16" y="30"/>
                    <a:pt x="11" y="31"/>
                  </a:cubicBezTo>
                  <a:cubicBezTo>
                    <a:pt x="12" y="27"/>
                    <a:pt x="6" y="29"/>
                    <a:pt x="5" y="27"/>
                  </a:cubicBezTo>
                  <a:cubicBezTo>
                    <a:pt x="4" y="23"/>
                    <a:pt x="8" y="25"/>
                    <a:pt x="9" y="23"/>
                  </a:cubicBezTo>
                  <a:cubicBezTo>
                    <a:pt x="9" y="19"/>
                    <a:pt x="0" y="25"/>
                    <a:pt x="2" y="19"/>
                  </a:cubicBezTo>
                  <a:cubicBezTo>
                    <a:pt x="8" y="17"/>
                    <a:pt x="19" y="16"/>
                    <a:pt x="29" y="15"/>
                  </a:cubicBezTo>
                  <a:cubicBezTo>
                    <a:pt x="30" y="15"/>
                    <a:pt x="30" y="13"/>
                    <a:pt x="30" y="12"/>
                  </a:cubicBezTo>
                  <a:cubicBezTo>
                    <a:pt x="38" y="13"/>
                    <a:pt x="43" y="10"/>
                    <a:pt x="47" y="12"/>
                  </a:cubicBezTo>
                  <a:cubicBezTo>
                    <a:pt x="48" y="11"/>
                    <a:pt x="49" y="9"/>
                    <a:pt x="50" y="8"/>
                  </a:cubicBezTo>
                  <a:cubicBezTo>
                    <a:pt x="58" y="7"/>
                    <a:pt x="66" y="5"/>
                    <a:pt x="72" y="6"/>
                  </a:cubicBezTo>
                  <a:cubicBezTo>
                    <a:pt x="74" y="6"/>
                    <a:pt x="73" y="4"/>
                    <a:pt x="74" y="3"/>
                  </a:cubicBezTo>
                  <a:cubicBezTo>
                    <a:pt x="79" y="4"/>
                    <a:pt x="87" y="2"/>
                    <a:pt x="91" y="5"/>
                  </a:cubicBezTo>
                  <a:cubicBezTo>
                    <a:pt x="91" y="2"/>
                    <a:pt x="97" y="5"/>
                    <a:pt x="98" y="2"/>
                  </a:cubicBezTo>
                  <a:cubicBezTo>
                    <a:pt x="101" y="3"/>
                    <a:pt x="106" y="4"/>
                    <a:pt x="112" y="3"/>
                  </a:cubicBezTo>
                  <a:cubicBezTo>
                    <a:pt x="112" y="2"/>
                    <a:pt x="111" y="2"/>
                    <a:pt x="110" y="2"/>
                  </a:cubicBezTo>
                  <a:cubicBezTo>
                    <a:pt x="110" y="0"/>
                    <a:pt x="112" y="1"/>
                    <a:pt x="112" y="2"/>
                  </a:cubicBezTo>
                  <a:cubicBezTo>
                    <a:pt x="118" y="3"/>
                    <a:pt x="128" y="1"/>
                    <a:pt x="134" y="2"/>
                  </a:cubicBezTo>
                  <a:cubicBezTo>
                    <a:pt x="134" y="2"/>
                    <a:pt x="134" y="5"/>
                    <a:pt x="134" y="5"/>
                  </a:cubicBezTo>
                  <a:cubicBezTo>
                    <a:pt x="145" y="5"/>
                    <a:pt x="146" y="3"/>
                    <a:pt x="158" y="3"/>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86" name="Freeform 88"/>
            <p:cNvSpPr>
              <a:spLocks/>
            </p:cNvSpPr>
            <p:nvPr/>
          </p:nvSpPr>
          <p:spPr bwMode="auto">
            <a:xfrm>
              <a:off x="4767262" y="863600"/>
              <a:ext cx="184150" cy="63500"/>
            </a:xfrm>
            <a:custGeom>
              <a:avLst/>
              <a:gdLst>
                <a:gd name="T0" fmla="*/ 13 w 49"/>
                <a:gd name="T1" fmla="*/ 2 h 17"/>
                <a:gd name="T2" fmla="*/ 13 w 49"/>
                <a:gd name="T3" fmla="*/ 3 h 17"/>
                <a:gd name="T4" fmla="*/ 17 w 49"/>
                <a:gd name="T5" fmla="*/ 8 h 17"/>
                <a:gd name="T6" fmla="*/ 22 w 49"/>
                <a:gd name="T7" fmla="*/ 5 h 17"/>
                <a:gd name="T8" fmla="*/ 29 w 49"/>
                <a:gd name="T9" fmla="*/ 8 h 17"/>
                <a:gd name="T10" fmla="*/ 41 w 49"/>
                <a:gd name="T11" fmla="*/ 5 h 17"/>
                <a:gd name="T12" fmla="*/ 47 w 49"/>
                <a:gd name="T13" fmla="*/ 8 h 17"/>
                <a:gd name="T14" fmla="*/ 44 w 49"/>
                <a:gd name="T15" fmla="*/ 13 h 17"/>
                <a:gd name="T16" fmla="*/ 31 w 49"/>
                <a:gd name="T17" fmla="*/ 15 h 17"/>
                <a:gd name="T18" fmla="*/ 23 w 49"/>
                <a:gd name="T19" fmla="*/ 17 h 17"/>
                <a:gd name="T20" fmla="*/ 9 w 49"/>
                <a:gd name="T21" fmla="*/ 8 h 17"/>
                <a:gd name="T22" fmla="*/ 2 w 49"/>
                <a:gd name="T23" fmla="*/ 6 h 17"/>
                <a:gd name="T24" fmla="*/ 13 w 49"/>
                <a:gd name="T25"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17">
                  <a:moveTo>
                    <a:pt x="13" y="2"/>
                  </a:moveTo>
                  <a:cubicBezTo>
                    <a:pt x="15" y="2"/>
                    <a:pt x="14" y="3"/>
                    <a:pt x="13" y="3"/>
                  </a:cubicBezTo>
                  <a:cubicBezTo>
                    <a:pt x="13" y="7"/>
                    <a:pt x="19" y="3"/>
                    <a:pt x="17" y="8"/>
                  </a:cubicBezTo>
                  <a:cubicBezTo>
                    <a:pt x="20" y="8"/>
                    <a:pt x="19" y="5"/>
                    <a:pt x="22" y="5"/>
                  </a:cubicBezTo>
                  <a:cubicBezTo>
                    <a:pt x="25" y="8"/>
                    <a:pt x="28" y="2"/>
                    <a:pt x="29" y="8"/>
                  </a:cubicBezTo>
                  <a:cubicBezTo>
                    <a:pt x="32" y="6"/>
                    <a:pt x="37" y="6"/>
                    <a:pt x="41" y="5"/>
                  </a:cubicBezTo>
                  <a:cubicBezTo>
                    <a:pt x="40" y="9"/>
                    <a:pt x="48" y="4"/>
                    <a:pt x="47" y="8"/>
                  </a:cubicBezTo>
                  <a:cubicBezTo>
                    <a:pt x="49" y="12"/>
                    <a:pt x="38" y="10"/>
                    <a:pt x="44" y="13"/>
                  </a:cubicBezTo>
                  <a:cubicBezTo>
                    <a:pt x="42" y="16"/>
                    <a:pt x="35" y="14"/>
                    <a:pt x="31" y="15"/>
                  </a:cubicBezTo>
                  <a:cubicBezTo>
                    <a:pt x="28" y="15"/>
                    <a:pt x="26" y="16"/>
                    <a:pt x="23" y="17"/>
                  </a:cubicBezTo>
                  <a:cubicBezTo>
                    <a:pt x="17" y="15"/>
                    <a:pt x="12" y="13"/>
                    <a:pt x="9" y="8"/>
                  </a:cubicBezTo>
                  <a:cubicBezTo>
                    <a:pt x="7" y="7"/>
                    <a:pt x="2" y="9"/>
                    <a:pt x="2" y="6"/>
                  </a:cubicBezTo>
                  <a:cubicBezTo>
                    <a:pt x="0" y="0"/>
                    <a:pt x="12" y="6"/>
                    <a:pt x="13"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87" name="Freeform 89"/>
            <p:cNvSpPr>
              <a:spLocks/>
            </p:cNvSpPr>
            <p:nvPr/>
          </p:nvSpPr>
          <p:spPr bwMode="auto">
            <a:xfrm>
              <a:off x="1931987" y="954087"/>
              <a:ext cx="82550" cy="22225"/>
            </a:xfrm>
            <a:custGeom>
              <a:avLst/>
              <a:gdLst>
                <a:gd name="T0" fmla="*/ 21 w 22"/>
                <a:gd name="T1" fmla="*/ 0 h 6"/>
                <a:gd name="T2" fmla="*/ 13 w 22"/>
                <a:gd name="T3" fmla="*/ 5 h 6"/>
                <a:gd name="T4" fmla="*/ 10 w 22"/>
                <a:gd name="T5" fmla="*/ 6 h 6"/>
                <a:gd name="T6" fmla="*/ 5 w 22"/>
                <a:gd name="T7" fmla="*/ 6 h 6"/>
                <a:gd name="T8" fmla="*/ 7 w 22"/>
                <a:gd name="T9" fmla="*/ 2 h 6"/>
                <a:gd name="T10" fmla="*/ 21 w 22"/>
                <a:gd name="T11" fmla="*/ 0 h 6"/>
              </a:gdLst>
              <a:ahLst/>
              <a:cxnLst>
                <a:cxn ang="0">
                  <a:pos x="T0" y="T1"/>
                </a:cxn>
                <a:cxn ang="0">
                  <a:pos x="T2" y="T3"/>
                </a:cxn>
                <a:cxn ang="0">
                  <a:pos x="T4" y="T5"/>
                </a:cxn>
                <a:cxn ang="0">
                  <a:pos x="T6" y="T7"/>
                </a:cxn>
                <a:cxn ang="0">
                  <a:pos x="T8" y="T9"/>
                </a:cxn>
                <a:cxn ang="0">
                  <a:pos x="T10" y="T11"/>
                </a:cxn>
              </a:cxnLst>
              <a:rect l="0" t="0" r="r" b="b"/>
              <a:pathLst>
                <a:path w="22" h="6">
                  <a:moveTo>
                    <a:pt x="21" y="0"/>
                  </a:moveTo>
                  <a:cubicBezTo>
                    <a:pt x="22" y="5"/>
                    <a:pt x="16" y="4"/>
                    <a:pt x="13" y="5"/>
                  </a:cubicBezTo>
                  <a:cubicBezTo>
                    <a:pt x="12" y="5"/>
                    <a:pt x="12" y="6"/>
                    <a:pt x="10" y="6"/>
                  </a:cubicBezTo>
                  <a:cubicBezTo>
                    <a:pt x="8" y="6"/>
                    <a:pt x="5" y="4"/>
                    <a:pt x="5" y="6"/>
                  </a:cubicBezTo>
                  <a:cubicBezTo>
                    <a:pt x="0" y="6"/>
                    <a:pt x="7" y="2"/>
                    <a:pt x="7" y="2"/>
                  </a:cubicBezTo>
                  <a:cubicBezTo>
                    <a:pt x="10" y="5"/>
                    <a:pt x="16" y="0"/>
                    <a:pt x="21"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88" name="Freeform 90"/>
            <p:cNvSpPr>
              <a:spLocks/>
            </p:cNvSpPr>
            <p:nvPr/>
          </p:nvSpPr>
          <p:spPr bwMode="auto">
            <a:xfrm>
              <a:off x="2265362" y="954087"/>
              <a:ext cx="76200" cy="47625"/>
            </a:xfrm>
            <a:custGeom>
              <a:avLst/>
              <a:gdLst>
                <a:gd name="T0" fmla="*/ 10 w 20"/>
                <a:gd name="T1" fmla="*/ 0 h 13"/>
                <a:gd name="T2" fmla="*/ 7 w 20"/>
                <a:gd name="T3" fmla="*/ 2 h 13"/>
                <a:gd name="T4" fmla="*/ 14 w 20"/>
                <a:gd name="T5" fmla="*/ 6 h 13"/>
                <a:gd name="T6" fmla="*/ 17 w 20"/>
                <a:gd name="T7" fmla="*/ 5 h 13"/>
                <a:gd name="T8" fmla="*/ 8 w 20"/>
                <a:gd name="T9" fmla="*/ 13 h 13"/>
                <a:gd name="T10" fmla="*/ 0 w 20"/>
                <a:gd name="T11" fmla="*/ 3 h 13"/>
                <a:gd name="T12" fmla="*/ 10 w 20"/>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0" h="13">
                  <a:moveTo>
                    <a:pt x="10" y="0"/>
                  </a:moveTo>
                  <a:cubicBezTo>
                    <a:pt x="9" y="2"/>
                    <a:pt x="8" y="2"/>
                    <a:pt x="7" y="2"/>
                  </a:cubicBezTo>
                  <a:cubicBezTo>
                    <a:pt x="6" y="6"/>
                    <a:pt x="16" y="0"/>
                    <a:pt x="14" y="6"/>
                  </a:cubicBezTo>
                  <a:cubicBezTo>
                    <a:pt x="15" y="6"/>
                    <a:pt x="16" y="6"/>
                    <a:pt x="17" y="5"/>
                  </a:cubicBezTo>
                  <a:cubicBezTo>
                    <a:pt x="20" y="9"/>
                    <a:pt x="9" y="9"/>
                    <a:pt x="8" y="13"/>
                  </a:cubicBezTo>
                  <a:cubicBezTo>
                    <a:pt x="5" y="11"/>
                    <a:pt x="5" y="4"/>
                    <a:pt x="0" y="3"/>
                  </a:cubicBezTo>
                  <a:cubicBezTo>
                    <a:pt x="1" y="1"/>
                    <a:pt x="7" y="2"/>
                    <a:pt x="10"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89" name="Freeform 91"/>
            <p:cNvSpPr>
              <a:spLocks noEditPoints="1"/>
            </p:cNvSpPr>
            <p:nvPr/>
          </p:nvSpPr>
          <p:spPr bwMode="auto">
            <a:xfrm>
              <a:off x="3990975" y="1009651"/>
              <a:ext cx="4443413" cy="2914651"/>
            </a:xfrm>
            <a:custGeom>
              <a:avLst/>
              <a:gdLst>
                <a:gd name="T0" fmla="*/ 704 w 1185"/>
                <a:gd name="T1" fmla="*/ 54 h 777"/>
                <a:gd name="T2" fmla="*/ 832 w 1185"/>
                <a:gd name="T3" fmla="*/ 54 h 777"/>
                <a:gd name="T4" fmla="*/ 938 w 1185"/>
                <a:gd name="T5" fmla="*/ 64 h 777"/>
                <a:gd name="T6" fmla="*/ 1077 w 1185"/>
                <a:gd name="T7" fmla="*/ 86 h 777"/>
                <a:gd name="T8" fmla="*/ 1185 w 1185"/>
                <a:gd name="T9" fmla="*/ 122 h 777"/>
                <a:gd name="T10" fmla="*/ 1117 w 1185"/>
                <a:gd name="T11" fmla="*/ 138 h 777"/>
                <a:gd name="T12" fmla="*/ 1028 w 1185"/>
                <a:gd name="T13" fmla="*/ 206 h 777"/>
                <a:gd name="T14" fmla="*/ 993 w 1185"/>
                <a:gd name="T15" fmla="*/ 227 h 777"/>
                <a:gd name="T16" fmla="*/ 1039 w 1185"/>
                <a:gd name="T17" fmla="*/ 157 h 777"/>
                <a:gd name="T18" fmla="*/ 938 w 1185"/>
                <a:gd name="T19" fmla="*/ 186 h 777"/>
                <a:gd name="T20" fmla="*/ 906 w 1185"/>
                <a:gd name="T21" fmla="*/ 235 h 777"/>
                <a:gd name="T22" fmla="*/ 850 w 1185"/>
                <a:gd name="T23" fmla="*/ 312 h 777"/>
                <a:gd name="T24" fmla="*/ 814 w 1185"/>
                <a:gd name="T25" fmla="*/ 331 h 777"/>
                <a:gd name="T26" fmla="*/ 798 w 1185"/>
                <a:gd name="T27" fmla="*/ 349 h 777"/>
                <a:gd name="T28" fmla="*/ 748 w 1185"/>
                <a:gd name="T29" fmla="*/ 441 h 777"/>
                <a:gd name="T30" fmla="*/ 720 w 1185"/>
                <a:gd name="T31" fmla="*/ 507 h 777"/>
                <a:gd name="T32" fmla="*/ 673 w 1185"/>
                <a:gd name="T33" fmla="*/ 516 h 777"/>
                <a:gd name="T34" fmla="*/ 663 w 1185"/>
                <a:gd name="T35" fmla="*/ 519 h 777"/>
                <a:gd name="T36" fmla="*/ 638 w 1185"/>
                <a:gd name="T37" fmla="*/ 453 h 777"/>
                <a:gd name="T38" fmla="*/ 558 w 1185"/>
                <a:gd name="T39" fmla="*/ 495 h 777"/>
                <a:gd name="T40" fmla="*/ 501 w 1185"/>
                <a:gd name="T41" fmla="*/ 436 h 777"/>
                <a:gd name="T42" fmla="*/ 394 w 1185"/>
                <a:gd name="T43" fmla="*/ 419 h 777"/>
                <a:gd name="T44" fmla="*/ 419 w 1185"/>
                <a:gd name="T45" fmla="*/ 464 h 777"/>
                <a:gd name="T46" fmla="*/ 341 w 1185"/>
                <a:gd name="T47" fmla="*/ 468 h 777"/>
                <a:gd name="T48" fmla="*/ 294 w 1185"/>
                <a:gd name="T49" fmla="*/ 411 h 777"/>
                <a:gd name="T50" fmla="*/ 331 w 1185"/>
                <a:gd name="T51" fmla="*/ 486 h 777"/>
                <a:gd name="T52" fmla="*/ 353 w 1185"/>
                <a:gd name="T53" fmla="*/ 563 h 777"/>
                <a:gd name="T54" fmla="*/ 310 w 1185"/>
                <a:gd name="T55" fmla="*/ 676 h 777"/>
                <a:gd name="T56" fmla="*/ 265 w 1185"/>
                <a:gd name="T57" fmla="*/ 763 h 777"/>
                <a:gd name="T58" fmla="*/ 178 w 1185"/>
                <a:gd name="T59" fmla="*/ 695 h 777"/>
                <a:gd name="T60" fmla="*/ 168 w 1185"/>
                <a:gd name="T61" fmla="*/ 593 h 777"/>
                <a:gd name="T62" fmla="*/ 35 w 1185"/>
                <a:gd name="T63" fmla="*/ 528 h 777"/>
                <a:gd name="T64" fmla="*/ 4 w 1185"/>
                <a:gd name="T65" fmla="*/ 443 h 777"/>
                <a:gd name="T66" fmla="*/ 122 w 1185"/>
                <a:gd name="T67" fmla="*/ 350 h 777"/>
                <a:gd name="T68" fmla="*/ 198 w 1185"/>
                <a:gd name="T69" fmla="*/ 385 h 777"/>
                <a:gd name="T70" fmla="*/ 285 w 1185"/>
                <a:gd name="T71" fmla="*/ 385 h 777"/>
                <a:gd name="T72" fmla="*/ 233 w 1185"/>
                <a:gd name="T73" fmla="*/ 328 h 777"/>
                <a:gd name="T74" fmla="*/ 192 w 1185"/>
                <a:gd name="T75" fmla="*/ 303 h 777"/>
                <a:gd name="T76" fmla="*/ 195 w 1185"/>
                <a:gd name="T77" fmla="*/ 325 h 777"/>
                <a:gd name="T78" fmla="*/ 119 w 1185"/>
                <a:gd name="T79" fmla="*/ 307 h 777"/>
                <a:gd name="T80" fmla="*/ 87 w 1185"/>
                <a:gd name="T81" fmla="*/ 305 h 777"/>
                <a:gd name="T82" fmla="*/ 119 w 1185"/>
                <a:gd name="T83" fmla="*/ 248 h 777"/>
                <a:gd name="T84" fmla="*/ 161 w 1185"/>
                <a:gd name="T85" fmla="*/ 220 h 777"/>
                <a:gd name="T86" fmla="*/ 238 w 1185"/>
                <a:gd name="T87" fmla="*/ 186 h 777"/>
                <a:gd name="T88" fmla="*/ 236 w 1185"/>
                <a:gd name="T89" fmla="*/ 148 h 777"/>
                <a:gd name="T90" fmla="*/ 209 w 1185"/>
                <a:gd name="T91" fmla="*/ 179 h 777"/>
                <a:gd name="T92" fmla="*/ 137 w 1185"/>
                <a:gd name="T93" fmla="*/ 189 h 777"/>
                <a:gd name="T94" fmla="*/ 171 w 1185"/>
                <a:gd name="T95" fmla="*/ 126 h 777"/>
                <a:gd name="T96" fmla="*/ 266 w 1185"/>
                <a:gd name="T97" fmla="*/ 79 h 777"/>
                <a:gd name="T98" fmla="*/ 299 w 1185"/>
                <a:gd name="T99" fmla="*/ 116 h 777"/>
                <a:gd name="T100" fmla="*/ 353 w 1185"/>
                <a:gd name="T101" fmla="*/ 101 h 777"/>
                <a:gd name="T102" fmla="*/ 449 w 1185"/>
                <a:gd name="T103" fmla="*/ 95 h 777"/>
                <a:gd name="T104" fmla="*/ 496 w 1185"/>
                <a:gd name="T105" fmla="*/ 63 h 777"/>
                <a:gd name="T106" fmla="*/ 530 w 1185"/>
                <a:gd name="T107" fmla="*/ 98 h 777"/>
                <a:gd name="T108" fmla="*/ 553 w 1185"/>
                <a:gd name="T109" fmla="*/ 61 h 777"/>
                <a:gd name="T110" fmla="*/ 669 w 1185"/>
                <a:gd name="T111" fmla="*/ 14 h 777"/>
                <a:gd name="T112" fmla="*/ 280 w 1185"/>
                <a:gd name="T113" fmla="*/ 281 h 777"/>
                <a:gd name="T114" fmla="*/ 338 w 1185"/>
                <a:gd name="T115" fmla="*/ 319 h 777"/>
                <a:gd name="T116" fmla="*/ 400 w 1185"/>
                <a:gd name="T117" fmla="*/ 310 h 777"/>
                <a:gd name="T118" fmla="*/ 380 w 1185"/>
                <a:gd name="T119" fmla="*/ 339 h 777"/>
                <a:gd name="T120" fmla="*/ 282 w 1185"/>
                <a:gd name="T121" fmla="*/ 573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85" h="777">
                  <a:moveTo>
                    <a:pt x="714" y="8"/>
                  </a:moveTo>
                  <a:cubicBezTo>
                    <a:pt x="714" y="10"/>
                    <a:pt x="716" y="9"/>
                    <a:pt x="718" y="9"/>
                  </a:cubicBezTo>
                  <a:cubicBezTo>
                    <a:pt x="718" y="11"/>
                    <a:pt x="716" y="11"/>
                    <a:pt x="714" y="11"/>
                  </a:cubicBezTo>
                  <a:cubicBezTo>
                    <a:pt x="720" y="17"/>
                    <a:pt x="726" y="8"/>
                    <a:pt x="736" y="11"/>
                  </a:cubicBezTo>
                  <a:cubicBezTo>
                    <a:pt x="739" y="14"/>
                    <a:pt x="743" y="17"/>
                    <a:pt x="748" y="18"/>
                  </a:cubicBezTo>
                  <a:cubicBezTo>
                    <a:pt x="748" y="20"/>
                    <a:pt x="747" y="22"/>
                    <a:pt x="748" y="23"/>
                  </a:cubicBezTo>
                  <a:cubicBezTo>
                    <a:pt x="748" y="25"/>
                    <a:pt x="751" y="25"/>
                    <a:pt x="750" y="28"/>
                  </a:cubicBezTo>
                  <a:cubicBezTo>
                    <a:pt x="747" y="27"/>
                    <a:pt x="748" y="30"/>
                    <a:pt x="748" y="32"/>
                  </a:cubicBezTo>
                  <a:cubicBezTo>
                    <a:pt x="746" y="31"/>
                    <a:pt x="744" y="30"/>
                    <a:pt x="742" y="30"/>
                  </a:cubicBezTo>
                  <a:cubicBezTo>
                    <a:pt x="740" y="31"/>
                    <a:pt x="742" y="33"/>
                    <a:pt x="741" y="33"/>
                  </a:cubicBezTo>
                  <a:cubicBezTo>
                    <a:pt x="740" y="33"/>
                    <a:pt x="739" y="32"/>
                    <a:pt x="738" y="32"/>
                  </a:cubicBezTo>
                  <a:cubicBezTo>
                    <a:pt x="737" y="32"/>
                    <a:pt x="734" y="34"/>
                    <a:pt x="729" y="33"/>
                  </a:cubicBezTo>
                  <a:cubicBezTo>
                    <a:pt x="728" y="33"/>
                    <a:pt x="729" y="35"/>
                    <a:pt x="728" y="36"/>
                  </a:cubicBezTo>
                  <a:cubicBezTo>
                    <a:pt x="728" y="36"/>
                    <a:pt x="725" y="36"/>
                    <a:pt x="725" y="36"/>
                  </a:cubicBezTo>
                  <a:cubicBezTo>
                    <a:pt x="724" y="37"/>
                    <a:pt x="727" y="38"/>
                    <a:pt x="725" y="42"/>
                  </a:cubicBezTo>
                  <a:cubicBezTo>
                    <a:pt x="724" y="39"/>
                    <a:pt x="718" y="42"/>
                    <a:pt x="721" y="43"/>
                  </a:cubicBezTo>
                  <a:cubicBezTo>
                    <a:pt x="718" y="46"/>
                    <a:pt x="713" y="44"/>
                    <a:pt x="710" y="46"/>
                  </a:cubicBezTo>
                  <a:cubicBezTo>
                    <a:pt x="707" y="47"/>
                    <a:pt x="706" y="51"/>
                    <a:pt x="703" y="50"/>
                  </a:cubicBezTo>
                  <a:cubicBezTo>
                    <a:pt x="703" y="52"/>
                    <a:pt x="703" y="54"/>
                    <a:pt x="701" y="54"/>
                  </a:cubicBezTo>
                  <a:cubicBezTo>
                    <a:pt x="702" y="56"/>
                    <a:pt x="703" y="54"/>
                    <a:pt x="704" y="54"/>
                  </a:cubicBezTo>
                  <a:cubicBezTo>
                    <a:pt x="708" y="54"/>
                    <a:pt x="710" y="51"/>
                    <a:pt x="712" y="50"/>
                  </a:cubicBezTo>
                  <a:cubicBezTo>
                    <a:pt x="715" y="49"/>
                    <a:pt x="715" y="52"/>
                    <a:pt x="717" y="51"/>
                  </a:cubicBezTo>
                  <a:cubicBezTo>
                    <a:pt x="718" y="51"/>
                    <a:pt x="718" y="49"/>
                    <a:pt x="720" y="49"/>
                  </a:cubicBezTo>
                  <a:cubicBezTo>
                    <a:pt x="722" y="47"/>
                    <a:pt x="726" y="49"/>
                    <a:pt x="729" y="47"/>
                  </a:cubicBezTo>
                  <a:cubicBezTo>
                    <a:pt x="731" y="46"/>
                    <a:pt x="728" y="45"/>
                    <a:pt x="731" y="44"/>
                  </a:cubicBezTo>
                  <a:cubicBezTo>
                    <a:pt x="731" y="44"/>
                    <a:pt x="733" y="45"/>
                    <a:pt x="734" y="44"/>
                  </a:cubicBezTo>
                  <a:cubicBezTo>
                    <a:pt x="734" y="44"/>
                    <a:pt x="735" y="42"/>
                    <a:pt x="735" y="42"/>
                  </a:cubicBezTo>
                  <a:cubicBezTo>
                    <a:pt x="735" y="41"/>
                    <a:pt x="739" y="43"/>
                    <a:pt x="741" y="43"/>
                  </a:cubicBezTo>
                  <a:cubicBezTo>
                    <a:pt x="744" y="43"/>
                    <a:pt x="744" y="42"/>
                    <a:pt x="748" y="42"/>
                  </a:cubicBezTo>
                  <a:cubicBezTo>
                    <a:pt x="748" y="46"/>
                    <a:pt x="748" y="46"/>
                    <a:pt x="748" y="46"/>
                  </a:cubicBezTo>
                  <a:cubicBezTo>
                    <a:pt x="749" y="44"/>
                    <a:pt x="750" y="45"/>
                    <a:pt x="750" y="47"/>
                  </a:cubicBezTo>
                  <a:cubicBezTo>
                    <a:pt x="758" y="46"/>
                    <a:pt x="770" y="48"/>
                    <a:pt x="781" y="47"/>
                  </a:cubicBezTo>
                  <a:cubicBezTo>
                    <a:pt x="781" y="53"/>
                    <a:pt x="791" y="49"/>
                    <a:pt x="790" y="56"/>
                  </a:cubicBezTo>
                  <a:cubicBezTo>
                    <a:pt x="791" y="53"/>
                    <a:pt x="793" y="56"/>
                    <a:pt x="795" y="56"/>
                  </a:cubicBezTo>
                  <a:cubicBezTo>
                    <a:pt x="799" y="56"/>
                    <a:pt x="805" y="54"/>
                    <a:pt x="806" y="56"/>
                  </a:cubicBezTo>
                  <a:cubicBezTo>
                    <a:pt x="809" y="55"/>
                    <a:pt x="807" y="49"/>
                    <a:pt x="809" y="49"/>
                  </a:cubicBezTo>
                  <a:cubicBezTo>
                    <a:pt x="814" y="50"/>
                    <a:pt x="819" y="49"/>
                    <a:pt x="823" y="50"/>
                  </a:cubicBezTo>
                  <a:cubicBezTo>
                    <a:pt x="823" y="50"/>
                    <a:pt x="823" y="51"/>
                    <a:pt x="823" y="51"/>
                  </a:cubicBezTo>
                  <a:cubicBezTo>
                    <a:pt x="826" y="52"/>
                    <a:pt x="828" y="51"/>
                    <a:pt x="830" y="51"/>
                  </a:cubicBezTo>
                  <a:cubicBezTo>
                    <a:pt x="831" y="52"/>
                    <a:pt x="831" y="54"/>
                    <a:pt x="832" y="54"/>
                  </a:cubicBezTo>
                  <a:cubicBezTo>
                    <a:pt x="834" y="55"/>
                    <a:pt x="838" y="53"/>
                    <a:pt x="839" y="56"/>
                  </a:cubicBezTo>
                  <a:cubicBezTo>
                    <a:pt x="838" y="58"/>
                    <a:pt x="838" y="62"/>
                    <a:pt x="835" y="61"/>
                  </a:cubicBezTo>
                  <a:cubicBezTo>
                    <a:pt x="835" y="64"/>
                    <a:pt x="837" y="64"/>
                    <a:pt x="840" y="64"/>
                  </a:cubicBezTo>
                  <a:cubicBezTo>
                    <a:pt x="839" y="72"/>
                    <a:pt x="845" y="73"/>
                    <a:pt x="849" y="77"/>
                  </a:cubicBezTo>
                  <a:cubicBezTo>
                    <a:pt x="851" y="75"/>
                    <a:pt x="854" y="74"/>
                    <a:pt x="856" y="72"/>
                  </a:cubicBezTo>
                  <a:cubicBezTo>
                    <a:pt x="857" y="72"/>
                    <a:pt x="856" y="69"/>
                    <a:pt x="857" y="68"/>
                  </a:cubicBezTo>
                  <a:cubicBezTo>
                    <a:pt x="858" y="68"/>
                    <a:pt x="860" y="69"/>
                    <a:pt x="860" y="67"/>
                  </a:cubicBezTo>
                  <a:cubicBezTo>
                    <a:pt x="864" y="66"/>
                    <a:pt x="862" y="70"/>
                    <a:pt x="864" y="71"/>
                  </a:cubicBezTo>
                  <a:cubicBezTo>
                    <a:pt x="874" y="71"/>
                    <a:pt x="874" y="71"/>
                    <a:pt x="874" y="71"/>
                  </a:cubicBezTo>
                  <a:cubicBezTo>
                    <a:pt x="875" y="70"/>
                    <a:pt x="879" y="71"/>
                    <a:pt x="878" y="67"/>
                  </a:cubicBezTo>
                  <a:cubicBezTo>
                    <a:pt x="883" y="68"/>
                    <a:pt x="893" y="64"/>
                    <a:pt x="893" y="70"/>
                  </a:cubicBezTo>
                  <a:cubicBezTo>
                    <a:pt x="897" y="70"/>
                    <a:pt x="896" y="65"/>
                    <a:pt x="902" y="67"/>
                  </a:cubicBezTo>
                  <a:cubicBezTo>
                    <a:pt x="902" y="65"/>
                    <a:pt x="900" y="66"/>
                    <a:pt x="899" y="65"/>
                  </a:cubicBezTo>
                  <a:cubicBezTo>
                    <a:pt x="900" y="64"/>
                    <a:pt x="900" y="62"/>
                    <a:pt x="902" y="61"/>
                  </a:cubicBezTo>
                  <a:cubicBezTo>
                    <a:pt x="906" y="61"/>
                    <a:pt x="905" y="56"/>
                    <a:pt x="910" y="58"/>
                  </a:cubicBezTo>
                  <a:cubicBezTo>
                    <a:pt x="912" y="58"/>
                    <a:pt x="911" y="57"/>
                    <a:pt x="910" y="57"/>
                  </a:cubicBezTo>
                  <a:cubicBezTo>
                    <a:pt x="913" y="54"/>
                    <a:pt x="917" y="56"/>
                    <a:pt x="922" y="56"/>
                  </a:cubicBezTo>
                  <a:cubicBezTo>
                    <a:pt x="920" y="63"/>
                    <a:pt x="929" y="53"/>
                    <a:pt x="927" y="60"/>
                  </a:cubicBezTo>
                  <a:cubicBezTo>
                    <a:pt x="933" y="61"/>
                    <a:pt x="938" y="59"/>
                    <a:pt x="943" y="58"/>
                  </a:cubicBezTo>
                  <a:cubicBezTo>
                    <a:pt x="943" y="62"/>
                    <a:pt x="937" y="60"/>
                    <a:pt x="938" y="64"/>
                  </a:cubicBezTo>
                  <a:cubicBezTo>
                    <a:pt x="939" y="67"/>
                    <a:pt x="944" y="65"/>
                    <a:pt x="947" y="65"/>
                  </a:cubicBezTo>
                  <a:cubicBezTo>
                    <a:pt x="952" y="66"/>
                    <a:pt x="956" y="66"/>
                    <a:pt x="961" y="64"/>
                  </a:cubicBezTo>
                  <a:cubicBezTo>
                    <a:pt x="962" y="69"/>
                    <a:pt x="969" y="69"/>
                    <a:pt x="971" y="74"/>
                  </a:cubicBezTo>
                  <a:cubicBezTo>
                    <a:pt x="973" y="73"/>
                    <a:pt x="975" y="75"/>
                    <a:pt x="978" y="75"/>
                  </a:cubicBezTo>
                  <a:cubicBezTo>
                    <a:pt x="986" y="76"/>
                    <a:pt x="996" y="74"/>
                    <a:pt x="1004" y="75"/>
                  </a:cubicBezTo>
                  <a:cubicBezTo>
                    <a:pt x="1008" y="76"/>
                    <a:pt x="1011" y="80"/>
                    <a:pt x="1014" y="78"/>
                  </a:cubicBezTo>
                  <a:cubicBezTo>
                    <a:pt x="1014" y="80"/>
                    <a:pt x="1015" y="81"/>
                    <a:pt x="1017" y="81"/>
                  </a:cubicBezTo>
                  <a:cubicBezTo>
                    <a:pt x="1017" y="86"/>
                    <a:pt x="1017" y="86"/>
                    <a:pt x="1017" y="86"/>
                  </a:cubicBezTo>
                  <a:cubicBezTo>
                    <a:pt x="1016" y="89"/>
                    <a:pt x="1022" y="87"/>
                    <a:pt x="1023" y="88"/>
                  </a:cubicBezTo>
                  <a:cubicBezTo>
                    <a:pt x="1024" y="90"/>
                    <a:pt x="1023" y="87"/>
                    <a:pt x="1025" y="88"/>
                  </a:cubicBezTo>
                  <a:cubicBezTo>
                    <a:pt x="1026" y="88"/>
                    <a:pt x="1025" y="89"/>
                    <a:pt x="1027" y="89"/>
                  </a:cubicBezTo>
                  <a:cubicBezTo>
                    <a:pt x="1029" y="89"/>
                    <a:pt x="1044" y="91"/>
                    <a:pt x="1045" y="89"/>
                  </a:cubicBezTo>
                  <a:cubicBezTo>
                    <a:pt x="1045" y="89"/>
                    <a:pt x="1045" y="88"/>
                    <a:pt x="1045" y="88"/>
                  </a:cubicBezTo>
                  <a:cubicBezTo>
                    <a:pt x="1046" y="88"/>
                    <a:pt x="1049" y="90"/>
                    <a:pt x="1049" y="89"/>
                  </a:cubicBezTo>
                  <a:cubicBezTo>
                    <a:pt x="1050" y="88"/>
                    <a:pt x="1053" y="87"/>
                    <a:pt x="1053" y="89"/>
                  </a:cubicBezTo>
                  <a:cubicBezTo>
                    <a:pt x="1056" y="87"/>
                    <a:pt x="1060" y="86"/>
                    <a:pt x="1065" y="85"/>
                  </a:cubicBezTo>
                  <a:cubicBezTo>
                    <a:pt x="1064" y="90"/>
                    <a:pt x="1066" y="92"/>
                    <a:pt x="1066" y="95"/>
                  </a:cubicBezTo>
                  <a:cubicBezTo>
                    <a:pt x="1072" y="95"/>
                    <a:pt x="1074" y="97"/>
                    <a:pt x="1079" y="95"/>
                  </a:cubicBezTo>
                  <a:cubicBezTo>
                    <a:pt x="1079" y="93"/>
                    <a:pt x="1078" y="92"/>
                    <a:pt x="1076" y="92"/>
                  </a:cubicBezTo>
                  <a:cubicBezTo>
                    <a:pt x="1077" y="91"/>
                    <a:pt x="1077" y="89"/>
                    <a:pt x="1077" y="86"/>
                  </a:cubicBezTo>
                  <a:cubicBezTo>
                    <a:pt x="1081" y="84"/>
                    <a:pt x="1089" y="85"/>
                    <a:pt x="1091" y="88"/>
                  </a:cubicBezTo>
                  <a:cubicBezTo>
                    <a:pt x="1097" y="88"/>
                    <a:pt x="1103" y="87"/>
                    <a:pt x="1109" y="88"/>
                  </a:cubicBezTo>
                  <a:cubicBezTo>
                    <a:pt x="1112" y="88"/>
                    <a:pt x="1116" y="91"/>
                    <a:pt x="1117" y="88"/>
                  </a:cubicBezTo>
                  <a:cubicBezTo>
                    <a:pt x="1119" y="89"/>
                    <a:pt x="1119" y="91"/>
                    <a:pt x="1124" y="92"/>
                  </a:cubicBezTo>
                  <a:cubicBezTo>
                    <a:pt x="1125" y="92"/>
                    <a:pt x="1126" y="95"/>
                    <a:pt x="1126" y="95"/>
                  </a:cubicBezTo>
                  <a:cubicBezTo>
                    <a:pt x="1127" y="95"/>
                    <a:pt x="1128" y="94"/>
                    <a:pt x="1128" y="94"/>
                  </a:cubicBezTo>
                  <a:cubicBezTo>
                    <a:pt x="1129" y="94"/>
                    <a:pt x="1128" y="95"/>
                    <a:pt x="1129" y="96"/>
                  </a:cubicBezTo>
                  <a:cubicBezTo>
                    <a:pt x="1130" y="97"/>
                    <a:pt x="1132" y="96"/>
                    <a:pt x="1132" y="96"/>
                  </a:cubicBezTo>
                  <a:cubicBezTo>
                    <a:pt x="1133" y="97"/>
                    <a:pt x="1135" y="98"/>
                    <a:pt x="1139" y="99"/>
                  </a:cubicBezTo>
                  <a:cubicBezTo>
                    <a:pt x="1141" y="100"/>
                    <a:pt x="1145" y="101"/>
                    <a:pt x="1147" y="102"/>
                  </a:cubicBezTo>
                  <a:cubicBezTo>
                    <a:pt x="1148" y="102"/>
                    <a:pt x="1148" y="104"/>
                    <a:pt x="1149" y="105"/>
                  </a:cubicBezTo>
                  <a:cubicBezTo>
                    <a:pt x="1149" y="105"/>
                    <a:pt x="1151" y="104"/>
                    <a:pt x="1152" y="105"/>
                  </a:cubicBezTo>
                  <a:cubicBezTo>
                    <a:pt x="1152" y="105"/>
                    <a:pt x="1151" y="107"/>
                    <a:pt x="1152" y="108"/>
                  </a:cubicBezTo>
                  <a:cubicBezTo>
                    <a:pt x="1152" y="108"/>
                    <a:pt x="1154" y="107"/>
                    <a:pt x="1154" y="108"/>
                  </a:cubicBezTo>
                  <a:cubicBezTo>
                    <a:pt x="1155" y="109"/>
                    <a:pt x="1153" y="114"/>
                    <a:pt x="1159" y="112"/>
                  </a:cubicBezTo>
                  <a:cubicBezTo>
                    <a:pt x="1159" y="122"/>
                    <a:pt x="1159" y="122"/>
                    <a:pt x="1159" y="122"/>
                  </a:cubicBezTo>
                  <a:cubicBezTo>
                    <a:pt x="1164" y="121"/>
                    <a:pt x="1168" y="120"/>
                    <a:pt x="1168" y="116"/>
                  </a:cubicBezTo>
                  <a:cubicBezTo>
                    <a:pt x="1173" y="118"/>
                    <a:pt x="1178" y="117"/>
                    <a:pt x="1181" y="119"/>
                  </a:cubicBezTo>
                  <a:cubicBezTo>
                    <a:pt x="1181" y="119"/>
                    <a:pt x="1181" y="121"/>
                    <a:pt x="1181" y="122"/>
                  </a:cubicBezTo>
                  <a:cubicBezTo>
                    <a:pt x="1182" y="122"/>
                    <a:pt x="1184" y="121"/>
                    <a:pt x="1185" y="122"/>
                  </a:cubicBezTo>
                  <a:cubicBezTo>
                    <a:pt x="1184" y="123"/>
                    <a:pt x="1182" y="123"/>
                    <a:pt x="1182" y="126"/>
                  </a:cubicBezTo>
                  <a:cubicBezTo>
                    <a:pt x="1180" y="126"/>
                    <a:pt x="1180" y="124"/>
                    <a:pt x="1178" y="124"/>
                  </a:cubicBezTo>
                  <a:cubicBezTo>
                    <a:pt x="1177" y="125"/>
                    <a:pt x="1177" y="128"/>
                    <a:pt x="1174" y="127"/>
                  </a:cubicBezTo>
                  <a:cubicBezTo>
                    <a:pt x="1175" y="129"/>
                    <a:pt x="1178" y="128"/>
                    <a:pt x="1177" y="133"/>
                  </a:cubicBezTo>
                  <a:cubicBezTo>
                    <a:pt x="1172" y="128"/>
                    <a:pt x="1176" y="135"/>
                    <a:pt x="1173" y="136"/>
                  </a:cubicBezTo>
                  <a:cubicBezTo>
                    <a:pt x="1171" y="136"/>
                    <a:pt x="1170" y="137"/>
                    <a:pt x="1170" y="138"/>
                  </a:cubicBezTo>
                  <a:cubicBezTo>
                    <a:pt x="1168" y="138"/>
                    <a:pt x="1167" y="138"/>
                    <a:pt x="1166" y="137"/>
                  </a:cubicBezTo>
                  <a:cubicBezTo>
                    <a:pt x="1165" y="136"/>
                    <a:pt x="1164" y="135"/>
                    <a:pt x="1163" y="134"/>
                  </a:cubicBezTo>
                  <a:cubicBezTo>
                    <a:pt x="1161" y="133"/>
                    <a:pt x="1159" y="134"/>
                    <a:pt x="1157" y="133"/>
                  </a:cubicBezTo>
                  <a:cubicBezTo>
                    <a:pt x="1156" y="132"/>
                    <a:pt x="1155" y="130"/>
                    <a:pt x="1154" y="130"/>
                  </a:cubicBezTo>
                  <a:cubicBezTo>
                    <a:pt x="1153" y="129"/>
                    <a:pt x="1150" y="130"/>
                    <a:pt x="1149" y="130"/>
                  </a:cubicBezTo>
                  <a:cubicBezTo>
                    <a:pt x="1148" y="130"/>
                    <a:pt x="1149" y="129"/>
                    <a:pt x="1147" y="129"/>
                  </a:cubicBezTo>
                  <a:cubicBezTo>
                    <a:pt x="1146" y="128"/>
                    <a:pt x="1144" y="123"/>
                    <a:pt x="1142" y="127"/>
                  </a:cubicBezTo>
                  <a:cubicBezTo>
                    <a:pt x="1140" y="127"/>
                    <a:pt x="1141" y="125"/>
                    <a:pt x="1140" y="123"/>
                  </a:cubicBezTo>
                  <a:cubicBezTo>
                    <a:pt x="1132" y="123"/>
                    <a:pt x="1132" y="123"/>
                    <a:pt x="1132" y="123"/>
                  </a:cubicBezTo>
                  <a:cubicBezTo>
                    <a:pt x="1129" y="123"/>
                    <a:pt x="1132" y="126"/>
                    <a:pt x="1132" y="126"/>
                  </a:cubicBezTo>
                  <a:cubicBezTo>
                    <a:pt x="1132" y="128"/>
                    <a:pt x="1129" y="128"/>
                    <a:pt x="1129" y="131"/>
                  </a:cubicBezTo>
                  <a:cubicBezTo>
                    <a:pt x="1123" y="131"/>
                    <a:pt x="1122" y="136"/>
                    <a:pt x="1115" y="134"/>
                  </a:cubicBezTo>
                  <a:cubicBezTo>
                    <a:pt x="1114" y="135"/>
                    <a:pt x="1114" y="137"/>
                    <a:pt x="1111" y="137"/>
                  </a:cubicBezTo>
                  <a:cubicBezTo>
                    <a:pt x="1111" y="139"/>
                    <a:pt x="1114" y="138"/>
                    <a:pt x="1117" y="138"/>
                  </a:cubicBezTo>
                  <a:cubicBezTo>
                    <a:pt x="1118" y="139"/>
                    <a:pt x="1119" y="141"/>
                    <a:pt x="1121" y="141"/>
                  </a:cubicBezTo>
                  <a:cubicBezTo>
                    <a:pt x="1120" y="146"/>
                    <a:pt x="1120" y="144"/>
                    <a:pt x="1122" y="147"/>
                  </a:cubicBezTo>
                  <a:cubicBezTo>
                    <a:pt x="1123" y="150"/>
                    <a:pt x="1127" y="150"/>
                    <a:pt x="1129" y="152"/>
                  </a:cubicBezTo>
                  <a:cubicBezTo>
                    <a:pt x="1129" y="152"/>
                    <a:pt x="1125" y="157"/>
                    <a:pt x="1125" y="157"/>
                  </a:cubicBezTo>
                  <a:cubicBezTo>
                    <a:pt x="1121" y="157"/>
                    <a:pt x="1121" y="153"/>
                    <a:pt x="1119" y="154"/>
                  </a:cubicBezTo>
                  <a:cubicBezTo>
                    <a:pt x="1120" y="154"/>
                    <a:pt x="1121" y="157"/>
                    <a:pt x="1119" y="157"/>
                  </a:cubicBezTo>
                  <a:cubicBezTo>
                    <a:pt x="1115" y="157"/>
                    <a:pt x="1108" y="156"/>
                    <a:pt x="1104" y="158"/>
                  </a:cubicBezTo>
                  <a:cubicBezTo>
                    <a:pt x="1101" y="159"/>
                    <a:pt x="1096" y="161"/>
                    <a:pt x="1097" y="164"/>
                  </a:cubicBezTo>
                  <a:cubicBezTo>
                    <a:pt x="1091" y="162"/>
                    <a:pt x="1090" y="167"/>
                    <a:pt x="1086" y="168"/>
                  </a:cubicBezTo>
                  <a:cubicBezTo>
                    <a:pt x="1085" y="169"/>
                    <a:pt x="1084" y="170"/>
                    <a:pt x="1083" y="171"/>
                  </a:cubicBezTo>
                  <a:cubicBezTo>
                    <a:pt x="1082" y="171"/>
                    <a:pt x="1080" y="173"/>
                    <a:pt x="1079" y="173"/>
                  </a:cubicBezTo>
                  <a:cubicBezTo>
                    <a:pt x="1077" y="174"/>
                    <a:pt x="1076" y="175"/>
                    <a:pt x="1076" y="176"/>
                  </a:cubicBezTo>
                  <a:cubicBezTo>
                    <a:pt x="1072" y="175"/>
                    <a:pt x="1064" y="178"/>
                    <a:pt x="1062" y="175"/>
                  </a:cubicBezTo>
                  <a:cubicBezTo>
                    <a:pt x="1060" y="176"/>
                    <a:pt x="1057" y="175"/>
                    <a:pt x="1058" y="179"/>
                  </a:cubicBezTo>
                  <a:cubicBezTo>
                    <a:pt x="1050" y="180"/>
                    <a:pt x="1049" y="180"/>
                    <a:pt x="1041" y="179"/>
                  </a:cubicBezTo>
                  <a:cubicBezTo>
                    <a:pt x="1040" y="179"/>
                    <a:pt x="1039" y="180"/>
                    <a:pt x="1038" y="180"/>
                  </a:cubicBezTo>
                  <a:cubicBezTo>
                    <a:pt x="1037" y="181"/>
                    <a:pt x="1034" y="182"/>
                    <a:pt x="1034" y="185"/>
                  </a:cubicBezTo>
                  <a:cubicBezTo>
                    <a:pt x="1034" y="189"/>
                    <a:pt x="1027" y="187"/>
                    <a:pt x="1028" y="193"/>
                  </a:cubicBezTo>
                  <a:cubicBezTo>
                    <a:pt x="1027" y="198"/>
                    <a:pt x="1032" y="197"/>
                    <a:pt x="1034" y="199"/>
                  </a:cubicBezTo>
                  <a:cubicBezTo>
                    <a:pt x="1033" y="202"/>
                    <a:pt x="1033" y="206"/>
                    <a:pt x="1028" y="206"/>
                  </a:cubicBezTo>
                  <a:cubicBezTo>
                    <a:pt x="1029" y="209"/>
                    <a:pt x="1028" y="210"/>
                    <a:pt x="1025" y="210"/>
                  </a:cubicBezTo>
                  <a:cubicBezTo>
                    <a:pt x="1025" y="216"/>
                    <a:pt x="1025" y="216"/>
                    <a:pt x="1025" y="216"/>
                  </a:cubicBezTo>
                  <a:cubicBezTo>
                    <a:pt x="1026" y="218"/>
                    <a:pt x="1028" y="214"/>
                    <a:pt x="1028" y="217"/>
                  </a:cubicBezTo>
                  <a:cubicBezTo>
                    <a:pt x="1029" y="220"/>
                    <a:pt x="1026" y="219"/>
                    <a:pt x="1025" y="220"/>
                  </a:cubicBezTo>
                  <a:cubicBezTo>
                    <a:pt x="1025" y="220"/>
                    <a:pt x="1024" y="224"/>
                    <a:pt x="1024" y="224"/>
                  </a:cubicBezTo>
                  <a:cubicBezTo>
                    <a:pt x="1022" y="225"/>
                    <a:pt x="1019" y="224"/>
                    <a:pt x="1017" y="225"/>
                  </a:cubicBezTo>
                  <a:cubicBezTo>
                    <a:pt x="1016" y="226"/>
                    <a:pt x="1018" y="230"/>
                    <a:pt x="1017" y="231"/>
                  </a:cubicBezTo>
                  <a:cubicBezTo>
                    <a:pt x="1016" y="232"/>
                    <a:pt x="1016" y="228"/>
                    <a:pt x="1015" y="228"/>
                  </a:cubicBezTo>
                  <a:cubicBezTo>
                    <a:pt x="1014" y="228"/>
                    <a:pt x="1011" y="229"/>
                    <a:pt x="1014" y="235"/>
                  </a:cubicBezTo>
                  <a:cubicBezTo>
                    <a:pt x="1011" y="234"/>
                    <a:pt x="1012" y="237"/>
                    <a:pt x="1011" y="238"/>
                  </a:cubicBezTo>
                  <a:cubicBezTo>
                    <a:pt x="1011" y="238"/>
                    <a:pt x="1009" y="238"/>
                    <a:pt x="1009" y="238"/>
                  </a:cubicBezTo>
                  <a:cubicBezTo>
                    <a:pt x="1008" y="239"/>
                    <a:pt x="1008" y="242"/>
                    <a:pt x="1006" y="241"/>
                  </a:cubicBezTo>
                  <a:cubicBezTo>
                    <a:pt x="1006" y="243"/>
                    <a:pt x="1004" y="244"/>
                    <a:pt x="1004" y="246"/>
                  </a:cubicBezTo>
                  <a:cubicBezTo>
                    <a:pt x="1002" y="247"/>
                    <a:pt x="999" y="246"/>
                    <a:pt x="999" y="248"/>
                  </a:cubicBezTo>
                  <a:cubicBezTo>
                    <a:pt x="997" y="247"/>
                    <a:pt x="999" y="246"/>
                    <a:pt x="999" y="244"/>
                  </a:cubicBezTo>
                  <a:cubicBezTo>
                    <a:pt x="999" y="244"/>
                    <a:pt x="997" y="243"/>
                    <a:pt x="997" y="242"/>
                  </a:cubicBezTo>
                  <a:cubicBezTo>
                    <a:pt x="997" y="241"/>
                    <a:pt x="997" y="240"/>
                    <a:pt x="997" y="239"/>
                  </a:cubicBezTo>
                  <a:cubicBezTo>
                    <a:pt x="996" y="239"/>
                    <a:pt x="995" y="237"/>
                    <a:pt x="994" y="237"/>
                  </a:cubicBezTo>
                  <a:cubicBezTo>
                    <a:pt x="994" y="236"/>
                    <a:pt x="993" y="235"/>
                    <a:pt x="992" y="235"/>
                  </a:cubicBezTo>
                  <a:cubicBezTo>
                    <a:pt x="993" y="233"/>
                    <a:pt x="993" y="230"/>
                    <a:pt x="993" y="227"/>
                  </a:cubicBezTo>
                  <a:cubicBezTo>
                    <a:pt x="993" y="224"/>
                    <a:pt x="992" y="224"/>
                    <a:pt x="992" y="223"/>
                  </a:cubicBezTo>
                  <a:cubicBezTo>
                    <a:pt x="991" y="217"/>
                    <a:pt x="993" y="211"/>
                    <a:pt x="992" y="207"/>
                  </a:cubicBezTo>
                  <a:cubicBezTo>
                    <a:pt x="997" y="211"/>
                    <a:pt x="992" y="205"/>
                    <a:pt x="994" y="202"/>
                  </a:cubicBezTo>
                  <a:cubicBezTo>
                    <a:pt x="995" y="201"/>
                    <a:pt x="996" y="206"/>
                    <a:pt x="997" y="203"/>
                  </a:cubicBezTo>
                  <a:cubicBezTo>
                    <a:pt x="997" y="202"/>
                    <a:pt x="997" y="201"/>
                    <a:pt x="997" y="200"/>
                  </a:cubicBezTo>
                  <a:cubicBezTo>
                    <a:pt x="999" y="198"/>
                    <a:pt x="1004" y="194"/>
                    <a:pt x="1006" y="193"/>
                  </a:cubicBezTo>
                  <a:cubicBezTo>
                    <a:pt x="1006" y="193"/>
                    <a:pt x="1008" y="193"/>
                    <a:pt x="1007" y="192"/>
                  </a:cubicBezTo>
                  <a:cubicBezTo>
                    <a:pt x="1005" y="190"/>
                    <a:pt x="1008" y="191"/>
                    <a:pt x="1010" y="190"/>
                  </a:cubicBezTo>
                  <a:cubicBezTo>
                    <a:pt x="1012" y="189"/>
                    <a:pt x="1013" y="187"/>
                    <a:pt x="1013" y="183"/>
                  </a:cubicBezTo>
                  <a:cubicBezTo>
                    <a:pt x="1013" y="183"/>
                    <a:pt x="1018" y="181"/>
                    <a:pt x="1017" y="180"/>
                  </a:cubicBezTo>
                  <a:cubicBezTo>
                    <a:pt x="1017" y="180"/>
                    <a:pt x="1016" y="180"/>
                    <a:pt x="1015" y="180"/>
                  </a:cubicBezTo>
                  <a:cubicBezTo>
                    <a:pt x="1016" y="180"/>
                    <a:pt x="1017" y="178"/>
                    <a:pt x="1017" y="178"/>
                  </a:cubicBezTo>
                  <a:cubicBezTo>
                    <a:pt x="1018" y="177"/>
                    <a:pt x="1020" y="181"/>
                    <a:pt x="1020" y="175"/>
                  </a:cubicBezTo>
                  <a:cubicBezTo>
                    <a:pt x="1022" y="175"/>
                    <a:pt x="1025" y="174"/>
                    <a:pt x="1027" y="173"/>
                  </a:cubicBezTo>
                  <a:cubicBezTo>
                    <a:pt x="1027" y="173"/>
                    <a:pt x="1028" y="171"/>
                    <a:pt x="1028" y="171"/>
                  </a:cubicBezTo>
                  <a:cubicBezTo>
                    <a:pt x="1029" y="170"/>
                    <a:pt x="1030" y="171"/>
                    <a:pt x="1031" y="171"/>
                  </a:cubicBezTo>
                  <a:cubicBezTo>
                    <a:pt x="1032" y="170"/>
                    <a:pt x="1033" y="169"/>
                    <a:pt x="1034" y="168"/>
                  </a:cubicBezTo>
                  <a:cubicBezTo>
                    <a:pt x="1034" y="167"/>
                    <a:pt x="1035" y="168"/>
                    <a:pt x="1035" y="166"/>
                  </a:cubicBezTo>
                  <a:cubicBezTo>
                    <a:pt x="1035" y="165"/>
                    <a:pt x="1037" y="161"/>
                    <a:pt x="1039" y="164"/>
                  </a:cubicBezTo>
                  <a:cubicBezTo>
                    <a:pt x="1039" y="157"/>
                    <a:pt x="1039" y="157"/>
                    <a:pt x="1039" y="157"/>
                  </a:cubicBezTo>
                  <a:cubicBezTo>
                    <a:pt x="1036" y="156"/>
                    <a:pt x="1034" y="157"/>
                    <a:pt x="1032" y="158"/>
                  </a:cubicBezTo>
                  <a:cubicBezTo>
                    <a:pt x="1032" y="159"/>
                    <a:pt x="1030" y="160"/>
                    <a:pt x="1030" y="161"/>
                  </a:cubicBezTo>
                  <a:cubicBezTo>
                    <a:pt x="1029" y="162"/>
                    <a:pt x="1028" y="161"/>
                    <a:pt x="1028" y="162"/>
                  </a:cubicBezTo>
                  <a:cubicBezTo>
                    <a:pt x="1028" y="165"/>
                    <a:pt x="1023" y="164"/>
                    <a:pt x="1023" y="168"/>
                  </a:cubicBezTo>
                  <a:cubicBezTo>
                    <a:pt x="1020" y="167"/>
                    <a:pt x="1018" y="168"/>
                    <a:pt x="1018" y="171"/>
                  </a:cubicBezTo>
                  <a:cubicBezTo>
                    <a:pt x="1017" y="171"/>
                    <a:pt x="1018" y="168"/>
                    <a:pt x="1017" y="168"/>
                  </a:cubicBezTo>
                  <a:cubicBezTo>
                    <a:pt x="1017" y="168"/>
                    <a:pt x="1014" y="168"/>
                    <a:pt x="1014" y="168"/>
                  </a:cubicBezTo>
                  <a:cubicBezTo>
                    <a:pt x="1014" y="167"/>
                    <a:pt x="1015" y="165"/>
                    <a:pt x="1014" y="164"/>
                  </a:cubicBezTo>
                  <a:cubicBezTo>
                    <a:pt x="1008" y="164"/>
                    <a:pt x="1004" y="163"/>
                    <a:pt x="1000" y="164"/>
                  </a:cubicBezTo>
                  <a:cubicBezTo>
                    <a:pt x="998" y="164"/>
                    <a:pt x="1000" y="166"/>
                    <a:pt x="999" y="166"/>
                  </a:cubicBezTo>
                  <a:cubicBezTo>
                    <a:pt x="997" y="168"/>
                    <a:pt x="995" y="167"/>
                    <a:pt x="993" y="168"/>
                  </a:cubicBezTo>
                  <a:cubicBezTo>
                    <a:pt x="991" y="169"/>
                    <a:pt x="991" y="170"/>
                    <a:pt x="989" y="172"/>
                  </a:cubicBezTo>
                  <a:cubicBezTo>
                    <a:pt x="988" y="173"/>
                    <a:pt x="987" y="175"/>
                    <a:pt x="985" y="175"/>
                  </a:cubicBezTo>
                  <a:cubicBezTo>
                    <a:pt x="983" y="179"/>
                    <a:pt x="987" y="178"/>
                    <a:pt x="986" y="182"/>
                  </a:cubicBezTo>
                  <a:cubicBezTo>
                    <a:pt x="984" y="182"/>
                    <a:pt x="983" y="184"/>
                    <a:pt x="983" y="186"/>
                  </a:cubicBezTo>
                  <a:cubicBezTo>
                    <a:pt x="977" y="185"/>
                    <a:pt x="976" y="188"/>
                    <a:pt x="971" y="187"/>
                  </a:cubicBezTo>
                  <a:cubicBezTo>
                    <a:pt x="969" y="186"/>
                    <a:pt x="970" y="185"/>
                    <a:pt x="971" y="183"/>
                  </a:cubicBezTo>
                  <a:cubicBezTo>
                    <a:pt x="968" y="184"/>
                    <a:pt x="968" y="182"/>
                    <a:pt x="968" y="180"/>
                  </a:cubicBezTo>
                  <a:cubicBezTo>
                    <a:pt x="966" y="180"/>
                    <a:pt x="962" y="181"/>
                    <a:pt x="962" y="179"/>
                  </a:cubicBezTo>
                  <a:cubicBezTo>
                    <a:pt x="956" y="183"/>
                    <a:pt x="947" y="185"/>
                    <a:pt x="938" y="186"/>
                  </a:cubicBezTo>
                  <a:cubicBezTo>
                    <a:pt x="938" y="184"/>
                    <a:pt x="934" y="185"/>
                    <a:pt x="936" y="180"/>
                  </a:cubicBezTo>
                  <a:cubicBezTo>
                    <a:pt x="930" y="180"/>
                    <a:pt x="930" y="180"/>
                    <a:pt x="930" y="180"/>
                  </a:cubicBezTo>
                  <a:cubicBezTo>
                    <a:pt x="924" y="182"/>
                    <a:pt x="919" y="184"/>
                    <a:pt x="915" y="186"/>
                  </a:cubicBezTo>
                  <a:cubicBezTo>
                    <a:pt x="911" y="188"/>
                    <a:pt x="908" y="192"/>
                    <a:pt x="903" y="193"/>
                  </a:cubicBezTo>
                  <a:cubicBezTo>
                    <a:pt x="904" y="196"/>
                    <a:pt x="903" y="197"/>
                    <a:pt x="900" y="197"/>
                  </a:cubicBezTo>
                  <a:cubicBezTo>
                    <a:pt x="902" y="201"/>
                    <a:pt x="898" y="201"/>
                    <a:pt x="899" y="204"/>
                  </a:cubicBezTo>
                  <a:cubicBezTo>
                    <a:pt x="896" y="202"/>
                    <a:pt x="894" y="210"/>
                    <a:pt x="892" y="209"/>
                  </a:cubicBezTo>
                  <a:cubicBezTo>
                    <a:pt x="889" y="206"/>
                    <a:pt x="892" y="210"/>
                    <a:pt x="888" y="210"/>
                  </a:cubicBezTo>
                  <a:cubicBezTo>
                    <a:pt x="885" y="210"/>
                    <a:pt x="885" y="211"/>
                    <a:pt x="885" y="213"/>
                  </a:cubicBezTo>
                  <a:cubicBezTo>
                    <a:pt x="878" y="210"/>
                    <a:pt x="881" y="218"/>
                    <a:pt x="875" y="217"/>
                  </a:cubicBezTo>
                  <a:cubicBezTo>
                    <a:pt x="876" y="218"/>
                    <a:pt x="880" y="224"/>
                    <a:pt x="881" y="221"/>
                  </a:cubicBezTo>
                  <a:cubicBezTo>
                    <a:pt x="883" y="222"/>
                    <a:pt x="882" y="225"/>
                    <a:pt x="882" y="227"/>
                  </a:cubicBezTo>
                  <a:cubicBezTo>
                    <a:pt x="884" y="225"/>
                    <a:pt x="886" y="228"/>
                    <a:pt x="886" y="228"/>
                  </a:cubicBezTo>
                  <a:cubicBezTo>
                    <a:pt x="888" y="228"/>
                    <a:pt x="889" y="226"/>
                    <a:pt x="892" y="227"/>
                  </a:cubicBezTo>
                  <a:cubicBezTo>
                    <a:pt x="892" y="227"/>
                    <a:pt x="894" y="228"/>
                    <a:pt x="893" y="228"/>
                  </a:cubicBezTo>
                  <a:cubicBezTo>
                    <a:pt x="895" y="228"/>
                    <a:pt x="897" y="224"/>
                    <a:pt x="898" y="227"/>
                  </a:cubicBezTo>
                  <a:cubicBezTo>
                    <a:pt x="899" y="227"/>
                    <a:pt x="899" y="225"/>
                    <a:pt x="899" y="224"/>
                  </a:cubicBezTo>
                  <a:cubicBezTo>
                    <a:pt x="901" y="225"/>
                    <a:pt x="901" y="235"/>
                    <a:pt x="905" y="230"/>
                  </a:cubicBezTo>
                  <a:cubicBezTo>
                    <a:pt x="908" y="229"/>
                    <a:pt x="904" y="236"/>
                    <a:pt x="909" y="234"/>
                  </a:cubicBezTo>
                  <a:cubicBezTo>
                    <a:pt x="909" y="235"/>
                    <a:pt x="906" y="234"/>
                    <a:pt x="906" y="235"/>
                  </a:cubicBezTo>
                  <a:cubicBezTo>
                    <a:pt x="906" y="235"/>
                    <a:pt x="908" y="239"/>
                    <a:pt x="907" y="241"/>
                  </a:cubicBezTo>
                  <a:cubicBezTo>
                    <a:pt x="907" y="241"/>
                    <a:pt x="906" y="241"/>
                    <a:pt x="906" y="242"/>
                  </a:cubicBezTo>
                  <a:cubicBezTo>
                    <a:pt x="906" y="243"/>
                    <a:pt x="905" y="244"/>
                    <a:pt x="905" y="245"/>
                  </a:cubicBezTo>
                  <a:cubicBezTo>
                    <a:pt x="904" y="249"/>
                    <a:pt x="907" y="258"/>
                    <a:pt x="902" y="253"/>
                  </a:cubicBezTo>
                  <a:cubicBezTo>
                    <a:pt x="903" y="266"/>
                    <a:pt x="897" y="271"/>
                    <a:pt x="895" y="280"/>
                  </a:cubicBezTo>
                  <a:cubicBezTo>
                    <a:pt x="893" y="282"/>
                    <a:pt x="893" y="281"/>
                    <a:pt x="891" y="280"/>
                  </a:cubicBezTo>
                  <a:cubicBezTo>
                    <a:pt x="890" y="281"/>
                    <a:pt x="891" y="283"/>
                    <a:pt x="891" y="284"/>
                  </a:cubicBezTo>
                  <a:cubicBezTo>
                    <a:pt x="890" y="286"/>
                    <a:pt x="888" y="285"/>
                    <a:pt x="886" y="286"/>
                  </a:cubicBezTo>
                  <a:cubicBezTo>
                    <a:pt x="886" y="286"/>
                    <a:pt x="887" y="288"/>
                    <a:pt x="886" y="288"/>
                  </a:cubicBezTo>
                  <a:cubicBezTo>
                    <a:pt x="886" y="289"/>
                    <a:pt x="884" y="288"/>
                    <a:pt x="884" y="288"/>
                  </a:cubicBezTo>
                  <a:cubicBezTo>
                    <a:pt x="883" y="289"/>
                    <a:pt x="885" y="290"/>
                    <a:pt x="885" y="290"/>
                  </a:cubicBezTo>
                  <a:cubicBezTo>
                    <a:pt x="884" y="291"/>
                    <a:pt x="882" y="291"/>
                    <a:pt x="881" y="293"/>
                  </a:cubicBezTo>
                  <a:cubicBezTo>
                    <a:pt x="880" y="294"/>
                    <a:pt x="880" y="296"/>
                    <a:pt x="879" y="297"/>
                  </a:cubicBezTo>
                  <a:cubicBezTo>
                    <a:pt x="878" y="298"/>
                    <a:pt x="877" y="297"/>
                    <a:pt x="875" y="298"/>
                  </a:cubicBezTo>
                  <a:cubicBezTo>
                    <a:pt x="874" y="299"/>
                    <a:pt x="875" y="301"/>
                    <a:pt x="874" y="303"/>
                  </a:cubicBezTo>
                  <a:cubicBezTo>
                    <a:pt x="873" y="303"/>
                    <a:pt x="871" y="302"/>
                    <a:pt x="871" y="303"/>
                  </a:cubicBezTo>
                  <a:cubicBezTo>
                    <a:pt x="871" y="303"/>
                    <a:pt x="871" y="306"/>
                    <a:pt x="870" y="305"/>
                  </a:cubicBezTo>
                  <a:cubicBezTo>
                    <a:pt x="869" y="304"/>
                    <a:pt x="867" y="304"/>
                    <a:pt x="867" y="308"/>
                  </a:cubicBezTo>
                  <a:cubicBezTo>
                    <a:pt x="860" y="309"/>
                    <a:pt x="860" y="308"/>
                    <a:pt x="853" y="308"/>
                  </a:cubicBezTo>
                  <a:cubicBezTo>
                    <a:pt x="853" y="309"/>
                    <a:pt x="847" y="312"/>
                    <a:pt x="850" y="312"/>
                  </a:cubicBezTo>
                  <a:cubicBezTo>
                    <a:pt x="851" y="315"/>
                    <a:pt x="840" y="313"/>
                    <a:pt x="846" y="315"/>
                  </a:cubicBezTo>
                  <a:cubicBezTo>
                    <a:pt x="845" y="317"/>
                    <a:pt x="843" y="317"/>
                    <a:pt x="843" y="315"/>
                  </a:cubicBezTo>
                  <a:cubicBezTo>
                    <a:pt x="839" y="318"/>
                    <a:pt x="841" y="321"/>
                    <a:pt x="842" y="326"/>
                  </a:cubicBezTo>
                  <a:cubicBezTo>
                    <a:pt x="837" y="327"/>
                    <a:pt x="839" y="327"/>
                    <a:pt x="835" y="326"/>
                  </a:cubicBezTo>
                  <a:cubicBezTo>
                    <a:pt x="836" y="328"/>
                    <a:pt x="836" y="329"/>
                    <a:pt x="833" y="329"/>
                  </a:cubicBezTo>
                  <a:cubicBezTo>
                    <a:pt x="833" y="332"/>
                    <a:pt x="834" y="344"/>
                    <a:pt x="836" y="340"/>
                  </a:cubicBezTo>
                  <a:cubicBezTo>
                    <a:pt x="839" y="340"/>
                    <a:pt x="836" y="351"/>
                    <a:pt x="840" y="352"/>
                  </a:cubicBezTo>
                  <a:cubicBezTo>
                    <a:pt x="844" y="352"/>
                    <a:pt x="839" y="356"/>
                    <a:pt x="843" y="357"/>
                  </a:cubicBezTo>
                  <a:cubicBezTo>
                    <a:pt x="842" y="357"/>
                    <a:pt x="842" y="360"/>
                    <a:pt x="842" y="360"/>
                  </a:cubicBezTo>
                  <a:cubicBezTo>
                    <a:pt x="840" y="361"/>
                    <a:pt x="839" y="359"/>
                    <a:pt x="839" y="359"/>
                  </a:cubicBezTo>
                  <a:cubicBezTo>
                    <a:pt x="837" y="359"/>
                    <a:pt x="838" y="361"/>
                    <a:pt x="837" y="361"/>
                  </a:cubicBezTo>
                  <a:cubicBezTo>
                    <a:pt x="836" y="362"/>
                    <a:pt x="834" y="361"/>
                    <a:pt x="833" y="361"/>
                  </a:cubicBezTo>
                  <a:cubicBezTo>
                    <a:pt x="830" y="362"/>
                    <a:pt x="826" y="365"/>
                    <a:pt x="823" y="363"/>
                  </a:cubicBezTo>
                  <a:cubicBezTo>
                    <a:pt x="823" y="360"/>
                    <a:pt x="824" y="359"/>
                    <a:pt x="825" y="357"/>
                  </a:cubicBezTo>
                  <a:cubicBezTo>
                    <a:pt x="825" y="354"/>
                    <a:pt x="823" y="350"/>
                    <a:pt x="826" y="349"/>
                  </a:cubicBezTo>
                  <a:cubicBezTo>
                    <a:pt x="826" y="347"/>
                    <a:pt x="822" y="348"/>
                    <a:pt x="823" y="343"/>
                  </a:cubicBezTo>
                  <a:cubicBezTo>
                    <a:pt x="820" y="342"/>
                    <a:pt x="818" y="344"/>
                    <a:pt x="815" y="340"/>
                  </a:cubicBezTo>
                  <a:cubicBezTo>
                    <a:pt x="814" y="336"/>
                    <a:pt x="820" y="339"/>
                    <a:pt x="818" y="333"/>
                  </a:cubicBezTo>
                  <a:cubicBezTo>
                    <a:pt x="817" y="332"/>
                    <a:pt x="816" y="333"/>
                    <a:pt x="816" y="333"/>
                  </a:cubicBezTo>
                  <a:cubicBezTo>
                    <a:pt x="815" y="333"/>
                    <a:pt x="814" y="332"/>
                    <a:pt x="814" y="331"/>
                  </a:cubicBezTo>
                  <a:cubicBezTo>
                    <a:pt x="813" y="330"/>
                    <a:pt x="811" y="329"/>
                    <a:pt x="811" y="328"/>
                  </a:cubicBezTo>
                  <a:cubicBezTo>
                    <a:pt x="810" y="329"/>
                    <a:pt x="808" y="329"/>
                    <a:pt x="806" y="329"/>
                  </a:cubicBezTo>
                  <a:cubicBezTo>
                    <a:pt x="805" y="329"/>
                    <a:pt x="806" y="331"/>
                    <a:pt x="806" y="331"/>
                  </a:cubicBezTo>
                  <a:cubicBezTo>
                    <a:pt x="806" y="335"/>
                    <a:pt x="803" y="327"/>
                    <a:pt x="804" y="333"/>
                  </a:cubicBezTo>
                  <a:cubicBezTo>
                    <a:pt x="800" y="330"/>
                    <a:pt x="800" y="337"/>
                    <a:pt x="795" y="333"/>
                  </a:cubicBezTo>
                  <a:cubicBezTo>
                    <a:pt x="799" y="330"/>
                    <a:pt x="795" y="328"/>
                    <a:pt x="799" y="325"/>
                  </a:cubicBezTo>
                  <a:cubicBezTo>
                    <a:pt x="802" y="323"/>
                    <a:pt x="793" y="324"/>
                    <a:pt x="792" y="326"/>
                  </a:cubicBezTo>
                  <a:cubicBezTo>
                    <a:pt x="792" y="330"/>
                    <a:pt x="790" y="325"/>
                    <a:pt x="791" y="325"/>
                  </a:cubicBezTo>
                  <a:cubicBezTo>
                    <a:pt x="788" y="325"/>
                    <a:pt x="789" y="329"/>
                    <a:pt x="787" y="329"/>
                  </a:cubicBezTo>
                  <a:cubicBezTo>
                    <a:pt x="786" y="329"/>
                    <a:pt x="783" y="331"/>
                    <a:pt x="783" y="332"/>
                  </a:cubicBezTo>
                  <a:cubicBezTo>
                    <a:pt x="782" y="333"/>
                    <a:pt x="781" y="333"/>
                    <a:pt x="781" y="335"/>
                  </a:cubicBezTo>
                  <a:cubicBezTo>
                    <a:pt x="776" y="334"/>
                    <a:pt x="777" y="334"/>
                    <a:pt x="771" y="335"/>
                  </a:cubicBezTo>
                  <a:cubicBezTo>
                    <a:pt x="773" y="335"/>
                    <a:pt x="772" y="338"/>
                    <a:pt x="773" y="339"/>
                  </a:cubicBezTo>
                  <a:cubicBezTo>
                    <a:pt x="774" y="340"/>
                    <a:pt x="776" y="338"/>
                    <a:pt x="777" y="339"/>
                  </a:cubicBezTo>
                  <a:cubicBezTo>
                    <a:pt x="777" y="339"/>
                    <a:pt x="777" y="341"/>
                    <a:pt x="777" y="342"/>
                  </a:cubicBezTo>
                  <a:cubicBezTo>
                    <a:pt x="778" y="342"/>
                    <a:pt x="780" y="341"/>
                    <a:pt x="781" y="342"/>
                  </a:cubicBezTo>
                  <a:cubicBezTo>
                    <a:pt x="782" y="342"/>
                    <a:pt x="781" y="344"/>
                    <a:pt x="781" y="345"/>
                  </a:cubicBezTo>
                  <a:cubicBezTo>
                    <a:pt x="782" y="346"/>
                    <a:pt x="784" y="345"/>
                    <a:pt x="785" y="346"/>
                  </a:cubicBezTo>
                  <a:cubicBezTo>
                    <a:pt x="787" y="346"/>
                    <a:pt x="786" y="343"/>
                    <a:pt x="788" y="343"/>
                  </a:cubicBezTo>
                  <a:cubicBezTo>
                    <a:pt x="794" y="343"/>
                    <a:pt x="798" y="344"/>
                    <a:pt x="798" y="349"/>
                  </a:cubicBezTo>
                  <a:cubicBezTo>
                    <a:pt x="796" y="351"/>
                    <a:pt x="793" y="351"/>
                    <a:pt x="791" y="349"/>
                  </a:cubicBezTo>
                  <a:cubicBezTo>
                    <a:pt x="790" y="350"/>
                    <a:pt x="789" y="353"/>
                    <a:pt x="790" y="356"/>
                  </a:cubicBezTo>
                  <a:cubicBezTo>
                    <a:pt x="787" y="355"/>
                    <a:pt x="787" y="357"/>
                    <a:pt x="788" y="357"/>
                  </a:cubicBezTo>
                  <a:cubicBezTo>
                    <a:pt x="788" y="359"/>
                    <a:pt x="785" y="358"/>
                    <a:pt x="783" y="359"/>
                  </a:cubicBezTo>
                  <a:cubicBezTo>
                    <a:pt x="785" y="364"/>
                    <a:pt x="790" y="366"/>
                    <a:pt x="790" y="373"/>
                  </a:cubicBezTo>
                  <a:cubicBezTo>
                    <a:pt x="793" y="368"/>
                    <a:pt x="791" y="372"/>
                    <a:pt x="794" y="374"/>
                  </a:cubicBezTo>
                  <a:cubicBezTo>
                    <a:pt x="793" y="379"/>
                    <a:pt x="795" y="386"/>
                    <a:pt x="792" y="389"/>
                  </a:cubicBezTo>
                  <a:cubicBezTo>
                    <a:pt x="795" y="393"/>
                    <a:pt x="796" y="397"/>
                    <a:pt x="795" y="404"/>
                  </a:cubicBezTo>
                  <a:cubicBezTo>
                    <a:pt x="791" y="400"/>
                    <a:pt x="793" y="410"/>
                    <a:pt x="791" y="408"/>
                  </a:cubicBezTo>
                  <a:cubicBezTo>
                    <a:pt x="789" y="406"/>
                    <a:pt x="791" y="408"/>
                    <a:pt x="790" y="409"/>
                  </a:cubicBezTo>
                  <a:cubicBezTo>
                    <a:pt x="789" y="410"/>
                    <a:pt x="786" y="410"/>
                    <a:pt x="787" y="415"/>
                  </a:cubicBezTo>
                  <a:cubicBezTo>
                    <a:pt x="782" y="413"/>
                    <a:pt x="786" y="419"/>
                    <a:pt x="781" y="418"/>
                  </a:cubicBezTo>
                  <a:cubicBezTo>
                    <a:pt x="785" y="421"/>
                    <a:pt x="775" y="423"/>
                    <a:pt x="777" y="425"/>
                  </a:cubicBezTo>
                  <a:cubicBezTo>
                    <a:pt x="779" y="427"/>
                    <a:pt x="776" y="425"/>
                    <a:pt x="774" y="427"/>
                  </a:cubicBezTo>
                  <a:cubicBezTo>
                    <a:pt x="773" y="428"/>
                    <a:pt x="774" y="430"/>
                    <a:pt x="773" y="432"/>
                  </a:cubicBezTo>
                  <a:cubicBezTo>
                    <a:pt x="772" y="432"/>
                    <a:pt x="770" y="431"/>
                    <a:pt x="770" y="432"/>
                  </a:cubicBezTo>
                  <a:cubicBezTo>
                    <a:pt x="770" y="432"/>
                    <a:pt x="770" y="434"/>
                    <a:pt x="770" y="434"/>
                  </a:cubicBezTo>
                  <a:cubicBezTo>
                    <a:pt x="769" y="436"/>
                    <a:pt x="764" y="433"/>
                    <a:pt x="766" y="437"/>
                  </a:cubicBezTo>
                  <a:cubicBezTo>
                    <a:pt x="757" y="438"/>
                    <a:pt x="758" y="438"/>
                    <a:pt x="749" y="437"/>
                  </a:cubicBezTo>
                  <a:cubicBezTo>
                    <a:pt x="747" y="437"/>
                    <a:pt x="748" y="440"/>
                    <a:pt x="748" y="441"/>
                  </a:cubicBezTo>
                  <a:cubicBezTo>
                    <a:pt x="744" y="439"/>
                    <a:pt x="740" y="445"/>
                    <a:pt x="739" y="444"/>
                  </a:cubicBezTo>
                  <a:cubicBezTo>
                    <a:pt x="737" y="442"/>
                    <a:pt x="739" y="446"/>
                    <a:pt x="734" y="446"/>
                  </a:cubicBezTo>
                  <a:cubicBezTo>
                    <a:pt x="731" y="446"/>
                    <a:pt x="735" y="448"/>
                    <a:pt x="732" y="448"/>
                  </a:cubicBezTo>
                  <a:cubicBezTo>
                    <a:pt x="729" y="452"/>
                    <a:pt x="727" y="446"/>
                    <a:pt x="724" y="446"/>
                  </a:cubicBezTo>
                  <a:cubicBezTo>
                    <a:pt x="719" y="445"/>
                    <a:pt x="719" y="447"/>
                    <a:pt x="715" y="447"/>
                  </a:cubicBezTo>
                  <a:cubicBezTo>
                    <a:pt x="713" y="448"/>
                    <a:pt x="713" y="450"/>
                    <a:pt x="712" y="453"/>
                  </a:cubicBezTo>
                  <a:cubicBezTo>
                    <a:pt x="708" y="451"/>
                    <a:pt x="708" y="455"/>
                    <a:pt x="705" y="455"/>
                  </a:cubicBezTo>
                  <a:cubicBezTo>
                    <a:pt x="704" y="459"/>
                    <a:pt x="708" y="458"/>
                    <a:pt x="708" y="461"/>
                  </a:cubicBezTo>
                  <a:cubicBezTo>
                    <a:pt x="708" y="462"/>
                    <a:pt x="708" y="464"/>
                    <a:pt x="710" y="464"/>
                  </a:cubicBezTo>
                  <a:cubicBezTo>
                    <a:pt x="711" y="464"/>
                    <a:pt x="710" y="466"/>
                    <a:pt x="711" y="467"/>
                  </a:cubicBezTo>
                  <a:cubicBezTo>
                    <a:pt x="712" y="468"/>
                    <a:pt x="714" y="467"/>
                    <a:pt x="715" y="468"/>
                  </a:cubicBezTo>
                  <a:cubicBezTo>
                    <a:pt x="716" y="468"/>
                    <a:pt x="715" y="470"/>
                    <a:pt x="715" y="471"/>
                  </a:cubicBezTo>
                  <a:cubicBezTo>
                    <a:pt x="716" y="471"/>
                    <a:pt x="718" y="470"/>
                    <a:pt x="718" y="471"/>
                  </a:cubicBezTo>
                  <a:cubicBezTo>
                    <a:pt x="719" y="472"/>
                    <a:pt x="719" y="476"/>
                    <a:pt x="721" y="478"/>
                  </a:cubicBezTo>
                  <a:cubicBezTo>
                    <a:pt x="722" y="479"/>
                    <a:pt x="725" y="482"/>
                    <a:pt x="725" y="482"/>
                  </a:cubicBezTo>
                  <a:cubicBezTo>
                    <a:pt x="726" y="484"/>
                    <a:pt x="725" y="486"/>
                    <a:pt x="725" y="488"/>
                  </a:cubicBezTo>
                  <a:cubicBezTo>
                    <a:pt x="725" y="490"/>
                    <a:pt x="727" y="491"/>
                    <a:pt x="727" y="493"/>
                  </a:cubicBezTo>
                  <a:cubicBezTo>
                    <a:pt x="726" y="496"/>
                    <a:pt x="725" y="496"/>
                    <a:pt x="725" y="498"/>
                  </a:cubicBezTo>
                  <a:cubicBezTo>
                    <a:pt x="725" y="500"/>
                    <a:pt x="726" y="503"/>
                    <a:pt x="722" y="500"/>
                  </a:cubicBezTo>
                  <a:cubicBezTo>
                    <a:pt x="724" y="506"/>
                    <a:pt x="718" y="503"/>
                    <a:pt x="720" y="507"/>
                  </a:cubicBezTo>
                  <a:cubicBezTo>
                    <a:pt x="714" y="505"/>
                    <a:pt x="715" y="510"/>
                    <a:pt x="711" y="510"/>
                  </a:cubicBezTo>
                  <a:cubicBezTo>
                    <a:pt x="709" y="510"/>
                    <a:pt x="710" y="512"/>
                    <a:pt x="710" y="513"/>
                  </a:cubicBezTo>
                  <a:cubicBezTo>
                    <a:pt x="709" y="513"/>
                    <a:pt x="706" y="513"/>
                    <a:pt x="707" y="514"/>
                  </a:cubicBezTo>
                  <a:cubicBezTo>
                    <a:pt x="708" y="516"/>
                    <a:pt x="708" y="515"/>
                    <a:pt x="707" y="516"/>
                  </a:cubicBezTo>
                  <a:cubicBezTo>
                    <a:pt x="706" y="517"/>
                    <a:pt x="705" y="519"/>
                    <a:pt x="703" y="519"/>
                  </a:cubicBezTo>
                  <a:cubicBezTo>
                    <a:pt x="704" y="511"/>
                    <a:pt x="700" y="518"/>
                    <a:pt x="700" y="514"/>
                  </a:cubicBezTo>
                  <a:cubicBezTo>
                    <a:pt x="700" y="513"/>
                    <a:pt x="699" y="510"/>
                    <a:pt x="697" y="509"/>
                  </a:cubicBezTo>
                  <a:cubicBezTo>
                    <a:pt x="697" y="508"/>
                    <a:pt x="695" y="509"/>
                    <a:pt x="694" y="509"/>
                  </a:cubicBezTo>
                  <a:cubicBezTo>
                    <a:pt x="694" y="508"/>
                    <a:pt x="695" y="506"/>
                    <a:pt x="694" y="506"/>
                  </a:cubicBezTo>
                  <a:cubicBezTo>
                    <a:pt x="693" y="505"/>
                    <a:pt x="689" y="506"/>
                    <a:pt x="689" y="505"/>
                  </a:cubicBezTo>
                  <a:cubicBezTo>
                    <a:pt x="688" y="504"/>
                    <a:pt x="689" y="502"/>
                    <a:pt x="689" y="502"/>
                  </a:cubicBezTo>
                  <a:cubicBezTo>
                    <a:pt x="688" y="501"/>
                    <a:pt x="686" y="502"/>
                    <a:pt x="684" y="502"/>
                  </a:cubicBezTo>
                  <a:cubicBezTo>
                    <a:pt x="683" y="502"/>
                    <a:pt x="684" y="498"/>
                    <a:pt x="683" y="498"/>
                  </a:cubicBezTo>
                  <a:cubicBezTo>
                    <a:pt x="682" y="497"/>
                    <a:pt x="681" y="498"/>
                    <a:pt x="682" y="499"/>
                  </a:cubicBezTo>
                  <a:cubicBezTo>
                    <a:pt x="679" y="496"/>
                    <a:pt x="680" y="496"/>
                    <a:pt x="677" y="493"/>
                  </a:cubicBezTo>
                  <a:cubicBezTo>
                    <a:pt x="673" y="492"/>
                    <a:pt x="674" y="498"/>
                    <a:pt x="673" y="500"/>
                  </a:cubicBezTo>
                  <a:cubicBezTo>
                    <a:pt x="673" y="501"/>
                    <a:pt x="671" y="501"/>
                    <a:pt x="670" y="502"/>
                  </a:cubicBezTo>
                  <a:cubicBezTo>
                    <a:pt x="670" y="504"/>
                    <a:pt x="671" y="508"/>
                    <a:pt x="669" y="510"/>
                  </a:cubicBezTo>
                  <a:cubicBezTo>
                    <a:pt x="670" y="511"/>
                    <a:pt x="670" y="512"/>
                    <a:pt x="670" y="514"/>
                  </a:cubicBezTo>
                  <a:cubicBezTo>
                    <a:pt x="671" y="516"/>
                    <a:pt x="673" y="518"/>
                    <a:pt x="673" y="516"/>
                  </a:cubicBezTo>
                  <a:cubicBezTo>
                    <a:pt x="677" y="519"/>
                    <a:pt x="675" y="521"/>
                    <a:pt x="675" y="526"/>
                  </a:cubicBezTo>
                  <a:cubicBezTo>
                    <a:pt x="675" y="527"/>
                    <a:pt x="676" y="527"/>
                    <a:pt x="676" y="528"/>
                  </a:cubicBezTo>
                  <a:cubicBezTo>
                    <a:pt x="677" y="529"/>
                    <a:pt x="678" y="531"/>
                    <a:pt x="679" y="531"/>
                  </a:cubicBezTo>
                  <a:cubicBezTo>
                    <a:pt x="681" y="533"/>
                    <a:pt x="683" y="534"/>
                    <a:pt x="686" y="535"/>
                  </a:cubicBezTo>
                  <a:cubicBezTo>
                    <a:pt x="687" y="536"/>
                    <a:pt x="686" y="537"/>
                    <a:pt x="687" y="537"/>
                  </a:cubicBezTo>
                  <a:cubicBezTo>
                    <a:pt x="689" y="537"/>
                    <a:pt x="688" y="538"/>
                    <a:pt x="689" y="540"/>
                  </a:cubicBezTo>
                  <a:cubicBezTo>
                    <a:pt x="689" y="541"/>
                    <a:pt x="691" y="540"/>
                    <a:pt x="691" y="541"/>
                  </a:cubicBezTo>
                  <a:cubicBezTo>
                    <a:pt x="692" y="542"/>
                    <a:pt x="691" y="545"/>
                    <a:pt x="691" y="547"/>
                  </a:cubicBezTo>
                  <a:cubicBezTo>
                    <a:pt x="692" y="547"/>
                    <a:pt x="694" y="549"/>
                    <a:pt x="694" y="549"/>
                  </a:cubicBezTo>
                  <a:cubicBezTo>
                    <a:pt x="694" y="550"/>
                    <a:pt x="691" y="554"/>
                    <a:pt x="696" y="555"/>
                  </a:cubicBezTo>
                  <a:cubicBezTo>
                    <a:pt x="695" y="558"/>
                    <a:pt x="692" y="557"/>
                    <a:pt x="690" y="556"/>
                  </a:cubicBezTo>
                  <a:cubicBezTo>
                    <a:pt x="688" y="556"/>
                    <a:pt x="684" y="556"/>
                    <a:pt x="683" y="555"/>
                  </a:cubicBezTo>
                  <a:cubicBezTo>
                    <a:pt x="684" y="556"/>
                    <a:pt x="685" y="549"/>
                    <a:pt x="682" y="554"/>
                  </a:cubicBezTo>
                  <a:cubicBezTo>
                    <a:pt x="679" y="552"/>
                    <a:pt x="680" y="549"/>
                    <a:pt x="679" y="547"/>
                  </a:cubicBezTo>
                  <a:cubicBezTo>
                    <a:pt x="678" y="545"/>
                    <a:pt x="676" y="544"/>
                    <a:pt x="675" y="542"/>
                  </a:cubicBezTo>
                  <a:cubicBezTo>
                    <a:pt x="674" y="540"/>
                    <a:pt x="674" y="538"/>
                    <a:pt x="676" y="538"/>
                  </a:cubicBezTo>
                  <a:cubicBezTo>
                    <a:pt x="674" y="535"/>
                    <a:pt x="673" y="531"/>
                    <a:pt x="669" y="530"/>
                  </a:cubicBezTo>
                  <a:cubicBezTo>
                    <a:pt x="669" y="527"/>
                    <a:pt x="667" y="526"/>
                    <a:pt x="669" y="526"/>
                  </a:cubicBezTo>
                  <a:cubicBezTo>
                    <a:pt x="668" y="524"/>
                    <a:pt x="666" y="523"/>
                    <a:pt x="665" y="523"/>
                  </a:cubicBezTo>
                  <a:cubicBezTo>
                    <a:pt x="665" y="521"/>
                    <a:pt x="665" y="519"/>
                    <a:pt x="663" y="519"/>
                  </a:cubicBezTo>
                  <a:cubicBezTo>
                    <a:pt x="663" y="516"/>
                    <a:pt x="664" y="515"/>
                    <a:pt x="665" y="513"/>
                  </a:cubicBezTo>
                  <a:cubicBezTo>
                    <a:pt x="665" y="511"/>
                    <a:pt x="664" y="509"/>
                    <a:pt x="662" y="509"/>
                  </a:cubicBezTo>
                  <a:cubicBezTo>
                    <a:pt x="663" y="507"/>
                    <a:pt x="664" y="506"/>
                    <a:pt x="662" y="506"/>
                  </a:cubicBezTo>
                  <a:cubicBezTo>
                    <a:pt x="662" y="504"/>
                    <a:pt x="665" y="505"/>
                    <a:pt x="668" y="505"/>
                  </a:cubicBezTo>
                  <a:cubicBezTo>
                    <a:pt x="667" y="503"/>
                    <a:pt x="666" y="503"/>
                    <a:pt x="666" y="502"/>
                  </a:cubicBezTo>
                  <a:cubicBezTo>
                    <a:pt x="666" y="501"/>
                    <a:pt x="668" y="500"/>
                    <a:pt x="668" y="499"/>
                  </a:cubicBezTo>
                  <a:cubicBezTo>
                    <a:pt x="667" y="497"/>
                    <a:pt x="665" y="495"/>
                    <a:pt x="665" y="492"/>
                  </a:cubicBezTo>
                  <a:cubicBezTo>
                    <a:pt x="664" y="489"/>
                    <a:pt x="665" y="485"/>
                    <a:pt x="665" y="483"/>
                  </a:cubicBezTo>
                  <a:cubicBezTo>
                    <a:pt x="664" y="482"/>
                    <a:pt x="663" y="482"/>
                    <a:pt x="662" y="481"/>
                  </a:cubicBezTo>
                  <a:cubicBezTo>
                    <a:pt x="661" y="479"/>
                    <a:pt x="661" y="478"/>
                    <a:pt x="661" y="476"/>
                  </a:cubicBezTo>
                  <a:cubicBezTo>
                    <a:pt x="659" y="474"/>
                    <a:pt x="658" y="472"/>
                    <a:pt x="656" y="471"/>
                  </a:cubicBezTo>
                  <a:cubicBezTo>
                    <a:pt x="652" y="470"/>
                    <a:pt x="654" y="476"/>
                    <a:pt x="651" y="472"/>
                  </a:cubicBezTo>
                  <a:cubicBezTo>
                    <a:pt x="649" y="472"/>
                    <a:pt x="650" y="475"/>
                    <a:pt x="649" y="476"/>
                  </a:cubicBezTo>
                  <a:cubicBezTo>
                    <a:pt x="649" y="477"/>
                    <a:pt x="647" y="476"/>
                    <a:pt x="647" y="476"/>
                  </a:cubicBezTo>
                  <a:cubicBezTo>
                    <a:pt x="646" y="477"/>
                    <a:pt x="647" y="480"/>
                    <a:pt x="645" y="479"/>
                  </a:cubicBezTo>
                  <a:cubicBezTo>
                    <a:pt x="642" y="480"/>
                    <a:pt x="642" y="478"/>
                    <a:pt x="641" y="475"/>
                  </a:cubicBezTo>
                  <a:cubicBezTo>
                    <a:pt x="641" y="474"/>
                    <a:pt x="640" y="474"/>
                    <a:pt x="640" y="474"/>
                  </a:cubicBezTo>
                  <a:cubicBezTo>
                    <a:pt x="639" y="472"/>
                    <a:pt x="641" y="472"/>
                    <a:pt x="641" y="471"/>
                  </a:cubicBezTo>
                  <a:cubicBezTo>
                    <a:pt x="641" y="470"/>
                    <a:pt x="637" y="464"/>
                    <a:pt x="641" y="461"/>
                  </a:cubicBezTo>
                  <a:cubicBezTo>
                    <a:pt x="640" y="460"/>
                    <a:pt x="637" y="458"/>
                    <a:pt x="638" y="453"/>
                  </a:cubicBezTo>
                  <a:cubicBezTo>
                    <a:pt x="637" y="453"/>
                    <a:pt x="637" y="454"/>
                    <a:pt x="637" y="455"/>
                  </a:cubicBezTo>
                  <a:cubicBezTo>
                    <a:pt x="634" y="454"/>
                    <a:pt x="636" y="449"/>
                    <a:pt x="634" y="447"/>
                  </a:cubicBezTo>
                  <a:cubicBezTo>
                    <a:pt x="633" y="446"/>
                    <a:pt x="632" y="445"/>
                    <a:pt x="631" y="444"/>
                  </a:cubicBezTo>
                  <a:cubicBezTo>
                    <a:pt x="631" y="443"/>
                    <a:pt x="630" y="442"/>
                    <a:pt x="630" y="441"/>
                  </a:cubicBezTo>
                  <a:cubicBezTo>
                    <a:pt x="629" y="440"/>
                    <a:pt x="624" y="440"/>
                    <a:pt x="626" y="437"/>
                  </a:cubicBezTo>
                  <a:cubicBezTo>
                    <a:pt x="621" y="437"/>
                    <a:pt x="620" y="440"/>
                    <a:pt x="617" y="441"/>
                  </a:cubicBezTo>
                  <a:cubicBezTo>
                    <a:pt x="615" y="441"/>
                    <a:pt x="613" y="441"/>
                    <a:pt x="613" y="443"/>
                  </a:cubicBezTo>
                  <a:cubicBezTo>
                    <a:pt x="603" y="443"/>
                    <a:pt x="603" y="443"/>
                    <a:pt x="603" y="443"/>
                  </a:cubicBezTo>
                  <a:cubicBezTo>
                    <a:pt x="602" y="444"/>
                    <a:pt x="601" y="445"/>
                    <a:pt x="600" y="446"/>
                  </a:cubicBezTo>
                  <a:cubicBezTo>
                    <a:pt x="600" y="446"/>
                    <a:pt x="599" y="445"/>
                    <a:pt x="599" y="447"/>
                  </a:cubicBezTo>
                  <a:cubicBezTo>
                    <a:pt x="599" y="448"/>
                    <a:pt x="596" y="449"/>
                    <a:pt x="595" y="450"/>
                  </a:cubicBezTo>
                  <a:cubicBezTo>
                    <a:pt x="592" y="452"/>
                    <a:pt x="589" y="458"/>
                    <a:pt x="583" y="460"/>
                  </a:cubicBezTo>
                  <a:cubicBezTo>
                    <a:pt x="580" y="462"/>
                    <a:pt x="579" y="467"/>
                    <a:pt x="574" y="468"/>
                  </a:cubicBezTo>
                  <a:cubicBezTo>
                    <a:pt x="576" y="471"/>
                    <a:pt x="575" y="471"/>
                    <a:pt x="571" y="471"/>
                  </a:cubicBezTo>
                  <a:cubicBezTo>
                    <a:pt x="571" y="473"/>
                    <a:pt x="571" y="473"/>
                    <a:pt x="572" y="474"/>
                  </a:cubicBezTo>
                  <a:cubicBezTo>
                    <a:pt x="572" y="475"/>
                    <a:pt x="569" y="475"/>
                    <a:pt x="569" y="474"/>
                  </a:cubicBezTo>
                  <a:cubicBezTo>
                    <a:pt x="567" y="474"/>
                    <a:pt x="568" y="478"/>
                    <a:pt x="564" y="476"/>
                  </a:cubicBezTo>
                  <a:cubicBezTo>
                    <a:pt x="562" y="477"/>
                    <a:pt x="562" y="480"/>
                    <a:pt x="560" y="479"/>
                  </a:cubicBezTo>
                  <a:cubicBezTo>
                    <a:pt x="559" y="482"/>
                    <a:pt x="561" y="482"/>
                    <a:pt x="561" y="483"/>
                  </a:cubicBezTo>
                  <a:cubicBezTo>
                    <a:pt x="561" y="486"/>
                    <a:pt x="559" y="490"/>
                    <a:pt x="558" y="495"/>
                  </a:cubicBezTo>
                  <a:cubicBezTo>
                    <a:pt x="557" y="501"/>
                    <a:pt x="558" y="508"/>
                    <a:pt x="557" y="510"/>
                  </a:cubicBezTo>
                  <a:cubicBezTo>
                    <a:pt x="557" y="511"/>
                    <a:pt x="554" y="510"/>
                    <a:pt x="554" y="510"/>
                  </a:cubicBezTo>
                  <a:cubicBezTo>
                    <a:pt x="553" y="511"/>
                    <a:pt x="554" y="515"/>
                    <a:pt x="553" y="516"/>
                  </a:cubicBezTo>
                  <a:cubicBezTo>
                    <a:pt x="551" y="517"/>
                    <a:pt x="549" y="516"/>
                    <a:pt x="547" y="517"/>
                  </a:cubicBezTo>
                  <a:cubicBezTo>
                    <a:pt x="546" y="518"/>
                    <a:pt x="546" y="521"/>
                    <a:pt x="543" y="520"/>
                  </a:cubicBezTo>
                  <a:cubicBezTo>
                    <a:pt x="539" y="516"/>
                    <a:pt x="537" y="512"/>
                    <a:pt x="536" y="506"/>
                  </a:cubicBezTo>
                  <a:cubicBezTo>
                    <a:pt x="535" y="505"/>
                    <a:pt x="534" y="504"/>
                    <a:pt x="533" y="503"/>
                  </a:cubicBezTo>
                  <a:cubicBezTo>
                    <a:pt x="532" y="503"/>
                    <a:pt x="532" y="501"/>
                    <a:pt x="530" y="502"/>
                  </a:cubicBezTo>
                  <a:cubicBezTo>
                    <a:pt x="529" y="497"/>
                    <a:pt x="532" y="497"/>
                    <a:pt x="533" y="495"/>
                  </a:cubicBezTo>
                  <a:cubicBezTo>
                    <a:pt x="533" y="492"/>
                    <a:pt x="530" y="491"/>
                    <a:pt x="529" y="489"/>
                  </a:cubicBezTo>
                  <a:cubicBezTo>
                    <a:pt x="527" y="488"/>
                    <a:pt x="527" y="485"/>
                    <a:pt x="524" y="485"/>
                  </a:cubicBezTo>
                  <a:cubicBezTo>
                    <a:pt x="524" y="482"/>
                    <a:pt x="523" y="479"/>
                    <a:pt x="522" y="476"/>
                  </a:cubicBezTo>
                  <a:cubicBezTo>
                    <a:pt x="520" y="474"/>
                    <a:pt x="520" y="464"/>
                    <a:pt x="519" y="457"/>
                  </a:cubicBezTo>
                  <a:cubicBezTo>
                    <a:pt x="518" y="453"/>
                    <a:pt x="517" y="445"/>
                    <a:pt x="516" y="440"/>
                  </a:cubicBezTo>
                  <a:cubicBezTo>
                    <a:pt x="514" y="440"/>
                    <a:pt x="510" y="446"/>
                    <a:pt x="513" y="447"/>
                  </a:cubicBezTo>
                  <a:cubicBezTo>
                    <a:pt x="513" y="451"/>
                    <a:pt x="508" y="447"/>
                    <a:pt x="506" y="447"/>
                  </a:cubicBezTo>
                  <a:cubicBezTo>
                    <a:pt x="505" y="447"/>
                    <a:pt x="504" y="447"/>
                    <a:pt x="503" y="447"/>
                  </a:cubicBezTo>
                  <a:cubicBezTo>
                    <a:pt x="502" y="446"/>
                    <a:pt x="501" y="441"/>
                    <a:pt x="498" y="443"/>
                  </a:cubicBezTo>
                  <a:cubicBezTo>
                    <a:pt x="497" y="440"/>
                    <a:pt x="499" y="440"/>
                    <a:pt x="501" y="440"/>
                  </a:cubicBezTo>
                  <a:cubicBezTo>
                    <a:pt x="499" y="438"/>
                    <a:pt x="500" y="438"/>
                    <a:pt x="501" y="436"/>
                  </a:cubicBezTo>
                  <a:cubicBezTo>
                    <a:pt x="500" y="433"/>
                    <a:pt x="497" y="435"/>
                    <a:pt x="495" y="434"/>
                  </a:cubicBezTo>
                  <a:cubicBezTo>
                    <a:pt x="494" y="434"/>
                    <a:pt x="492" y="427"/>
                    <a:pt x="491" y="432"/>
                  </a:cubicBezTo>
                  <a:cubicBezTo>
                    <a:pt x="488" y="432"/>
                    <a:pt x="489" y="427"/>
                    <a:pt x="489" y="427"/>
                  </a:cubicBezTo>
                  <a:cubicBezTo>
                    <a:pt x="489" y="426"/>
                    <a:pt x="486" y="426"/>
                    <a:pt x="487" y="423"/>
                  </a:cubicBezTo>
                  <a:cubicBezTo>
                    <a:pt x="486" y="422"/>
                    <a:pt x="482" y="424"/>
                    <a:pt x="481" y="423"/>
                  </a:cubicBezTo>
                  <a:cubicBezTo>
                    <a:pt x="481" y="423"/>
                    <a:pt x="481" y="420"/>
                    <a:pt x="481" y="420"/>
                  </a:cubicBezTo>
                  <a:cubicBezTo>
                    <a:pt x="478" y="420"/>
                    <a:pt x="475" y="422"/>
                    <a:pt x="473" y="422"/>
                  </a:cubicBezTo>
                  <a:cubicBezTo>
                    <a:pt x="472" y="422"/>
                    <a:pt x="471" y="422"/>
                    <a:pt x="470" y="422"/>
                  </a:cubicBezTo>
                  <a:cubicBezTo>
                    <a:pt x="468" y="421"/>
                    <a:pt x="467" y="420"/>
                    <a:pt x="467" y="423"/>
                  </a:cubicBezTo>
                  <a:cubicBezTo>
                    <a:pt x="454" y="424"/>
                    <a:pt x="443" y="422"/>
                    <a:pt x="433" y="420"/>
                  </a:cubicBezTo>
                  <a:cubicBezTo>
                    <a:pt x="434" y="417"/>
                    <a:pt x="431" y="418"/>
                    <a:pt x="431" y="416"/>
                  </a:cubicBezTo>
                  <a:cubicBezTo>
                    <a:pt x="430" y="413"/>
                    <a:pt x="424" y="419"/>
                    <a:pt x="428" y="413"/>
                  </a:cubicBezTo>
                  <a:cubicBezTo>
                    <a:pt x="426" y="414"/>
                    <a:pt x="425" y="413"/>
                    <a:pt x="425" y="412"/>
                  </a:cubicBezTo>
                  <a:cubicBezTo>
                    <a:pt x="421" y="414"/>
                    <a:pt x="411" y="412"/>
                    <a:pt x="407" y="411"/>
                  </a:cubicBezTo>
                  <a:cubicBezTo>
                    <a:pt x="405" y="410"/>
                    <a:pt x="404" y="410"/>
                    <a:pt x="404" y="408"/>
                  </a:cubicBezTo>
                  <a:cubicBezTo>
                    <a:pt x="398" y="409"/>
                    <a:pt x="399" y="403"/>
                    <a:pt x="394" y="404"/>
                  </a:cubicBezTo>
                  <a:cubicBezTo>
                    <a:pt x="393" y="398"/>
                    <a:pt x="390" y="395"/>
                    <a:pt x="388" y="391"/>
                  </a:cubicBezTo>
                  <a:cubicBezTo>
                    <a:pt x="376" y="389"/>
                    <a:pt x="376" y="395"/>
                    <a:pt x="377" y="402"/>
                  </a:cubicBezTo>
                  <a:cubicBezTo>
                    <a:pt x="377" y="404"/>
                    <a:pt x="383" y="407"/>
                    <a:pt x="387" y="412"/>
                  </a:cubicBezTo>
                  <a:cubicBezTo>
                    <a:pt x="388" y="413"/>
                    <a:pt x="391" y="421"/>
                    <a:pt x="394" y="419"/>
                  </a:cubicBezTo>
                  <a:cubicBezTo>
                    <a:pt x="393" y="422"/>
                    <a:pt x="397" y="422"/>
                    <a:pt x="395" y="426"/>
                  </a:cubicBezTo>
                  <a:cubicBezTo>
                    <a:pt x="399" y="426"/>
                    <a:pt x="407" y="425"/>
                    <a:pt x="402" y="429"/>
                  </a:cubicBezTo>
                  <a:cubicBezTo>
                    <a:pt x="405" y="430"/>
                    <a:pt x="404" y="427"/>
                    <a:pt x="405" y="426"/>
                  </a:cubicBezTo>
                  <a:cubicBezTo>
                    <a:pt x="407" y="425"/>
                    <a:pt x="411" y="426"/>
                    <a:pt x="411" y="423"/>
                  </a:cubicBezTo>
                  <a:cubicBezTo>
                    <a:pt x="411" y="422"/>
                    <a:pt x="413" y="422"/>
                    <a:pt x="414" y="422"/>
                  </a:cubicBezTo>
                  <a:cubicBezTo>
                    <a:pt x="415" y="421"/>
                    <a:pt x="414" y="420"/>
                    <a:pt x="415" y="419"/>
                  </a:cubicBezTo>
                  <a:cubicBezTo>
                    <a:pt x="417" y="418"/>
                    <a:pt x="421" y="418"/>
                    <a:pt x="423" y="418"/>
                  </a:cubicBezTo>
                  <a:cubicBezTo>
                    <a:pt x="424" y="418"/>
                    <a:pt x="421" y="420"/>
                    <a:pt x="422" y="420"/>
                  </a:cubicBezTo>
                  <a:cubicBezTo>
                    <a:pt x="422" y="421"/>
                    <a:pt x="425" y="420"/>
                    <a:pt x="425" y="420"/>
                  </a:cubicBezTo>
                  <a:cubicBezTo>
                    <a:pt x="426" y="423"/>
                    <a:pt x="425" y="425"/>
                    <a:pt x="426" y="426"/>
                  </a:cubicBezTo>
                  <a:cubicBezTo>
                    <a:pt x="425" y="429"/>
                    <a:pt x="430" y="427"/>
                    <a:pt x="431" y="430"/>
                  </a:cubicBezTo>
                  <a:cubicBezTo>
                    <a:pt x="431" y="434"/>
                    <a:pt x="433" y="431"/>
                    <a:pt x="436" y="433"/>
                  </a:cubicBezTo>
                  <a:cubicBezTo>
                    <a:pt x="438" y="434"/>
                    <a:pt x="437" y="436"/>
                    <a:pt x="440" y="437"/>
                  </a:cubicBezTo>
                  <a:cubicBezTo>
                    <a:pt x="437" y="440"/>
                    <a:pt x="441" y="444"/>
                    <a:pt x="440" y="448"/>
                  </a:cubicBezTo>
                  <a:cubicBezTo>
                    <a:pt x="436" y="448"/>
                    <a:pt x="436" y="448"/>
                    <a:pt x="436" y="448"/>
                  </a:cubicBezTo>
                  <a:cubicBezTo>
                    <a:pt x="438" y="454"/>
                    <a:pt x="433" y="452"/>
                    <a:pt x="433" y="457"/>
                  </a:cubicBezTo>
                  <a:cubicBezTo>
                    <a:pt x="431" y="456"/>
                    <a:pt x="429" y="457"/>
                    <a:pt x="429" y="460"/>
                  </a:cubicBezTo>
                  <a:cubicBezTo>
                    <a:pt x="423" y="460"/>
                    <a:pt x="423" y="460"/>
                    <a:pt x="423" y="460"/>
                  </a:cubicBezTo>
                  <a:cubicBezTo>
                    <a:pt x="421" y="460"/>
                    <a:pt x="423" y="462"/>
                    <a:pt x="422" y="464"/>
                  </a:cubicBezTo>
                  <a:cubicBezTo>
                    <a:pt x="422" y="464"/>
                    <a:pt x="420" y="464"/>
                    <a:pt x="419" y="464"/>
                  </a:cubicBezTo>
                  <a:cubicBezTo>
                    <a:pt x="419" y="464"/>
                    <a:pt x="420" y="467"/>
                    <a:pt x="419" y="468"/>
                  </a:cubicBezTo>
                  <a:cubicBezTo>
                    <a:pt x="416" y="468"/>
                    <a:pt x="415" y="468"/>
                    <a:pt x="415" y="471"/>
                  </a:cubicBezTo>
                  <a:cubicBezTo>
                    <a:pt x="412" y="471"/>
                    <a:pt x="411" y="471"/>
                    <a:pt x="409" y="472"/>
                  </a:cubicBezTo>
                  <a:cubicBezTo>
                    <a:pt x="407" y="474"/>
                    <a:pt x="408" y="474"/>
                    <a:pt x="404" y="475"/>
                  </a:cubicBezTo>
                  <a:cubicBezTo>
                    <a:pt x="402" y="475"/>
                    <a:pt x="395" y="478"/>
                    <a:pt x="395" y="482"/>
                  </a:cubicBezTo>
                  <a:cubicBezTo>
                    <a:pt x="394" y="483"/>
                    <a:pt x="391" y="481"/>
                    <a:pt x="390" y="482"/>
                  </a:cubicBezTo>
                  <a:cubicBezTo>
                    <a:pt x="388" y="483"/>
                    <a:pt x="389" y="484"/>
                    <a:pt x="388" y="485"/>
                  </a:cubicBezTo>
                  <a:cubicBezTo>
                    <a:pt x="388" y="485"/>
                    <a:pt x="386" y="485"/>
                    <a:pt x="386" y="485"/>
                  </a:cubicBezTo>
                  <a:cubicBezTo>
                    <a:pt x="386" y="485"/>
                    <a:pt x="382" y="486"/>
                    <a:pt x="381" y="486"/>
                  </a:cubicBezTo>
                  <a:cubicBezTo>
                    <a:pt x="379" y="489"/>
                    <a:pt x="368" y="488"/>
                    <a:pt x="363" y="491"/>
                  </a:cubicBezTo>
                  <a:cubicBezTo>
                    <a:pt x="359" y="491"/>
                    <a:pt x="367" y="493"/>
                    <a:pt x="360" y="493"/>
                  </a:cubicBezTo>
                  <a:cubicBezTo>
                    <a:pt x="360" y="493"/>
                    <a:pt x="358" y="493"/>
                    <a:pt x="358" y="493"/>
                  </a:cubicBezTo>
                  <a:cubicBezTo>
                    <a:pt x="356" y="494"/>
                    <a:pt x="356" y="497"/>
                    <a:pt x="353" y="496"/>
                  </a:cubicBezTo>
                  <a:cubicBezTo>
                    <a:pt x="355" y="493"/>
                    <a:pt x="351" y="494"/>
                    <a:pt x="351" y="493"/>
                  </a:cubicBezTo>
                  <a:cubicBezTo>
                    <a:pt x="350" y="492"/>
                    <a:pt x="352" y="487"/>
                    <a:pt x="348" y="488"/>
                  </a:cubicBezTo>
                  <a:cubicBezTo>
                    <a:pt x="347" y="485"/>
                    <a:pt x="349" y="485"/>
                    <a:pt x="349" y="483"/>
                  </a:cubicBezTo>
                  <a:cubicBezTo>
                    <a:pt x="348" y="482"/>
                    <a:pt x="345" y="481"/>
                    <a:pt x="348" y="481"/>
                  </a:cubicBezTo>
                  <a:cubicBezTo>
                    <a:pt x="347" y="479"/>
                    <a:pt x="346" y="478"/>
                    <a:pt x="344" y="478"/>
                  </a:cubicBezTo>
                  <a:cubicBezTo>
                    <a:pt x="345" y="474"/>
                    <a:pt x="341" y="470"/>
                    <a:pt x="344" y="469"/>
                  </a:cubicBezTo>
                  <a:cubicBezTo>
                    <a:pt x="344" y="468"/>
                    <a:pt x="341" y="469"/>
                    <a:pt x="341" y="468"/>
                  </a:cubicBezTo>
                  <a:cubicBezTo>
                    <a:pt x="339" y="467"/>
                    <a:pt x="340" y="463"/>
                    <a:pt x="341" y="464"/>
                  </a:cubicBezTo>
                  <a:cubicBezTo>
                    <a:pt x="340" y="463"/>
                    <a:pt x="339" y="462"/>
                    <a:pt x="338" y="461"/>
                  </a:cubicBezTo>
                  <a:cubicBezTo>
                    <a:pt x="337" y="460"/>
                    <a:pt x="338" y="460"/>
                    <a:pt x="337" y="460"/>
                  </a:cubicBezTo>
                  <a:cubicBezTo>
                    <a:pt x="336" y="460"/>
                    <a:pt x="334" y="455"/>
                    <a:pt x="334" y="455"/>
                  </a:cubicBezTo>
                  <a:cubicBezTo>
                    <a:pt x="334" y="455"/>
                    <a:pt x="334" y="457"/>
                    <a:pt x="334" y="457"/>
                  </a:cubicBezTo>
                  <a:cubicBezTo>
                    <a:pt x="331" y="455"/>
                    <a:pt x="331" y="450"/>
                    <a:pt x="327" y="450"/>
                  </a:cubicBezTo>
                  <a:cubicBezTo>
                    <a:pt x="330" y="444"/>
                    <a:pt x="323" y="443"/>
                    <a:pt x="324" y="436"/>
                  </a:cubicBezTo>
                  <a:cubicBezTo>
                    <a:pt x="324" y="434"/>
                    <a:pt x="321" y="435"/>
                    <a:pt x="321" y="433"/>
                  </a:cubicBezTo>
                  <a:cubicBezTo>
                    <a:pt x="321" y="430"/>
                    <a:pt x="316" y="432"/>
                    <a:pt x="316" y="430"/>
                  </a:cubicBezTo>
                  <a:cubicBezTo>
                    <a:pt x="317" y="428"/>
                    <a:pt x="317" y="427"/>
                    <a:pt x="314" y="427"/>
                  </a:cubicBezTo>
                  <a:cubicBezTo>
                    <a:pt x="316" y="425"/>
                    <a:pt x="315" y="424"/>
                    <a:pt x="314" y="420"/>
                  </a:cubicBezTo>
                  <a:cubicBezTo>
                    <a:pt x="314" y="420"/>
                    <a:pt x="314" y="418"/>
                    <a:pt x="314" y="418"/>
                  </a:cubicBezTo>
                  <a:cubicBezTo>
                    <a:pt x="314" y="417"/>
                    <a:pt x="313" y="418"/>
                    <a:pt x="313" y="418"/>
                  </a:cubicBezTo>
                  <a:cubicBezTo>
                    <a:pt x="312" y="414"/>
                    <a:pt x="315" y="415"/>
                    <a:pt x="313" y="412"/>
                  </a:cubicBezTo>
                  <a:cubicBezTo>
                    <a:pt x="311" y="410"/>
                    <a:pt x="310" y="419"/>
                    <a:pt x="310" y="412"/>
                  </a:cubicBezTo>
                  <a:cubicBezTo>
                    <a:pt x="310" y="407"/>
                    <a:pt x="305" y="403"/>
                    <a:pt x="300" y="398"/>
                  </a:cubicBezTo>
                  <a:cubicBezTo>
                    <a:pt x="296" y="401"/>
                    <a:pt x="299" y="402"/>
                    <a:pt x="297" y="406"/>
                  </a:cubicBezTo>
                  <a:cubicBezTo>
                    <a:pt x="294" y="407"/>
                    <a:pt x="295" y="404"/>
                    <a:pt x="293" y="404"/>
                  </a:cubicBezTo>
                  <a:cubicBezTo>
                    <a:pt x="291" y="404"/>
                    <a:pt x="291" y="402"/>
                    <a:pt x="289" y="402"/>
                  </a:cubicBezTo>
                  <a:cubicBezTo>
                    <a:pt x="292" y="404"/>
                    <a:pt x="290" y="411"/>
                    <a:pt x="294" y="411"/>
                  </a:cubicBezTo>
                  <a:cubicBezTo>
                    <a:pt x="293" y="414"/>
                    <a:pt x="295" y="418"/>
                    <a:pt x="297" y="423"/>
                  </a:cubicBezTo>
                  <a:cubicBezTo>
                    <a:pt x="297" y="424"/>
                    <a:pt x="297" y="426"/>
                    <a:pt x="297" y="426"/>
                  </a:cubicBezTo>
                  <a:cubicBezTo>
                    <a:pt x="299" y="427"/>
                    <a:pt x="300" y="434"/>
                    <a:pt x="301" y="437"/>
                  </a:cubicBezTo>
                  <a:cubicBezTo>
                    <a:pt x="307" y="437"/>
                    <a:pt x="307" y="437"/>
                    <a:pt x="307" y="437"/>
                  </a:cubicBezTo>
                  <a:cubicBezTo>
                    <a:pt x="306" y="438"/>
                    <a:pt x="306" y="439"/>
                    <a:pt x="306" y="441"/>
                  </a:cubicBezTo>
                  <a:cubicBezTo>
                    <a:pt x="307" y="442"/>
                    <a:pt x="308" y="441"/>
                    <a:pt x="308" y="440"/>
                  </a:cubicBezTo>
                  <a:cubicBezTo>
                    <a:pt x="311" y="442"/>
                    <a:pt x="310" y="444"/>
                    <a:pt x="311" y="447"/>
                  </a:cubicBezTo>
                  <a:cubicBezTo>
                    <a:pt x="312" y="448"/>
                    <a:pt x="314" y="448"/>
                    <a:pt x="314" y="448"/>
                  </a:cubicBezTo>
                  <a:cubicBezTo>
                    <a:pt x="314" y="449"/>
                    <a:pt x="314" y="451"/>
                    <a:pt x="314" y="451"/>
                  </a:cubicBezTo>
                  <a:cubicBezTo>
                    <a:pt x="314" y="451"/>
                    <a:pt x="315" y="451"/>
                    <a:pt x="316" y="451"/>
                  </a:cubicBezTo>
                  <a:cubicBezTo>
                    <a:pt x="316" y="453"/>
                    <a:pt x="314" y="454"/>
                    <a:pt x="314" y="454"/>
                  </a:cubicBezTo>
                  <a:cubicBezTo>
                    <a:pt x="315" y="456"/>
                    <a:pt x="316" y="456"/>
                    <a:pt x="317" y="457"/>
                  </a:cubicBezTo>
                  <a:cubicBezTo>
                    <a:pt x="317" y="457"/>
                    <a:pt x="316" y="459"/>
                    <a:pt x="317" y="460"/>
                  </a:cubicBezTo>
                  <a:cubicBezTo>
                    <a:pt x="317" y="460"/>
                    <a:pt x="318" y="460"/>
                    <a:pt x="318" y="460"/>
                  </a:cubicBezTo>
                  <a:cubicBezTo>
                    <a:pt x="319" y="461"/>
                    <a:pt x="316" y="466"/>
                    <a:pt x="321" y="465"/>
                  </a:cubicBezTo>
                  <a:cubicBezTo>
                    <a:pt x="321" y="468"/>
                    <a:pt x="321" y="471"/>
                    <a:pt x="323" y="474"/>
                  </a:cubicBezTo>
                  <a:cubicBezTo>
                    <a:pt x="323" y="475"/>
                    <a:pt x="325" y="476"/>
                    <a:pt x="325" y="476"/>
                  </a:cubicBezTo>
                  <a:cubicBezTo>
                    <a:pt x="326" y="477"/>
                    <a:pt x="326" y="480"/>
                    <a:pt x="327" y="481"/>
                  </a:cubicBezTo>
                  <a:cubicBezTo>
                    <a:pt x="327" y="481"/>
                    <a:pt x="329" y="481"/>
                    <a:pt x="330" y="482"/>
                  </a:cubicBezTo>
                  <a:cubicBezTo>
                    <a:pt x="331" y="484"/>
                    <a:pt x="328" y="486"/>
                    <a:pt x="331" y="486"/>
                  </a:cubicBezTo>
                  <a:cubicBezTo>
                    <a:pt x="333" y="486"/>
                    <a:pt x="332" y="490"/>
                    <a:pt x="332" y="492"/>
                  </a:cubicBezTo>
                  <a:cubicBezTo>
                    <a:pt x="338" y="489"/>
                    <a:pt x="337" y="495"/>
                    <a:pt x="344" y="493"/>
                  </a:cubicBezTo>
                  <a:cubicBezTo>
                    <a:pt x="344" y="497"/>
                    <a:pt x="346" y="499"/>
                    <a:pt x="346" y="503"/>
                  </a:cubicBezTo>
                  <a:cubicBezTo>
                    <a:pt x="351" y="511"/>
                    <a:pt x="368" y="509"/>
                    <a:pt x="379" y="507"/>
                  </a:cubicBezTo>
                  <a:cubicBezTo>
                    <a:pt x="380" y="508"/>
                    <a:pt x="379" y="505"/>
                    <a:pt x="380" y="505"/>
                  </a:cubicBezTo>
                  <a:cubicBezTo>
                    <a:pt x="383" y="503"/>
                    <a:pt x="390" y="507"/>
                    <a:pt x="388" y="502"/>
                  </a:cubicBezTo>
                  <a:cubicBezTo>
                    <a:pt x="391" y="503"/>
                    <a:pt x="391" y="506"/>
                    <a:pt x="390" y="509"/>
                  </a:cubicBezTo>
                  <a:cubicBezTo>
                    <a:pt x="390" y="509"/>
                    <a:pt x="388" y="510"/>
                    <a:pt x="388" y="510"/>
                  </a:cubicBezTo>
                  <a:cubicBezTo>
                    <a:pt x="388" y="513"/>
                    <a:pt x="389" y="516"/>
                    <a:pt x="388" y="519"/>
                  </a:cubicBezTo>
                  <a:cubicBezTo>
                    <a:pt x="388" y="519"/>
                    <a:pt x="386" y="518"/>
                    <a:pt x="386" y="519"/>
                  </a:cubicBezTo>
                  <a:cubicBezTo>
                    <a:pt x="385" y="519"/>
                    <a:pt x="385" y="525"/>
                    <a:pt x="384" y="527"/>
                  </a:cubicBezTo>
                  <a:cubicBezTo>
                    <a:pt x="384" y="528"/>
                    <a:pt x="380" y="529"/>
                    <a:pt x="381" y="534"/>
                  </a:cubicBezTo>
                  <a:cubicBezTo>
                    <a:pt x="377" y="534"/>
                    <a:pt x="380" y="542"/>
                    <a:pt x="374" y="541"/>
                  </a:cubicBezTo>
                  <a:cubicBezTo>
                    <a:pt x="375" y="545"/>
                    <a:pt x="373" y="546"/>
                    <a:pt x="373" y="549"/>
                  </a:cubicBezTo>
                  <a:cubicBezTo>
                    <a:pt x="368" y="548"/>
                    <a:pt x="371" y="555"/>
                    <a:pt x="366" y="554"/>
                  </a:cubicBezTo>
                  <a:cubicBezTo>
                    <a:pt x="366" y="558"/>
                    <a:pt x="366" y="558"/>
                    <a:pt x="366" y="558"/>
                  </a:cubicBezTo>
                  <a:cubicBezTo>
                    <a:pt x="365" y="558"/>
                    <a:pt x="364" y="556"/>
                    <a:pt x="363" y="556"/>
                  </a:cubicBezTo>
                  <a:cubicBezTo>
                    <a:pt x="360" y="558"/>
                    <a:pt x="362" y="559"/>
                    <a:pt x="358" y="561"/>
                  </a:cubicBezTo>
                  <a:cubicBezTo>
                    <a:pt x="358" y="561"/>
                    <a:pt x="353" y="562"/>
                    <a:pt x="353" y="562"/>
                  </a:cubicBezTo>
                  <a:cubicBezTo>
                    <a:pt x="353" y="562"/>
                    <a:pt x="354" y="563"/>
                    <a:pt x="353" y="563"/>
                  </a:cubicBezTo>
                  <a:cubicBezTo>
                    <a:pt x="352" y="564"/>
                    <a:pt x="349" y="565"/>
                    <a:pt x="348" y="566"/>
                  </a:cubicBezTo>
                  <a:cubicBezTo>
                    <a:pt x="344" y="569"/>
                    <a:pt x="343" y="573"/>
                    <a:pt x="338" y="573"/>
                  </a:cubicBezTo>
                  <a:cubicBezTo>
                    <a:pt x="339" y="577"/>
                    <a:pt x="336" y="577"/>
                    <a:pt x="337" y="580"/>
                  </a:cubicBezTo>
                  <a:cubicBezTo>
                    <a:pt x="335" y="582"/>
                    <a:pt x="334" y="581"/>
                    <a:pt x="332" y="580"/>
                  </a:cubicBezTo>
                  <a:cubicBezTo>
                    <a:pt x="333" y="582"/>
                    <a:pt x="330" y="584"/>
                    <a:pt x="331" y="584"/>
                  </a:cubicBezTo>
                  <a:cubicBezTo>
                    <a:pt x="334" y="587"/>
                    <a:pt x="330" y="585"/>
                    <a:pt x="330" y="589"/>
                  </a:cubicBezTo>
                  <a:cubicBezTo>
                    <a:pt x="329" y="591"/>
                    <a:pt x="327" y="589"/>
                    <a:pt x="327" y="590"/>
                  </a:cubicBezTo>
                  <a:cubicBezTo>
                    <a:pt x="326" y="591"/>
                    <a:pt x="327" y="592"/>
                    <a:pt x="327" y="593"/>
                  </a:cubicBezTo>
                  <a:cubicBezTo>
                    <a:pt x="326" y="594"/>
                    <a:pt x="323" y="605"/>
                    <a:pt x="324" y="608"/>
                  </a:cubicBezTo>
                  <a:cubicBezTo>
                    <a:pt x="324" y="611"/>
                    <a:pt x="325" y="612"/>
                    <a:pt x="327" y="614"/>
                  </a:cubicBezTo>
                  <a:cubicBezTo>
                    <a:pt x="327" y="618"/>
                    <a:pt x="326" y="619"/>
                    <a:pt x="327" y="622"/>
                  </a:cubicBezTo>
                  <a:cubicBezTo>
                    <a:pt x="327" y="623"/>
                    <a:pt x="328" y="628"/>
                    <a:pt x="330" y="628"/>
                  </a:cubicBezTo>
                  <a:cubicBezTo>
                    <a:pt x="334" y="628"/>
                    <a:pt x="325" y="634"/>
                    <a:pt x="332" y="635"/>
                  </a:cubicBezTo>
                  <a:cubicBezTo>
                    <a:pt x="332" y="642"/>
                    <a:pt x="333" y="647"/>
                    <a:pt x="332" y="653"/>
                  </a:cubicBezTo>
                  <a:cubicBezTo>
                    <a:pt x="332" y="657"/>
                    <a:pt x="328" y="661"/>
                    <a:pt x="328" y="664"/>
                  </a:cubicBezTo>
                  <a:cubicBezTo>
                    <a:pt x="325" y="665"/>
                    <a:pt x="320" y="668"/>
                    <a:pt x="318" y="670"/>
                  </a:cubicBezTo>
                  <a:cubicBezTo>
                    <a:pt x="317" y="671"/>
                    <a:pt x="317" y="671"/>
                    <a:pt x="318" y="671"/>
                  </a:cubicBezTo>
                  <a:cubicBezTo>
                    <a:pt x="318" y="673"/>
                    <a:pt x="316" y="672"/>
                    <a:pt x="314" y="673"/>
                  </a:cubicBezTo>
                  <a:cubicBezTo>
                    <a:pt x="313" y="673"/>
                    <a:pt x="314" y="675"/>
                    <a:pt x="313" y="676"/>
                  </a:cubicBezTo>
                  <a:cubicBezTo>
                    <a:pt x="312" y="676"/>
                    <a:pt x="310" y="673"/>
                    <a:pt x="310" y="676"/>
                  </a:cubicBezTo>
                  <a:cubicBezTo>
                    <a:pt x="310" y="677"/>
                    <a:pt x="308" y="676"/>
                    <a:pt x="307" y="677"/>
                  </a:cubicBezTo>
                  <a:cubicBezTo>
                    <a:pt x="305" y="678"/>
                    <a:pt x="305" y="682"/>
                    <a:pt x="301" y="681"/>
                  </a:cubicBezTo>
                  <a:cubicBezTo>
                    <a:pt x="300" y="689"/>
                    <a:pt x="301" y="701"/>
                    <a:pt x="303" y="712"/>
                  </a:cubicBezTo>
                  <a:cubicBezTo>
                    <a:pt x="302" y="713"/>
                    <a:pt x="300" y="714"/>
                    <a:pt x="300" y="712"/>
                  </a:cubicBezTo>
                  <a:cubicBezTo>
                    <a:pt x="298" y="712"/>
                    <a:pt x="299" y="714"/>
                    <a:pt x="299" y="715"/>
                  </a:cubicBezTo>
                  <a:cubicBezTo>
                    <a:pt x="297" y="716"/>
                    <a:pt x="295" y="714"/>
                    <a:pt x="294" y="716"/>
                  </a:cubicBezTo>
                  <a:cubicBezTo>
                    <a:pt x="294" y="718"/>
                    <a:pt x="289" y="718"/>
                    <a:pt x="287" y="721"/>
                  </a:cubicBezTo>
                  <a:cubicBezTo>
                    <a:pt x="287" y="729"/>
                    <a:pt x="287" y="729"/>
                    <a:pt x="287" y="729"/>
                  </a:cubicBezTo>
                  <a:cubicBezTo>
                    <a:pt x="284" y="729"/>
                    <a:pt x="286" y="734"/>
                    <a:pt x="285" y="736"/>
                  </a:cubicBezTo>
                  <a:cubicBezTo>
                    <a:pt x="284" y="737"/>
                    <a:pt x="282" y="737"/>
                    <a:pt x="282" y="737"/>
                  </a:cubicBezTo>
                  <a:cubicBezTo>
                    <a:pt x="281" y="740"/>
                    <a:pt x="281" y="742"/>
                    <a:pt x="279" y="744"/>
                  </a:cubicBezTo>
                  <a:cubicBezTo>
                    <a:pt x="279" y="745"/>
                    <a:pt x="279" y="747"/>
                    <a:pt x="279" y="747"/>
                  </a:cubicBezTo>
                  <a:cubicBezTo>
                    <a:pt x="279" y="748"/>
                    <a:pt x="276" y="747"/>
                    <a:pt x="276" y="747"/>
                  </a:cubicBezTo>
                  <a:cubicBezTo>
                    <a:pt x="276" y="748"/>
                    <a:pt x="277" y="751"/>
                    <a:pt x="276" y="751"/>
                  </a:cubicBezTo>
                  <a:cubicBezTo>
                    <a:pt x="276" y="752"/>
                    <a:pt x="274" y="751"/>
                    <a:pt x="273" y="751"/>
                  </a:cubicBezTo>
                  <a:cubicBezTo>
                    <a:pt x="273" y="752"/>
                    <a:pt x="274" y="754"/>
                    <a:pt x="273" y="754"/>
                  </a:cubicBezTo>
                  <a:cubicBezTo>
                    <a:pt x="273" y="755"/>
                    <a:pt x="271" y="754"/>
                    <a:pt x="271" y="754"/>
                  </a:cubicBezTo>
                  <a:cubicBezTo>
                    <a:pt x="270" y="755"/>
                    <a:pt x="268" y="757"/>
                    <a:pt x="268" y="758"/>
                  </a:cubicBezTo>
                  <a:cubicBezTo>
                    <a:pt x="268" y="760"/>
                    <a:pt x="266" y="759"/>
                    <a:pt x="265" y="760"/>
                  </a:cubicBezTo>
                  <a:cubicBezTo>
                    <a:pt x="265" y="760"/>
                    <a:pt x="265" y="762"/>
                    <a:pt x="265" y="763"/>
                  </a:cubicBezTo>
                  <a:cubicBezTo>
                    <a:pt x="264" y="763"/>
                    <a:pt x="263" y="762"/>
                    <a:pt x="262" y="763"/>
                  </a:cubicBezTo>
                  <a:cubicBezTo>
                    <a:pt x="261" y="763"/>
                    <a:pt x="260" y="765"/>
                    <a:pt x="259" y="765"/>
                  </a:cubicBezTo>
                  <a:cubicBezTo>
                    <a:pt x="259" y="766"/>
                    <a:pt x="257" y="768"/>
                    <a:pt x="257" y="768"/>
                  </a:cubicBezTo>
                  <a:cubicBezTo>
                    <a:pt x="256" y="769"/>
                    <a:pt x="252" y="770"/>
                    <a:pt x="252" y="770"/>
                  </a:cubicBezTo>
                  <a:cubicBezTo>
                    <a:pt x="251" y="769"/>
                    <a:pt x="251" y="769"/>
                    <a:pt x="250" y="770"/>
                  </a:cubicBezTo>
                  <a:cubicBezTo>
                    <a:pt x="248" y="771"/>
                    <a:pt x="247" y="770"/>
                    <a:pt x="244" y="771"/>
                  </a:cubicBezTo>
                  <a:cubicBezTo>
                    <a:pt x="243" y="771"/>
                    <a:pt x="234" y="775"/>
                    <a:pt x="231" y="771"/>
                  </a:cubicBezTo>
                  <a:cubicBezTo>
                    <a:pt x="229" y="771"/>
                    <a:pt x="231" y="773"/>
                    <a:pt x="231" y="772"/>
                  </a:cubicBezTo>
                  <a:cubicBezTo>
                    <a:pt x="229" y="776"/>
                    <a:pt x="226" y="773"/>
                    <a:pt x="222" y="774"/>
                  </a:cubicBezTo>
                  <a:cubicBezTo>
                    <a:pt x="220" y="774"/>
                    <a:pt x="221" y="775"/>
                    <a:pt x="222" y="775"/>
                  </a:cubicBezTo>
                  <a:cubicBezTo>
                    <a:pt x="220" y="777"/>
                    <a:pt x="213" y="774"/>
                    <a:pt x="209" y="774"/>
                  </a:cubicBezTo>
                  <a:cubicBezTo>
                    <a:pt x="209" y="767"/>
                    <a:pt x="203" y="763"/>
                    <a:pt x="206" y="757"/>
                  </a:cubicBezTo>
                  <a:cubicBezTo>
                    <a:pt x="203" y="754"/>
                    <a:pt x="200" y="752"/>
                    <a:pt x="200" y="746"/>
                  </a:cubicBezTo>
                  <a:cubicBezTo>
                    <a:pt x="196" y="750"/>
                    <a:pt x="200" y="748"/>
                    <a:pt x="198" y="742"/>
                  </a:cubicBezTo>
                  <a:cubicBezTo>
                    <a:pt x="196" y="735"/>
                    <a:pt x="187" y="730"/>
                    <a:pt x="189" y="722"/>
                  </a:cubicBezTo>
                  <a:cubicBezTo>
                    <a:pt x="188" y="721"/>
                    <a:pt x="188" y="725"/>
                    <a:pt x="188" y="725"/>
                  </a:cubicBezTo>
                  <a:cubicBezTo>
                    <a:pt x="185" y="724"/>
                    <a:pt x="188" y="715"/>
                    <a:pt x="185" y="719"/>
                  </a:cubicBezTo>
                  <a:cubicBezTo>
                    <a:pt x="183" y="717"/>
                    <a:pt x="183" y="712"/>
                    <a:pt x="184" y="709"/>
                  </a:cubicBezTo>
                  <a:cubicBezTo>
                    <a:pt x="184" y="705"/>
                    <a:pt x="185" y="702"/>
                    <a:pt x="182" y="697"/>
                  </a:cubicBezTo>
                  <a:cubicBezTo>
                    <a:pt x="183" y="695"/>
                    <a:pt x="179" y="696"/>
                    <a:pt x="178" y="695"/>
                  </a:cubicBezTo>
                  <a:cubicBezTo>
                    <a:pt x="177" y="694"/>
                    <a:pt x="182" y="691"/>
                    <a:pt x="175" y="693"/>
                  </a:cubicBezTo>
                  <a:cubicBezTo>
                    <a:pt x="175" y="692"/>
                    <a:pt x="176" y="689"/>
                    <a:pt x="175" y="688"/>
                  </a:cubicBezTo>
                  <a:cubicBezTo>
                    <a:pt x="175" y="688"/>
                    <a:pt x="173" y="689"/>
                    <a:pt x="172" y="688"/>
                  </a:cubicBezTo>
                  <a:cubicBezTo>
                    <a:pt x="172" y="688"/>
                    <a:pt x="176" y="683"/>
                    <a:pt x="171" y="684"/>
                  </a:cubicBezTo>
                  <a:cubicBezTo>
                    <a:pt x="171" y="682"/>
                    <a:pt x="173" y="681"/>
                    <a:pt x="172" y="678"/>
                  </a:cubicBezTo>
                  <a:cubicBezTo>
                    <a:pt x="170" y="677"/>
                    <a:pt x="173" y="672"/>
                    <a:pt x="168" y="673"/>
                  </a:cubicBezTo>
                  <a:cubicBezTo>
                    <a:pt x="168" y="660"/>
                    <a:pt x="169" y="656"/>
                    <a:pt x="175" y="648"/>
                  </a:cubicBezTo>
                  <a:cubicBezTo>
                    <a:pt x="174" y="646"/>
                    <a:pt x="177" y="640"/>
                    <a:pt x="174" y="641"/>
                  </a:cubicBezTo>
                  <a:cubicBezTo>
                    <a:pt x="174" y="638"/>
                    <a:pt x="177" y="640"/>
                    <a:pt x="178" y="639"/>
                  </a:cubicBezTo>
                  <a:cubicBezTo>
                    <a:pt x="179" y="639"/>
                    <a:pt x="178" y="636"/>
                    <a:pt x="179" y="636"/>
                  </a:cubicBezTo>
                  <a:cubicBezTo>
                    <a:pt x="179" y="634"/>
                    <a:pt x="178" y="621"/>
                    <a:pt x="177" y="625"/>
                  </a:cubicBezTo>
                  <a:cubicBezTo>
                    <a:pt x="174" y="623"/>
                    <a:pt x="175" y="619"/>
                    <a:pt x="175" y="617"/>
                  </a:cubicBezTo>
                  <a:cubicBezTo>
                    <a:pt x="175" y="613"/>
                    <a:pt x="176" y="610"/>
                    <a:pt x="175" y="607"/>
                  </a:cubicBezTo>
                  <a:cubicBezTo>
                    <a:pt x="175" y="605"/>
                    <a:pt x="173" y="606"/>
                    <a:pt x="172" y="606"/>
                  </a:cubicBezTo>
                  <a:cubicBezTo>
                    <a:pt x="172" y="605"/>
                    <a:pt x="174" y="604"/>
                    <a:pt x="174" y="603"/>
                  </a:cubicBezTo>
                  <a:cubicBezTo>
                    <a:pt x="174" y="603"/>
                    <a:pt x="172" y="602"/>
                    <a:pt x="172" y="601"/>
                  </a:cubicBezTo>
                  <a:cubicBezTo>
                    <a:pt x="172" y="598"/>
                    <a:pt x="171" y="599"/>
                    <a:pt x="170" y="597"/>
                  </a:cubicBezTo>
                  <a:cubicBezTo>
                    <a:pt x="169" y="597"/>
                    <a:pt x="170" y="595"/>
                    <a:pt x="170" y="594"/>
                  </a:cubicBezTo>
                  <a:cubicBezTo>
                    <a:pt x="169" y="594"/>
                    <a:pt x="166" y="594"/>
                    <a:pt x="167" y="593"/>
                  </a:cubicBezTo>
                  <a:cubicBezTo>
                    <a:pt x="167" y="593"/>
                    <a:pt x="168" y="593"/>
                    <a:pt x="168" y="593"/>
                  </a:cubicBezTo>
                  <a:cubicBezTo>
                    <a:pt x="166" y="590"/>
                    <a:pt x="165" y="589"/>
                    <a:pt x="161" y="587"/>
                  </a:cubicBezTo>
                  <a:cubicBezTo>
                    <a:pt x="160" y="587"/>
                    <a:pt x="161" y="586"/>
                    <a:pt x="160" y="586"/>
                  </a:cubicBezTo>
                  <a:cubicBezTo>
                    <a:pt x="158" y="586"/>
                    <a:pt x="158" y="582"/>
                    <a:pt x="156" y="583"/>
                  </a:cubicBezTo>
                  <a:cubicBezTo>
                    <a:pt x="153" y="571"/>
                    <a:pt x="156" y="561"/>
                    <a:pt x="156" y="548"/>
                  </a:cubicBezTo>
                  <a:cubicBezTo>
                    <a:pt x="155" y="545"/>
                    <a:pt x="152" y="550"/>
                    <a:pt x="153" y="544"/>
                  </a:cubicBezTo>
                  <a:cubicBezTo>
                    <a:pt x="145" y="544"/>
                    <a:pt x="138" y="543"/>
                    <a:pt x="133" y="541"/>
                  </a:cubicBezTo>
                  <a:cubicBezTo>
                    <a:pt x="135" y="533"/>
                    <a:pt x="129" y="542"/>
                    <a:pt x="130" y="534"/>
                  </a:cubicBezTo>
                  <a:cubicBezTo>
                    <a:pt x="124" y="532"/>
                    <a:pt x="123" y="531"/>
                    <a:pt x="115" y="533"/>
                  </a:cubicBezTo>
                  <a:cubicBezTo>
                    <a:pt x="114" y="533"/>
                    <a:pt x="111" y="533"/>
                    <a:pt x="109" y="534"/>
                  </a:cubicBezTo>
                  <a:cubicBezTo>
                    <a:pt x="109" y="534"/>
                    <a:pt x="105" y="536"/>
                    <a:pt x="101" y="535"/>
                  </a:cubicBezTo>
                  <a:cubicBezTo>
                    <a:pt x="103" y="539"/>
                    <a:pt x="105" y="537"/>
                    <a:pt x="98" y="538"/>
                  </a:cubicBezTo>
                  <a:cubicBezTo>
                    <a:pt x="93" y="539"/>
                    <a:pt x="90" y="541"/>
                    <a:pt x="83" y="541"/>
                  </a:cubicBezTo>
                  <a:cubicBezTo>
                    <a:pt x="80" y="541"/>
                    <a:pt x="80" y="540"/>
                    <a:pt x="78" y="540"/>
                  </a:cubicBezTo>
                  <a:cubicBezTo>
                    <a:pt x="69" y="539"/>
                    <a:pt x="60" y="544"/>
                    <a:pt x="52" y="542"/>
                  </a:cubicBezTo>
                  <a:cubicBezTo>
                    <a:pt x="52" y="538"/>
                    <a:pt x="47" y="539"/>
                    <a:pt x="45" y="538"/>
                  </a:cubicBezTo>
                  <a:cubicBezTo>
                    <a:pt x="44" y="538"/>
                    <a:pt x="45" y="536"/>
                    <a:pt x="45" y="535"/>
                  </a:cubicBezTo>
                  <a:cubicBezTo>
                    <a:pt x="44" y="535"/>
                    <a:pt x="41" y="536"/>
                    <a:pt x="41" y="535"/>
                  </a:cubicBezTo>
                  <a:cubicBezTo>
                    <a:pt x="40" y="535"/>
                    <a:pt x="41" y="533"/>
                    <a:pt x="41" y="533"/>
                  </a:cubicBezTo>
                  <a:cubicBezTo>
                    <a:pt x="39" y="532"/>
                    <a:pt x="38" y="533"/>
                    <a:pt x="38" y="531"/>
                  </a:cubicBezTo>
                  <a:cubicBezTo>
                    <a:pt x="38" y="531"/>
                    <a:pt x="35" y="529"/>
                    <a:pt x="35" y="528"/>
                  </a:cubicBezTo>
                  <a:cubicBezTo>
                    <a:pt x="34" y="528"/>
                    <a:pt x="35" y="527"/>
                    <a:pt x="34" y="527"/>
                  </a:cubicBezTo>
                  <a:cubicBezTo>
                    <a:pt x="32" y="527"/>
                    <a:pt x="33" y="525"/>
                    <a:pt x="32" y="524"/>
                  </a:cubicBezTo>
                  <a:cubicBezTo>
                    <a:pt x="31" y="523"/>
                    <a:pt x="30" y="524"/>
                    <a:pt x="29" y="523"/>
                  </a:cubicBezTo>
                  <a:cubicBezTo>
                    <a:pt x="29" y="522"/>
                    <a:pt x="30" y="521"/>
                    <a:pt x="29" y="520"/>
                  </a:cubicBezTo>
                  <a:cubicBezTo>
                    <a:pt x="28" y="519"/>
                    <a:pt x="26" y="521"/>
                    <a:pt x="26" y="519"/>
                  </a:cubicBezTo>
                  <a:cubicBezTo>
                    <a:pt x="26" y="518"/>
                    <a:pt x="28" y="516"/>
                    <a:pt x="28" y="517"/>
                  </a:cubicBezTo>
                  <a:cubicBezTo>
                    <a:pt x="26" y="512"/>
                    <a:pt x="20" y="514"/>
                    <a:pt x="21" y="509"/>
                  </a:cubicBezTo>
                  <a:cubicBezTo>
                    <a:pt x="14" y="511"/>
                    <a:pt x="17" y="503"/>
                    <a:pt x="11" y="505"/>
                  </a:cubicBezTo>
                  <a:cubicBezTo>
                    <a:pt x="12" y="503"/>
                    <a:pt x="13" y="502"/>
                    <a:pt x="12" y="500"/>
                  </a:cubicBezTo>
                  <a:cubicBezTo>
                    <a:pt x="12" y="498"/>
                    <a:pt x="9" y="499"/>
                    <a:pt x="7" y="499"/>
                  </a:cubicBezTo>
                  <a:cubicBezTo>
                    <a:pt x="8" y="496"/>
                    <a:pt x="4" y="496"/>
                    <a:pt x="4" y="495"/>
                  </a:cubicBezTo>
                  <a:cubicBezTo>
                    <a:pt x="4" y="492"/>
                    <a:pt x="6" y="493"/>
                    <a:pt x="4" y="489"/>
                  </a:cubicBezTo>
                  <a:cubicBezTo>
                    <a:pt x="4" y="488"/>
                    <a:pt x="3" y="489"/>
                    <a:pt x="3" y="488"/>
                  </a:cubicBezTo>
                  <a:cubicBezTo>
                    <a:pt x="3" y="487"/>
                    <a:pt x="1" y="483"/>
                    <a:pt x="0" y="482"/>
                  </a:cubicBezTo>
                  <a:cubicBezTo>
                    <a:pt x="0" y="480"/>
                    <a:pt x="3" y="482"/>
                    <a:pt x="4" y="481"/>
                  </a:cubicBezTo>
                  <a:cubicBezTo>
                    <a:pt x="5" y="480"/>
                    <a:pt x="4" y="476"/>
                    <a:pt x="7" y="476"/>
                  </a:cubicBezTo>
                  <a:cubicBezTo>
                    <a:pt x="7" y="453"/>
                    <a:pt x="7" y="453"/>
                    <a:pt x="7" y="453"/>
                  </a:cubicBezTo>
                  <a:cubicBezTo>
                    <a:pt x="7" y="451"/>
                    <a:pt x="4" y="452"/>
                    <a:pt x="4" y="451"/>
                  </a:cubicBezTo>
                  <a:cubicBezTo>
                    <a:pt x="4" y="451"/>
                    <a:pt x="5" y="449"/>
                    <a:pt x="5" y="448"/>
                  </a:cubicBezTo>
                  <a:cubicBezTo>
                    <a:pt x="6" y="446"/>
                    <a:pt x="4" y="445"/>
                    <a:pt x="4" y="443"/>
                  </a:cubicBezTo>
                  <a:cubicBezTo>
                    <a:pt x="9" y="449"/>
                    <a:pt x="4" y="433"/>
                    <a:pt x="10" y="439"/>
                  </a:cubicBezTo>
                  <a:cubicBezTo>
                    <a:pt x="11" y="437"/>
                    <a:pt x="9" y="432"/>
                    <a:pt x="11" y="430"/>
                  </a:cubicBezTo>
                  <a:cubicBezTo>
                    <a:pt x="11" y="430"/>
                    <a:pt x="14" y="430"/>
                    <a:pt x="14" y="430"/>
                  </a:cubicBezTo>
                  <a:cubicBezTo>
                    <a:pt x="14" y="429"/>
                    <a:pt x="12" y="428"/>
                    <a:pt x="12" y="426"/>
                  </a:cubicBezTo>
                  <a:cubicBezTo>
                    <a:pt x="18" y="425"/>
                    <a:pt x="17" y="417"/>
                    <a:pt x="22" y="416"/>
                  </a:cubicBezTo>
                  <a:cubicBezTo>
                    <a:pt x="22" y="411"/>
                    <a:pt x="27" y="411"/>
                    <a:pt x="26" y="406"/>
                  </a:cubicBezTo>
                  <a:cubicBezTo>
                    <a:pt x="29" y="407"/>
                    <a:pt x="29" y="405"/>
                    <a:pt x="29" y="404"/>
                  </a:cubicBezTo>
                  <a:cubicBezTo>
                    <a:pt x="38" y="403"/>
                    <a:pt x="44" y="400"/>
                    <a:pt x="43" y="389"/>
                  </a:cubicBezTo>
                  <a:cubicBezTo>
                    <a:pt x="49" y="391"/>
                    <a:pt x="44" y="382"/>
                    <a:pt x="49" y="382"/>
                  </a:cubicBezTo>
                  <a:cubicBezTo>
                    <a:pt x="49" y="374"/>
                    <a:pt x="49" y="374"/>
                    <a:pt x="49" y="374"/>
                  </a:cubicBezTo>
                  <a:cubicBezTo>
                    <a:pt x="51" y="374"/>
                    <a:pt x="52" y="372"/>
                    <a:pt x="55" y="373"/>
                  </a:cubicBezTo>
                  <a:cubicBezTo>
                    <a:pt x="57" y="370"/>
                    <a:pt x="59" y="368"/>
                    <a:pt x="62" y="364"/>
                  </a:cubicBezTo>
                  <a:cubicBezTo>
                    <a:pt x="62" y="363"/>
                    <a:pt x="63" y="364"/>
                    <a:pt x="63" y="363"/>
                  </a:cubicBezTo>
                  <a:cubicBezTo>
                    <a:pt x="63" y="361"/>
                    <a:pt x="67" y="361"/>
                    <a:pt x="66" y="359"/>
                  </a:cubicBezTo>
                  <a:cubicBezTo>
                    <a:pt x="72" y="360"/>
                    <a:pt x="73" y="355"/>
                    <a:pt x="78" y="356"/>
                  </a:cubicBezTo>
                  <a:cubicBezTo>
                    <a:pt x="76" y="361"/>
                    <a:pt x="85" y="356"/>
                    <a:pt x="83" y="361"/>
                  </a:cubicBezTo>
                  <a:cubicBezTo>
                    <a:pt x="85" y="358"/>
                    <a:pt x="97" y="363"/>
                    <a:pt x="97" y="357"/>
                  </a:cubicBezTo>
                  <a:cubicBezTo>
                    <a:pt x="103" y="356"/>
                    <a:pt x="109" y="355"/>
                    <a:pt x="112" y="350"/>
                  </a:cubicBezTo>
                  <a:cubicBezTo>
                    <a:pt x="114" y="350"/>
                    <a:pt x="116" y="350"/>
                    <a:pt x="116" y="349"/>
                  </a:cubicBezTo>
                  <a:cubicBezTo>
                    <a:pt x="119" y="349"/>
                    <a:pt x="119" y="350"/>
                    <a:pt x="122" y="350"/>
                  </a:cubicBezTo>
                  <a:cubicBezTo>
                    <a:pt x="125" y="350"/>
                    <a:pt x="128" y="349"/>
                    <a:pt x="130" y="349"/>
                  </a:cubicBezTo>
                  <a:cubicBezTo>
                    <a:pt x="130" y="349"/>
                    <a:pt x="131" y="350"/>
                    <a:pt x="132" y="350"/>
                  </a:cubicBezTo>
                  <a:cubicBezTo>
                    <a:pt x="135" y="350"/>
                    <a:pt x="141" y="353"/>
                    <a:pt x="147" y="352"/>
                  </a:cubicBezTo>
                  <a:cubicBezTo>
                    <a:pt x="150" y="351"/>
                    <a:pt x="154" y="347"/>
                    <a:pt x="157" y="350"/>
                  </a:cubicBezTo>
                  <a:cubicBezTo>
                    <a:pt x="159" y="353"/>
                    <a:pt x="158" y="350"/>
                    <a:pt x="163" y="350"/>
                  </a:cubicBezTo>
                  <a:cubicBezTo>
                    <a:pt x="163" y="351"/>
                    <a:pt x="164" y="352"/>
                    <a:pt x="164" y="353"/>
                  </a:cubicBezTo>
                  <a:cubicBezTo>
                    <a:pt x="164" y="353"/>
                    <a:pt x="161" y="354"/>
                    <a:pt x="161" y="354"/>
                  </a:cubicBezTo>
                  <a:cubicBezTo>
                    <a:pt x="161" y="356"/>
                    <a:pt x="162" y="355"/>
                    <a:pt x="163" y="356"/>
                  </a:cubicBezTo>
                  <a:cubicBezTo>
                    <a:pt x="163" y="357"/>
                    <a:pt x="161" y="357"/>
                    <a:pt x="161" y="357"/>
                  </a:cubicBezTo>
                  <a:cubicBezTo>
                    <a:pt x="161" y="358"/>
                    <a:pt x="163" y="359"/>
                    <a:pt x="163" y="360"/>
                  </a:cubicBezTo>
                  <a:cubicBezTo>
                    <a:pt x="162" y="364"/>
                    <a:pt x="160" y="366"/>
                    <a:pt x="164" y="371"/>
                  </a:cubicBezTo>
                  <a:cubicBezTo>
                    <a:pt x="165" y="374"/>
                    <a:pt x="166" y="370"/>
                    <a:pt x="168" y="373"/>
                  </a:cubicBezTo>
                  <a:cubicBezTo>
                    <a:pt x="168" y="374"/>
                    <a:pt x="171" y="373"/>
                    <a:pt x="171" y="374"/>
                  </a:cubicBezTo>
                  <a:cubicBezTo>
                    <a:pt x="171" y="374"/>
                    <a:pt x="171" y="377"/>
                    <a:pt x="171" y="377"/>
                  </a:cubicBezTo>
                  <a:cubicBezTo>
                    <a:pt x="172" y="378"/>
                    <a:pt x="175" y="376"/>
                    <a:pt x="175" y="378"/>
                  </a:cubicBezTo>
                  <a:cubicBezTo>
                    <a:pt x="180" y="376"/>
                    <a:pt x="183" y="382"/>
                    <a:pt x="185" y="378"/>
                  </a:cubicBezTo>
                  <a:cubicBezTo>
                    <a:pt x="187" y="378"/>
                    <a:pt x="186" y="381"/>
                    <a:pt x="186" y="381"/>
                  </a:cubicBezTo>
                  <a:cubicBezTo>
                    <a:pt x="189" y="383"/>
                    <a:pt x="190" y="381"/>
                    <a:pt x="193" y="382"/>
                  </a:cubicBezTo>
                  <a:cubicBezTo>
                    <a:pt x="194" y="383"/>
                    <a:pt x="194" y="385"/>
                    <a:pt x="195" y="385"/>
                  </a:cubicBezTo>
                  <a:cubicBezTo>
                    <a:pt x="195" y="386"/>
                    <a:pt x="197" y="385"/>
                    <a:pt x="198" y="385"/>
                  </a:cubicBezTo>
                  <a:cubicBezTo>
                    <a:pt x="199" y="387"/>
                    <a:pt x="200" y="386"/>
                    <a:pt x="202" y="387"/>
                  </a:cubicBezTo>
                  <a:cubicBezTo>
                    <a:pt x="202" y="387"/>
                    <a:pt x="203" y="389"/>
                    <a:pt x="203" y="389"/>
                  </a:cubicBezTo>
                  <a:cubicBezTo>
                    <a:pt x="204" y="390"/>
                    <a:pt x="206" y="388"/>
                    <a:pt x="207" y="388"/>
                  </a:cubicBezTo>
                  <a:cubicBezTo>
                    <a:pt x="207" y="388"/>
                    <a:pt x="208" y="389"/>
                    <a:pt x="209" y="389"/>
                  </a:cubicBezTo>
                  <a:cubicBezTo>
                    <a:pt x="210" y="390"/>
                    <a:pt x="211" y="389"/>
                    <a:pt x="212" y="389"/>
                  </a:cubicBezTo>
                  <a:cubicBezTo>
                    <a:pt x="212" y="388"/>
                    <a:pt x="214" y="388"/>
                    <a:pt x="214" y="387"/>
                  </a:cubicBezTo>
                  <a:cubicBezTo>
                    <a:pt x="214" y="387"/>
                    <a:pt x="217" y="386"/>
                    <a:pt x="216" y="385"/>
                  </a:cubicBezTo>
                  <a:cubicBezTo>
                    <a:pt x="212" y="382"/>
                    <a:pt x="220" y="383"/>
                    <a:pt x="220" y="378"/>
                  </a:cubicBezTo>
                  <a:cubicBezTo>
                    <a:pt x="224" y="379"/>
                    <a:pt x="224" y="376"/>
                    <a:pt x="229" y="377"/>
                  </a:cubicBezTo>
                  <a:cubicBezTo>
                    <a:pt x="229" y="377"/>
                    <a:pt x="230" y="378"/>
                    <a:pt x="230" y="378"/>
                  </a:cubicBezTo>
                  <a:cubicBezTo>
                    <a:pt x="232" y="379"/>
                    <a:pt x="234" y="378"/>
                    <a:pt x="236" y="378"/>
                  </a:cubicBezTo>
                  <a:cubicBezTo>
                    <a:pt x="236" y="378"/>
                    <a:pt x="238" y="381"/>
                    <a:pt x="238" y="381"/>
                  </a:cubicBezTo>
                  <a:cubicBezTo>
                    <a:pt x="239" y="381"/>
                    <a:pt x="241" y="379"/>
                    <a:pt x="243" y="380"/>
                  </a:cubicBezTo>
                  <a:cubicBezTo>
                    <a:pt x="243" y="380"/>
                    <a:pt x="242" y="382"/>
                    <a:pt x="243" y="382"/>
                  </a:cubicBezTo>
                  <a:cubicBezTo>
                    <a:pt x="244" y="383"/>
                    <a:pt x="246" y="380"/>
                    <a:pt x="248" y="381"/>
                  </a:cubicBezTo>
                  <a:cubicBezTo>
                    <a:pt x="249" y="382"/>
                    <a:pt x="245" y="383"/>
                    <a:pt x="245" y="382"/>
                  </a:cubicBezTo>
                  <a:cubicBezTo>
                    <a:pt x="246" y="385"/>
                    <a:pt x="255" y="385"/>
                    <a:pt x="259" y="385"/>
                  </a:cubicBezTo>
                  <a:cubicBezTo>
                    <a:pt x="259" y="391"/>
                    <a:pt x="271" y="389"/>
                    <a:pt x="273" y="385"/>
                  </a:cubicBezTo>
                  <a:cubicBezTo>
                    <a:pt x="274" y="387"/>
                    <a:pt x="280" y="384"/>
                    <a:pt x="282" y="385"/>
                  </a:cubicBezTo>
                  <a:cubicBezTo>
                    <a:pt x="283" y="387"/>
                    <a:pt x="282" y="385"/>
                    <a:pt x="285" y="385"/>
                  </a:cubicBezTo>
                  <a:cubicBezTo>
                    <a:pt x="287" y="386"/>
                    <a:pt x="289" y="387"/>
                    <a:pt x="292" y="387"/>
                  </a:cubicBezTo>
                  <a:cubicBezTo>
                    <a:pt x="294" y="386"/>
                    <a:pt x="295" y="384"/>
                    <a:pt x="299" y="384"/>
                  </a:cubicBezTo>
                  <a:cubicBezTo>
                    <a:pt x="300" y="381"/>
                    <a:pt x="299" y="376"/>
                    <a:pt x="303" y="375"/>
                  </a:cubicBezTo>
                  <a:cubicBezTo>
                    <a:pt x="303" y="373"/>
                    <a:pt x="301" y="373"/>
                    <a:pt x="301" y="370"/>
                  </a:cubicBezTo>
                  <a:cubicBezTo>
                    <a:pt x="306" y="370"/>
                    <a:pt x="306" y="361"/>
                    <a:pt x="310" y="366"/>
                  </a:cubicBezTo>
                  <a:cubicBezTo>
                    <a:pt x="311" y="360"/>
                    <a:pt x="308" y="359"/>
                    <a:pt x="304" y="359"/>
                  </a:cubicBezTo>
                  <a:cubicBezTo>
                    <a:pt x="305" y="357"/>
                    <a:pt x="306" y="355"/>
                    <a:pt x="306" y="353"/>
                  </a:cubicBezTo>
                  <a:cubicBezTo>
                    <a:pt x="304" y="349"/>
                    <a:pt x="296" y="352"/>
                    <a:pt x="294" y="347"/>
                  </a:cubicBezTo>
                  <a:cubicBezTo>
                    <a:pt x="292" y="349"/>
                    <a:pt x="287" y="349"/>
                    <a:pt x="286" y="352"/>
                  </a:cubicBezTo>
                  <a:cubicBezTo>
                    <a:pt x="284" y="352"/>
                    <a:pt x="285" y="349"/>
                    <a:pt x="285" y="349"/>
                  </a:cubicBezTo>
                  <a:cubicBezTo>
                    <a:pt x="282" y="347"/>
                    <a:pt x="278" y="350"/>
                    <a:pt x="275" y="349"/>
                  </a:cubicBezTo>
                  <a:cubicBezTo>
                    <a:pt x="273" y="350"/>
                    <a:pt x="273" y="352"/>
                    <a:pt x="271" y="352"/>
                  </a:cubicBezTo>
                  <a:cubicBezTo>
                    <a:pt x="267" y="352"/>
                    <a:pt x="267" y="346"/>
                    <a:pt x="261" y="347"/>
                  </a:cubicBezTo>
                  <a:cubicBezTo>
                    <a:pt x="261" y="345"/>
                    <a:pt x="259" y="344"/>
                    <a:pt x="259" y="342"/>
                  </a:cubicBezTo>
                  <a:cubicBezTo>
                    <a:pt x="258" y="342"/>
                    <a:pt x="257" y="342"/>
                    <a:pt x="257" y="340"/>
                  </a:cubicBezTo>
                  <a:cubicBezTo>
                    <a:pt x="256" y="339"/>
                    <a:pt x="254" y="338"/>
                    <a:pt x="251" y="338"/>
                  </a:cubicBezTo>
                  <a:cubicBezTo>
                    <a:pt x="254" y="334"/>
                    <a:pt x="252" y="326"/>
                    <a:pt x="251" y="322"/>
                  </a:cubicBezTo>
                  <a:cubicBezTo>
                    <a:pt x="247" y="325"/>
                    <a:pt x="243" y="319"/>
                    <a:pt x="243" y="326"/>
                  </a:cubicBezTo>
                  <a:cubicBezTo>
                    <a:pt x="238" y="324"/>
                    <a:pt x="238" y="328"/>
                    <a:pt x="234" y="325"/>
                  </a:cubicBezTo>
                  <a:cubicBezTo>
                    <a:pt x="234" y="327"/>
                    <a:pt x="234" y="327"/>
                    <a:pt x="233" y="328"/>
                  </a:cubicBezTo>
                  <a:cubicBezTo>
                    <a:pt x="234" y="329"/>
                    <a:pt x="235" y="329"/>
                    <a:pt x="236" y="331"/>
                  </a:cubicBezTo>
                  <a:cubicBezTo>
                    <a:pt x="236" y="332"/>
                    <a:pt x="235" y="334"/>
                    <a:pt x="238" y="333"/>
                  </a:cubicBezTo>
                  <a:cubicBezTo>
                    <a:pt x="237" y="338"/>
                    <a:pt x="237" y="336"/>
                    <a:pt x="240" y="339"/>
                  </a:cubicBezTo>
                  <a:cubicBezTo>
                    <a:pt x="241" y="342"/>
                    <a:pt x="238" y="341"/>
                    <a:pt x="237" y="342"/>
                  </a:cubicBezTo>
                  <a:cubicBezTo>
                    <a:pt x="237" y="342"/>
                    <a:pt x="235" y="347"/>
                    <a:pt x="234" y="346"/>
                  </a:cubicBezTo>
                  <a:cubicBezTo>
                    <a:pt x="231" y="343"/>
                    <a:pt x="234" y="350"/>
                    <a:pt x="229" y="349"/>
                  </a:cubicBezTo>
                  <a:cubicBezTo>
                    <a:pt x="228" y="348"/>
                    <a:pt x="227" y="346"/>
                    <a:pt x="226" y="346"/>
                  </a:cubicBezTo>
                  <a:cubicBezTo>
                    <a:pt x="225" y="344"/>
                    <a:pt x="227" y="343"/>
                    <a:pt x="229" y="343"/>
                  </a:cubicBezTo>
                  <a:cubicBezTo>
                    <a:pt x="227" y="341"/>
                    <a:pt x="222" y="340"/>
                    <a:pt x="226" y="336"/>
                  </a:cubicBezTo>
                  <a:cubicBezTo>
                    <a:pt x="224" y="335"/>
                    <a:pt x="221" y="337"/>
                    <a:pt x="220" y="336"/>
                  </a:cubicBezTo>
                  <a:cubicBezTo>
                    <a:pt x="219" y="335"/>
                    <a:pt x="223" y="335"/>
                    <a:pt x="223" y="335"/>
                  </a:cubicBezTo>
                  <a:cubicBezTo>
                    <a:pt x="223" y="335"/>
                    <a:pt x="219" y="331"/>
                    <a:pt x="216" y="329"/>
                  </a:cubicBezTo>
                  <a:cubicBezTo>
                    <a:pt x="217" y="323"/>
                    <a:pt x="213" y="321"/>
                    <a:pt x="213" y="315"/>
                  </a:cubicBezTo>
                  <a:cubicBezTo>
                    <a:pt x="214" y="313"/>
                    <a:pt x="209" y="315"/>
                    <a:pt x="209" y="314"/>
                  </a:cubicBezTo>
                  <a:cubicBezTo>
                    <a:pt x="209" y="313"/>
                    <a:pt x="211" y="311"/>
                    <a:pt x="210" y="311"/>
                  </a:cubicBezTo>
                  <a:cubicBezTo>
                    <a:pt x="207" y="309"/>
                    <a:pt x="207" y="311"/>
                    <a:pt x="205" y="310"/>
                  </a:cubicBezTo>
                  <a:cubicBezTo>
                    <a:pt x="204" y="309"/>
                    <a:pt x="206" y="308"/>
                    <a:pt x="206" y="307"/>
                  </a:cubicBezTo>
                  <a:cubicBezTo>
                    <a:pt x="206" y="306"/>
                    <a:pt x="204" y="308"/>
                    <a:pt x="205" y="308"/>
                  </a:cubicBezTo>
                  <a:cubicBezTo>
                    <a:pt x="203" y="308"/>
                    <a:pt x="204" y="306"/>
                    <a:pt x="203" y="305"/>
                  </a:cubicBezTo>
                  <a:cubicBezTo>
                    <a:pt x="198" y="306"/>
                    <a:pt x="198" y="302"/>
                    <a:pt x="192" y="303"/>
                  </a:cubicBezTo>
                  <a:cubicBezTo>
                    <a:pt x="192" y="301"/>
                    <a:pt x="190" y="301"/>
                    <a:pt x="189" y="300"/>
                  </a:cubicBezTo>
                  <a:cubicBezTo>
                    <a:pt x="189" y="299"/>
                    <a:pt x="190" y="297"/>
                    <a:pt x="189" y="297"/>
                  </a:cubicBezTo>
                  <a:cubicBezTo>
                    <a:pt x="189" y="296"/>
                    <a:pt x="187" y="297"/>
                    <a:pt x="186" y="297"/>
                  </a:cubicBezTo>
                  <a:cubicBezTo>
                    <a:pt x="186" y="297"/>
                    <a:pt x="186" y="291"/>
                    <a:pt x="185" y="293"/>
                  </a:cubicBezTo>
                  <a:cubicBezTo>
                    <a:pt x="184" y="294"/>
                    <a:pt x="183" y="293"/>
                    <a:pt x="182" y="291"/>
                  </a:cubicBezTo>
                  <a:cubicBezTo>
                    <a:pt x="182" y="291"/>
                    <a:pt x="180" y="290"/>
                    <a:pt x="181" y="288"/>
                  </a:cubicBezTo>
                  <a:cubicBezTo>
                    <a:pt x="176" y="289"/>
                    <a:pt x="177" y="290"/>
                    <a:pt x="172" y="288"/>
                  </a:cubicBezTo>
                  <a:cubicBezTo>
                    <a:pt x="171" y="289"/>
                    <a:pt x="171" y="291"/>
                    <a:pt x="170" y="291"/>
                  </a:cubicBezTo>
                  <a:cubicBezTo>
                    <a:pt x="168" y="295"/>
                    <a:pt x="172" y="294"/>
                    <a:pt x="172" y="297"/>
                  </a:cubicBezTo>
                  <a:cubicBezTo>
                    <a:pt x="172" y="298"/>
                    <a:pt x="175" y="301"/>
                    <a:pt x="175" y="301"/>
                  </a:cubicBezTo>
                  <a:cubicBezTo>
                    <a:pt x="176" y="302"/>
                    <a:pt x="176" y="303"/>
                    <a:pt x="178" y="303"/>
                  </a:cubicBezTo>
                  <a:cubicBezTo>
                    <a:pt x="176" y="307"/>
                    <a:pt x="181" y="306"/>
                    <a:pt x="182" y="308"/>
                  </a:cubicBezTo>
                  <a:cubicBezTo>
                    <a:pt x="183" y="309"/>
                    <a:pt x="184" y="314"/>
                    <a:pt x="185" y="312"/>
                  </a:cubicBezTo>
                  <a:cubicBezTo>
                    <a:pt x="187" y="310"/>
                    <a:pt x="185" y="313"/>
                    <a:pt x="186" y="314"/>
                  </a:cubicBezTo>
                  <a:cubicBezTo>
                    <a:pt x="188" y="315"/>
                    <a:pt x="191" y="314"/>
                    <a:pt x="192" y="318"/>
                  </a:cubicBezTo>
                  <a:cubicBezTo>
                    <a:pt x="194" y="317"/>
                    <a:pt x="194" y="319"/>
                    <a:pt x="195" y="319"/>
                  </a:cubicBezTo>
                  <a:cubicBezTo>
                    <a:pt x="196" y="319"/>
                    <a:pt x="197" y="318"/>
                    <a:pt x="196" y="318"/>
                  </a:cubicBezTo>
                  <a:cubicBezTo>
                    <a:pt x="198" y="318"/>
                    <a:pt x="198" y="322"/>
                    <a:pt x="199" y="319"/>
                  </a:cubicBezTo>
                  <a:cubicBezTo>
                    <a:pt x="202" y="319"/>
                    <a:pt x="198" y="326"/>
                    <a:pt x="203" y="324"/>
                  </a:cubicBezTo>
                  <a:cubicBezTo>
                    <a:pt x="203" y="327"/>
                    <a:pt x="197" y="324"/>
                    <a:pt x="195" y="325"/>
                  </a:cubicBezTo>
                  <a:cubicBezTo>
                    <a:pt x="196" y="326"/>
                    <a:pt x="197" y="326"/>
                    <a:pt x="198" y="328"/>
                  </a:cubicBezTo>
                  <a:cubicBezTo>
                    <a:pt x="199" y="330"/>
                    <a:pt x="195" y="335"/>
                    <a:pt x="198" y="335"/>
                  </a:cubicBezTo>
                  <a:cubicBezTo>
                    <a:pt x="196" y="337"/>
                    <a:pt x="193" y="337"/>
                    <a:pt x="191" y="338"/>
                  </a:cubicBezTo>
                  <a:cubicBezTo>
                    <a:pt x="193" y="337"/>
                    <a:pt x="191" y="332"/>
                    <a:pt x="193" y="332"/>
                  </a:cubicBezTo>
                  <a:cubicBezTo>
                    <a:pt x="192" y="331"/>
                    <a:pt x="193" y="328"/>
                    <a:pt x="191" y="328"/>
                  </a:cubicBezTo>
                  <a:cubicBezTo>
                    <a:pt x="188" y="328"/>
                    <a:pt x="192" y="326"/>
                    <a:pt x="188" y="324"/>
                  </a:cubicBezTo>
                  <a:cubicBezTo>
                    <a:pt x="186" y="323"/>
                    <a:pt x="183" y="323"/>
                    <a:pt x="184" y="319"/>
                  </a:cubicBezTo>
                  <a:cubicBezTo>
                    <a:pt x="178" y="321"/>
                    <a:pt x="177" y="317"/>
                    <a:pt x="172" y="317"/>
                  </a:cubicBezTo>
                  <a:cubicBezTo>
                    <a:pt x="172" y="313"/>
                    <a:pt x="169" y="312"/>
                    <a:pt x="167" y="308"/>
                  </a:cubicBezTo>
                  <a:cubicBezTo>
                    <a:pt x="166" y="307"/>
                    <a:pt x="165" y="308"/>
                    <a:pt x="165" y="307"/>
                  </a:cubicBezTo>
                  <a:cubicBezTo>
                    <a:pt x="165" y="305"/>
                    <a:pt x="163" y="306"/>
                    <a:pt x="163" y="305"/>
                  </a:cubicBezTo>
                  <a:cubicBezTo>
                    <a:pt x="162" y="305"/>
                    <a:pt x="163" y="303"/>
                    <a:pt x="163" y="303"/>
                  </a:cubicBezTo>
                  <a:cubicBezTo>
                    <a:pt x="161" y="302"/>
                    <a:pt x="158" y="303"/>
                    <a:pt x="157" y="303"/>
                  </a:cubicBezTo>
                  <a:cubicBezTo>
                    <a:pt x="156" y="302"/>
                    <a:pt x="159" y="301"/>
                    <a:pt x="160" y="301"/>
                  </a:cubicBezTo>
                  <a:cubicBezTo>
                    <a:pt x="158" y="298"/>
                    <a:pt x="150" y="298"/>
                    <a:pt x="146" y="300"/>
                  </a:cubicBezTo>
                  <a:cubicBezTo>
                    <a:pt x="145" y="301"/>
                    <a:pt x="148" y="301"/>
                    <a:pt x="149" y="301"/>
                  </a:cubicBezTo>
                  <a:cubicBezTo>
                    <a:pt x="147" y="303"/>
                    <a:pt x="146" y="301"/>
                    <a:pt x="144" y="303"/>
                  </a:cubicBezTo>
                  <a:cubicBezTo>
                    <a:pt x="141" y="304"/>
                    <a:pt x="141" y="309"/>
                    <a:pt x="139" y="308"/>
                  </a:cubicBezTo>
                  <a:cubicBezTo>
                    <a:pt x="133" y="308"/>
                    <a:pt x="132" y="303"/>
                    <a:pt x="125" y="304"/>
                  </a:cubicBezTo>
                  <a:cubicBezTo>
                    <a:pt x="123" y="305"/>
                    <a:pt x="123" y="308"/>
                    <a:pt x="119" y="307"/>
                  </a:cubicBezTo>
                  <a:cubicBezTo>
                    <a:pt x="119" y="317"/>
                    <a:pt x="119" y="317"/>
                    <a:pt x="119" y="317"/>
                  </a:cubicBezTo>
                  <a:cubicBezTo>
                    <a:pt x="115" y="319"/>
                    <a:pt x="106" y="317"/>
                    <a:pt x="108" y="325"/>
                  </a:cubicBezTo>
                  <a:cubicBezTo>
                    <a:pt x="99" y="323"/>
                    <a:pt x="106" y="331"/>
                    <a:pt x="98" y="331"/>
                  </a:cubicBezTo>
                  <a:cubicBezTo>
                    <a:pt x="98" y="332"/>
                    <a:pt x="103" y="336"/>
                    <a:pt x="99" y="336"/>
                  </a:cubicBezTo>
                  <a:cubicBezTo>
                    <a:pt x="99" y="341"/>
                    <a:pt x="97" y="336"/>
                    <a:pt x="94" y="340"/>
                  </a:cubicBezTo>
                  <a:cubicBezTo>
                    <a:pt x="94" y="342"/>
                    <a:pt x="94" y="343"/>
                    <a:pt x="95" y="343"/>
                  </a:cubicBezTo>
                  <a:cubicBezTo>
                    <a:pt x="95" y="346"/>
                    <a:pt x="90" y="344"/>
                    <a:pt x="88" y="345"/>
                  </a:cubicBezTo>
                  <a:cubicBezTo>
                    <a:pt x="87" y="345"/>
                    <a:pt x="87" y="348"/>
                    <a:pt x="85" y="349"/>
                  </a:cubicBezTo>
                  <a:cubicBezTo>
                    <a:pt x="81" y="351"/>
                    <a:pt x="74" y="348"/>
                    <a:pt x="70" y="353"/>
                  </a:cubicBezTo>
                  <a:cubicBezTo>
                    <a:pt x="68" y="352"/>
                    <a:pt x="67" y="349"/>
                    <a:pt x="66" y="347"/>
                  </a:cubicBezTo>
                  <a:cubicBezTo>
                    <a:pt x="60" y="346"/>
                    <a:pt x="53" y="349"/>
                    <a:pt x="50" y="347"/>
                  </a:cubicBezTo>
                  <a:cubicBezTo>
                    <a:pt x="51" y="342"/>
                    <a:pt x="53" y="336"/>
                    <a:pt x="49" y="333"/>
                  </a:cubicBezTo>
                  <a:cubicBezTo>
                    <a:pt x="48" y="331"/>
                    <a:pt x="51" y="330"/>
                    <a:pt x="52" y="328"/>
                  </a:cubicBezTo>
                  <a:cubicBezTo>
                    <a:pt x="53" y="324"/>
                    <a:pt x="50" y="319"/>
                    <a:pt x="53" y="317"/>
                  </a:cubicBezTo>
                  <a:cubicBezTo>
                    <a:pt x="52" y="313"/>
                    <a:pt x="52" y="309"/>
                    <a:pt x="49" y="308"/>
                  </a:cubicBezTo>
                  <a:cubicBezTo>
                    <a:pt x="50" y="307"/>
                    <a:pt x="52" y="307"/>
                    <a:pt x="52" y="304"/>
                  </a:cubicBezTo>
                  <a:cubicBezTo>
                    <a:pt x="55" y="305"/>
                    <a:pt x="64" y="301"/>
                    <a:pt x="63" y="307"/>
                  </a:cubicBezTo>
                  <a:cubicBezTo>
                    <a:pt x="66" y="304"/>
                    <a:pt x="80" y="310"/>
                    <a:pt x="83" y="307"/>
                  </a:cubicBezTo>
                  <a:cubicBezTo>
                    <a:pt x="84" y="305"/>
                    <a:pt x="83" y="306"/>
                    <a:pt x="85" y="307"/>
                  </a:cubicBezTo>
                  <a:cubicBezTo>
                    <a:pt x="85" y="307"/>
                    <a:pt x="86" y="305"/>
                    <a:pt x="87" y="305"/>
                  </a:cubicBezTo>
                  <a:cubicBezTo>
                    <a:pt x="87" y="305"/>
                    <a:pt x="87" y="307"/>
                    <a:pt x="87" y="307"/>
                  </a:cubicBezTo>
                  <a:cubicBezTo>
                    <a:pt x="91" y="306"/>
                    <a:pt x="93" y="304"/>
                    <a:pt x="94" y="300"/>
                  </a:cubicBezTo>
                  <a:cubicBezTo>
                    <a:pt x="94" y="298"/>
                    <a:pt x="97" y="291"/>
                    <a:pt x="94" y="287"/>
                  </a:cubicBezTo>
                  <a:cubicBezTo>
                    <a:pt x="92" y="285"/>
                    <a:pt x="95" y="285"/>
                    <a:pt x="92" y="281"/>
                  </a:cubicBezTo>
                  <a:cubicBezTo>
                    <a:pt x="92" y="280"/>
                    <a:pt x="90" y="280"/>
                    <a:pt x="88" y="280"/>
                  </a:cubicBezTo>
                  <a:cubicBezTo>
                    <a:pt x="89" y="279"/>
                    <a:pt x="90" y="278"/>
                    <a:pt x="90" y="276"/>
                  </a:cubicBezTo>
                  <a:cubicBezTo>
                    <a:pt x="88" y="275"/>
                    <a:pt x="87" y="277"/>
                    <a:pt x="87" y="277"/>
                  </a:cubicBezTo>
                  <a:cubicBezTo>
                    <a:pt x="85" y="277"/>
                    <a:pt x="87" y="275"/>
                    <a:pt x="85" y="274"/>
                  </a:cubicBezTo>
                  <a:cubicBezTo>
                    <a:pt x="84" y="274"/>
                    <a:pt x="80" y="274"/>
                    <a:pt x="78" y="273"/>
                  </a:cubicBezTo>
                  <a:cubicBezTo>
                    <a:pt x="78" y="273"/>
                    <a:pt x="78" y="272"/>
                    <a:pt x="77" y="272"/>
                  </a:cubicBezTo>
                  <a:cubicBezTo>
                    <a:pt x="75" y="272"/>
                    <a:pt x="74" y="272"/>
                    <a:pt x="74" y="270"/>
                  </a:cubicBezTo>
                  <a:cubicBezTo>
                    <a:pt x="73" y="266"/>
                    <a:pt x="77" y="269"/>
                    <a:pt x="77" y="269"/>
                  </a:cubicBezTo>
                  <a:cubicBezTo>
                    <a:pt x="81" y="267"/>
                    <a:pt x="84" y="265"/>
                    <a:pt x="92" y="266"/>
                  </a:cubicBezTo>
                  <a:cubicBezTo>
                    <a:pt x="93" y="264"/>
                    <a:pt x="91" y="263"/>
                    <a:pt x="90" y="263"/>
                  </a:cubicBezTo>
                  <a:cubicBezTo>
                    <a:pt x="91" y="259"/>
                    <a:pt x="96" y="263"/>
                    <a:pt x="98" y="263"/>
                  </a:cubicBezTo>
                  <a:cubicBezTo>
                    <a:pt x="99" y="263"/>
                    <a:pt x="102" y="260"/>
                    <a:pt x="102" y="263"/>
                  </a:cubicBezTo>
                  <a:cubicBezTo>
                    <a:pt x="105" y="261"/>
                    <a:pt x="106" y="256"/>
                    <a:pt x="111" y="256"/>
                  </a:cubicBezTo>
                  <a:cubicBezTo>
                    <a:pt x="109" y="251"/>
                    <a:pt x="115" y="254"/>
                    <a:pt x="113" y="249"/>
                  </a:cubicBezTo>
                  <a:cubicBezTo>
                    <a:pt x="122" y="249"/>
                    <a:pt x="122" y="249"/>
                    <a:pt x="122" y="249"/>
                  </a:cubicBezTo>
                  <a:cubicBezTo>
                    <a:pt x="122" y="248"/>
                    <a:pt x="120" y="248"/>
                    <a:pt x="119" y="248"/>
                  </a:cubicBezTo>
                  <a:cubicBezTo>
                    <a:pt x="120" y="246"/>
                    <a:pt x="123" y="247"/>
                    <a:pt x="122" y="242"/>
                  </a:cubicBezTo>
                  <a:cubicBezTo>
                    <a:pt x="126" y="242"/>
                    <a:pt x="125" y="245"/>
                    <a:pt x="127" y="242"/>
                  </a:cubicBezTo>
                  <a:cubicBezTo>
                    <a:pt x="124" y="235"/>
                    <a:pt x="130" y="238"/>
                    <a:pt x="130" y="231"/>
                  </a:cubicBezTo>
                  <a:cubicBezTo>
                    <a:pt x="132" y="231"/>
                    <a:pt x="134" y="231"/>
                    <a:pt x="136" y="231"/>
                  </a:cubicBezTo>
                  <a:cubicBezTo>
                    <a:pt x="138" y="231"/>
                    <a:pt x="138" y="229"/>
                    <a:pt x="139" y="228"/>
                  </a:cubicBezTo>
                  <a:cubicBezTo>
                    <a:pt x="140" y="228"/>
                    <a:pt x="140" y="229"/>
                    <a:pt x="140" y="230"/>
                  </a:cubicBezTo>
                  <a:cubicBezTo>
                    <a:pt x="142" y="230"/>
                    <a:pt x="141" y="228"/>
                    <a:pt x="142" y="228"/>
                  </a:cubicBezTo>
                  <a:cubicBezTo>
                    <a:pt x="143" y="228"/>
                    <a:pt x="146" y="229"/>
                    <a:pt x="147" y="228"/>
                  </a:cubicBezTo>
                  <a:cubicBezTo>
                    <a:pt x="149" y="228"/>
                    <a:pt x="150" y="224"/>
                    <a:pt x="153" y="225"/>
                  </a:cubicBezTo>
                  <a:cubicBezTo>
                    <a:pt x="152" y="222"/>
                    <a:pt x="148" y="223"/>
                    <a:pt x="149" y="218"/>
                  </a:cubicBezTo>
                  <a:cubicBezTo>
                    <a:pt x="152" y="218"/>
                    <a:pt x="150" y="216"/>
                    <a:pt x="150" y="211"/>
                  </a:cubicBezTo>
                  <a:cubicBezTo>
                    <a:pt x="150" y="208"/>
                    <a:pt x="152" y="205"/>
                    <a:pt x="151" y="202"/>
                  </a:cubicBezTo>
                  <a:cubicBezTo>
                    <a:pt x="157" y="202"/>
                    <a:pt x="157" y="202"/>
                    <a:pt x="157" y="202"/>
                  </a:cubicBezTo>
                  <a:cubicBezTo>
                    <a:pt x="161" y="201"/>
                    <a:pt x="154" y="198"/>
                    <a:pt x="160" y="199"/>
                  </a:cubicBezTo>
                  <a:cubicBezTo>
                    <a:pt x="160" y="200"/>
                    <a:pt x="162" y="200"/>
                    <a:pt x="163" y="200"/>
                  </a:cubicBezTo>
                  <a:cubicBezTo>
                    <a:pt x="160" y="203"/>
                    <a:pt x="160" y="200"/>
                    <a:pt x="161" y="204"/>
                  </a:cubicBezTo>
                  <a:cubicBezTo>
                    <a:pt x="162" y="207"/>
                    <a:pt x="161" y="209"/>
                    <a:pt x="164" y="209"/>
                  </a:cubicBezTo>
                  <a:cubicBezTo>
                    <a:pt x="164" y="211"/>
                    <a:pt x="164" y="213"/>
                    <a:pt x="163" y="213"/>
                  </a:cubicBezTo>
                  <a:cubicBezTo>
                    <a:pt x="162" y="215"/>
                    <a:pt x="169" y="210"/>
                    <a:pt x="171" y="214"/>
                  </a:cubicBezTo>
                  <a:cubicBezTo>
                    <a:pt x="170" y="218"/>
                    <a:pt x="162" y="215"/>
                    <a:pt x="161" y="220"/>
                  </a:cubicBezTo>
                  <a:cubicBezTo>
                    <a:pt x="160" y="223"/>
                    <a:pt x="164" y="223"/>
                    <a:pt x="165" y="224"/>
                  </a:cubicBezTo>
                  <a:cubicBezTo>
                    <a:pt x="167" y="225"/>
                    <a:pt x="167" y="227"/>
                    <a:pt x="170" y="227"/>
                  </a:cubicBezTo>
                  <a:cubicBezTo>
                    <a:pt x="168" y="224"/>
                    <a:pt x="164" y="224"/>
                    <a:pt x="171" y="224"/>
                  </a:cubicBezTo>
                  <a:cubicBezTo>
                    <a:pt x="173" y="224"/>
                    <a:pt x="175" y="224"/>
                    <a:pt x="177" y="224"/>
                  </a:cubicBezTo>
                  <a:cubicBezTo>
                    <a:pt x="179" y="224"/>
                    <a:pt x="180" y="225"/>
                    <a:pt x="182" y="225"/>
                  </a:cubicBezTo>
                  <a:cubicBezTo>
                    <a:pt x="186" y="225"/>
                    <a:pt x="187" y="223"/>
                    <a:pt x="191" y="224"/>
                  </a:cubicBezTo>
                  <a:cubicBezTo>
                    <a:pt x="191" y="224"/>
                    <a:pt x="196" y="226"/>
                    <a:pt x="198" y="224"/>
                  </a:cubicBezTo>
                  <a:cubicBezTo>
                    <a:pt x="198" y="224"/>
                    <a:pt x="198" y="223"/>
                    <a:pt x="198" y="223"/>
                  </a:cubicBezTo>
                  <a:cubicBezTo>
                    <a:pt x="202" y="221"/>
                    <a:pt x="206" y="223"/>
                    <a:pt x="207" y="220"/>
                  </a:cubicBezTo>
                  <a:cubicBezTo>
                    <a:pt x="213" y="225"/>
                    <a:pt x="217" y="215"/>
                    <a:pt x="220" y="218"/>
                  </a:cubicBezTo>
                  <a:cubicBezTo>
                    <a:pt x="220" y="213"/>
                    <a:pt x="220" y="213"/>
                    <a:pt x="220" y="213"/>
                  </a:cubicBezTo>
                  <a:cubicBezTo>
                    <a:pt x="223" y="213"/>
                    <a:pt x="222" y="212"/>
                    <a:pt x="223" y="210"/>
                  </a:cubicBezTo>
                  <a:cubicBezTo>
                    <a:pt x="223" y="210"/>
                    <a:pt x="224" y="206"/>
                    <a:pt x="224" y="206"/>
                  </a:cubicBezTo>
                  <a:cubicBezTo>
                    <a:pt x="226" y="204"/>
                    <a:pt x="224" y="204"/>
                    <a:pt x="224" y="202"/>
                  </a:cubicBezTo>
                  <a:cubicBezTo>
                    <a:pt x="228" y="202"/>
                    <a:pt x="230" y="201"/>
                    <a:pt x="230" y="199"/>
                  </a:cubicBezTo>
                  <a:cubicBezTo>
                    <a:pt x="231" y="199"/>
                    <a:pt x="231" y="200"/>
                    <a:pt x="231" y="202"/>
                  </a:cubicBezTo>
                  <a:cubicBezTo>
                    <a:pt x="233" y="200"/>
                    <a:pt x="234" y="200"/>
                    <a:pt x="237" y="200"/>
                  </a:cubicBezTo>
                  <a:cubicBezTo>
                    <a:pt x="238" y="200"/>
                    <a:pt x="238" y="197"/>
                    <a:pt x="240" y="197"/>
                  </a:cubicBezTo>
                  <a:cubicBezTo>
                    <a:pt x="240" y="194"/>
                    <a:pt x="239" y="192"/>
                    <a:pt x="237" y="192"/>
                  </a:cubicBezTo>
                  <a:cubicBezTo>
                    <a:pt x="238" y="190"/>
                    <a:pt x="238" y="189"/>
                    <a:pt x="238" y="186"/>
                  </a:cubicBezTo>
                  <a:cubicBezTo>
                    <a:pt x="241" y="187"/>
                    <a:pt x="243" y="186"/>
                    <a:pt x="243" y="183"/>
                  </a:cubicBezTo>
                  <a:cubicBezTo>
                    <a:pt x="246" y="187"/>
                    <a:pt x="247" y="182"/>
                    <a:pt x="252" y="183"/>
                  </a:cubicBezTo>
                  <a:cubicBezTo>
                    <a:pt x="253" y="183"/>
                    <a:pt x="254" y="185"/>
                    <a:pt x="254" y="185"/>
                  </a:cubicBezTo>
                  <a:cubicBezTo>
                    <a:pt x="255" y="185"/>
                    <a:pt x="255" y="183"/>
                    <a:pt x="257" y="183"/>
                  </a:cubicBezTo>
                  <a:cubicBezTo>
                    <a:pt x="258" y="183"/>
                    <a:pt x="260" y="185"/>
                    <a:pt x="259" y="185"/>
                  </a:cubicBezTo>
                  <a:cubicBezTo>
                    <a:pt x="261" y="184"/>
                    <a:pt x="260" y="183"/>
                    <a:pt x="261" y="182"/>
                  </a:cubicBezTo>
                  <a:cubicBezTo>
                    <a:pt x="261" y="181"/>
                    <a:pt x="263" y="182"/>
                    <a:pt x="264" y="182"/>
                  </a:cubicBezTo>
                  <a:cubicBezTo>
                    <a:pt x="266" y="180"/>
                    <a:pt x="265" y="178"/>
                    <a:pt x="269" y="179"/>
                  </a:cubicBezTo>
                  <a:cubicBezTo>
                    <a:pt x="267" y="177"/>
                    <a:pt x="269" y="172"/>
                    <a:pt x="265" y="172"/>
                  </a:cubicBezTo>
                  <a:cubicBezTo>
                    <a:pt x="262" y="170"/>
                    <a:pt x="263" y="175"/>
                    <a:pt x="262" y="175"/>
                  </a:cubicBezTo>
                  <a:cubicBezTo>
                    <a:pt x="261" y="175"/>
                    <a:pt x="261" y="173"/>
                    <a:pt x="259" y="173"/>
                  </a:cubicBezTo>
                  <a:cubicBezTo>
                    <a:pt x="259" y="174"/>
                    <a:pt x="258" y="175"/>
                    <a:pt x="258" y="175"/>
                  </a:cubicBezTo>
                  <a:cubicBezTo>
                    <a:pt x="257" y="175"/>
                    <a:pt x="257" y="173"/>
                    <a:pt x="255" y="173"/>
                  </a:cubicBezTo>
                  <a:cubicBezTo>
                    <a:pt x="253" y="174"/>
                    <a:pt x="251" y="176"/>
                    <a:pt x="248" y="175"/>
                  </a:cubicBezTo>
                  <a:cubicBezTo>
                    <a:pt x="247" y="175"/>
                    <a:pt x="247" y="177"/>
                    <a:pt x="247" y="178"/>
                  </a:cubicBezTo>
                  <a:cubicBezTo>
                    <a:pt x="241" y="176"/>
                    <a:pt x="235" y="178"/>
                    <a:pt x="230" y="176"/>
                  </a:cubicBezTo>
                  <a:cubicBezTo>
                    <a:pt x="230" y="176"/>
                    <a:pt x="230" y="174"/>
                    <a:pt x="230" y="173"/>
                  </a:cubicBezTo>
                  <a:cubicBezTo>
                    <a:pt x="229" y="172"/>
                    <a:pt x="225" y="174"/>
                    <a:pt x="224" y="172"/>
                  </a:cubicBezTo>
                  <a:cubicBezTo>
                    <a:pt x="228" y="164"/>
                    <a:pt x="226" y="160"/>
                    <a:pt x="224" y="151"/>
                  </a:cubicBezTo>
                  <a:cubicBezTo>
                    <a:pt x="228" y="151"/>
                    <a:pt x="234" y="145"/>
                    <a:pt x="236" y="148"/>
                  </a:cubicBezTo>
                  <a:cubicBezTo>
                    <a:pt x="238" y="147"/>
                    <a:pt x="235" y="146"/>
                    <a:pt x="237" y="143"/>
                  </a:cubicBezTo>
                  <a:cubicBezTo>
                    <a:pt x="241" y="143"/>
                    <a:pt x="242" y="135"/>
                    <a:pt x="243" y="133"/>
                  </a:cubicBezTo>
                  <a:cubicBezTo>
                    <a:pt x="243" y="133"/>
                    <a:pt x="245" y="133"/>
                    <a:pt x="245" y="133"/>
                  </a:cubicBezTo>
                  <a:cubicBezTo>
                    <a:pt x="246" y="130"/>
                    <a:pt x="240" y="129"/>
                    <a:pt x="243" y="126"/>
                  </a:cubicBezTo>
                  <a:cubicBezTo>
                    <a:pt x="241" y="127"/>
                    <a:pt x="237" y="125"/>
                    <a:pt x="234" y="126"/>
                  </a:cubicBezTo>
                  <a:cubicBezTo>
                    <a:pt x="231" y="126"/>
                    <a:pt x="228" y="129"/>
                    <a:pt x="224" y="129"/>
                  </a:cubicBezTo>
                  <a:cubicBezTo>
                    <a:pt x="222" y="127"/>
                    <a:pt x="222" y="137"/>
                    <a:pt x="223" y="134"/>
                  </a:cubicBezTo>
                  <a:cubicBezTo>
                    <a:pt x="222" y="137"/>
                    <a:pt x="221" y="133"/>
                    <a:pt x="220" y="134"/>
                  </a:cubicBezTo>
                  <a:cubicBezTo>
                    <a:pt x="219" y="136"/>
                    <a:pt x="221" y="138"/>
                    <a:pt x="220" y="140"/>
                  </a:cubicBezTo>
                  <a:cubicBezTo>
                    <a:pt x="220" y="140"/>
                    <a:pt x="216" y="143"/>
                    <a:pt x="214" y="145"/>
                  </a:cubicBezTo>
                  <a:cubicBezTo>
                    <a:pt x="211" y="150"/>
                    <a:pt x="211" y="153"/>
                    <a:pt x="205" y="152"/>
                  </a:cubicBezTo>
                  <a:cubicBezTo>
                    <a:pt x="204" y="154"/>
                    <a:pt x="207" y="156"/>
                    <a:pt x="205" y="157"/>
                  </a:cubicBezTo>
                  <a:cubicBezTo>
                    <a:pt x="203" y="157"/>
                    <a:pt x="204" y="159"/>
                    <a:pt x="203" y="159"/>
                  </a:cubicBezTo>
                  <a:cubicBezTo>
                    <a:pt x="203" y="160"/>
                    <a:pt x="201" y="159"/>
                    <a:pt x="200" y="159"/>
                  </a:cubicBezTo>
                  <a:cubicBezTo>
                    <a:pt x="200" y="160"/>
                    <a:pt x="201" y="162"/>
                    <a:pt x="200" y="162"/>
                  </a:cubicBezTo>
                  <a:cubicBezTo>
                    <a:pt x="200" y="162"/>
                    <a:pt x="199" y="162"/>
                    <a:pt x="199" y="162"/>
                  </a:cubicBezTo>
                  <a:cubicBezTo>
                    <a:pt x="198" y="164"/>
                    <a:pt x="200" y="168"/>
                    <a:pt x="198" y="168"/>
                  </a:cubicBezTo>
                  <a:cubicBezTo>
                    <a:pt x="198" y="169"/>
                    <a:pt x="202" y="170"/>
                    <a:pt x="199" y="171"/>
                  </a:cubicBezTo>
                  <a:cubicBezTo>
                    <a:pt x="201" y="172"/>
                    <a:pt x="202" y="175"/>
                    <a:pt x="206" y="175"/>
                  </a:cubicBezTo>
                  <a:cubicBezTo>
                    <a:pt x="206" y="177"/>
                    <a:pt x="207" y="178"/>
                    <a:pt x="209" y="179"/>
                  </a:cubicBezTo>
                  <a:cubicBezTo>
                    <a:pt x="208" y="180"/>
                    <a:pt x="207" y="181"/>
                    <a:pt x="206" y="182"/>
                  </a:cubicBezTo>
                  <a:cubicBezTo>
                    <a:pt x="205" y="183"/>
                    <a:pt x="206" y="185"/>
                    <a:pt x="205" y="186"/>
                  </a:cubicBezTo>
                  <a:cubicBezTo>
                    <a:pt x="203" y="187"/>
                    <a:pt x="202" y="188"/>
                    <a:pt x="199" y="187"/>
                  </a:cubicBezTo>
                  <a:cubicBezTo>
                    <a:pt x="198" y="193"/>
                    <a:pt x="194" y="195"/>
                    <a:pt x="195" y="203"/>
                  </a:cubicBezTo>
                  <a:cubicBezTo>
                    <a:pt x="190" y="201"/>
                    <a:pt x="190" y="210"/>
                    <a:pt x="186" y="210"/>
                  </a:cubicBezTo>
                  <a:cubicBezTo>
                    <a:pt x="186" y="210"/>
                    <a:pt x="185" y="210"/>
                    <a:pt x="185" y="210"/>
                  </a:cubicBezTo>
                  <a:cubicBezTo>
                    <a:pt x="183" y="210"/>
                    <a:pt x="185" y="212"/>
                    <a:pt x="184" y="213"/>
                  </a:cubicBezTo>
                  <a:cubicBezTo>
                    <a:pt x="181" y="214"/>
                    <a:pt x="178" y="211"/>
                    <a:pt x="177" y="214"/>
                  </a:cubicBezTo>
                  <a:cubicBezTo>
                    <a:pt x="174" y="214"/>
                    <a:pt x="176" y="208"/>
                    <a:pt x="175" y="206"/>
                  </a:cubicBezTo>
                  <a:cubicBezTo>
                    <a:pt x="174" y="205"/>
                    <a:pt x="174" y="202"/>
                    <a:pt x="172" y="202"/>
                  </a:cubicBezTo>
                  <a:cubicBezTo>
                    <a:pt x="169" y="201"/>
                    <a:pt x="174" y="197"/>
                    <a:pt x="168" y="197"/>
                  </a:cubicBezTo>
                  <a:cubicBezTo>
                    <a:pt x="171" y="194"/>
                    <a:pt x="166" y="193"/>
                    <a:pt x="165" y="192"/>
                  </a:cubicBezTo>
                  <a:cubicBezTo>
                    <a:pt x="165" y="191"/>
                    <a:pt x="167" y="190"/>
                    <a:pt x="167" y="189"/>
                  </a:cubicBezTo>
                  <a:cubicBezTo>
                    <a:pt x="167" y="185"/>
                    <a:pt x="163" y="183"/>
                    <a:pt x="160" y="180"/>
                  </a:cubicBezTo>
                  <a:cubicBezTo>
                    <a:pt x="155" y="182"/>
                    <a:pt x="157" y="189"/>
                    <a:pt x="150" y="187"/>
                  </a:cubicBezTo>
                  <a:cubicBezTo>
                    <a:pt x="150" y="189"/>
                    <a:pt x="152" y="189"/>
                    <a:pt x="153" y="189"/>
                  </a:cubicBezTo>
                  <a:cubicBezTo>
                    <a:pt x="153" y="190"/>
                    <a:pt x="151" y="190"/>
                    <a:pt x="150" y="190"/>
                  </a:cubicBezTo>
                  <a:cubicBezTo>
                    <a:pt x="147" y="190"/>
                    <a:pt x="149" y="195"/>
                    <a:pt x="146" y="195"/>
                  </a:cubicBezTo>
                  <a:cubicBezTo>
                    <a:pt x="139" y="196"/>
                    <a:pt x="141" y="189"/>
                    <a:pt x="135" y="190"/>
                  </a:cubicBezTo>
                  <a:cubicBezTo>
                    <a:pt x="135" y="189"/>
                    <a:pt x="136" y="189"/>
                    <a:pt x="137" y="189"/>
                  </a:cubicBezTo>
                  <a:cubicBezTo>
                    <a:pt x="139" y="185"/>
                    <a:pt x="133" y="182"/>
                    <a:pt x="137" y="180"/>
                  </a:cubicBezTo>
                  <a:cubicBezTo>
                    <a:pt x="136" y="179"/>
                    <a:pt x="135" y="178"/>
                    <a:pt x="133" y="178"/>
                  </a:cubicBezTo>
                  <a:cubicBezTo>
                    <a:pt x="132" y="176"/>
                    <a:pt x="135" y="175"/>
                    <a:pt x="135" y="175"/>
                  </a:cubicBezTo>
                  <a:cubicBezTo>
                    <a:pt x="135" y="173"/>
                    <a:pt x="132" y="173"/>
                    <a:pt x="132" y="172"/>
                  </a:cubicBezTo>
                  <a:cubicBezTo>
                    <a:pt x="132" y="171"/>
                    <a:pt x="134" y="163"/>
                    <a:pt x="132" y="168"/>
                  </a:cubicBezTo>
                  <a:cubicBezTo>
                    <a:pt x="129" y="167"/>
                    <a:pt x="131" y="165"/>
                    <a:pt x="133" y="165"/>
                  </a:cubicBezTo>
                  <a:cubicBezTo>
                    <a:pt x="130" y="160"/>
                    <a:pt x="138" y="159"/>
                    <a:pt x="135" y="158"/>
                  </a:cubicBezTo>
                  <a:cubicBezTo>
                    <a:pt x="135" y="156"/>
                    <a:pt x="139" y="158"/>
                    <a:pt x="139" y="155"/>
                  </a:cubicBezTo>
                  <a:cubicBezTo>
                    <a:pt x="139" y="153"/>
                    <a:pt x="140" y="155"/>
                    <a:pt x="140" y="155"/>
                  </a:cubicBezTo>
                  <a:cubicBezTo>
                    <a:pt x="141" y="154"/>
                    <a:pt x="141" y="153"/>
                    <a:pt x="143" y="152"/>
                  </a:cubicBezTo>
                  <a:cubicBezTo>
                    <a:pt x="145" y="152"/>
                    <a:pt x="144" y="150"/>
                    <a:pt x="144" y="148"/>
                  </a:cubicBezTo>
                  <a:cubicBezTo>
                    <a:pt x="147" y="149"/>
                    <a:pt x="149" y="148"/>
                    <a:pt x="149" y="145"/>
                  </a:cubicBezTo>
                  <a:cubicBezTo>
                    <a:pt x="153" y="144"/>
                    <a:pt x="150" y="150"/>
                    <a:pt x="156" y="148"/>
                  </a:cubicBezTo>
                  <a:cubicBezTo>
                    <a:pt x="156" y="147"/>
                    <a:pt x="154" y="147"/>
                    <a:pt x="153" y="147"/>
                  </a:cubicBezTo>
                  <a:cubicBezTo>
                    <a:pt x="157" y="144"/>
                    <a:pt x="161" y="145"/>
                    <a:pt x="164" y="141"/>
                  </a:cubicBezTo>
                  <a:cubicBezTo>
                    <a:pt x="164" y="141"/>
                    <a:pt x="164" y="139"/>
                    <a:pt x="164" y="138"/>
                  </a:cubicBezTo>
                  <a:cubicBezTo>
                    <a:pt x="164" y="138"/>
                    <a:pt x="166" y="139"/>
                    <a:pt x="167" y="138"/>
                  </a:cubicBezTo>
                  <a:cubicBezTo>
                    <a:pt x="167" y="137"/>
                    <a:pt x="166" y="135"/>
                    <a:pt x="167" y="134"/>
                  </a:cubicBezTo>
                  <a:cubicBezTo>
                    <a:pt x="167" y="133"/>
                    <a:pt x="171" y="132"/>
                    <a:pt x="171" y="131"/>
                  </a:cubicBezTo>
                  <a:cubicBezTo>
                    <a:pt x="172" y="130"/>
                    <a:pt x="170" y="127"/>
                    <a:pt x="171" y="126"/>
                  </a:cubicBezTo>
                  <a:cubicBezTo>
                    <a:pt x="171" y="125"/>
                    <a:pt x="173" y="128"/>
                    <a:pt x="174" y="127"/>
                  </a:cubicBezTo>
                  <a:cubicBezTo>
                    <a:pt x="173" y="128"/>
                    <a:pt x="176" y="120"/>
                    <a:pt x="175" y="120"/>
                  </a:cubicBezTo>
                  <a:cubicBezTo>
                    <a:pt x="178" y="124"/>
                    <a:pt x="179" y="118"/>
                    <a:pt x="182" y="117"/>
                  </a:cubicBezTo>
                  <a:cubicBezTo>
                    <a:pt x="182" y="115"/>
                    <a:pt x="185" y="114"/>
                    <a:pt x="182" y="113"/>
                  </a:cubicBezTo>
                  <a:cubicBezTo>
                    <a:pt x="182" y="110"/>
                    <a:pt x="186" y="113"/>
                    <a:pt x="186" y="109"/>
                  </a:cubicBezTo>
                  <a:cubicBezTo>
                    <a:pt x="187" y="107"/>
                    <a:pt x="189" y="108"/>
                    <a:pt x="191" y="108"/>
                  </a:cubicBezTo>
                  <a:cubicBezTo>
                    <a:pt x="191" y="106"/>
                    <a:pt x="190" y="105"/>
                    <a:pt x="189" y="105"/>
                  </a:cubicBezTo>
                  <a:cubicBezTo>
                    <a:pt x="193" y="102"/>
                    <a:pt x="196" y="101"/>
                    <a:pt x="199" y="101"/>
                  </a:cubicBezTo>
                  <a:cubicBezTo>
                    <a:pt x="201" y="99"/>
                    <a:pt x="199" y="98"/>
                    <a:pt x="200" y="95"/>
                  </a:cubicBezTo>
                  <a:cubicBezTo>
                    <a:pt x="202" y="94"/>
                    <a:pt x="205" y="93"/>
                    <a:pt x="205" y="91"/>
                  </a:cubicBezTo>
                  <a:cubicBezTo>
                    <a:pt x="205" y="87"/>
                    <a:pt x="209" y="92"/>
                    <a:pt x="209" y="86"/>
                  </a:cubicBezTo>
                  <a:cubicBezTo>
                    <a:pt x="214" y="85"/>
                    <a:pt x="220" y="89"/>
                    <a:pt x="220" y="81"/>
                  </a:cubicBezTo>
                  <a:cubicBezTo>
                    <a:pt x="223" y="83"/>
                    <a:pt x="229" y="79"/>
                    <a:pt x="233" y="82"/>
                  </a:cubicBezTo>
                  <a:cubicBezTo>
                    <a:pt x="234" y="81"/>
                    <a:pt x="235" y="80"/>
                    <a:pt x="236" y="78"/>
                  </a:cubicBezTo>
                  <a:cubicBezTo>
                    <a:pt x="240" y="76"/>
                    <a:pt x="243" y="82"/>
                    <a:pt x="243" y="77"/>
                  </a:cubicBezTo>
                  <a:cubicBezTo>
                    <a:pt x="245" y="77"/>
                    <a:pt x="245" y="80"/>
                    <a:pt x="248" y="81"/>
                  </a:cubicBezTo>
                  <a:cubicBezTo>
                    <a:pt x="250" y="80"/>
                    <a:pt x="249" y="76"/>
                    <a:pt x="254" y="78"/>
                  </a:cubicBezTo>
                  <a:cubicBezTo>
                    <a:pt x="254" y="80"/>
                    <a:pt x="252" y="80"/>
                    <a:pt x="252" y="82"/>
                  </a:cubicBezTo>
                  <a:cubicBezTo>
                    <a:pt x="253" y="83"/>
                    <a:pt x="260" y="76"/>
                    <a:pt x="264" y="79"/>
                  </a:cubicBezTo>
                  <a:cubicBezTo>
                    <a:pt x="265" y="81"/>
                    <a:pt x="264" y="79"/>
                    <a:pt x="266" y="79"/>
                  </a:cubicBezTo>
                  <a:cubicBezTo>
                    <a:pt x="269" y="80"/>
                    <a:pt x="272" y="82"/>
                    <a:pt x="276" y="81"/>
                  </a:cubicBezTo>
                  <a:cubicBezTo>
                    <a:pt x="276" y="82"/>
                    <a:pt x="277" y="84"/>
                    <a:pt x="276" y="85"/>
                  </a:cubicBezTo>
                  <a:cubicBezTo>
                    <a:pt x="276" y="86"/>
                    <a:pt x="274" y="85"/>
                    <a:pt x="273" y="85"/>
                  </a:cubicBezTo>
                  <a:cubicBezTo>
                    <a:pt x="272" y="86"/>
                    <a:pt x="273" y="89"/>
                    <a:pt x="271" y="88"/>
                  </a:cubicBezTo>
                  <a:cubicBezTo>
                    <a:pt x="273" y="91"/>
                    <a:pt x="282" y="89"/>
                    <a:pt x="285" y="88"/>
                  </a:cubicBezTo>
                  <a:cubicBezTo>
                    <a:pt x="288" y="86"/>
                    <a:pt x="287" y="90"/>
                    <a:pt x="287" y="91"/>
                  </a:cubicBezTo>
                  <a:cubicBezTo>
                    <a:pt x="289" y="92"/>
                    <a:pt x="292" y="90"/>
                    <a:pt x="292" y="92"/>
                  </a:cubicBezTo>
                  <a:cubicBezTo>
                    <a:pt x="302" y="90"/>
                    <a:pt x="304" y="98"/>
                    <a:pt x="310" y="95"/>
                  </a:cubicBezTo>
                  <a:cubicBezTo>
                    <a:pt x="309" y="99"/>
                    <a:pt x="314" y="97"/>
                    <a:pt x="314" y="101"/>
                  </a:cubicBezTo>
                  <a:cubicBezTo>
                    <a:pt x="318" y="101"/>
                    <a:pt x="323" y="100"/>
                    <a:pt x="320" y="103"/>
                  </a:cubicBezTo>
                  <a:cubicBezTo>
                    <a:pt x="323" y="104"/>
                    <a:pt x="326" y="104"/>
                    <a:pt x="328" y="105"/>
                  </a:cubicBezTo>
                  <a:cubicBezTo>
                    <a:pt x="328" y="105"/>
                    <a:pt x="328" y="107"/>
                    <a:pt x="328" y="108"/>
                  </a:cubicBezTo>
                  <a:cubicBezTo>
                    <a:pt x="329" y="108"/>
                    <a:pt x="332" y="107"/>
                    <a:pt x="332" y="108"/>
                  </a:cubicBezTo>
                  <a:cubicBezTo>
                    <a:pt x="334" y="113"/>
                    <a:pt x="334" y="115"/>
                    <a:pt x="332" y="120"/>
                  </a:cubicBezTo>
                  <a:cubicBezTo>
                    <a:pt x="330" y="117"/>
                    <a:pt x="327" y="121"/>
                    <a:pt x="324" y="122"/>
                  </a:cubicBezTo>
                  <a:cubicBezTo>
                    <a:pt x="320" y="122"/>
                    <a:pt x="315" y="117"/>
                    <a:pt x="311" y="122"/>
                  </a:cubicBezTo>
                  <a:cubicBezTo>
                    <a:pt x="310" y="122"/>
                    <a:pt x="311" y="119"/>
                    <a:pt x="310" y="119"/>
                  </a:cubicBezTo>
                  <a:cubicBezTo>
                    <a:pt x="308" y="118"/>
                    <a:pt x="308" y="120"/>
                    <a:pt x="307" y="120"/>
                  </a:cubicBezTo>
                  <a:cubicBezTo>
                    <a:pt x="306" y="120"/>
                    <a:pt x="305" y="117"/>
                    <a:pt x="304" y="117"/>
                  </a:cubicBezTo>
                  <a:cubicBezTo>
                    <a:pt x="302" y="117"/>
                    <a:pt x="298" y="121"/>
                    <a:pt x="299" y="116"/>
                  </a:cubicBezTo>
                  <a:cubicBezTo>
                    <a:pt x="294" y="118"/>
                    <a:pt x="295" y="116"/>
                    <a:pt x="290" y="116"/>
                  </a:cubicBezTo>
                  <a:cubicBezTo>
                    <a:pt x="290" y="118"/>
                    <a:pt x="291" y="119"/>
                    <a:pt x="293" y="119"/>
                  </a:cubicBezTo>
                  <a:cubicBezTo>
                    <a:pt x="295" y="118"/>
                    <a:pt x="295" y="120"/>
                    <a:pt x="297" y="120"/>
                  </a:cubicBezTo>
                  <a:cubicBezTo>
                    <a:pt x="295" y="123"/>
                    <a:pt x="297" y="122"/>
                    <a:pt x="299" y="123"/>
                  </a:cubicBezTo>
                  <a:cubicBezTo>
                    <a:pt x="299" y="123"/>
                    <a:pt x="298" y="125"/>
                    <a:pt x="299" y="126"/>
                  </a:cubicBezTo>
                  <a:cubicBezTo>
                    <a:pt x="299" y="127"/>
                    <a:pt x="301" y="127"/>
                    <a:pt x="301" y="129"/>
                  </a:cubicBezTo>
                  <a:cubicBezTo>
                    <a:pt x="302" y="130"/>
                    <a:pt x="305" y="134"/>
                    <a:pt x="304" y="138"/>
                  </a:cubicBezTo>
                  <a:cubicBezTo>
                    <a:pt x="305" y="143"/>
                    <a:pt x="313" y="140"/>
                    <a:pt x="314" y="144"/>
                  </a:cubicBezTo>
                  <a:cubicBezTo>
                    <a:pt x="316" y="143"/>
                    <a:pt x="316" y="141"/>
                    <a:pt x="318" y="141"/>
                  </a:cubicBezTo>
                  <a:cubicBezTo>
                    <a:pt x="318" y="137"/>
                    <a:pt x="312" y="138"/>
                    <a:pt x="310" y="136"/>
                  </a:cubicBezTo>
                  <a:cubicBezTo>
                    <a:pt x="309" y="130"/>
                    <a:pt x="318" y="134"/>
                    <a:pt x="321" y="133"/>
                  </a:cubicBezTo>
                  <a:cubicBezTo>
                    <a:pt x="321" y="136"/>
                    <a:pt x="327" y="132"/>
                    <a:pt x="325" y="137"/>
                  </a:cubicBezTo>
                  <a:cubicBezTo>
                    <a:pt x="329" y="139"/>
                    <a:pt x="331" y="133"/>
                    <a:pt x="331" y="138"/>
                  </a:cubicBezTo>
                  <a:cubicBezTo>
                    <a:pt x="335" y="136"/>
                    <a:pt x="331" y="131"/>
                    <a:pt x="328" y="131"/>
                  </a:cubicBezTo>
                  <a:cubicBezTo>
                    <a:pt x="329" y="129"/>
                    <a:pt x="332" y="128"/>
                    <a:pt x="335" y="127"/>
                  </a:cubicBezTo>
                  <a:cubicBezTo>
                    <a:pt x="337" y="125"/>
                    <a:pt x="337" y="122"/>
                    <a:pt x="339" y="120"/>
                  </a:cubicBezTo>
                  <a:cubicBezTo>
                    <a:pt x="345" y="120"/>
                    <a:pt x="348" y="121"/>
                    <a:pt x="352" y="123"/>
                  </a:cubicBezTo>
                  <a:cubicBezTo>
                    <a:pt x="353" y="123"/>
                    <a:pt x="353" y="120"/>
                    <a:pt x="355" y="120"/>
                  </a:cubicBezTo>
                  <a:cubicBezTo>
                    <a:pt x="355" y="118"/>
                    <a:pt x="354" y="117"/>
                    <a:pt x="352" y="116"/>
                  </a:cubicBezTo>
                  <a:cubicBezTo>
                    <a:pt x="354" y="111"/>
                    <a:pt x="354" y="106"/>
                    <a:pt x="353" y="101"/>
                  </a:cubicBezTo>
                  <a:cubicBezTo>
                    <a:pt x="358" y="100"/>
                    <a:pt x="362" y="100"/>
                    <a:pt x="365" y="102"/>
                  </a:cubicBezTo>
                  <a:cubicBezTo>
                    <a:pt x="365" y="102"/>
                    <a:pt x="369" y="103"/>
                    <a:pt x="369" y="106"/>
                  </a:cubicBezTo>
                  <a:cubicBezTo>
                    <a:pt x="360" y="106"/>
                    <a:pt x="360" y="106"/>
                    <a:pt x="360" y="106"/>
                  </a:cubicBezTo>
                  <a:cubicBezTo>
                    <a:pt x="360" y="110"/>
                    <a:pt x="360" y="110"/>
                    <a:pt x="360" y="110"/>
                  </a:cubicBezTo>
                  <a:cubicBezTo>
                    <a:pt x="364" y="114"/>
                    <a:pt x="365" y="110"/>
                    <a:pt x="367" y="112"/>
                  </a:cubicBezTo>
                  <a:cubicBezTo>
                    <a:pt x="369" y="113"/>
                    <a:pt x="363" y="113"/>
                    <a:pt x="363" y="113"/>
                  </a:cubicBezTo>
                  <a:cubicBezTo>
                    <a:pt x="362" y="116"/>
                    <a:pt x="367" y="113"/>
                    <a:pt x="369" y="116"/>
                  </a:cubicBezTo>
                  <a:cubicBezTo>
                    <a:pt x="371" y="115"/>
                    <a:pt x="374" y="113"/>
                    <a:pt x="376" y="110"/>
                  </a:cubicBezTo>
                  <a:cubicBezTo>
                    <a:pt x="376" y="110"/>
                    <a:pt x="378" y="109"/>
                    <a:pt x="377" y="108"/>
                  </a:cubicBezTo>
                  <a:cubicBezTo>
                    <a:pt x="384" y="109"/>
                    <a:pt x="383" y="104"/>
                    <a:pt x="388" y="105"/>
                  </a:cubicBezTo>
                  <a:cubicBezTo>
                    <a:pt x="390" y="104"/>
                    <a:pt x="391" y="103"/>
                    <a:pt x="391" y="101"/>
                  </a:cubicBezTo>
                  <a:cubicBezTo>
                    <a:pt x="394" y="101"/>
                    <a:pt x="395" y="99"/>
                    <a:pt x="395" y="98"/>
                  </a:cubicBezTo>
                  <a:cubicBezTo>
                    <a:pt x="401" y="102"/>
                    <a:pt x="405" y="95"/>
                    <a:pt x="411" y="95"/>
                  </a:cubicBezTo>
                  <a:cubicBezTo>
                    <a:pt x="411" y="101"/>
                    <a:pt x="411" y="101"/>
                    <a:pt x="411" y="101"/>
                  </a:cubicBezTo>
                  <a:cubicBezTo>
                    <a:pt x="416" y="101"/>
                    <a:pt x="420" y="100"/>
                    <a:pt x="423" y="99"/>
                  </a:cubicBezTo>
                  <a:cubicBezTo>
                    <a:pt x="424" y="99"/>
                    <a:pt x="426" y="99"/>
                    <a:pt x="426" y="99"/>
                  </a:cubicBezTo>
                  <a:cubicBezTo>
                    <a:pt x="426" y="99"/>
                    <a:pt x="426" y="98"/>
                    <a:pt x="426" y="98"/>
                  </a:cubicBezTo>
                  <a:cubicBezTo>
                    <a:pt x="429" y="97"/>
                    <a:pt x="433" y="98"/>
                    <a:pt x="433" y="94"/>
                  </a:cubicBezTo>
                  <a:cubicBezTo>
                    <a:pt x="437" y="95"/>
                    <a:pt x="442" y="96"/>
                    <a:pt x="445" y="99"/>
                  </a:cubicBezTo>
                  <a:cubicBezTo>
                    <a:pt x="447" y="98"/>
                    <a:pt x="448" y="97"/>
                    <a:pt x="449" y="95"/>
                  </a:cubicBezTo>
                  <a:cubicBezTo>
                    <a:pt x="449" y="93"/>
                    <a:pt x="443" y="92"/>
                    <a:pt x="447" y="91"/>
                  </a:cubicBezTo>
                  <a:cubicBezTo>
                    <a:pt x="445" y="87"/>
                    <a:pt x="438" y="88"/>
                    <a:pt x="440" y="81"/>
                  </a:cubicBezTo>
                  <a:cubicBezTo>
                    <a:pt x="443" y="82"/>
                    <a:pt x="443" y="84"/>
                    <a:pt x="447" y="85"/>
                  </a:cubicBezTo>
                  <a:cubicBezTo>
                    <a:pt x="449" y="85"/>
                    <a:pt x="452" y="89"/>
                    <a:pt x="456" y="88"/>
                  </a:cubicBezTo>
                  <a:cubicBezTo>
                    <a:pt x="457" y="88"/>
                    <a:pt x="457" y="86"/>
                    <a:pt x="457" y="86"/>
                  </a:cubicBezTo>
                  <a:cubicBezTo>
                    <a:pt x="458" y="86"/>
                    <a:pt x="460" y="89"/>
                    <a:pt x="460" y="86"/>
                  </a:cubicBezTo>
                  <a:cubicBezTo>
                    <a:pt x="462" y="86"/>
                    <a:pt x="462" y="89"/>
                    <a:pt x="463" y="89"/>
                  </a:cubicBezTo>
                  <a:cubicBezTo>
                    <a:pt x="465" y="90"/>
                    <a:pt x="468" y="89"/>
                    <a:pt x="467" y="92"/>
                  </a:cubicBezTo>
                  <a:cubicBezTo>
                    <a:pt x="471" y="90"/>
                    <a:pt x="473" y="93"/>
                    <a:pt x="478" y="91"/>
                  </a:cubicBezTo>
                  <a:cubicBezTo>
                    <a:pt x="476" y="95"/>
                    <a:pt x="483" y="92"/>
                    <a:pt x="481" y="96"/>
                  </a:cubicBezTo>
                  <a:cubicBezTo>
                    <a:pt x="483" y="96"/>
                    <a:pt x="485" y="97"/>
                    <a:pt x="485" y="99"/>
                  </a:cubicBezTo>
                  <a:cubicBezTo>
                    <a:pt x="490" y="98"/>
                    <a:pt x="490" y="102"/>
                    <a:pt x="495" y="101"/>
                  </a:cubicBezTo>
                  <a:cubicBezTo>
                    <a:pt x="498" y="92"/>
                    <a:pt x="487" y="96"/>
                    <a:pt x="489" y="88"/>
                  </a:cubicBezTo>
                  <a:cubicBezTo>
                    <a:pt x="489" y="86"/>
                    <a:pt x="488" y="88"/>
                    <a:pt x="485" y="88"/>
                  </a:cubicBezTo>
                  <a:cubicBezTo>
                    <a:pt x="485" y="85"/>
                    <a:pt x="488" y="84"/>
                    <a:pt x="487" y="79"/>
                  </a:cubicBezTo>
                  <a:cubicBezTo>
                    <a:pt x="487" y="78"/>
                    <a:pt x="484" y="79"/>
                    <a:pt x="484" y="78"/>
                  </a:cubicBezTo>
                  <a:cubicBezTo>
                    <a:pt x="484" y="78"/>
                    <a:pt x="486" y="75"/>
                    <a:pt x="484" y="75"/>
                  </a:cubicBezTo>
                  <a:cubicBezTo>
                    <a:pt x="484" y="72"/>
                    <a:pt x="488" y="73"/>
                    <a:pt x="487" y="70"/>
                  </a:cubicBezTo>
                  <a:cubicBezTo>
                    <a:pt x="489" y="70"/>
                    <a:pt x="488" y="66"/>
                    <a:pt x="492" y="67"/>
                  </a:cubicBezTo>
                  <a:cubicBezTo>
                    <a:pt x="492" y="64"/>
                    <a:pt x="493" y="62"/>
                    <a:pt x="496" y="63"/>
                  </a:cubicBezTo>
                  <a:cubicBezTo>
                    <a:pt x="495" y="56"/>
                    <a:pt x="501" y="58"/>
                    <a:pt x="501" y="53"/>
                  </a:cubicBezTo>
                  <a:cubicBezTo>
                    <a:pt x="507" y="52"/>
                    <a:pt x="510" y="55"/>
                    <a:pt x="515" y="56"/>
                  </a:cubicBezTo>
                  <a:cubicBezTo>
                    <a:pt x="515" y="58"/>
                    <a:pt x="514" y="60"/>
                    <a:pt x="516" y="60"/>
                  </a:cubicBezTo>
                  <a:cubicBezTo>
                    <a:pt x="516" y="61"/>
                    <a:pt x="514" y="61"/>
                    <a:pt x="512" y="61"/>
                  </a:cubicBezTo>
                  <a:cubicBezTo>
                    <a:pt x="512" y="67"/>
                    <a:pt x="514" y="69"/>
                    <a:pt x="512" y="74"/>
                  </a:cubicBezTo>
                  <a:cubicBezTo>
                    <a:pt x="513" y="75"/>
                    <a:pt x="514" y="76"/>
                    <a:pt x="515" y="77"/>
                  </a:cubicBezTo>
                  <a:cubicBezTo>
                    <a:pt x="515" y="77"/>
                    <a:pt x="516" y="78"/>
                    <a:pt x="517" y="78"/>
                  </a:cubicBezTo>
                  <a:cubicBezTo>
                    <a:pt x="515" y="81"/>
                    <a:pt x="517" y="89"/>
                    <a:pt x="515" y="92"/>
                  </a:cubicBezTo>
                  <a:cubicBezTo>
                    <a:pt x="513" y="97"/>
                    <a:pt x="518" y="95"/>
                    <a:pt x="519" y="98"/>
                  </a:cubicBezTo>
                  <a:cubicBezTo>
                    <a:pt x="518" y="109"/>
                    <a:pt x="513" y="116"/>
                    <a:pt x="503" y="119"/>
                  </a:cubicBezTo>
                  <a:cubicBezTo>
                    <a:pt x="504" y="122"/>
                    <a:pt x="510" y="119"/>
                    <a:pt x="511" y="122"/>
                  </a:cubicBezTo>
                  <a:cubicBezTo>
                    <a:pt x="514" y="121"/>
                    <a:pt x="513" y="117"/>
                    <a:pt x="517" y="117"/>
                  </a:cubicBezTo>
                  <a:cubicBezTo>
                    <a:pt x="517" y="118"/>
                    <a:pt x="516" y="120"/>
                    <a:pt x="516" y="122"/>
                  </a:cubicBezTo>
                  <a:cubicBezTo>
                    <a:pt x="518" y="121"/>
                    <a:pt x="517" y="119"/>
                    <a:pt x="519" y="119"/>
                  </a:cubicBezTo>
                  <a:cubicBezTo>
                    <a:pt x="521" y="119"/>
                    <a:pt x="520" y="116"/>
                    <a:pt x="520" y="116"/>
                  </a:cubicBezTo>
                  <a:cubicBezTo>
                    <a:pt x="521" y="116"/>
                    <a:pt x="523" y="116"/>
                    <a:pt x="523" y="116"/>
                  </a:cubicBezTo>
                  <a:cubicBezTo>
                    <a:pt x="524" y="115"/>
                    <a:pt x="523" y="113"/>
                    <a:pt x="523" y="112"/>
                  </a:cubicBezTo>
                  <a:cubicBezTo>
                    <a:pt x="527" y="112"/>
                    <a:pt x="527" y="112"/>
                    <a:pt x="527" y="112"/>
                  </a:cubicBezTo>
                  <a:cubicBezTo>
                    <a:pt x="526" y="107"/>
                    <a:pt x="532" y="103"/>
                    <a:pt x="527" y="101"/>
                  </a:cubicBezTo>
                  <a:cubicBezTo>
                    <a:pt x="528" y="99"/>
                    <a:pt x="530" y="100"/>
                    <a:pt x="530" y="98"/>
                  </a:cubicBezTo>
                  <a:cubicBezTo>
                    <a:pt x="530" y="96"/>
                    <a:pt x="528" y="97"/>
                    <a:pt x="527" y="96"/>
                  </a:cubicBezTo>
                  <a:cubicBezTo>
                    <a:pt x="527" y="93"/>
                    <a:pt x="532" y="96"/>
                    <a:pt x="534" y="95"/>
                  </a:cubicBezTo>
                  <a:cubicBezTo>
                    <a:pt x="533" y="94"/>
                    <a:pt x="534" y="90"/>
                    <a:pt x="530" y="91"/>
                  </a:cubicBezTo>
                  <a:cubicBezTo>
                    <a:pt x="527" y="93"/>
                    <a:pt x="525" y="87"/>
                    <a:pt x="524" y="91"/>
                  </a:cubicBezTo>
                  <a:cubicBezTo>
                    <a:pt x="522" y="88"/>
                    <a:pt x="522" y="85"/>
                    <a:pt x="523" y="82"/>
                  </a:cubicBezTo>
                  <a:cubicBezTo>
                    <a:pt x="523" y="82"/>
                    <a:pt x="526" y="83"/>
                    <a:pt x="526" y="82"/>
                  </a:cubicBezTo>
                  <a:cubicBezTo>
                    <a:pt x="527" y="81"/>
                    <a:pt x="525" y="77"/>
                    <a:pt x="526" y="75"/>
                  </a:cubicBezTo>
                  <a:cubicBezTo>
                    <a:pt x="526" y="73"/>
                    <a:pt x="524" y="75"/>
                    <a:pt x="524" y="75"/>
                  </a:cubicBezTo>
                  <a:cubicBezTo>
                    <a:pt x="522" y="73"/>
                    <a:pt x="523" y="70"/>
                    <a:pt x="522" y="67"/>
                  </a:cubicBezTo>
                  <a:cubicBezTo>
                    <a:pt x="527" y="69"/>
                    <a:pt x="525" y="63"/>
                    <a:pt x="529" y="63"/>
                  </a:cubicBezTo>
                  <a:cubicBezTo>
                    <a:pt x="529" y="56"/>
                    <a:pt x="529" y="56"/>
                    <a:pt x="529" y="56"/>
                  </a:cubicBezTo>
                  <a:cubicBezTo>
                    <a:pt x="533" y="54"/>
                    <a:pt x="531" y="60"/>
                    <a:pt x="532" y="63"/>
                  </a:cubicBezTo>
                  <a:cubicBezTo>
                    <a:pt x="532" y="65"/>
                    <a:pt x="534" y="61"/>
                    <a:pt x="534" y="64"/>
                  </a:cubicBezTo>
                  <a:cubicBezTo>
                    <a:pt x="534" y="65"/>
                    <a:pt x="533" y="66"/>
                    <a:pt x="533" y="65"/>
                  </a:cubicBezTo>
                  <a:cubicBezTo>
                    <a:pt x="534" y="69"/>
                    <a:pt x="537" y="70"/>
                    <a:pt x="541" y="72"/>
                  </a:cubicBezTo>
                  <a:cubicBezTo>
                    <a:pt x="544" y="73"/>
                    <a:pt x="541" y="68"/>
                    <a:pt x="540" y="68"/>
                  </a:cubicBezTo>
                  <a:cubicBezTo>
                    <a:pt x="542" y="66"/>
                    <a:pt x="546" y="66"/>
                    <a:pt x="550" y="65"/>
                  </a:cubicBezTo>
                  <a:cubicBezTo>
                    <a:pt x="550" y="64"/>
                    <a:pt x="547" y="64"/>
                    <a:pt x="546" y="64"/>
                  </a:cubicBezTo>
                  <a:cubicBezTo>
                    <a:pt x="547" y="60"/>
                    <a:pt x="544" y="60"/>
                    <a:pt x="544" y="57"/>
                  </a:cubicBezTo>
                  <a:cubicBezTo>
                    <a:pt x="545" y="60"/>
                    <a:pt x="554" y="56"/>
                    <a:pt x="553" y="61"/>
                  </a:cubicBezTo>
                  <a:cubicBezTo>
                    <a:pt x="554" y="62"/>
                    <a:pt x="555" y="60"/>
                    <a:pt x="555" y="60"/>
                  </a:cubicBezTo>
                  <a:cubicBezTo>
                    <a:pt x="557" y="60"/>
                    <a:pt x="556" y="62"/>
                    <a:pt x="557" y="63"/>
                  </a:cubicBezTo>
                  <a:cubicBezTo>
                    <a:pt x="557" y="63"/>
                    <a:pt x="559" y="62"/>
                    <a:pt x="560" y="63"/>
                  </a:cubicBezTo>
                  <a:cubicBezTo>
                    <a:pt x="562" y="65"/>
                    <a:pt x="567" y="62"/>
                    <a:pt x="564" y="67"/>
                  </a:cubicBezTo>
                  <a:cubicBezTo>
                    <a:pt x="571" y="67"/>
                    <a:pt x="571" y="67"/>
                    <a:pt x="571" y="67"/>
                  </a:cubicBezTo>
                  <a:cubicBezTo>
                    <a:pt x="571" y="65"/>
                    <a:pt x="565" y="64"/>
                    <a:pt x="569" y="63"/>
                  </a:cubicBezTo>
                  <a:cubicBezTo>
                    <a:pt x="568" y="61"/>
                    <a:pt x="567" y="61"/>
                    <a:pt x="565" y="60"/>
                  </a:cubicBezTo>
                  <a:cubicBezTo>
                    <a:pt x="564" y="53"/>
                    <a:pt x="565" y="52"/>
                    <a:pt x="565" y="44"/>
                  </a:cubicBezTo>
                  <a:cubicBezTo>
                    <a:pt x="573" y="44"/>
                    <a:pt x="583" y="45"/>
                    <a:pt x="589" y="44"/>
                  </a:cubicBezTo>
                  <a:cubicBezTo>
                    <a:pt x="592" y="44"/>
                    <a:pt x="590" y="40"/>
                    <a:pt x="593" y="43"/>
                  </a:cubicBezTo>
                  <a:cubicBezTo>
                    <a:pt x="598" y="40"/>
                    <a:pt x="594" y="37"/>
                    <a:pt x="596" y="33"/>
                  </a:cubicBezTo>
                  <a:cubicBezTo>
                    <a:pt x="599" y="34"/>
                    <a:pt x="601" y="33"/>
                    <a:pt x="603" y="32"/>
                  </a:cubicBezTo>
                  <a:cubicBezTo>
                    <a:pt x="605" y="29"/>
                    <a:pt x="609" y="27"/>
                    <a:pt x="611" y="25"/>
                  </a:cubicBezTo>
                  <a:cubicBezTo>
                    <a:pt x="626" y="23"/>
                    <a:pt x="641" y="21"/>
                    <a:pt x="652" y="16"/>
                  </a:cubicBezTo>
                  <a:cubicBezTo>
                    <a:pt x="654" y="15"/>
                    <a:pt x="655" y="19"/>
                    <a:pt x="655" y="19"/>
                  </a:cubicBezTo>
                  <a:cubicBezTo>
                    <a:pt x="656" y="19"/>
                    <a:pt x="657" y="15"/>
                    <a:pt x="656" y="15"/>
                  </a:cubicBezTo>
                  <a:cubicBezTo>
                    <a:pt x="659" y="16"/>
                    <a:pt x="656" y="17"/>
                    <a:pt x="658" y="19"/>
                  </a:cubicBezTo>
                  <a:cubicBezTo>
                    <a:pt x="658" y="20"/>
                    <a:pt x="661" y="19"/>
                    <a:pt x="661" y="21"/>
                  </a:cubicBezTo>
                  <a:cubicBezTo>
                    <a:pt x="663" y="20"/>
                    <a:pt x="659" y="18"/>
                    <a:pt x="662" y="18"/>
                  </a:cubicBezTo>
                  <a:cubicBezTo>
                    <a:pt x="664" y="17"/>
                    <a:pt x="669" y="18"/>
                    <a:pt x="669" y="14"/>
                  </a:cubicBezTo>
                  <a:cubicBezTo>
                    <a:pt x="672" y="14"/>
                    <a:pt x="673" y="13"/>
                    <a:pt x="673" y="11"/>
                  </a:cubicBezTo>
                  <a:cubicBezTo>
                    <a:pt x="675" y="11"/>
                    <a:pt x="675" y="13"/>
                    <a:pt x="677" y="14"/>
                  </a:cubicBezTo>
                  <a:cubicBezTo>
                    <a:pt x="681" y="13"/>
                    <a:pt x="680" y="9"/>
                    <a:pt x="680" y="5"/>
                  </a:cubicBezTo>
                  <a:cubicBezTo>
                    <a:pt x="687" y="3"/>
                    <a:pt x="694" y="0"/>
                    <a:pt x="704" y="1"/>
                  </a:cubicBezTo>
                  <a:cubicBezTo>
                    <a:pt x="703" y="2"/>
                    <a:pt x="703" y="4"/>
                    <a:pt x="703" y="7"/>
                  </a:cubicBezTo>
                  <a:cubicBezTo>
                    <a:pt x="705" y="10"/>
                    <a:pt x="711" y="10"/>
                    <a:pt x="714" y="7"/>
                  </a:cubicBezTo>
                  <a:cubicBezTo>
                    <a:pt x="715" y="7"/>
                    <a:pt x="715" y="8"/>
                    <a:pt x="714" y="8"/>
                  </a:cubicBezTo>
                  <a:moveTo>
                    <a:pt x="1051" y="179"/>
                  </a:moveTo>
                  <a:cubicBezTo>
                    <a:pt x="1051" y="177"/>
                    <a:pt x="1048" y="178"/>
                    <a:pt x="1048" y="176"/>
                  </a:cubicBezTo>
                  <a:cubicBezTo>
                    <a:pt x="1043" y="175"/>
                    <a:pt x="1043" y="179"/>
                    <a:pt x="1048" y="178"/>
                  </a:cubicBezTo>
                  <a:cubicBezTo>
                    <a:pt x="1048" y="179"/>
                    <a:pt x="1049" y="179"/>
                    <a:pt x="1051" y="179"/>
                  </a:cubicBezTo>
                  <a:moveTo>
                    <a:pt x="303" y="284"/>
                  </a:moveTo>
                  <a:cubicBezTo>
                    <a:pt x="302" y="289"/>
                    <a:pt x="308" y="286"/>
                    <a:pt x="306" y="291"/>
                  </a:cubicBezTo>
                  <a:cubicBezTo>
                    <a:pt x="308" y="292"/>
                    <a:pt x="309" y="289"/>
                    <a:pt x="310" y="291"/>
                  </a:cubicBezTo>
                  <a:cubicBezTo>
                    <a:pt x="310" y="293"/>
                    <a:pt x="309" y="292"/>
                    <a:pt x="308" y="293"/>
                  </a:cubicBezTo>
                  <a:cubicBezTo>
                    <a:pt x="306" y="294"/>
                    <a:pt x="300" y="296"/>
                    <a:pt x="299" y="296"/>
                  </a:cubicBezTo>
                  <a:cubicBezTo>
                    <a:pt x="295" y="295"/>
                    <a:pt x="294" y="292"/>
                    <a:pt x="292" y="290"/>
                  </a:cubicBezTo>
                  <a:cubicBezTo>
                    <a:pt x="292" y="288"/>
                    <a:pt x="296" y="289"/>
                    <a:pt x="296" y="287"/>
                  </a:cubicBezTo>
                  <a:cubicBezTo>
                    <a:pt x="293" y="285"/>
                    <a:pt x="292" y="284"/>
                    <a:pt x="287" y="286"/>
                  </a:cubicBezTo>
                  <a:cubicBezTo>
                    <a:pt x="286" y="283"/>
                    <a:pt x="285" y="281"/>
                    <a:pt x="280" y="281"/>
                  </a:cubicBezTo>
                  <a:cubicBezTo>
                    <a:pt x="279" y="281"/>
                    <a:pt x="280" y="284"/>
                    <a:pt x="279" y="284"/>
                  </a:cubicBezTo>
                  <a:cubicBezTo>
                    <a:pt x="278" y="285"/>
                    <a:pt x="276" y="285"/>
                    <a:pt x="275" y="286"/>
                  </a:cubicBezTo>
                  <a:cubicBezTo>
                    <a:pt x="273" y="287"/>
                    <a:pt x="273" y="291"/>
                    <a:pt x="269" y="290"/>
                  </a:cubicBezTo>
                  <a:cubicBezTo>
                    <a:pt x="271" y="295"/>
                    <a:pt x="267" y="296"/>
                    <a:pt x="266" y="297"/>
                  </a:cubicBezTo>
                  <a:cubicBezTo>
                    <a:pt x="265" y="300"/>
                    <a:pt x="266" y="303"/>
                    <a:pt x="265" y="307"/>
                  </a:cubicBezTo>
                  <a:cubicBezTo>
                    <a:pt x="264" y="307"/>
                    <a:pt x="263" y="306"/>
                    <a:pt x="262" y="305"/>
                  </a:cubicBezTo>
                  <a:cubicBezTo>
                    <a:pt x="261" y="310"/>
                    <a:pt x="265" y="312"/>
                    <a:pt x="262" y="315"/>
                  </a:cubicBezTo>
                  <a:cubicBezTo>
                    <a:pt x="265" y="314"/>
                    <a:pt x="264" y="318"/>
                    <a:pt x="265" y="318"/>
                  </a:cubicBezTo>
                  <a:cubicBezTo>
                    <a:pt x="266" y="318"/>
                    <a:pt x="267" y="318"/>
                    <a:pt x="268" y="318"/>
                  </a:cubicBezTo>
                  <a:cubicBezTo>
                    <a:pt x="271" y="319"/>
                    <a:pt x="272" y="321"/>
                    <a:pt x="273" y="319"/>
                  </a:cubicBezTo>
                  <a:cubicBezTo>
                    <a:pt x="274" y="319"/>
                    <a:pt x="276" y="319"/>
                    <a:pt x="276" y="319"/>
                  </a:cubicBezTo>
                  <a:cubicBezTo>
                    <a:pt x="281" y="319"/>
                    <a:pt x="280" y="318"/>
                    <a:pt x="282" y="317"/>
                  </a:cubicBezTo>
                  <a:cubicBezTo>
                    <a:pt x="284" y="316"/>
                    <a:pt x="285" y="318"/>
                    <a:pt x="287" y="318"/>
                  </a:cubicBezTo>
                  <a:cubicBezTo>
                    <a:pt x="288" y="317"/>
                    <a:pt x="288" y="315"/>
                    <a:pt x="289" y="315"/>
                  </a:cubicBezTo>
                  <a:cubicBezTo>
                    <a:pt x="292" y="314"/>
                    <a:pt x="298" y="314"/>
                    <a:pt x="301" y="315"/>
                  </a:cubicBezTo>
                  <a:cubicBezTo>
                    <a:pt x="304" y="316"/>
                    <a:pt x="304" y="318"/>
                    <a:pt x="307" y="318"/>
                  </a:cubicBezTo>
                  <a:cubicBezTo>
                    <a:pt x="308" y="318"/>
                    <a:pt x="309" y="317"/>
                    <a:pt x="310" y="317"/>
                  </a:cubicBezTo>
                  <a:cubicBezTo>
                    <a:pt x="309" y="317"/>
                    <a:pt x="311" y="318"/>
                    <a:pt x="311" y="318"/>
                  </a:cubicBezTo>
                  <a:cubicBezTo>
                    <a:pt x="315" y="319"/>
                    <a:pt x="315" y="319"/>
                    <a:pt x="318" y="319"/>
                  </a:cubicBezTo>
                  <a:cubicBezTo>
                    <a:pt x="325" y="320"/>
                    <a:pt x="331" y="318"/>
                    <a:pt x="338" y="319"/>
                  </a:cubicBezTo>
                  <a:cubicBezTo>
                    <a:pt x="337" y="316"/>
                    <a:pt x="338" y="314"/>
                    <a:pt x="339" y="312"/>
                  </a:cubicBezTo>
                  <a:cubicBezTo>
                    <a:pt x="334" y="306"/>
                    <a:pt x="331" y="300"/>
                    <a:pt x="321" y="298"/>
                  </a:cubicBezTo>
                  <a:cubicBezTo>
                    <a:pt x="322" y="296"/>
                    <a:pt x="319" y="296"/>
                    <a:pt x="318" y="294"/>
                  </a:cubicBezTo>
                  <a:cubicBezTo>
                    <a:pt x="318" y="292"/>
                    <a:pt x="318" y="291"/>
                    <a:pt x="317" y="290"/>
                  </a:cubicBezTo>
                  <a:cubicBezTo>
                    <a:pt x="318" y="286"/>
                    <a:pt x="322" y="286"/>
                    <a:pt x="321" y="280"/>
                  </a:cubicBezTo>
                  <a:cubicBezTo>
                    <a:pt x="313" y="279"/>
                    <a:pt x="309" y="283"/>
                    <a:pt x="303" y="284"/>
                  </a:cubicBezTo>
                  <a:moveTo>
                    <a:pt x="400" y="349"/>
                  </a:moveTo>
                  <a:cubicBezTo>
                    <a:pt x="398" y="349"/>
                    <a:pt x="396" y="349"/>
                    <a:pt x="398" y="350"/>
                  </a:cubicBezTo>
                  <a:cubicBezTo>
                    <a:pt x="401" y="348"/>
                    <a:pt x="406" y="348"/>
                    <a:pt x="408" y="347"/>
                  </a:cubicBezTo>
                  <a:cubicBezTo>
                    <a:pt x="408" y="347"/>
                    <a:pt x="408" y="345"/>
                    <a:pt x="408" y="345"/>
                  </a:cubicBezTo>
                  <a:cubicBezTo>
                    <a:pt x="409" y="344"/>
                    <a:pt x="410" y="346"/>
                    <a:pt x="411" y="346"/>
                  </a:cubicBezTo>
                  <a:cubicBezTo>
                    <a:pt x="411" y="336"/>
                    <a:pt x="411" y="336"/>
                    <a:pt x="411" y="336"/>
                  </a:cubicBezTo>
                  <a:cubicBezTo>
                    <a:pt x="409" y="334"/>
                    <a:pt x="408" y="334"/>
                    <a:pt x="407" y="332"/>
                  </a:cubicBezTo>
                  <a:cubicBezTo>
                    <a:pt x="406" y="331"/>
                    <a:pt x="407" y="330"/>
                    <a:pt x="407" y="329"/>
                  </a:cubicBezTo>
                  <a:cubicBezTo>
                    <a:pt x="406" y="327"/>
                    <a:pt x="402" y="326"/>
                    <a:pt x="405" y="325"/>
                  </a:cubicBezTo>
                  <a:cubicBezTo>
                    <a:pt x="414" y="325"/>
                    <a:pt x="414" y="325"/>
                    <a:pt x="414" y="325"/>
                  </a:cubicBezTo>
                  <a:cubicBezTo>
                    <a:pt x="415" y="320"/>
                    <a:pt x="411" y="320"/>
                    <a:pt x="411" y="318"/>
                  </a:cubicBezTo>
                  <a:cubicBezTo>
                    <a:pt x="411" y="315"/>
                    <a:pt x="408" y="316"/>
                    <a:pt x="407" y="314"/>
                  </a:cubicBezTo>
                  <a:cubicBezTo>
                    <a:pt x="407" y="314"/>
                    <a:pt x="409" y="312"/>
                    <a:pt x="408" y="311"/>
                  </a:cubicBezTo>
                  <a:cubicBezTo>
                    <a:pt x="404" y="312"/>
                    <a:pt x="403" y="309"/>
                    <a:pt x="400" y="310"/>
                  </a:cubicBezTo>
                  <a:cubicBezTo>
                    <a:pt x="401" y="302"/>
                    <a:pt x="391" y="304"/>
                    <a:pt x="391" y="297"/>
                  </a:cubicBezTo>
                  <a:cubicBezTo>
                    <a:pt x="395" y="294"/>
                    <a:pt x="397" y="290"/>
                    <a:pt x="405" y="291"/>
                  </a:cubicBezTo>
                  <a:cubicBezTo>
                    <a:pt x="406" y="290"/>
                    <a:pt x="405" y="289"/>
                    <a:pt x="407" y="288"/>
                  </a:cubicBezTo>
                  <a:cubicBezTo>
                    <a:pt x="407" y="285"/>
                    <a:pt x="402" y="285"/>
                    <a:pt x="402" y="281"/>
                  </a:cubicBezTo>
                  <a:cubicBezTo>
                    <a:pt x="396" y="281"/>
                    <a:pt x="393" y="283"/>
                    <a:pt x="388" y="281"/>
                  </a:cubicBezTo>
                  <a:cubicBezTo>
                    <a:pt x="388" y="283"/>
                    <a:pt x="388" y="285"/>
                    <a:pt x="387" y="283"/>
                  </a:cubicBezTo>
                  <a:cubicBezTo>
                    <a:pt x="386" y="282"/>
                    <a:pt x="386" y="284"/>
                    <a:pt x="386" y="284"/>
                  </a:cubicBezTo>
                  <a:cubicBezTo>
                    <a:pt x="383" y="286"/>
                    <a:pt x="377" y="288"/>
                    <a:pt x="376" y="288"/>
                  </a:cubicBezTo>
                  <a:cubicBezTo>
                    <a:pt x="372" y="290"/>
                    <a:pt x="373" y="290"/>
                    <a:pt x="372" y="293"/>
                  </a:cubicBezTo>
                  <a:cubicBezTo>
                    <a:pt x="371" y="293"/>
                    <a:pt x="369" y="292"/>
                    <a:pt x="369" y="293"/>
                  </a:cubicBezTo>
                  <a:cubicBezTo>
                    <a:pt x="368" y="293"/>
                    <a:pt x="369" y="296"/>
                    <a:pt x="369" y="297"/>
                  </a:cubicBezTo>
                  <a:cubicBezTo>
                    <a:pt x="369" y="300"/>
                    <a:pt x="373" y="295"/>
                    <a:pt x="373" y="300"/>
                  </a:cubicBezTo>
                  <a:cubicBezTo>
                    <a:pt x="373" y="301"/>
                    <a:pt x="374" y="301"/>
                    <a:pt x="374" y="303"/>
                  </a:cubicBezTo>
                  <a:cubicBezTo>
                    <a:pt x="373" y="307"/>
                    <a:pt x="376" y="310"/>
                    <a:pt x="376" y="311"/>
                  </a:cubicBezTo>
                  <a:cubicBezTo>
                    <a:pt x="376" y="313"/>
                    <a:pt x="376" y="313"/>
                    <a:pt x="377" y="314"/>
                  </a:cubicBezTo>
                  <a:cubicBezTo>
                    <a:pt x="377" y="314"/>
                    <a:pt x="379" y="318"/>
                    <a:pt x="379" y="318"/>
                  </a:cubicBezTo>
                  <a:cubicBezTo>
                    <a:pt x="380" y="322"/>
                    <a:pt x="380" y="321"/>
                    <a:pt x="381" y="324"/>
                  </a:cubicBezTo>
                  <a:cubicBezTo>
                    <a:pt x="382" y="325"/>
                    <a:pt x="381" y="327"/>
                    <a:pt x="381" y="328"/>
                  </a:cubicBezTo>
                  <a:cubicBezTo>
                    <a:pt x="382" y="329"/>
                    <a:pt x="385" y="329"/>
                    <a:pt x="384" y="332"/>
                  </a:cubicBezTo>
                  <a:cubicBezTo>
                    <a:pt x="379" y="331"/>
                    <a:pt x="383" y="338"/>
                    <a:pt x="380" y="339"/>
                  </a:cubicBezTo>
                  <a:cubicBezTo>
                    <a:pt x="386" y="340"/>
                    <a:pt x="386" y="349"/>
                    <a:pt x="393" y="345"/>
                  </a:cubicBezTo>
                  <a:cubicBezTo>
                    <a:pt x="387" y="350"/>
                    <a:pt x="399" y="345"/>
                    <a:pt x="400" y="349"/>
                  </a:cubicBezTo>
                  <a:moveTo>
                    <a:pt x="442" y="284"/>
                  </a:moveTo>
                  <a:cubicBezTo>
                    <a:pt x="441" y="285"/>
                    <a:pt x="441" y="287"/>
                    <a:pt x="440" y="288"/>
                  </a:cubicBezTo>
                  <a:cubicBezTo>
                    <a:pt x="439" y="290"/>
                    <a:pt x="437" y="290"/>
                    <a:pt x="436" y="291"/>
                  </a:cubicBezTo>
                  <a:cubicBezTo>
                    <a:pt x="437" y="292"/>
                    <a:pt x="440" y="295"/>
                    <a:pt x="440" y="297"/>
                  </a:cubicBezTo>
                  <a:cubicBezTo>
                    <a:pt x="440" y="297"/>
                    <a:pt x="438" y="297"/>
                    <a:pt x="439" y="298"/>
                  </a:cubicBezTo>
                  <a:cubicBezTo>
                    <a:pt x="440" y="300"/>
                    <a:pt x="443" y="299"/>
                    <a:pt x="445" y="301"/>
                  </a:cubicBezTo>
                  <a:cubicBezTo>
                    <a:pt x="445" y="300"/>
                    <a:pt x="446" y="299"/>
                    <a:pt x="447" y="298"/>
                  </a:cubicBezTo>
                  <a:cubicBezTo>
                    <a:pt x="449" y="294"/>
                    <a:pt x="445" y="294"/>
                    <a:pt x="445" y="291"/>
                  </a:cubicBezTo>
                  <a:cubicBezTo>
                    <a:pt x="447" y="290"/>
                    <a:pt x="449" y="289"/>
                    <a:pt x="449" y="286"/>
                  </a:cubicBezTo>
                  <a:cubicBezTo>
                    <a:pt x="446" y="286"/>
                    <a:pt x="446" y="285"/>
                    <a:pt x="447" y="283"/>
                  </a:cubicBezTo>
                  <a:cubicBezTo>
                    <a:pt x="445" y="284"/>
                    <a:pt x="443" y="283"/>
                    <a:pt x="442" y="284"/>
                  </a:cubicBezTo>
                  <a:moveTo>
                    <a:pt x="258" y="322"/>
                  </a:moveTo>
                  <a:cubicBezTo>
                    <a:pt x="257" y="328"/>
                    <a:pt x="267" y="324"/>
                    <a:pt x="268" y="322"/>
                  </a:cubicBezTo>
                  <a:cubicBezTo>
                    <a:pt x="264" y="321"/>
                    <a:pt x="262" y="321"/>
                    <a:pt x="258" y="322"/>
                  </a:cubicBezTo>
                  <a:moveTo>
                    <a:pt x="290" y="583"/>
                  </a:moveTo>
                  <a:cubicBezTo>
                    <a:pt x="292" y="578"/>
                    <a:pt x="300" y="578"/>
                    <a:pt x="299" y="569"/>
                  </a:cubicBezTo>
                  <a:cubicBezTo>
                    <a:pt x="295" y="572"/>
                    <a:pt x="288" y="566"/>
                    <a:pt x="283" y="570"/>
                  </a:cubicBezTo>
                  <a:cubicBezTo>
                    <a:pt x="289" y="571"/>
                    <a:pt x="282" y="572"/>
                    <a:pt x="282" y="573"/>
                  </a:cubicBezTo>
                  <a:cubicBezTo>
                    <a:pt x="282" y="572"/>
                    <a:pt x="283" y="576"/>
                    <a:pt x="283" y="577"/>
                  </a:cubicBezTo>
                  <a:cubicBezTo>
                    <a:pt x="283" y="579"/>
                    <a:pt x="283" y="581"/>
                    <a:pt x="282" y="582"/>
                  </a:cubicBezTo>
                  <a:cubicBezTo>
                    <a:pt x="282" y="581"/>
                    <a:pt x="281" y="580"/>
                    <a:pt x="280" y="582"/>
                  </a:cubicBezTo>
                  <a:cubicBezTo>
                    <a:pt x="282" y="584"/>
                    <a:pt x="287" y="583"/>
                    <a:pt x="290" y="583"/>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90" name="Freeform 92"/>
            <p:cNvSpPr>
              <a:spLocks/>
            </p:cNvSpPr>
            <p:nvPr/>
          </p:nvSpPr>
          <p:spPr bwMode="auto">
            <a:xfrm>
              <a:off x="2303462" y="1103312"/>
              <a:ext cx="63500" cy="34925"/>
            </a:xfrm>
            <a:custGeom>
              <a:avLst/>
              <a:gdLst>
                <a:gd name="T0" fmla="*/ 12 w 17"/>
                <a:gd name="T1" fmla="*/ 0 h 9"/>
                <a:gd name="T2" fmla="*/ 15 w 17"/>
                <a:gd name="T3" fmla="*/ 8 h 9"/>
                <a:gd name="T4" fmla="*/ 0 w 17"/>
                <a:gd name="T5" fmla="*/ 4 h 9"/>
                <a:gd name="T6" fmla="*/ 12 w 17"/>
                <a:gd name="T7" fmla="*/ 0 h 9"/>
              </a:gdLst>
              <a:ahLst/>
              <a:cxnLst>
                <a:cxn ang="0">
                  <a:pos x="T0" y="T1"/>
                </a:cxn>
                <a:cxn ang="0">
                  <a:pos x="T2" y="T3"/>
                </a:cxn>
                <a:cxn ang="0">
                  <a:pos x="T4" y="T5"/>
                </a:cxn>
                <a:cxn ang="0">
                  <a:pos x="T6" y="T7"/>
                </a:cxn>
              </a:cxnLst>
              <a:rect l="0" t="0" r="r" b="b"/>
              <a:pathLst>
                <a:path w="17" h="9">
                  <a:moveTo>
                    <a:pt x="12" y="0"/>
                  </a:moveTo>
                  <a:cubicBezTo>
                    <a:pt x="12" y="4"/>
                    <a:pt x="17" y="3"/>
                    <a:pt x="15" y="8"/>
                  </a:cubicBezTo>
                  <a:cubicBezTo>
                    <a:pt x="7" y="9"/>
                    <a:pt x="3" y="7"/>
                    <a:pt x="0" y="4"/>
                  </a:cubicBezTo>
                  <a:cubicBezTo>
                    <a:pt x="2" y="1"/>
                    <a:pt x="7" y="1"/>
                    <a:pt x="12"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91" name="Freeform 93"/>
            <p:cNvSpPr>
              <a:spLocks noEditPoints="1"/>
            </p:cNvSpPr>
            <p:nvPr/>
          </p:nvSpPr>
          <p:spPr bwMode="auto">
            <a:xfrm>
              <a:off x="2435225" y="1166812"/>
              <a:ext cx="633413" cy="442913"/>
            </a:xfrm>
            <a:custGeom>
              <a:avLst/>
              <a:gdLst>
                <a:gd name="T0" fmla="*/ 16 w 169"/>
                <a:gd name="T1" fmla="*/ 7 h 118"/>
                <a:gd name="T2" fmla="*/ 22 w 169"/>
                <a:gd name="T3" fmla="*/ 5 h 118"/>
                <a:gd name="T4" fmla="*/ 22 w 169"/>
                <a:gd name="T5" fmla="*/ 8 h 118"/>
                <a:gd name="T6" fmla="*/ 22 w 169"/>
                <a:gd name="T7" fmla="*/ 14 h 118"/>
                <a:gd name="T8" fmla="*/ 26 w 169"/>
                <a:gd name="T9" fmla="*/ 25 h 118"/>
                <a:gd name="T10" fmla="*/ 36 w 169"/>
                <a:gd name="T11" fmla="*/ 7 h 118"/>
                <a:gd name="T12" fmla="*/ 49 w 169"/>
                <a:gd name="T13" fmla="*/ 5 h 118"/>
                <a:gd name="T14" fmla="*/ 57 w 169"/>
                <a:gd name="T15" fmla="*/ 19 h 118"/>
                <a:gd name="T16" fmla="*/ 67 w 169"/>
                <a:gd name="T17" fmla="*/ 16 h 118"/>
                <a:gd name="T18" fmla="*/ 81 w 169"/>
                <a:gd name="T19" fmla="*/ 15 h 118"/>
                <a:gd name="T20" fmla="*/ 87 w 169"/>
                <a:gd name="T21" fmla="*/ 21 h 118"/>
                <a:gd name="T22" fmla="*/ 92 w 169"/>
                <a:gd name="T23" fmla="*/ 23 h 118"/>
                <a:gd name="T24" fmla="*/ 95 w 169"/>
                <a:gd name="T25" fmla="*/ 25 h 118"/>
                <a:gd name="T26" fmla="*/ 108 w 169"/>
                <a:gd name="T27" fmla="*/ 28 h 118"/>
                <a:gd name="T28" fmla="*/ 119 w 169"/>
                <a:gd name="T29" fmla="*/ 33 h 118"/>
                <a:gd name="T30" fmla="*/ 123 w 169"/>
                <a:gd name="T31" fmla="*/ 37 h 118"/>
                <a:gd name="T32" fmla="*/ 131 w 169"/>
                <a:gd name="T33" fmla="*/ 44 h 118"/>
                <a:gd name="T34" fmla="*/ 126 w 169"/>
                <a:gd name="T35" fmla="*/ 56 h 118"/>
                <a:gd name="T36" fmla="*/ 138 w 169"/>
                <a:gd name="T37" fmla="*/ 57 h 118"/>
                <a:gd name="T38" fmla="*/ 141 w 169"/>
                <a:gd name="T39" fmla="*/ 64 h 118"/>
                <a:gd name="T40" fmla="*/ 153 w 169"/>
                <a:gd name="T41" fmla="*/ 66 h 118"/>
                <a:gd name="T42" fmla="*/ 160 w 169"/>
                <a:gd name="T43" fmla="*/ 73 h 118"/>
                <a:gd name="T44" fmla="*/ 162 w 169"/>
                <a:gd name="T45" fmla="*/ 78 h 118"/>
                <a:gd name="T46" fmla="*/ 155 w 169"/>
                <a:gd name="T47" fmla="*/ 88 h 118"/>
                <a:gd name="T48" fmla="*/ 146 w 169"/>
                <a:gd name="T49" fmla="*/ 87 h 118"/>
                <a:gd name="T50" fmla="*/ 137 w 169"/>
                <a:gd name="T51" fmla="*/ 78 h 118"/>
                <a:gd name="T52" fmla="*/ 130 w 169"/>
                <a:gd name="T53" fmla="*/ 85 h 118"/>
                <a:gd name="T54" fmla="*/ 140 w 169"/>
                <a:gd name="T55" fmla="*/ 91 h 118"/>
                <a:gd name="T56" fmla="*/ 146 w 169"/>
                <a:gd name="T57" fmla="*/ 101 h 118"/>
                <a:gd name="T58" fmla="*/ 141 w 169"/>
                <a:gd name="T59" fmla="*/ 110 h 118"/>
                <a:gd name="T60" fmla="*/ 123 w 169"/>
                <a:gd name="T61" fmla="*/ 103 h 118"/>
                <a:gd name="T62" fmla="*/ 129 w 169"/>
                <a:gd name="T63" fmla="*/ 110 h 118"/>
                <a:gd name="T64" fmla="*/ 136 w 169"/>
                <a:gd name="T65" fmla="*/ 115 h 118"/>
                <a:gd name="T66" fmla="*/ 129 w 169"/>
                <a:gd name="T67" fmla="*/ 115 h 118"/>
                <a:gd name="T68" fmla="*/ 113 w 169"/>
                <a:gd name="T69" fmla="*/ 109 h 118"/>
                <a:gd name="T70" fmla="*/ 105 w 169"/>
                <a:gd name="T71" fmla="*/ 105 h 118"/>
                <a:gd name="T72" fmla="*/ 101 w 169"/>
                <a:gd name="T73" fmla="*/ 98 h 118"/>
                <a:gd name="T74" fmla="*/ 92 w 169"/>
                <a:gd name="T75" fmla="*/ 82 h 118"/>
                <a:gd name="T76" fmla="*/ 94 w 169"/>
                <a:gd name="T77" fmla="*/ 78 h 118"/>
                <a:gd name="T78" fmla="*/ 96 w 169"/>
                <a:gd name="T79" fmla="*/ 73 h 118"/>
                <a:gd name="T80" fmla="*/ 101 w 169"/>
                <a:gd name="T81" fmla="*/ 66 h 118"/>
                <a:gd name="T82" fmla="*/ 96 w 169"/>
                <a:gd name="T83" fmla="*/ 57 h 118"/>
                <a:gd name="T84" fmla="*/ 91 w 169"/>
                <a:gd name="T85" fmla="*/ 53 h 118"/>
                <a:gd name="T86" fmla="*/ 87 w 169"/>
                <a:gd name="T87" fmla="*/ 53 h 118"/>
                <a:gd name="T88" fmla="*/ 81 w 169"/>
                <a:gd name="T89" fmla="*/ 52 h 118"/>
                <a:gd name="T90" fmla="*/ 70 w 169"/>
                <a:gd name="T91" fmla="*/ 39 h 118"/>
                <a:gd name="T92" fmla="*/ 59 w 169"/>
                <a:gd name="T93" fmla="*/ 42 h 118"/>
                <a:gd name="T94" fmla="*/ 49 w 169"/>
                <a:gd name="T95" fmla="*/ 42 h 118"/>
                <a:gd name="T96" fmla="*/ 37 w 169"/>
                <a:gd name="T97" fmla="*/ 42 h 118"/>
                <a:gd name="T98" fmla="*/ 16 w 169"/>
                <a:gd name="T99" fmla="*/ 37 h 118"/>
                <a:gd name="T100" fmla="*/ 7 w 169"/>
                <a:gd name="T101" fmla="*/ 32 h 118"/>
                <a:gd name="T102" fmla="*/ 4 w 169"/>
                <a:gd name="T103" fmla="*/ 25 h 118"/>
                <a:gd name="T104" fmla="*/ 5 w 169"/>
                <a:gd name="T105" fmla="*/ 19 h 118"/>
                <a:gd name="T106" fmla="*/ 109 w 169"/>
                <a:gd name="T107" fmla="*/ 81 h 118"/>
                <a:gd name="T108" fmla="*/ 116 w 169"/>
                <a:gd name="T109" fmla="*/ 75 h 118"/>
                <a:gd name="T110" fmla="*/ 109 w 169"/>
                <a:gd name="T111" fmla="*/ 8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9" h="118">
                  <a:moveTo>
                    <a:pt x="7" y="8"/>
                  </a:moveTo>
                  <a:cubicBezTo>
                    <a:pt x="9" y="12"/>
                    <a:pt x="15" y="3"/>
                    <a:pt x="16" y="7"/>
                  </a:cubicBezTo>
                  <a:cubicBezTo>
                    <a:pt x="18" y="7"/>
                    <a:pt x="17" y="4"/>
                    <a:pt x="18" y="4"/>
                  </a:cubicBezTo>
                  <a:cubicBezTo>
                    <a:pt x="20" y="3"/>
                    <a:pt x="21" y="5"/>
                    <a:pt x="22" y="5"/>
                  </a:cubicBezTo>
                  <a:cubicBezTo>
                    <a:pt x="24" y="5"/>
                    <a:pt x="24" y="0"/>
                    <a:pt x="28" y="4"/>
                  </a:cubicBezTo>
                  <a:cubicBezTo>
                    <a:pt x="28" y="10"/>
                    <a:pt x="24" y="6"/>
                    <a:pt x="22" y="8"/>
                  </a:cubicBezTo>
                  <a:cubicBezTo>
                    <a:pt x="21" y="9"/>
                    <a:pt x="25" y="9"/>
                    <a:pt x="25" y="9"/>
                  </a:cubicBezTo>
                  <a:cubicBezTo>
                    <a:pt x="25" y="11"/>
                    <a:pt x="22" y="12"/>
                    <a:pt x="22" y="14"/>
                  </a:cubicBezTo>
                  <a:cubicBezTo>
                    <a:pt x="22" y="16"/>
                    <a:pt x="23" y="16"/>
                    <a:pt x="23" y="18"/>
                  </a:cubicBezTo>
                  <a:cubicBezTo>
                    <a:pt x="24" y="20"/>
                    <a:pt x="22" y="25"/>
                    <a:pt x="26" y="25"/>
                  </a:cubicBezTo>
                  <a:cubicBezTo>
                    <a:pt x="29" y="24"/>
                    <a:pt x="27" y="17"/>
                    <a:pt x="28" y="14"/>
                  </a:cubicBezTo>
                  <a:cubicBezTo>
                    <a:pt x="34" y="15"/>
                    <a:pt x="34" y="10"/>
                    <a:pt x="36" y="7"/>
                  </a:cubicBezTo>
                  <a:cubicBezTo>
                    <a:pt x="38" y="10"/>
                    <a:pt x="41" y="4"/>
                    <a:pt x="43" y="8"/>
                  </a:cubicBezTo>
                  <a:cubicBezTo>
                    <a:pt x="46" y="8"/>
                    <a:pt x="45" y="4"/>
                    <a:pt x="49" y="5"/>
                  </a:cubicBezTo>
                  <a:cubicBezTo>
                    <a:pt x="48" y="10"/>
                    <a:pt x="52" y="11"/>
                    <a:pt x="56" y="12"/>
                  </a:cubicBezTo>
                  <a:cubicBezTo>
                    <a:pt x="54" y="17"/>
                    <a:pt x="55" y="16"/>
                    <a:pt x="57" y="19"/>
                  </a:cubicBezTo>
                  <a:cubicBezTo>
                    <a:pt x="59" y="18"/>
                    <a:pt x="61" y="18"/>
                    <a:pt x="63" y="19"/>
                  </a:cubicBezTo>
                  <a:cubicBezTo>
                    <a:pt x="66" y="20"/>
                    <a:pt x="66" y="17"/>
                    <a:pt x="67" y="16"/>
                  </a:cubicBezTo>
                  <a:cubicBezTo>
                    <a:pt x="68" y="16"/>
                    <a:pt x="71" y="17"/>
                    <a:pt x="71" y="15"/>
                  </a:cubicBezTo>
                  <a:cubicBezTo>
                    <a:pt x="75" y="16"/>
                    <a:pt x="77" y="16"/>
                    <a:pt x="81" y="15"/>
                  </a:cubicBezTo>
                  <a:cubicBezTo>
                    <a:pt x="81" y="18"/>
                    <a:pt x="85" y="17"/>
                    <a:pt x="84" y="16"/>
                  </a:cubicBezTo>
                  <a:cubicBezTo>
                    <a:pt x="85" y="17"/>
                    <a:pt x="85" y="19"/>
                    <a:pt x="87" y="21"/>
                  </a:cubicBezTo>
                  <a:cubicBezTo>
                    <a:pt x="87" y="21"/>
                    <a:pt x="90" y="21"/>
                    <a:pt x="91" y="22"/>
                  </a:cubicBezTo>
                  <a:cubicBezTo>
                    <a:pt x="92" y="22"/>
                    <a:pt x="91" y="23"/>
                    <a:pt x="92" y="23"/>
                  </a:cubicBezTo>
                  <a:cubicBezTo>
                    <a:pt x="95" y="24"/>
                    <a:pt x="91" y="26"/>
                    <a:pt x="94" y="28"/>
                  </a:cubicBezTo>
                  <a:cubicBezTo>
                    <a:pt x="94" y="28"/>
                    <a:pt x="95" y="25"/>
                    <a:pt x="95" y="25"/>
                  </a:cubicBezTo>
                  <a:cubicBezTo>
                    <a:pt x="97" y="26"/>
                    <a:pt x="97" y="29"/>
                    <a:pt x="101" y="29"/>
                  </a:cubicBezTo>
                  <a:cubicBezTo>
                    <a:pt x="103" y="29"/>
                    <a:pt x="105" y="28"/>
                    <a:pt x="108" y="28"/>
                  </a:cubicBezTo>
                  <a:cubicBezTo>
                    <a:pt x="107" y="33"/>
                    <a:pt x="116" y="30"/>
                    <a:pt x="116" y="35"/>
                  </a:cubicBezTo>
                  <a:cubicBezTo>
                    <a:pt x="118" y="35"/>
                    <a:pt x="119" y="34"/>
                    <a:pt x="119" y="33"/>
                  </a:cubicBezTo>
                  <a:cubicBezTo>
                    <a:pt x="121" y="34"/>
                    <a:pt x="121" y="36"/>
                    <a:pt x="122" y="39"/>
                  </a:cubicBezTo>
                  <a:cubicBezTo>
                    <a:pt x="123" y="39"/>
                    <a:pt x="123" y="38"/>
                    <a:pt x="123" y="37"/>
                  </a:cubicBezTo>
                  <a:cubicBezTo>
                    <a:pt x="125" y="39"/>
                    <a:pt x="127" y="42"/>
                    <a:pt x="131" y="42"/>
                  </a:cubicBezTo>
                  <a:cubicBezTo>
                    <a:pt x="131" y="43"/>
                    <a:pt x="130" y="44"/>
                    <a:pt x="131" y="44"/>
                  </a:cubicBezTo>
                  <a:cubicBezTo>
                    <a:pt x="133" y="47"/>
                    <a:pt x="127" y="49"/>
                    <a:pt x="131" y="50"/>
                  </a:cubicBezTo>
                  <a:cubicBezTo>
                    <a:pt x="130" y="52"/>
                    <a:pt x="126" y="52"/>
                    <a:pt x="126" y="56"/>
                  </a:cubicBezTo>
                  <a:cubicBezTo>
                    <a:pt x="129" y="61"/>
                    <a:pt x="135" y="54"/>
                    <a:pt x="137" y="60"/>
                  </a:cubicBezTo>
                  <a:cubicBezTo>
                    <a:pt x="138" y="60"/>
                    <a:pt x="138" y="58"/>
                    <a:pt x="138" y="57"/>
                  </a:cubicBezTo>
                  <a:cubicBezTo>
                    <a:pt x="141" y="57"/>
                    <a:pt x="139" y="60"/>
                    <a:pt x="140" y="61"/>
                  </a:cubicBezTo>
                  <a:cubicBezTo>
                    <a:pt x="140" y="61"/>
                    <a:pt x="141" y="64"/>
                    <a:pt x="141" y="64"/>
                  </a:cubicBezTo>
                  <a:cubicBezTo>
                    <a:pt x="143" y="64"/>
                    <a:pt x="145" y="61"/>
                    <a:pt x="144" y="67"/>
                  </a:cubicBezTo>
                  <a:cubicBezTo>
                    <a:pt x="147" y="67"/>
                    <a:pt x="148" y="65"/>
                    <a:pt x="153" y="66"/>
                  </a:cubicBezTo>
                  <a:cubicBezTo>
                    <a:pt x="153" y="67"/>
                    <a:pt x="154" y="68"/>
                    <a:pt x="154" y="70"/>
                  </a:cubicBezTo>
                  <a:cubicBezTo>
                    <a:pt x="156" y="70"/>
                    <a:pt x="161" y="68"/>
                    <a:pt x="160" y="73"/>
                  </a:cubicBezTo>
                  <a:cubicBezTo>
                    <a:pt x="165" y="70"/>
                    <a:pt x="162" y="73"/>
                    <a:pt x="167" y="74"/>
                  </a:cubicBezTo>
                  <a:cubicBezTo>
                    <a:pt x="169" y="77"/>
                    <a:pt x="162" y="78"/>
                    <a:pt x="162" y="78"/>
                  </a:cubicBezTo>
                  <a:cubicBezTo>
                    <a:pt x="162" y="79"/>
                    <a:pt x="163" y="80"/>
                    <a:pt x="164" y="80"/>
                  </a:cubicBezTo>
                  <a:cubicBezTo>
                    <a:pt x="160" y="83"/>
                    <a:pt x="157" y="83"/>
                    <a:pt x="155" y="88"/>
                  </a:cubicBezTo>
                  <a:cubicBezTo>
                    <a:pt x="154" y="88"/>
                    <a:pt x="153" y="88"/>
                    <a:pt x="153" y="89"/>
                  </a:cubicBezTo>
                  <a:cubicBezTo>
                    <a:pt x="151" y="89"/>
                    <a:pt x="146" y="89"/>
                    <a:pt x="146" y="87"/>
                  </a:cubicBezTo>
                  <a:cubicBezTo>
                    <a:pt x="146" y="84"/>
                    <a:pt x="138" y="87"/>
                    <a:pt x="140" y="81"/>
                  </a:cubicBezTo>
                  <a:cubicBezTo>
                    <a:pt x="137" y="81"/>
                    <a:pt x="137" y="80"/>
                    <a:pt x="137" y="78"/>
                  </a:cubicBezTo>
                  <a:cubicBezTo>
                    <a:pt x="131" y="78"/>
                    <a:pt x="131" y="78"/>
                    <a:pt x="131" y="78"/>
                  </a:cubicBezTo>
                  <a:cubicBezTo>
                    <a:pt x="128" y="78"/>
                    <a:pt x="131" y="83"/>
                    <a:pt x="130" y="85"/>
                  </a:cubicBezTo>
                  <a:cubicBezTo>
                    <a:pt x="130" y="88"/>
                    <a:pt x="134" y="88"/>
                    <a:pt x="134" y="91"/>
                  </a:cubicBezTo>
                  <a:cubicBezTo>
                    <a:pt x="137" y="89"/>
                    <a:pt x="140" y="94"/>
                    <a:pt x="140" y="91"/>
                  </a:cubicBezTo>
                  <a:cubicBezTo>
                    <a:pt x="142" y="92"/>
                    <a:pt x="143" y="96"/>
                    <a:pt x="143" y="99"/>
                  </a:cubicBezTo>
                  <a:cubicBezTo>
                    <a:pt x="142" y="101"/>
                    <a:pt x="145" y="100"/>
                    <a:pt x="146" y="101"/>
                  </a:cubicBezTo>
                  <a:cubicBezTo>
                    <a:pt x="147" y="104"/>
                    <a:pt x="144" y="110"/>
                    <a:pt x="144" y="113"/>
                  </a:cubicBezTo>
                  <a:cubicBezTo>
                    <a:pt x="141" y="115"/>
                    <a:pt x="142" y="111"/>
                    <a:pt x="141" y="110"/>
                  </a:cubicBezTo>
                  <a:cubicBezTo>
                    <a:pt x="139" y="109"/>
                    <a:pt x="135" y="110"/>
                    <a:pt x="134" y="106"/>
                  </a:cubicBezTo>
                  <a:cubicBezTo>
                    <a:pt x="129" y="107"/>
                    <a:pt x="129" y="102"/>
                    <a:pt x="123" y="103"/>
                  </a:cubicBezTo>
                  <a:cubicBezTo>
                    <a:pt x="123" y="106"/>
                    <a:pt x="128" y="104"/>
                    <a:pt x="129" y="106"/>
                  </a:cubicBezTo>
                  <a:cubicBezTo>
                    <a:pt x="124" y="111"/>
                    <a:pt x="133" y="108"/>
                    <a:pt x="129" y="110"/>
                  </a:cubicBezTo>
                  <a:cubicBezTo>
                    <a:pt x="129" y="112"/>
                    <a:pt x="132" y="112"/>
                    <a:pt x="134" y="113"/>
                  </a:cubicBezTo>
                  <a:cubicBezTo>
                    <a:pt x="135" y="114"/>
                    <a:pt x="134" y="115"/>
                    <a:pt x="136" y="115"/>
                  </a:cubicBezTo>
                  <a:cubicBezTo>
                    <a:pt x="138" y="115"/>
                    <a:pt x="138" y="115"/>
                    <a:pt x="138" y="117"/>
                  </a:cubicBezTo>
                  <a:cubicBezTo>
                    <a:pt x="134" y="118"/>
                    <a:pt x="132" y="117"/>
                    <a:pt x="129" y="115"/>
                  </a:cubicBezTo>
                  <a:cubicBezTo>
                    <a:pt x="127" y="113"/>
                    <a:pt x="123" y="114"/>
                    <a:pt x="120" y="112"/>
                  </a:cubicBezTo>
                  <a:cubicBezTo>
                    <a:pt x="119" y="111"/>
                    <a:pt x="115" y="109"/>
                    <a:pt x="113" y="109"/>
                  </a:cubicBezTo>
                  <a:cubicBezTo>
                    <a:pt x="111" y="109"/>
                    <a:pt x="111" y="107"/>
                    <a:pt x="110" y="106"/>
                  </a:cubicBezTo>
                  <a:cubicBezTo>
                    <a:pt x="109" y="105"/>
                    <a:pt x="106" y="106"/>
                    <a:pt x="105" y="105"/>
                  </a:cubicBezTo>
                  <a:cubicBezTo>
                    <a:pt x="104" y="104"/>
                    <a:pt x="104" y="102"/>
                    <a:pt x="103" y="101"/>
                  </a:cubicBezTo>
                  <a:cubicBezTo>
                    <a:pt x="103" y="100"/>
                    <a:pt x="99" y="101"/>
                    <a:pt x="101" y="98"/>
                  </a:cubicBezTo>
                  <a:cubicBezTo>
                    <a:pt x="95" y="98"/>
                    <a:pt x="94" y="92"/>
                    <a:pt x="91" y="89"/>
                  </a:cubicBezTo>
                  <a:cubicBezTo>
                    <a:pt x="92" y="89"/>
                    <a:pt x="90" y="84"/>
                    <a:pt x="92" y="82"/>
                  </a:cubicBezTo>
                  <a:cubicBezTo>
                    <a:pt x="92" y="82"/>
                    <a:pt x="95" y="83"/>
                    <a:pt x="95" y="82"/>
                  </a:cubicBezTo>
                  <a:cubicBezTo>
                    <a:pt x="95" y="82"/>
                    <a:pt x="93" y="80"/>
                    <a:pt x="94" y="78"/>
                  </a:cubicBezTo>
                  <a:cubicBezTo>
                    <a:pt x="94" y="78"/>
                    <a:pt x="96" y="78"/>
                    <a:pt x="96" y="78"/>
                  </a:cubicBezTo>
                  <a:cubicBezTo>
                    <a:pt x="97" y="77"/>
                    <a:pt x="96" y="74"/>
                    <a:pt x="96" y="73"/>
                  </a:cubicBezTo>
                  <a:cubicBezTo>
                    <a:pt x="97" y="72"/>
                    <a:pt x="99" y="73"/>
                    <a:pt x="99" y="73"/>
                  </a:cubicBezTo>
                  <a:cubicBezTo>
                    <a:pt x="101" y="71"/>
                    <a:pt x="99" y="67"/>
                    <a:pt x="101" y="66"/>
                  </a:cubicBezTo>
                  <a:cubicBezTo>
                    <a:pt x="100" y="64"/>
                    <a:pt x="98" y="64"/>
                    <a:pt x="96" y="64"/>
                  </a:cubicBezTo>
                  <a:cubicBezTo>
                    <a:pt x="96" y="57"/>
                    <a:pt x="96" y="57"/>
                    <a:pt x="96" y="57"/>
                  </a:cubicBezTo>
                  <a:cubicBezTo>
                    <a:pt x="95" y="57"/>
                    <a:pt x="94" y="57"/>
                    <a:pt x="94" y="59"/>
                  </a:cubicBezTo>
                  <a:cubicBezTo>
                    <a:pt x="91" y="57"/>
                    <a:pt x="92" y="54"/>
                    <a:pt x="91" y="53"/>
                  </a:cubicBezTo>
                  <a:cubicBezTo>
                    <a:pt x="90" y="53"/>
                    <a:pt x="89" y="55"/>
                    <a:pt x="88" y="54"/>
                  </a:cubicBezTo>
                  <a:cubicBezTo>
                    <a:pt x="88" y="54"/>
                    <a:pt x="87" y="53"/>
                    <a:pt x="87" y="53"/>
                  </a:cubicBezTo>
                  <a:cubicBezTo>
                    <a:pt x="86" y="52"/>
                    <a:pt x="84" y="50"/>
                    <a:pt x="84" y="50"/>
                  </a:cubicBezTo>
                  <a:cubicBezTo>
                    <a:pt x="83" y="50"/>
                    <a:pt x="82" y="52"/>
                    <a:pt x="81" y="52"/>
                  </a:cubicBezTo>
                  <a:cubicBezTo>
                    <a:pt x="81" y="51"/>
                    <a:pt x="79" y="48"/>
                    <a:pt x="75" y="49"/>
                  </a:cubicBezTo>
                  <a:cubicBezTo>
                    <a:pt x="81" y="42"/>
                    <a:pt x="68" y="46"/>
                    <a:pt x="70" y="39"/>
                  </a:cubicBezTo>
                  <a:cubicBezTo>
                    <a:pt x="66" y="39"/>
                    <a:pt x="63" y="39"/>
                    <a:pt x="63" y="43"/>
                  </a:cubicBezTo>
                  <a:cubicBezTo>
                    <a:pt x="61" y="44"/>
                    <a:pt x="59" y="42"/>
                    <a:pt x="59" y="42"/>
                  </a:cubicBezTo>
                  <a:cubicBezTo>
                    <a:pt x="57" y="42"/>
                    <a:pt x="56" y="43"/>
                    <a:pt x="54" y="43"/>
                  </a:cubicBezTo>
                  <a:cubicBezTo>
                    <a:pt x="52" y="43"/>
                    <a:pt x="51" y="42"/>
                    <a:pt x="49" y="42"/>
                  </a:cubicBezTo>
                  <a:cubicBezTo>
                    <a:pt x="46" y="42"/>
                    <a:pt x="46" y="43"/>
                    <a:pt x="43" y="43"/>
                  </a:cubicBezTo>
                  <a:cubicBezTo>
                    <a:pt x="40" y="43"/>
                    <a:pt x="39" y="42"/>
                    <a:pt x="37" y="42"/>
                  </a:cubicBezTo>
                  <a:cubicBezTo>
                    <a:pt x="31" y="41"/>
                    <a:pt x="26" y="42"/>
                    <a:pt x="19" y="40"/>
                  </a:cubicBezTo>
                  <a:cubicBezTo>
                    <a:pt x="19" y="40"/>
                    <a:pt x="17" y="38"/>
                    <a:pt x="16" y="37"/>
                  </a:cubicBezTo>
                  <a:cubicBezTo>
                    <a:pt x="14" y="37"/>
                    <a:pt x="12" y="38"/>
                    <a:pt x="12" y="35"/>
                  </a:cubicBezTo>
                  <a:cubicBezTo>
                    <a:pt x="10" y="34"/>
                    <a:pt x="5" y="36"/>
                    <a:pt x="7" y="32"/>
                  </a:cubicBezTo>
                  <a:cubicBezTo>
                    <a:pt x="11" y="33"/>
                    <a:pt x="13" y="30"/>
                    <a:pt x="15" y="29"/>
                  </a:cubicBezTo>
                  <a:cubicBezTo>
                    <a:pt x="13" y="26"/>
                    <a:pt x="5" y="28"/>
                    <a:pt x="4" y="25"/>
                  </a:cubicBezTo>
                  <a:cubicBezTo>
                    <a:pt x="3" y="25"/>
                    <a:pt x="2" y="25"/>
                    <a:pt x="2" y="26"/>
                  </a:cubicBezTo>
                  <a:cubicBezTo>
                    <a:pt x="0" y="26"/>
                    <a:pt x="4" y="20"/>
                    <a:pt x="5" y="19"/>
                  </a:cubicBezTo>
                  <a:cubicBezTo>
                    <a:pt x="4" y="14"/>
                    <a:pt x="8" y="13"/>
                    <a:pt x="7" y="8"/>
                  </a:cubicBezTo>
                  <a:moveTo>
                    <a:pt x="109" y="81"/>
                  </a:moveTo>
                  <a:cubicBezTo>
                    <a:pt x="110" y="78"/>
                    <a:pt x="116" y="80"/>
                    <a:pt x="119" y="80"/>
                  </a:cubicBezTo>
                  <a:cubicBezTo>
                    <a:pt x="119" y="77"/>
                    <a:pt x="117" y="77"/>
                    <a:pt x="116" y="75"/>
                  </a:cubicBezTo>
                  <a:cubicBezTo>
                    <a:pt x="114" y="73"/>
                    <a:pt x="111" y="75"/>
                    <a:pt x="108" y="73"/>
                  </a:cubicBezTo>
                  <a:cubicBezTo>
                    <a:pt x="108" y="75"/>
                    <a:pt x="106" y="81"/>
                    <a:pt x="109" y="81"/>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92" name="Freeform 94"/>
            <p:cNvSpPr>
              <a:spLocks/>
            </p:cNvSpPr>
            <p:nvPr/>
          </p:nvSpPr>
          <p:spPr bwMode="auto">
            <a:xfrm>
              <a:off x="1816100" y="1190625"/>
              <a:ext cx="388938" cy="193675"/>
            </a:xfrm>
            <a:custGeom>
              <a:avLst/>
              <a:gdLst>
                <a:gd name="T0" fmla="*/ 12 w 104"/>
                <a:gd name="T1" fmla="*/ 40 h 52"/>
                <a:gd name="T2" fmla="*/ 13 w 104"/>
                <a:gd name="T3" fmla="*/ 36 h 52"/>
                <a:gd name="T4" fmla="*/ 19 w 104"/>
                <a:gd name="T5" fmla="*/ 34 h 52"/>
                <a:gd name="T6" fmla="*/ 22 w 104"/>
                <a:gd name="T7" fmla="*/ 33 h 52"/>
                <a:gd name="T8" fmla="*/ 37 w 104"/>
                <a:gd name="T9" fmla="*/ 31 h 52"/>
                <a:gd name="T10" fmla="*/ 22 w 104"/>
                <a:gd name="T11" fmla="*/ 30 h 52"/>
                <a:gd name="T12" fmla="*/ 20 w 104"/>
                <a:gd name="T13" fmla="*/ 29 h 52"/>
                <a:gd name="T14" fmla="*/ 16 w 104"/>
                <a:gd name="T15" fmla="*/ 30 h 52"/>
                <a:gd name="T16" fmla="*/ 7 w 104"/>
                <a:gd name="T17" fmla="*/ 29 h 52"/>
                <a:gd name="T18" fmla="*/ 15 w 104"/>
                <a:gd name="T19" fmla="*/ 23 h 52"/>
                <a:gd name="T20" fmla="*/ 19 w 104"/>
                <a:gd name="T21" fmla="*/ 23 h 52"/>
                <a:gd name="T22" fmla="*/ 3 w 104"/>
                <a:gd name="T23" fmla="*/ 20 h 52"/>
                <a:gd name="T24" fmla="*/ 0 w 104"/>
                <a:gd name="T25" fmla="*/ 16 h 52"/>
                <a:gd name="T26" fmla="*/ 7 w 104"/>
                <a:gd name="T27" fmla="*/ 10 h 52"/>
                <a:gd name="T28" fmla="*/ 7 w 104"/>
                <a:gd name="T29" fmla="*/ 9 h 52"/>
                <a:gd name="T30" fmla="*/ 22 w 104"/>
                <a:gd name="T31" fmla="*/ 3 h 52"/>
                <a:gd name="T32" fmla="*/ 26 w 104"/>
                <a:gd name="T33" fmla="*/ 1 h 52"/>
                <a:gd name="T34" fmla="*/ 29 w 104"/>
                <a:gd name="T35" fmla="*/ 2 h 52"/>
                <a:gd name="T36" fmla="*/ 31 w 104"/>
                <a:gd name="T37" fmla="*/ 8 h 52"/>
                <a:gd name="T38" fmla="*/ 29 w 104"/>
                <a:gd name="T39" fmla="*/ 9 h 52"/>
                <a:gd name="T40" fmla="*/ 31 w 104"/>
                <a:gd name="T41" fmla="*/ 10 h 52"/>
                <a:gd name="T42" fmla="*/ 33 w 104"/>
                <a:gd name="T43" fmla="*/ 8 h 52"/>
                <a:gd name="T44" fmla="*/ 41 w 104"/>
                <a:gd name="T45" fmla="*/ 6 h 52"/>
                <a:gd name="T46" fmla="*/ 45 w 104"/>
                <a:gd name="T47" fmla="*/ 13 h 52"/>
                <a:gd name="T48" fmla="*/ 51 w 104"/>
                <a:gd name="T49" fmla="*/ 10 h 52"/>
                <a:gd name="T50" fmla="*/ 55 w 104"/>
                <a:gd name="T51" fmla="*/ 6 h 52"/>
                <a:gd name="T52" fmla="*/ 59 w 104"/>
                <a:gd name="T53" fmla="*/ 8 h 52"/>
                <a:gd name="T54" fmla="*/ 61 w 104"/>
                <a:gd name="T55" fmla="*/ 13 h 52"/>
                <a:gd name="T56" fmla="*/ 64 w 104"/>
                <a:gd name="T57" fmla="*/ 19 h 52"/>
                <a:gd name="T58" fmla="*/ 69 w 104"/>
                <a:gd name="T59" fmla="*/ 15 h 52"/>
                <a:gd name="T60" fmla="*/ 65 w 104"/>
                <a:gd name="T61" fmla="*/ 12 h 52"/>
                <a:gd name="T62" fmla="*/ 65 w 104"/>
                <a:gd name="T63" fmla="*/ 3 h 52"/>
                <a:gd name="T64" fmla="*/ 71 w 104"/>
                <a:gd name="T65" fmla="*/ 2 h 52"/>
                <a:gd name="T66" fmla="*/ 76 w 104"/>
                <a:gd name="T67" fmla="*/ 12 h 52"/>
                <a:gd name="T68" fmla="*/ 80 w 104"/>
                <a:gd name="T69" fmla="*/ 15 h 52"/>
                <a:gd name="T70" fmla="*/ 83 w 104"/>
                <a:gd name="T71" fmla="*/ 19 h 52"/>
                <a:gd name="T72" fmla="*/ 82 w 104"/>
                <a:gd name="T73" fmla="*/ 23 h 52"/>
                <a:gd name="T74" fmla="*/ 86 w 104"/>
                <a:gd name="T75" fmla="*/ 29 h 52"/>
                <a:gd name="T76" fmla="*/ 99 w 104"/>
                <a:gd name="T77" fmla="*/ 30 h 52"/>
                <a:gd name="T78" fmla="*/ 103 w 104"/>
                <a:gd name="T79" fmla="*/ 34 h 52"/>
                <a:gd name="T80" fmla="*/ 104 w 104"/>
                <a:gd name="T81" fmla="*/ 37 h 52"/>
                <a:gd name="T82" fmla="*/ 93 w 104"/>
                <a:gd name="T83" fmla="*/ 37 h 52"/>
                <a:gd name="T84" fmla="*/ 96 w 104"/>
                <a:gd name="T85" fmla="*/ 47 h 52"/>
                <a:gd name="T86" fmla="*/ 80 w 104"/>
                <a:gd name="T87" fmla="*/ 47 h 52"/>
                <a:gd name="T88" fmla="*/ 61 w 104"/>
                <a:gd name="T89" fmla="*/ 47 h 52"/>
                <a:gd name="T90" fmla="*/ 54 w 104"/>
                <a:gd name="T91" fmla="*/ 48 h 52"/>
                <a:gd name="T92" fmla="*/ 52 w 104"/>
                <a:gd name="T93" fmla="*/ 51 h 52"/>
                <a:gd name="T94" fmla="*/ 34 w 104"/>
                <a:gd name="T95" fmla="*/ 51 h 52"/>
                <a:gd name="T96" fmla="*/ 29 w 104"/>
                <a:gd name="T97" fmla="*/ 43 h 52"/>
                <a:gd name="T98" fmla="*/ 17 w 104"/>
                <a:gd name="T99" fmla="*/ 40 h 52"/>
                <a:gd name="T100" fmla="*/ 16 w 104"/>
                <a:gd name="T101" fmla="*/ 41 h 52"/>
                <a:gd name="T102" fmla="*/ 16 w 104"/>
                <a:gd name="T103" fmla="*/ 38 h 52"/>
                <a:gd name="T104" fmla="*/ 12 w 104"/>
                <a:gd name="T105" fmla="*/ 4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4" h="52">
                  <a:moveTo>
                    <a:pt x="12" y="40"/>
                  </a:moveTo>
                  <a:cubicBezTo>
                    <a:pt x="9" y="40"/>
                    <a:pt x="12" y="36"/>
                    <a:pt x="13" y="36"/>
                  </a:cubicBezTo>
                  <a:cubicBezTo>
                    <a:pt x="13" y="34"/>
                    <a:pt x="17" y="35"/>
                    <a:pt x="19" y="34"/>
                  </a:cubicBezTo>
                  <a:cubicBezTo>
                    <a:pt x="20" y="34"/>
                    <a:pt x="20" y="33"/>
                    <a:pt x="22" y="33"/>
                  </a:cubicBezTo>
                  <a:cubicBezTo>
                    <a:pt x="27" y="32"/>
                    <a:pt x="33" y="35"/>
                    <a:pt x="37" y="31"/>
                  </a:cubicBezTo>
                  <a:cubicBezTo>
                    <a:pt x="36" y="28"/>
                    <a:pt x="27" y="31"/>
                    <a:pt x="22" y="30"/>
                  </a:cubicBezTo>
                  <a:cubicBezTo>
                    <a:pt x="21" y="30"/>
                    <a:pt x="20" y="29"/>
                    <a:pt x="20" y="29"/>
                  </a:cubicBezTo>
                  <a:cubicBezTo>
                    <a:pt x="19" y="29"/>
                    <a:pt x="18" y="30"/>
                    <a:pt x="16" y="30"/>
                  </a:cubicBezTo>
                  <a:cubicBezTo>
                    <a:pt x="13" y="30"/>
                    <a:pt x="10" y="28"/>
                    <a:pt x="7" y="29"/>
                  </a:cubicBezTo>
                  <a:cubicBezTo>
                    <a:pt x="4" y="25"/>
                    <a:pt x="14" y="26"/>
                    <a:pt x="15" y="23"/>
                  </a:cubicBezTo>
                  <a:cubicBezTo>
                    <a:pt x="15" y="21"/>
                    <a:pt x="18" y="23"/>
                    <a:pt x="19" y="23"/>
                  </a:cubicBezTo>
                  <a:cubicBezTo>
                    <a:pt x="18" y="15"/>
                    <a:pt x="10" y="23"/>
                    <a:pt x="3" y="20"/>
                  </a:cubicBezTo>
                  <a:cubicBezTo>
                    <a:pt x="0" y="18"/>
                    <a:pt x="6" y="16"/>
                    <a:pt x="0" y="16"/>
                  </a:cubicBezTo>
                  <a:cubicBezTo>
                    <a:pt x="2" y="13"/>
                    <a:pt x="2" y="9"/>
                    <a:pt x="7" y="10"/>
                  </a:cubicBezTo>
                  <a:cubicBezTo>
                    <a:pt x="9" y="10"/>
                    <a:pt x="8" y="9"/>
                    <a:pt x="7" y="9"/>
                  </a:cubicBezTo>
                  <a:cubicBezTo>
                    <a:pt x="10" y="6"/>
                    <a:pt x="16" y="5"/>
                    <a:pt x="22" y="3"/>
                  </a:cubicBezTo>
                  <a:cubicBezTo>
                    <a:pt x="23" y="3"/>
                    <a:pt x="23" y="0"/>
                    <a:pt x="26" y="1"/>
                  </a:cubicBezTo>
                  <a:cubicBezTo>
                    <a:pt x="26" y="2"/>
                    <a:pt x="27" y="2"/>
                    <a:pt x="29" y="2"/>
                  </a:cubicBezTo>
                  <a:cubicBezTo>
                    <a:pt x="28" y="6"/>
                    <a:pt x="26" y="7"/>
                    <a:pt x="31" y="8"/>
                  </a:cubicBezTo>
                  <a:cubicBezTo>
                    <a:pt x="31" y="9"/>
                    <a:pt x="30" y="9"/>
                    <a:pt x="29" y="9"/>
                  </a:cubicBezTo>
                  <a:cubicBezTo>
                    <a:pt x="28" y="10"/>
                    <a:pt x="30" y="11"/>
                    <a:pt x="31" y="10"/>
                  </a:cubicBezTo>
                  <a:cubicBezTo>
                    <a:pt x="33" y="10"/>
                    <a:pt x="32" y="8"/>
                    <a:pt x="33" y="8"/>
                  </a:cubicBezTo>
                  <a:cubicBezTo>
                    <a:pt x="36" y="6"/>
                    <a:pt x="38" y="7"/>
                    <a:pt x="41" y="6"/>
                  </a:cubicBezTo>
                  <a:cubicBezTo>
                    <a:pt x="43" y="8"/>
                    <a:pt x="46" y="9"/>
                    <a:pt x="45" y="13"/>
                  </a:cubicBezTo>
                  <a:cubicBezTo>
                    <a:pt x="48" y="13"/>
                    <a:pt x="47" y="9"/>
                    <a:pt x="51" y="10"/>
                  </a:cubicBezTo>
                  <a:cubicBezTo>
                    <a:pt x="52" y="9"/>
                    <a:pt x="54" y="8"/>
                    <a:pt x="55" y="6"/>
                  </a:cubicBezTo>
                  <a:cubicBezTo>
                    <a:pt x="56" y="7"/>
                    <a:pt x="57" y="8"/>
                    <a:pt x="59" y="8"/>
                  </a:cubicBezTo>
                  <a:cubicBezTo>
                    <a:pt x="60" y="10"/>
                    <a:pt x="60" y="11"/>
                    <a:pt x="61" y="13"/>
                  </a:cubicBezTo>
                  <a:cubicBezTo>
                    <a:pt x="62" y="15"/>
                    <a:pt x="65" y="15"/>
                    <a:pt x="64" y="19"/>
                  </a:cubicBezTo>
                  <a:cubicBezTo>
                    <a:pt x="66" y="18"/>
                    <a:pt x="66" y="15"/>
                    <a:pt x="69" y="15"/>
                  </a:cubicBezTo>
                  <a:cubicBezTo>
                    <a:pt x="69" y="13"/>
                    <a:pt x="66" y="13"/>
                    <a:pt x="65" y="12"/>
                  </a:cubicBezTo>
                  <a:cubicBezTo>
                    <a:pt x="64" y="9"/>
                    <a:pt x="66" y="7"/>
                    <a:pt x="65" y="3"/>
                  </a:cubicBezTo>
                  <a:cubicBezTo>
                    <a:pt x="68" y="4"/>
                    <a:pt x="68" y="2"/>
                    <a:pt x="71" y="2"/>
                  </a:cubicBezTo>
                  <a:cubicBezTo>
                    <a:pt x="71" y="5"/>
                    <a:pt x="74" y="8"/>
                    <a:pt x="76" y="12"/>
                  </a:cubicBezTo>
                  <a:cubicBezTo>
                    <a:pt x="77" y="12"/>
                    <a:pt x="79" y="18"/>
                    <a:pt x="80" y="15"/>
                  </a:cubicBezTo>
                  <a:cubicBezTo>
                    <a:pt x="82" y="15"/>
                    <a:pt x="81" y="19"/>
                    <a:pt x="83" y="19"/>
                  </a:cubicBezTo>
                  <a:cubicBezTo>
                    <a:pt x="83" y="21"/>
                    <a:pt x="83" y="23"/>
                    <a:pt x="82" y="23"/>
                  </a:cubicBezTo>
                  <a:cubicBezTo>
                    <a:pt x="82" y="26"/>
                    <a:pt x="87" y="24"/>
                    <a:pt x="86" y="29"/>
                  </a:cubicBezTo>
                  <a:cubicBezTo>
                    <a:pt x="91" y="26"/>
                    <a:pt x="92" y="31"/>
                    <a:pt x="99" y="30"/>
                  </a:cubicBezTo>
                  <a:cubicBezTo>
                    <a:pt x="96" y="36"/>
                    <a:pt x="102" y="33"/>
                    <a:pt x="103" y="34"/>
                  </a:cubicBezTo>
                  <a:cubicBezTo>
                    <a:pt x="103" y="34"/>
                    <a:pt x="100" y="38"/>
                    <a:pt x="104" y="37"/>
                  </a:cubicBezTo>
                  <a:cubicBezTo>
                    <a:pt x="102" y="44"/>
                    <a:pt x="99" y="35"/>
                    <a:pt x="93" y="37"/>
                  </a:cubicBezTo>
                  <a:cubicBezTo>
                    <a:pt x="92" y="43"/>
                    <a:pt x="98" y="41"/>
                    <a:pt x="96" y="47"/>
                  </a:cubicBezTo>
                  <a:cubicBezTo>
                    <a:pt x="91" y="48"/>
                    <a:pt x="84" y="50"/>
                    <a:pt x="80" y="47"/>
                  </a:cubicBezTo>
                  <a:cubicBezTo>
                    <a:pt x="76" y="44"/>
                    <a:pt x="67" y="43"/>
                    <a:pt x="61" y="47"/>
                  </a:cubicBezTo>
                  <a:cubicBezTo>
                    <a:pt x="59" y="48"/>
                    <a:pt x="57" y="47"/>
                    <a:pt x="54" y="48"/>
                  </a:cubicBezTo>
                  <a:cubicBezTo>
                    <a:pt x="53" y="49"/>
                    <a:pt x="53" y="50"/>
                    <a:pt x="52" y="51"/>
                  </a:cubicBezTo>
                  <a:cubicBezTo>
                    <a:pt x="49" y="49"/>
                    <a:pt x="41" y="52"/>
                    <a:pt x="34" y="51"/>
                  </a:cubicBezTo>
                  <a:cubicBezTo>
                    <a:pt x="32" y="48"/>
                    <a:pt x="30" y="46"/>
                    <a:pt x="29" y="43"/>
                  </a:cubicBezTo>
                  <a:cubicBezTo>
                    <a:pt x="24" y="42"/>
                    <a:pt x="18" y="44"/>
                    <a:pt x="17" y="40"/>
                  </a:cubicBezTo>
                  <a:cubicBezTo>
                    <a:pt x="16" y="40"/>
                    <a:pt x="16" y="40"/>
                    <a:pt x="16" y="41"/>
                  </a:cubicBezTo>
                  <a:cubicBezTo>
                    <a:pt x="14" y="41"/>
                    <a:pt x="14" y="38"/>
                    <a:pt x="16" y="38"/>
                  </a:cubicBezTo>
                  <a:cubicBezTo>
                    <a:pt x="16" y="36"/>
                    <a:pt x="12" y="39"/>
                    <a:pt x="12" y="4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93" name="Freeform 95"/>
            <p:cNvSpPr>
              <a:spLocks noEditPoints="1"/>
            </p:cNvSpPr>
            <p:nvPr/>
          </p:nvSpPr>
          <p:spPr bwMode="auto">
            <a:xfrm>
              <a:off x="776287" y="1235075"/>
              <a:ext cx="2790825" cy="3240088"/>
            </a:xfrm>
            <a:custGeom>
              <a:avLst/>
              <a:gdLst>
                <a:gd name="T0" fmla="*/ 486 w 744"/>
                <a:gd name="T1" fmla="*/ 57 h 864"/>
                <a:gd name="T2" fmla="*/ 437 w 744"/>
                <a:gd name="T3" fmla="*/ 91 h 864"/>
                <a:gd name="T4" fmla="*/ 432 w 744"/>
                <a:gd name="T5" fmla="*/ 142 h 864"/>
                <a:gd name="T6" fmla="*/ 492 w 744"/>
                <a:gd name="T7" fmla="*/ 182 h 864"/>
                <a:gd name="T8" fmla="*/ 512 w 744"/>
                <a:gd name="T9" fmla="*/ 127 h 864"/>
                <a:gd name="T10" fmla="*/ 562 w 744"/>
                <a:gd name="T11" fmla="*/ 126 h 864"/>
                <a:gd name="T12" fmla="*/ 609 w 744"/>
                <a:gd name="T13" fmla="*/ 139 h 864"/>
                <a:gd name="T14" fmla="*/ 627 w 744"/>
                <a:gd name="T15" fmla="*/ 186 h 864"/>
                <a:gd name="T16" fmla="*/ 569 w 744"/>
                <a:gd name="T17" fmla="*/ 207 h 864"/>
                <a:gd name="T18" fmla="*/ 604 w 744"/>
                <a:gd name="T19" fmla="*/ 228 h 864"/>
                <a:gd name="T20" fmla="*/ 590 w 744"/>
                <a:gd name="T21" fmla="*/ 236 h 864"/>
                <a:gd name="T22" fmla="*/ 527 w 744"/>
                <a:gd name="T23" fmla="*/ 282 h 864"/>
                <a:gd name="T24" fmla="*/ 501 w 744"/>
                <a:gd name="T25" fmla="*/ 360 h 864"/>
                <a:gd name="T26" fmla="*/ 446 w 744"/>
                <a:gd name="T27" fmla="*/ 329 h 864"/>
                <a:gd name="T28" fmla="*/ 402 w 744"/>
                <a:gd name="T29" fmla="*/ 388 h 864"/>
                <a:gd name="T30" fmla="*/ 451 w 744"/>
                <a:gd name="T31" fmla="*/ 412 h 864"/>
                <a:gd name="T32" fmla="*/ 520 w 744"/>
                <a:gd name="T33" fmla="*/ 459 h 864"/>
                <a:gd name="T34" fmla="*/ 576 w 744"/>
                <a:gd name="T35" fmla="*/ 450 h 864"/>
                <a:gd name="T36" fmla="*/ 665 w 744"/>
                <a:gd name="T37" fmla="*/ 488 h 864"/>
                <a:gd name="T38" fmla="*/ 743 w 744"/>
                <a:gd name="T39" fmla="*/ 536 h 864"/>
                <a:gd name="T40" fmla="*/ 710 w 744"/>
                <a:gd name="T41" fmla="*/ 644 h 864"/>
                <a:gd name="T42" fmla="*/ 666 w 744"/>
                <a:gd name="T43" fmla="*/ 691 h 864"/>
                <a:gd name="T44" fmla="*/ 624 w 744"/>
                <a:gd name="T45" fmla="*/ 738 h 864"/>
                <a:gd name="T46" fmla="*/ 586 w 744"/>
                <a:gd name="T47" fmla="*/ 781 h 864"/>
                <a:gd name="T48" fmla="*/ 569 w 744"/>
                <a:gd name="T49" fmla="*/ 815 h 864"/>
                <a:gd name="T50" fmla="*/ 538 w 744"/>
                <a:gd name="T51" fmla="*/ 849 h 864"/>
                <a:gd name="T52" fmla="*/ 529 w 744"/>
                <a:gd name="T53" fmla="*/ 802 h 864"/>
                <a:gd name="T54" fmla="*/ 552 w 744"/>
                <a:gd name="T55" fmla="*/ 705 h 864"/>
                <a:gd name="T56" fmla="*/ 550 w 744"/>
                <a:gd name="T57" fmla="*/ 613 h 864"/>
                <a:gd name="T58" fmla="*/ 501 w 744"/>
                <a:gd name="T59" fmla="*/ 550 h 864"/>
                <a:gd name="T60" fmla="*/ 510 w 744"/>
                <a:gd name="T61" fmla="*/ 498 h 864"/>
                <a:gd name="T62" fmla="*/ 467 w 744"/>
                <a:gd name="T63" fmla="*/ 443 h 864"/>
                <a:gd name="T64" fmla="*/ 421 w 744"/>
                <a:gd name="T65" fmla="*/ 415 h 864"/>
                <a:gd name="T66" fmla="*/ 349 w 744"/>
                <a:gd name="T67" fmla="*/ 374 h 864"/>
                <a:gd name="T68" fmla="*/ 308 w 744"/>
                <a:gd name="T69" fmla="*/ 332 h 864"/>
                <a:gd name="T70" fmla="*/ 308 w 744"/>
                <a:gd name="T71" fmla="*/ 349 h 864"/>
                <a:gd name="T72" fmla="*/ 266 w 744"/>
                <a:gd name="T73" fmla="*/ 296 h 864"/>
                <a:gd name="T74" fmla="*/ 240 w 744"/>
                <a:gd name="T75" fmla="*/ 202 h 864"/>
                <a:gd name="T76" fmla="*/ 224 w 744"/>
                <a:gd name="T77" fmla="*/ 177 h 864"/>
                <a:gd name="T78" fmla="*/ 183 w 744"/>
                <a:gd name="T79" fmla="*/ 132 h 864"/>
                <a:gd name="T80" fmla="*/ 113 w 744"/>
                <a:gd name="T81" fmla="*/ 109 h 864"/>
                <a:gd name="T82" fmla="*/ 78 w 744"/>
                <a:gd name="T83" fmla="*/ 127 h 864"/>
                <a:gd name="T84" fmla="*/ 43 w 744"/>
                <a:gd name="T85" fmla="*/ 150 h 864"/>
                <a:gd name="T86" fmla="*/ 18 w 744"/>
                <a:gd name="T87" fmla="*/ 116 h 864"/>
                <a:gd name="T88" fmla="*/ 7 w 744"/>
                <a:gd name="T89" fmla="*/ 74 h 864"/>
                <a:gd name="T90" fmla="*/ 21 w 744"/>
                <a:gd name="T91" fmla="*/ 48 h 864"/>
                <a:gd name="T92" fmla="*/ 71 w 744"/>
                <a:gd name="T93" fmla="*/ 17 h 864"/>
                <a:gd name="T94" fmla="*/ 192 w 744"/>
                <a:gd name="T95" fmla="*/ 29 h 864"/>
                <a:gd name="T96" fmla="*/ 249 w 744"/>
                <a:gd name="T97" fmla="*/ 32 h 864"/>
                <a:gd name="T98" fmla="*/ 339 w 744"/>
                <a:gd name="T99" fmla="*/ 56 h 864"/>
                <a:gd name="T100" fmla="*/ 404 w 744"/>
                <a:gd name="T101" fmla="*/ 41 h 864"/>
                <a:gd name="T102" fmla="*/ 422 w 744"/>
                <a:gd name="T103" fmla="*/ 10 h 864"/>
                <a:gd name="T104" fmla="*/ 456 w 744"/>
                <a:gd name="T105" fmla="*/ 39 h 864"/>
                <a:gd name="T106" fmla="*/ 244 w 744"/>
                <a:gd name="T107" fmla="*/ 66 h 864"/>
                <a:gd name="T108" fmla="*/ 314 w 744"/>
                <a:gd name="T109" fmla="*/ 102 h 864"/>
                <a:gd name="T110" fmla="*/ 303 w 744"/>
                <a:gd name="T111" fmla="*/ 101 h 864"/>
                <a:gd name="T112" fmla="*/ 401 w 744"/>
                <a:gd name="T113" fmla="*/ 189 h 864"/>
                <a:gd name="T114" fmla="*/ 433 w 744"/>
                <a:gd name="T115" fmla="*/ 223 h 864"/>
                <a:gd name="T116" fmla="*/ 461 w 744"/>
                <a:gd name="T117" fmla="*/ 205 h 864"/>
                <a:gd name="T118" fmla="*/ 456 w 744"/>
                <a:gd name="T119" fmla="*/ 257 h 864"/>
                <a:gd name="T120" fmla="*/ 505 w 744"/>
                <a:gd name="T121" fmla="*/ 240 h 864"/>
                <a:gd name="T122" fmla="*/ 491 w 744"/>
                <a:gd name="T123" fmla="*/ 255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44" h="864">
                  <a:moveTo>
                    <a:pt x="453" y="48"/>
                  </a:moveTo>
                  <a:cubicBezTo>
                    <a:pt x="453" y="50"/>
                    <a:pt x="457" y="45"/>
                    <a:pt x="456" y="52"/>
                  </a:cubicBezTo>
                  <a:cubicBezTo>
                    <a:pt x="460" y="52"/>
                    <a:pt x="460" y="52"/>
                    <a:pt x="460" y="52"/>
                  </a:cubicBezTo>
                  <a:cubicBezTo>
                    <a:pt x="462" y="51"/>
                    <a:pt x="463" y="48"/>
                    <a:pt x="463" y="45"/>
                  </a:cubicBezTo>
                  <a:cubicBezTo>
                    <a:pt x="464" y="44"/>
                    <a:pt x="466" y="43"/>
                    <a:pt x="465" y="41"/>
                  </a:cubicBezTo>
                  <a:cubicBezTo>
                    <a:pt x="470" y="42"/>
                    <a:pt x="467" y="36"/>
                    <a:pt x="471" y="38"/>
                  </a:cubicBezTo>
                  <a:cubicBezTo>
                    <a:pt x="471" y="28"/>
                    <a:pt x="471" y="28"/>
                    <a:pt x="471" y="28"/>
                  </a:cubicBezTo>
                  <a:cubicBezTo>
                    <a:pt x="476" y="27"/>
                    <a:pt x="478" y="26"/>
                    <a:pt x="482" y="28"/>
                  </a:cubicBezTo>
                  <a:cubicBezTo>
                    <a:pt x="484" y="28"/>
                    <a:pt x="483" y="31"/>
                    <a:pt x="484" y="32"/>
                  </a:cubicBezTo>
                  <a:cubicBezTo>
                    <a:pt x="484" y="32"/>
                    <a:pt x="486" y="32"/>
                    <a:pt x="486" y="32"/>
                  </a:cubicBezTo>
                  <a:cubicBezTo>
                    <a:pt x="488" y="33"/>
                    <a:pt x="489" y="35"/>
                    <a:pt x="491" y="35"/>
                  </a:cubicBezTo>
                  <a:cubicBezTo>
                    <a:pt x="491" y="39"/>
                    <a:pt x="489" y="41"/>
                    <a:pt x="486" y="42"/>
                  </a:cubicBezTo>
                  <a:cubicBezTo>
                    <a:pt x="489" y="44"/>
                    <a:pt x="488" y="49"/>
                    <a:pt x="492" y="50"/>
                  </a:cubicBezTo>
                  <a:cubicBezTo>
                    <a:pt x="491" y="54"/>
                    <a:pt x="487" y="54"/>
                    <a:pt x="486" y="57"/>
                  </a:cubicBezTo>
                  <a:cubicBezTo>
                    <a:pt x="484" y="57"/>
                    <a:pt x="483" y="60"/>
                    <a:pt x="482" y="57"/>
                  </a:cubicBezTo>
                  <a:cubicBezTo>
                    <a:pt x="480" y="59"/>
                    <a:pt x="480" y="62"/>
                    <a:pt x="478" y="64"/>
                  </a:cubicBezTo>
                  <a:cubicBezTo>
                    <a:pt x="476" y="63"/>
                    <a:pt x="479" y="60"/>
                    <a:pt x="472" y="62"/>
                  </a:cubicBezTo>
                  <a:cubicBezTo>
                    <a:pt x="472" y="60"/>
                    <a:pt x="474" y="60"/>
                    <a:pt x="475" y="60"/>
                  </a:cubicBezTo>
                  <a:cubicBezTo>
                    <a:pt x="472" y="56"/>
                    <a:pt x="467" y="61"/>
                    <a:pt x="463" y="60"/>
                  </a:cubicBezTo>
                  <a:cubicBezTo>
                    <a:pt x="464" y="65"/>
                    <a:pt x="463" y="63"/>
                    <a:pt x="463" y="69"/>
                  </a:cubicBezTo>
                  <a:cubicBezTo>
                    <a:pt x="461" y="69"/>
                    <a:pt x="462" y="67"/>
                    <a:pt x="461" y="66"/>
                  </a:cubicBezTo>
                  <a:cubicBezTo>
                    <a:pt x="458" y="66"/>
                    <a:pt x="459" y="71"/>
                    <a:pt x="454" y="70"/>
                  </a:cubicBezTo>
                  <a:cubicBezTo>
                    <a:pt x="455" y="72"/>
                    <a:pt x="457" y="71"/>
                    <a:pt x="457" y="73"/>
                  </a:cubicBezTo>
                  <a:cubicBezTo>
                    <a:pt x="457" y="75"/>
                    <a:pt x="455" y="76"/>
                    <a:pt x="456" y="78"/>
                  </a:cubicBezTo>
                  <a:cubicBezTo>
                    <a:pt x="452" y="75"/>
                    <a:pt x="448" y="84"/>
                    <a:pt x="447" y="83"/>
                  </a:cubicBezTo>
                  <a:cubicBezTo>
                    <a:pt x="446" y="82"/>
                    <a:pt x="445" y="81"/>
                    <a:pt x="444" y="85"/>
                  </a:cubicBezTo>
                  <a:cubicBezTo>
                    <a:pt x="439" y="85"/>
                    <a:pt x="439" y="85"/>
                    <a:pt x="439" y="85"/>
                  </a:cubicBezTo>
                  <a:cubicBezTo>
                    <a:pt x="437" y="86"/>
                    <a:pt x="438" y="89"/>
                    <a:pt x="437" y="91"/>
                  </a:cubicBezTo>
                  <a:cubicBezTo>
                    <a:pt x="436" y="89"/>
                    <a:pt x="435" y="90"/>
                    <a:pt x="435" y="92"/>
                  </a:cubicBezTo>
                  <a:cubicBezTo>
                    <a:pt x="432" y="90"/>
                    <a:pt x="431" y="92"/>
                    <a:pt x="428" y="92"/>
                  </a:cubicBezTo>
                  <a:cubicBezTo>
                    <a:pt x="429" y="94"/>
                    <a:pt x="429" y="96"/>
                    <a:pt x="429" y="98"/>
                  </a:cubicBezTo>
                  <a:cubicBezTo>
                    <a:pt x="426" y="95"/>
                    <a:pt x="427" y="99"/>
                    <a:pt x="425" y="102"/>
                  </a:cubicBezTo>
                  <a:cubicBezTo>
                    <a:pt x="423" y="105"/>
                    <a:pt x="419" y="108"/>
                    <a:pt x="419" y="115"/>
                  </a:cubicBezTo>
                  <a:cubicBezTo>
                    <a:pt x="416" y="117"/>
                    <a:pt x="415" y="121"/>
                    <a:pt x="412" y="123"/>
                  </a:cubicBezTo>
                  <a:cubicBezTo>
                    <a:pt x="412" y="126"/>
                    <a:pt x="414" y="123"/>
                    <a:pt x="414" y="123"/>
                  </a:cubicBezTo>
                  <a:cubicBezTo>
                    <a:pt x="415" y="123"/>
                    <a:pt x="414" y="124"/>
                    <a:pt x="415" y="125"/>
                  </a:cubicBezTo>
                  <a:cubicBezTo>
                    <a:pt x="416" y="125"/>
                    <a:pt x="417" y="127"/>
                    <a:pt x="418" y="127"/>
                  </a:cubicBezTo>
                  <a:cubicBezTo>
                    <a:pt x="419" y="128"/>
                    <a:pt x="420" y="125"/>
                    <a:pt x="423" y="127"/>
                  </a:cubicBezTo>
                  <a:cubicBezTo>
                    <a:pt x="424" y="128"/>
                    <a:pt x="425" y="129"/>
                    <a:pt x="426" y="129"/>
                  </a:cubicBezTo>
                  <a:cubicBezTo>
                    <a:pt x="426" y="135"/>
                    <a:pt x="426" y="135"/>
                    <a:pt x="426" y="135"/>
                  </a:cubicBezTo>
                  <a:cubicBezTo>
                    <a:pt x="427" y="136"/>
                    <a:pt x="429" y="135"/>
                    <a:pt x="429" y="137"/>
                  </a:cubicBezTo>
                  <a:cubicBezTo>
                    <a:pt x="430" y="139"/>
                    <a:pt x="432" y="139"/>
                    <a:pt x="432" y="142"/>
                  </a:cubicBezTo>
                  <a:cubicBezTo>
                    <a:pt x="439" y="141"/>
                    <a:pt x="444" y="143"/>
                    <a:pt x="449" y="142"/>
                  </a:cubicBezTo>
                  <a:cubicBezTo>
                    <a:pt x="449" y="146"/>
                    <a:pt x="455" y="145"/>
                    <a:pt x="458" y="149"/>
                  </a:cubicBezTo>
                  <a:cubicBezTo>
                    <a:pt x="459" y="149"/>
                    <a:pt x="460" y="148"/>
                    <a:pt x="460" y="150"/>
                  </a:cubicBezTo>
                  <a:cubicBezTo>
                    <a:pt x="460" y="152"/>
                    <a:pt x="461" y="150"/>
                    <a:pt x="461" y="150"/>
                  </a:cubicBezTo>
                  <a:cubicBezTo>
                    <a:pt x="463" y="150"/>
                    <a:pt x="463" y="152"/>
                    <a:pt x="464" y="153"/>
                  </a:cubicBezTo>
                  <a:cubicBezTo>
                    <a:pt x="466" y="154"/>
                    <a:pt x="469" y="152"/>
                    <a:pt x="468" y="156"/>
                  </a:cubicBezTo>
                  <a:cubicBezTo>
                    <a:pt x="476" y="155"/>
                    <a:pt x="480" y="158"/>
                    <a:pt x="486" y="158"/>
                  </a:cubicBezTo>
                  <a:cubicBezTo>
                    <a:pt x="487" y="163"/>
                    <a:pt x="485" y="167"/>
                    <a:pt x="488" y="170"/>
                  </a:cubicBezTo>
                  <a:cubicBezTo>
                    <a:pt x="488" y="169"/>
                    <a:pt x="489" y="172"/>
                    <a:pt x="489" y="171"/>
                  </a:cubicBezTo>
                  <a:cubicBezTo>
                    <a:pt x="490" y="172"/>
                    <a:pt x="488" y="174"/>
                    <a:pt x="488" y="174"/>
                  </a:cubicBezTo>
                  <a:cubicBezTo>
                    <a:pt x="489" y="175"/>
                    <a:pt x="490" y="174"/>
                    <a:pt x="491" y="175"/>
                  </a:cubicBezTo>
                  <a:cubicBezTo>
                    <a:pt x="491" y="176"/>
                    <a:pt x="488" y="179"/>
                    <a:pt x="492" y="178"/>
                  </a:cubicBezTo>
                  <a:cubicBezTo>
                    <a:pt x="491" y="179"/>
                    <a:pt x="491" y="180"/>
                    <a:pt x="491" y="182"/>
                  </a:cubicBezTo>
                  <a:cubicBezTo>
                    <a:pt x="491" y="184"/>
                    <a:pt x="492" y="183"/>
                    <a:pt x="492" y="182"/>
                  </a:cubicBezTo>
                  <a:cubicBezTo>
                    <a:pt x="494" y="182"/>
                    <a:pt x="493" y="184"/>
                    <a:pt x="493" y="185"/>
                  </a:cubicBezTo>
                  <a:cubicBezTo>
                    <a:pt x="494" y="185"/>
                    <a:pt x="496" y="185"/>
                    <a:pt x="496" y="185"/>
                  </a:cubicBezTo>
                  <a:cubicBezTo>
                    <a:pt x="498" y="187"/>
                    <a:pt x="503" y="187"/>
                    <a:pt x="508" y="185"/>
                  </a:cubicBezTo>
                  <a:cubicBezTo>
                    <a:pt x="509" y="179"/>
                    <a:pt x="509" y="177"/>
                    <a:pt x="508" y="171"/>
                  </a:cubicBezTo>
                  <a:cubicBezTo>
                    <a:pt x="508" y="169"/>
                    <a:pt x="505" y="170"/>
                    <a:pt x="505" y="170"/>
                  </a:cubicBezTo>
                  <a:cubicBezTo>
                    <a:pt x="503" y="167"/>
                    <a:pt x="507" y="162"/>
                    <a:pt x="502" y="164"/>
                  </a:cubicBezTo>
                  <a:cubicBezTo>
                    <a:pt x="503" y="163"/>
                    <a:pt x="505" y="163"/>
                    <a:pt x="505" y="160"/>
                  </a:cubicBezTo>
                  <a:cubicBezTo>
                    <a:pt x="511" y="161"/>
                    <a:pt x="510" y="157"/>
                    <a:pt x="515" y="157"/>
                  </a:cubicBezTo>
                  <a:cubicBezTo>
                    <a:pt x="517" y="157"/>
                    <a:pt x="515" y="154"/>
                    <a:pt x="516" y="153"/>
                  </a:cubicBezTo>
                  <a:cubicBezTo>
                    <a:pt x="516" y="153"/>
                    <a:pt x="520" y="155"/>
                    <a:pt x="520" y="153"/>
                  </a:cubicBezTo>
                  <a:cubicBezTo>
                    <a:pt x="517" y="147"/>
                    <a:pt x="522" y="141"/>
                    <a:pt x="519" y="137"/>
                  </a:cubicBezTo>
                  <a:cubicBezTo>
                    <a:pt x="519" y="135"/>
                    <a:pt x="517" y="137"/>
                    <a:pt x="517" y="137"/>
                  </a:cubicBezTo>
                  <a:cubicBezTo>
                    <a:pt x="515" y="136"/>
                    <a:pt x="518" y="132"/>
                    <a:pt x="513" y="133"/>
                  </a:cubicBezTo>
                  <a:cubicBezTo>
                    <a:pt x="513" y="131"/>
                    <a:pt x="511" y="130"/>
                    <a:pt x="512" y="127"/>
                  </a:cubicBezTo>
                  <a:cubicBezTo>
                    <a:pt x="511" y="124"/>
                    <a:pt x="513" y="123"/>
                    <a:pt x="516" y="123"/>
                  </a:cubicBezTo>
                  <a:cubicBezTo>
                    <a:pt x="513" y="122"/>
                    <a:pt x="518" y="114"/>
                    <a:pt x="512" y="113"/>
                  </a:cubicBezTo>
                  <a:cubicBezTo>
                    <a:pt x="513" y="112"/>
                    <a:pt x="513" y="111"/>
                    <a:pt x="513" y="109"/>
                  </a:cubicBezTo>
                  <a:cubicBezTo>
                    <a:pt x="513" y="110"/>
                    <a:pt x="512" y="109"/>
                    <a:pt x="512" y="108"/>
                  </a:cubicBezTo>
                  <a:cubicBezTo>
                    <a:pt x="512" y="108"/>
                    <a:pt x="513" y="108"/>
                    <a:pt x="513" y="106"/>
                  </a:cubicBezTo>
                  <a:cubicBezTo>
                    <a:pt x="513" y="105"/>
                    <a:pt x="512" y="105"/>
                    <a:pt x="512" y="104"/>
                  </a:cubicBezTo>
                  <a:cubicBezTo>
                    <a:pt x="512" y="102"/>
                    <a:pt x="515" y="99"/>
                    <a:pt x="512" y="98"/>
                  </a:cubicBezTo>
                  <a:cubicBezTo>
                    <a:pt x="512" y="96"/>
                    <a:pt x="523" y="95"/>
                    <a:pt x="522" y="99"/>
                  </a:cubicBezTo>
                  <a:cubicBezTo>
                    <a:pt x="527" y="99"/>
                    <a:pt x="535" y="101"/>
                    <a:pt x="537" y="97"/>
                  </a:cubicBezTo>
                  <a:cubicBezTo>
                    <a:pt x="540" y="101"/>
                    <a:pt x="547" y="100"/>
                    <a:pt x="547" y="108"/>
                  </a:cubicBezTo>
                  <a:cubicBezTo>
                    <a:pt x="558" y="108"/>
                    <a:pt x="558" y="108"/>
                    <a:pt x="558" y="108"/>
                  </a:cubicBezTo>
                  <a:cubicBezTo>
                    <a:pt x="558" y="110"/>
                    <a:pt x="559" y="110"/>
                    <a:pt x="561" y="111"/>
                  </a:cubicBezTo>
                  <a:cubicBezTo>
                    <a:pt x="561" y="113"/>
                    <a:pt x="560" y="116"/>
                    <a:pt x="561" y="119"/>
                  </a:cubicBezTo>
                  <a:cubicBezTo>
                    <a:pt x="561" y="122"/>
                    <a:pt x="565" y="125"/>
                    <a:pt x="562" y="126"/>
                  </a:cubicBezTo>
                  <a:cubicBezTo>
                    <a:pt x="562" y="128"/>
                    <a:pt x="565" y="127"/>
                    <a:pt x="566" y="127"/>
                  </a:cubicBezTo>
                  <a:cubicBezTo>
                    <a:pt x="566" y="132"/>
                    <a:pt x="572" y="129"/>
                    <a:pt x="568" y="133"/>
                  </a:cubicBezTo>
                  <a:cubicBezTo>
                    <a:pt x="574" y="134"/>
                    <a:pt x="575" y="131"/>
                    <a:pt x="580" y="132"/>
                  </a:cubicBezTo>
                  <a:cubicBezTo>
                    <a:pt x="581" y="130"/>
                    <a:pt x="580" y="129"/>
                    <a:pt x="579" y="129"/>
                  </a:cubicBezTo>
                  <a:cubicBezTo>
                    <a:pt x="580" y="126"/>
                    <a:pt x="581" y="126"/>
                    <a:pt x="583" y="127"/>
                  </a:cubicBezTo>
                  <a:cubicBezTo>
                    <a:pt x="582" y="123"/>
                    <a:pt x="586" y="123"/>
                    <a:pt x="588" y="122"/>
                  </a:cubicBezTo>
                  <a:cubicBezTo>
                    <a:pt x="588" y="121"/>
                    <a:pt x="586" y="121"/>
                    <a:pt x="586" y="120"/>
                  </a:cubicBezTo>
                  <a:cubicBezTo>
                    <a:pt x="586" y="119"/>
                    <a:pt x="589" y="118"/>
                    <a:pt x="592" y="118"/>
                  </a:cubicBezTo>
                  <a:cubicBezTo>
                    <a:pt x="589" y="121"/>
                    <a:pt x="591" y="121"/>
                    <a:pt x="595" y="125"/>
                  </a:cubicBezTo>
                  <a:cubicBezTo>
                    <a:pt x="596" y="127"/>
                    <a:pt x="598" y="130"/>
                    <a:pt x="603" y="130"/>
                  </a:cubicBezTo>
                  <a:cubicBezTo>
                    <a:pt x="603" y="132"/>
                    <a:pt x="600" y="131"/>
                    <a:pt x="600" y="133"/>
                  </a:cubicBezTo>
                  <a:cubicBezTo>
                    <a:pt x="601" y="135"/>
                    <a:pt x="603" y="135"/>
                    <a:pt x="603" y="137"/>
                  </a:cubicBezTo>
                  <a:cubicBezTo>
                    <a:pt x="605" y="138"/>
                    <a:pt x="604" y="135"/>
                    <a:pt x="604" y="135"/>
                  </a:cubicBezTo>
                  <a:cubicBezTo>
                    <a:pt x="608" y="133"/>
                    <a:pt x="603" y="140"/>
                    <a:pt x="609" y="139"/>
                  </a:cubicBezTo>
                  <a:cubicBezTo>
                    <a:pt x="606" y="142"/>
                    <a:pt x="610" y="144"/>
                    <a:pt x="606" y="147"/>
                  </a:cubicBezTo>
                  <a:cubicBezTo>
                    <a:pt x="606" y="150"/>
                    <a:pt x="610" y="149"/>
                    <a:pt x="611" y="150"/>
                  </a:cubicBezTo>
                  <a:cubicBezTo>
                    <a:pt x="612" y="150"/>
                    <a:pt x="609" y="152"/>
                    <a:pt x="610" y="153"/>
                  </a:cubicBezTo>
                  <a:cubicBezTo>
                    <a:pt x="611" y="153"/>
                    <a:pt x="613" y="154"/>
                    <a:pt x="614" y="154"/>
                  </a:cubicBezTo>
                  <a:cubicBezTo>
                    <a:pt x="615" y="155"/>
                    <a:pt x="616" y="156"/>
                    <a:pt x="617" y="157"/>
                  </a:cubicBezTo>
                  <a:cubicBezTo>
                    <a:pt x="619" y="158"/>
                    <a:pt x="622" y="159"/>
                    <a:pt x="624" y="161"/>
                  </a:cubicBezTo>
                  <a:cubicBezTo>
                    <a:pt x="626" y="162"/>
                    <a:pt x="627" y="156"/>
                    <a:pt x="628" y="160"/>
                  </a:cubicBezTo>
                  <a:cubicBezTo>
                    <a:pt x="628" y="164"/>
                    <a:pt x="625" y="164"/>
                    <a:pt x="621" y="164"/>
                  </a:cubicBezTo>
                  <a:cubicBezTo>
                    <a:pt x="624" y="167"/>
                    <a:pt x="628" y="168"/>
                    <a:pt x="632" y="168"/>
                  </a:cubicBezTo>
                  <a:cubicBezTo>
                    <a:pt x="632" y="171"/>
                    <a:pt x="633" y="171"/>
                    <a:pt x="635" y="171"/>
                  </a:cubicBezTo>
                  <a:cubicBezTo>
                    <a:pt x="635" y="174"/>
                    <a:pt x="635" y="175"/>
                    <a:pt x="638" y="175"/>
                  </a:cubicBezTo>
                  <a:cubicBezTo>
                    <a:pt x="637" y="177"/>
                    <a:pt x="636" y="179"/>
                    <a:pt x="637" y="182"/>
                  </a:cubicBezTo>
                  <a:cubicBezTo>
                    <a:pt x="634" y="183"/>
                    <a:pt x="631" y="183"/>
                    <a:pt x="628" y="185"/>
                  </a:cubicBezTo>
                  <a:cubicBezTo>
                    <a:pt x="627" y="186"/>
                    <a:pt x="628" y="186"/>
                    <a:pt x="627" y="186"/>
                  </a:cubicBezTo>
                  <a:cubicBezTo>
                    <a:pt x="625" y="186"/>
                    <a:pt x="624" y="186"/>
                    <a:pt x="624" y="188"/>
                  </a:cubicBezTo>
                  <a:cubicBezTo>
                    <a:pt x="624" y="190"/>
                    <a:pt x="621" y="188"/>
                    <a:pt x="621" y="188"/>
                  </a:cubicBezTo>
                  <a:cubicBezTo>
                    <a:pt x="621" y="188"/>
                    <a:pt x="619" y="190"/>
                    <a:pt x="618" y="191"/>
                  </a:cubicBezTo>
                  <a:cubicBezTo>
                    <a:pt x="618" y="191"/>
                    <a:pt x="618" y="194"/>
                    <a:pt x="617" y="195"/>
                  </a:cubicBezTo>
                  <a:cubicBezTo>
                    <a:pt x="616" y="196"/>
                    <a:pt x="611" y="195"/>
                    <a:pt x="614" y="196"/>
                  </a:cubicBezTo>
                  <a:cubicBezTo>
                    <a:pt x="613" y="199"/>
                    <a:pt x="608" y="198"/>
                    <a:pt x="606" y="198"/>
                  </a:cubicBezTo>
                  <a:cubicBezTo>
                    <a:pt x="603" y="198"/>
                    <a:pt x="600" y="198"/>
                    <a:pt x="597" y="198"/>
                  </a:cubicBezTo>
                  <a:cubicBezTo>
                    <a:pt x="595" y="198"/>
                    <a:pt x="595" y="197"/>
                    <a:pt x="593" y="196"/>
                  </a:cubicBezTo>
                  <a:cubicBezTo>
                    <a:pt x="587" y="195"/>
                    <a:pt x="581" y="197"/>
                    <a:pt x="575" y="198"/>
                  </a:cubicBezTo>
                  <a:cubicBezTo>
                    <a:pt x="570" y="200"/>
                    <a:pt x="568" y="205"/>
                    <a:pt x="562" y="206"/>
                  </a:cubicBezTo>
                  <a:cubicBezTo>
                    <a:pt x="565" y="209"/>
                    <a:pt x="560" y="210"/>
                    <a:pt x="558" y="212"/>
                  </a:cubicBezTo>
                  <a:cubicBezTo>
                    <a:pt x="559" y="213"/>
                    <a:pt x="560" y="214"/>
                    <a:pt x="559" y="216"/>
                  </a:cubicBezTo>
                  <a:cubicBezTo>
                    <a:pt x="562" y="215"/>
                    <a:pt x="562" y="212"/>
                    <a:pt x="564" y="210"/>
                  </a:cubicBezTo>
                  <a:cubicBezTo>
                    <a:pt x="565" y="209"/>
                    <a:pt x="569" y="210"/>
                    <a:pt x="569" y="207"/>
                  </a:cubicBezTo>
                  <a:cubicBezTo>
                    <a:pt x="570" y="203"/>
                    <a:pt x="572" y="211"/>
                    <a:pt x="572" y="205"/>
                  </a:cubicBezTo>
                  <a:cubicBezTo>
                    <a:pt x="574" y="204"/>
                    <a:pt x="575" y="206"/>
                    <a:pt x="575" y="206"/>
                  </a:cubicBezTo>
                  <a:cubicBezTo>
                    <a:pt x="576" y="206"/>
                    <a:pt x="576" y="203"/>
                    <a:pt x="576" y="203"/>
                  </a:cubicBezTo>
                  <a:cubicBezTo>
                    <a:pt x="579" y="203"/>
                    <a:pt x="582" y="204"/>
                    <a:pt x="586" y="203"/>
                  </a:cubicBezTo>
                  <a:cubicBezTo>
                    <a:pt x="586" y="205"/>
                    <a:pt x="588" y="204"/>
                    <a:pt x="588" y="203"/>
                  </a:cubicBezTo>
                  <a:cubicBezTo>
                    <a:pt x="590" y="203"/>
                    <a:pt x="590" y="211"/>
                    <a:pt x="586" y="209"/>
                  </a:cubicBezTo>
                  <a:cubicBezTo>
                    <a:pt x="589" y="212"/>
                    <a:pt x="584" y="213"/>
                    <a:pt x="585" y="219"/>
                  </a:cubicBezTo>
                  <a:cubicBezTo>
                    <a:pt x="585" y="220"/>
                    <a:pt x="586" y="221"/>
                    <a:pt x="586" y="223"/>
                  </a:cubicBezTo>
                  <a:cubicBezTo>
                    <a:pt x="587" y="222"/>
                    <a:pt x="589" y="221"/>
                    <a:pt x="589" y="223"/>
                  </a:cubicBezTo>
                  <a:cubicBezTo>
                    <a:pt x="589" y="225"/>
                    <a:pt x="591" y="224"/>
                    <a:pt x="592" y="224"/>
                  </a:cubicBezTo>
                  <a:cubicBezTo>
                    <a:pt x="592" y="225"/>
                    <a:pt x="594" y="227"/>
                    <a:pt x="595" y="227"/>
                  </a:cubicBezTo>
                  <a:cubicBezTo>
                    <a:pt x="595" y="227"/>
                    <a:pt x="596" y="227"/>
                    <a:pt x="597" y="227"/>
                  </a:cubicBezTo>
                  <a:cubicBezTo>
                    <a:pt x="598" y="227"/>
                    <a:pt x="599" y="228"/>
                    <a:pt x="599" y="228"/>
                  </a:cubicBezTo>
                  <a:cubicBezTo>
                    <a:pt x="601" y="229"/>
                    <a:pt x="603" y="225"/>
                    <a:pt x="604" y="228"/>
                  </a:cubicBezTo>
                  <a:cubicBezTo>
                    <a:pt x="606" y="229"/>
                    <a:pt x="605" y="226"/>
                    <a:pt x="606" y="226"/>
                  </a:cubicBezTo>
                  <a:cubicBezTo>
                    <a:pt x="606" y="225"/>
                    <a:pt x="608" y="226"/>
                    <a:pt x="609" y="226"/>
                  </a:cubicBezTo>
                  <a:cubicBezTo>
                    <a:pt x="609" y="225"/>
                    <a:pt x="608" y="223"/>
                    <a:pt x="609" y="221"/>
                  </a:cubicBezTo>
                  <a:cubicBezTo>
                    <a:pt x="611" y="221"/>
                    <a:pt x="611" y="223"/>
                    <a:pt x="611" y="224"/>
                  </a:cubicBezTo>
                  <a:cubicBezTo>
                    <a:pt x="612" y="226"/>
                    <a:pt x="616" y="225"/>
                    <a:pt x="614" y="230"/>
                  </a:cubicBezTo>
                  <a:cubicBezTo>
                    <a:pt x="612" y="231"/>
                    <a:pt x="612" y="228"/>
                    <a:pt x="610" y="228"/>
                  </a:cubicBezTo>
                  <a:cubicBezTo>
                    <a:pt x="608" y="229"/>
                    <a:pt x="608" y="232"/>
                    <a:pt x="606" y="233"/>
                  </a:cubicBezTo>
                  <a:cubicBezTo>
                    <a:pt x="605" y="233"/>
                    <a:pt x="603" y="232"/>
                    <a:pt x="602" y="233"/>
                  </a:cubicBezTo>
                  <a:cubicBezTo>
                    <a:pt x="599" y="233"/>
                    <a:pt x="600" y="236"/>
                    <a:pt x="595" y="236"/>
                  </a:cubicBezTo>
                  <a:cubicBezTo>
                    <a:pt x="592" y="235"/>
                    <a:pt x="593" y="239"/>
                    <a:pt x="592" y="240"/>
                  </a:cubicBezTo>
                  <a:cubicBezTo>
                    <a:pt x="591" y="240"/>
                    <a:pt x="590" y="239"/>
                    <a:pt x="590" y="238"/>
                  </a:cubicBezTo>
                  <a:cubicBezTo>
                    <a:pt x="588" y="240"/>
                    <a:pt x="588" y="243"/>
                    <a:pt x="583" y="243"/>
                  </a:cubicBezTo>
                  <a:cubicBezTo>
                    <a:pt x="586" y="240"/>
                    <a:pt x="583" y="241"/>
                    <a:pt x="583" y="237"/>
                  </a:cubicBezTo>
                  <a:cubicBezTo>
                    <a:pt x="586" y="236"/>
                    <a:pt x="587" y="232"/>
                    <a:pt x="590" y="236"/>
                  </a:cubicBezTo>
                  <a:cubicBezTo>
                    <a:pt x="592" y="231"/>
                    <a:pt x="588" y="231"/>
                    <a:pt x="586" y="230"/>
                  </a:cubicBezTo>
                  <a:cubicBezTo>
                    <a:pt x="583" y="229"/>
                    <a:pt x="581" y="234"/>
                    <a:pt x="578" y="234"/>
                  </a:cubicBezTo>
                  <a:cubicBezTo>
                    <a:pt x="578" y="234"/>
                    <a:pt x="574" y="235"/>
                    <a:pt x="573" y="236"/>
                  </a:cubicBezTo>
                  <a:cubicBezTo>
                    <a:pt x="572" y="236"/>
                    <a:pt x="572" y="237"/>
                    <a:pt x="572" y="238"/>
                  </a:cubicBezTo>
                  <a:cubicBezTo>
                    <a:pt x="564" y="237"/>
                    <a:pt x="565" y="242"/>
                    <a:pt x="558" y="240"/>
                  </a:cubicBezTo>
                  <a:cubicBezTo>
                    <a:pt x="561" y="242"/>
                    <a:pt x="562" y="243"/>
                    <a:pt x="555" y="243"/>
                  </a:cubicBezTo>
                  <a:cubicBezTo>
                    <a:pt x="552" y="245"/>
                    <a:pt x="551" y="252"/>
                    <a:pt x="555" y="254"/>
                  </a:cubicBezTo>
                  <a:cubicBezTo>
                    <a:pt x="555" y="257"/>
                    <a:pt x="551" y="256"/>
                    <a:pt x="552" y="259"/>
                  </a:cubicBezTo>
                  <a:cubicBezTo>
                    <a:pt x="551" y="260"/>
                    <a:pt x="549" y="259"/>
                    <a:pt x="548" y="259"/>
                  </a:cubicBezTo>
                  <a:cubicBezTo>
                    <a:pt x="547" y="260"/>
                    <a:pt x="547" y="262"/>
                    <a:pt x="545" y="262"/>
                  </a:cubicBezTo>
                  <a:cubicBezTo>
                    <a:pt x="543" y="264"/>
                    <a:pt x="539" y="262"/>
                    <a:pt x="537" y="265"/>
                  </a:cubicBezTo>
                  <a:cubicBezTo>
                    <a:pt x="536" y="266"/>
                    <a:pt x="535" y="267"/>
                    <a:pt x="534" y="268"/>
                  </a:cubicBezTo>
                  <a:cubicBezTo>
                    <a:pt x="533" y="270"/>
                    <a:pt x="532" y="272"/>
                    <a:pt x="530" y="275"/>
                  </a:cubicBezTo>
                  <a:cubicBezTo>
                    <a:pt x="529" y="276"/>
                    <a:pt x="526" y="277"/>
                    <a:pt x="527" y="282"/>
                  </a:cubicBezTo>
                  <a:cubicBezTo>
                    <a:pt x="524" y="281"/>
                    <a:pt x="524" y="278"/>
                    <a:pt x="522" y="278"/>
                  </a:cubicBezTo>
                  <a:cubicBezTo>
                    <a:pt x="520" y="278"/>
                    <a:pt x="521" y="280"/>
                    <a:pt x="519" y="280"/>
                  </a:cubicBezTo>
                  <a:cubicBezTo>
                    <a:pt x="524" y="286"/>
                    <a:pt x="524" y="291"/>
                    <a:pt x="524" y="299"/>
                  </a:cubicBezTo>
                  <a:cubicBezTo>
                    <a:pt x="521" y="297"/>
                    <a:pt x="522" y="301"/>
                    <a:pt x="522" y="301"/>
                  </a:cubicBezTo>
                  <a:cubicBezTo>
                    <a:pt x="521" y="302"/>
                    <a:pt x="519" y="301"/>
                    <a:pt x="519" y="301"/>
                  </a:cubicBezTo>
                  <a:cubicBezTo>
                    <a:pt x="518" y="303"/>
                    <a:pt x="517" y="303"/>
                    <a:pt x="516" y="304"/>
                  </a:cubicBezTo>
                  <a:cubicBezTo>
                    <a:pt x="514" y="305"/>
                    <a:pt x="513" y="308"/>
                    <a:pt x="512" y="308"/>
                  </a:cubicBezTo>
                  <a:cubicBezTo>
                    <a:pt x="510" y="310"/>
                    <a:pt x="507" y="308"/>
                    <a:pt x="506" y="310"/>
                  </a:cubicBezTo>
                  <a:cubicBezTo>
                    <a:pt x="503" y="311"/>
                    <a:pt x="502" y="314"/>
                    <a:pt x="501" y="317"/>
                  </a:cubicBezTo>
                  <a:cubicBezTo>
                    <a:pt x="497" y="317"/>
                    <a:pt x="497" y="321"/>
                    <a:pt x="493" y="321"/>
                  </a:cubicBezTo>
                  <a:cubicBezTo>
                    <a:pt x="495" y="326"/>
                    <a:pt x="490" y="336"/>
                    <a:pt x="496" y="337"/>
                  </a:cubicBezTo>
                  <a:cubicBezTo>
                    <a:pt x="493" y="342"/>
                    <a:pt x="499" y="342"/>
                    <a:pt x="498" y="349"/>
                  </a:cubicBezTo>
                  <a:cubicBezTo>
                    <a:pt x="498" y="351"/>
                    <a:pt x="499" y="350"/>
                    <a:pt x="501" y="351"/>
                  </a:cubicBezTo>
                  <a:cubicBezTo>
                    <a:pt x="499" y="355"/>
                    <a:pt x="501" y="355"/>
                    <a:pt x="501" y="360"/>
                  </a:cubicBezTo>
                  <a:cubicBezTo>
                    <a:pt x="498" y="361"/>
                    <a:pt x="496" y="361"/>
                    <a:pt x="495" y="363"/>
                  </a:cubicBezTo>
                  <a:cubicBezTo>
                    <a:pt x="493" y="363"/>
                    <a:pt x="494" y="360"/>
                    <a:pt x="493" y="359"/>
                  </a:cubicBezTo>
                  <a:cubicBezTo>
                    <a:pt x="493" y="358"/>
                    <a:pt x="491" y="359"/>
                    <a:pt x="489" y="358"/>
                  </a:cubicBezTo>
                  <a:cubicBezTo>
                    <a:pt x="488" y="357"/>
                    <a:pt x="489" y="354"/>
                    <a:pt x="486" y="355"/>
                  </a:cubicBezTo>
                  <a:cubicBezTo>
                    <a:pt x="487" y="351"/>
                    <a:pt x="489" y="348"/>
                    <a:pt x="484" y="348"/>
                  </a:cubicBezTo>
                  <a:cubicBezTo>
                    <a:pt x="486" y="341"/>
                    <a:pt x="483" y="341"/>
                    <a:pt x="482" y="335"/>
                  </a:cubicBezTo>
                  <a:cubicBezTo>
                    <a:pt x="481" y="335"/>
                    <a:pt x="481" y="337"/>
                    <a:pt x="479" y="337"/>
                  </a:cubicBezTo>
                  <a:cubicBezTo>
                    <a:pt x="479" y="334"/>
                    <a:pt x="479" y="334"/>
                    <a:pt x="479" y="334"/>
                  </a:cubicBezTo>
                  <a:cubicBezTo>
                    <a:pt x="477" y="334"/>
                    <a:pt x="470" y="336"/>
                    <a:pt x="468" y="334"/>
                  </a:cubicBezTo>
                  <a:cubicBezTo>
                    <a:pt x="467" y="333"/>
                    <a:pt x="467" y="331"/>
                    <a:pt x="465" y="331"/>
                  </a:cubicBezTo>
                  <a:cubicBezTo>
                    <a:pt x="464" y="331"/>
                    <a:pt x="462" y="333"/>
                    <a:pt x="460" y="332"/>
                  </a:cubicBezTo>
                  <a:cubicBezTo>
                    <a:pt x="460" y="332"/>
                    <a:pt x="465" y="327"/>
                    <a:pt x="460" y="329"/>
                  </a:cubicBezTo>
                  <a:cubicBezTo>
                    <a:pt x="459" y="330"/>
                    <a:pt x="460" y="331"/>
                    <a:pt x="458" y="331"/>
                  </a:cubicBezTo>
                  <a:cubicBezTo>
                    <a:pt x="455" y="331"/>
                    <a:pt x="449" y="331"/>
                    <a:pt x="446" y="329"/>
                  </a:cubicBezTo>
                  <a:cubicBezTo>
                    <a:pt x="443" y="329"/>
                    <a:pt x="445" y="334"/>
                    <a:pt x="444" y="337"/>
                  </a:cubicBezTo>
                  <a:cubicBezTo>
                    <a:pt x="437" y="335"/>
                    <a:pt x="428" y="335"/>
                    <a:pt x="419" y="334"/>
                  </a:cubicBezTo>
                  <a:cubicBezTo>
                    <a:pt x="418" y="334"/>
                    <a:pt x="418" y="335"/>
                    <a:pt x="416" y="335"/>
                  </a:cubicBezTo>
                  <a:cubicBezTo>
                    <a:pt x="415" y="335"/>
                    <a:pt x="415" y="338"/>
                    <a:pt x="414" y="338"/>
                  </a:cubicBezTo>
                  <a:cubicBezTo>
                    <a:pt x="412" y="338"/>
                    <a:pt x="412" y="340"/>
                    <a:pt x="412" y="341"/>
                  </a:cubicBezTo>
                  <a:cubicBezTo>
                    <a:pt x="410" y="341"/>
                    <a:pt x="408" y="340"/>
                    <a:pt x="407" y="341"/>
                  </a:cubicBezTo>
                  <a:cubicBezTo>
                    <a:pt x="405" y="341"/>
                    <a:pt x="405" y="344"/>
                    <a:pt x="402" y="344"/>
                  </a:cubicBezTo>
                  <a:cubicBezTo>
                    <a:pt x="403" y="346"/>
                    <a:pt x="401" y="353"/>
                    <a:pt x="404" y="353"/>
                  </a:cubicBezTo>
                  <a:cubicBezTo>
                    <a:pt x="402" y="355"/>
                    <a:pt x="401" y="358"/>
                    <a:pt x="400" y="359"/>
                  </a:cubicBezTo>
                  <a:cubicBezTo>
                    <a:pt x="400" y="363"/>
                    <a:pt x="399" y="367"/>
                    <a:pt x="400" y="370"/>
                  </a:cubicBezTo>
                  <a:cubicBezTo>
                    <a:pt x="400" y="372"/>
                    <a:pt x="401" y="373"/>
                    <a:pt x="401" y="374"/>
                  </a:cubicBezTo>
                  <a:cubicBezTo>
                    <a:pt x="401" y="378"/>
                    <a:pt x="402" y="382"/>
                    <a:pt x="400" y="384"/>
                  </a:cubicBezTo>
                  <a:cubicBezTo>
                    <a:pt x="399" y="386"/>
                    <a:pt x="403" y="385"/>
                    <a:pt x="404" y="386"/>
                  </a:cubicBezTo>
                  <a:cubicBezTo>
                    <a:pt x="404" y="386"/>
                    <a:pt x="402" y="388"/>
                    <a:pt x="402" y="388"/>
                  </a:cubicBezTo>
                  <a:cubicBezTo>
                    <a:pt x="402" y="388"/>
                    <a:pt x="404" y="390"/>
                    <a:pt x="404" y="390"/>
                  </a:cubicBezTo>
                  <a:cubicBezTo>
                    <a:pt x="405" y="391"/>
                    <a:pt x="406" y="390"/>
                    <a:pt x="407" y="391"/>
                  </a:cubicBezTo>
                  <a:cubicBezTo>
                    <a:pt x="407" y="392"/>
                    <a:pt x="406" y="394"/>
                    <a:pt x="407" y="394"/>
                  </a:cubicBezTo>
                  <a:cubicBezTo>
                    <a:pt x="407" y="394"/>
                    <a:pt x="408" y="394"/>
                    <a:pt x="408" y="394"/>
                  </a:cubicBezTo>
                  <a:cubicBezTo>
                    <a:pt x="408" y="395"/>
                    <a:pt x="408" y="397"/>
                    <a:pt x="408" y="397"/>
                  </a:cubicBezTo>
                  <a:cubicBezTo>
                    <a:pt x="409" y="398"/>
                    <a:pt x="412" y="400"/>
                    <a:pt x="412" y="402"/>
                  </a:cubicBezTo>
                  <a:cubicBezTo>
                    <a:pt x="423" y="403"/>
                    <a:pt x="429" y="400"/>
                    <a:pt x="435" y="402"/>
                  </a:cubicBezTo>
                  <a:cubicBezTo>
                    <a:pt x="436" y="402"/>
                    <a:pt x="436" y="401"/>
                    <a:pt x="437" y="400"/>
                  </a:cubicBezTo>
                  <a:cubicBezTo>
                    <a:pt x="439" y="398"/>
                    <a:pt x="440" y="396"/>
                    <a:pt x="442" y="393"/>
                  </a:cubicBezTo>
                  <a:cubicBezTo>
                    <a:pt x="442" y="391"/>
                    <a:pt x="444" y="390"/>
                    <a:pt x="442" y="390"/>
                  </a:cubicBezTo>
                  <a:cubicBezTo>
                    <a:pt x="445" y="385"/>
                    <a:pt x="455" y="382"/>
                    <a:pt x="463" y="386"/>
                  </a:cubicBezTo>
                  <a:cubicBezTo>
                    <a:pt x="459" y="389"/>
                    <a:pt x="459" y="395"/>
                    <a:pt x="456" y="398"/>
                  </a:cubicBezTo>
                  <a:cubicBezTo>
                    <a:pt x="454" y="402"/>
                    <a:pt x="458" y="402"/>
                    <a:pt x="457" y="405"/>
                  </a:cubicBezTo>
                  <a:cubicBezTo>
                    <a:pt x="454" y="406"/>
                    <a:pt x="453" y="409"/>
                    <a:pt x="451" y="412"/>
                  </a:cubicBezTo>
                  <a:cubicBezTo>
                    <a:pt x="451" y="413"/>
                    <a:pt x="451" y="414"/>
                    <a:pt x="450" y="414"/>
                  </a:cubicBezTo>
                  <a:cubicBezTo>
                    <a:pt x="449" y="417"/>
                    <a:pt x="456" y="413"/>
                    <a:pt x="454" y="418"/>
                  </a:cubicBezTo>
                  <a:cubicBezTo>
                    <a:pt x="458" y="418"/>
                    <a:pt x="458" y="415"/>
                    <a:pt x="463" y="416"/>
                  </a:cubicBezTo>
                  <a:cubicBezTo>
                    <a:pt x="462" y="420"/>
                    <a:pt x="465" y="418"/>
                    <a:pt x="465" y="421"/>
                  </a:cubicBezTo>
                  <a:cubicBezTo>
                    <a:pt x="473" y="418"/>
                    <a:pt x="474" y="423"/>
                    <a:pt x="482" y="422"/>
                  </a:cubicBezTo>
                  <a:cubicBezTo>
                    <a:pt x="479" y="426"/>
                    <a:pt x="484" y="430"/>
                    <a:pt x="479" y="432"/>
                  </a:cubicBezTo>
                  <a:cubicBezTo>
                    <a:pt x="482" y="435"/>
                    <a:pt x="481" y="444"/>
                    <a:pt x="479" y="447"/>
                  </a:cubicBezTo>
                  <a:cubicBezTo>
                    <a:pt x="480" y="450"/>
                    <a:pt x="482" y="451"/>
                    <a:pt x="485" y="450"/>
                  </a:cubicBezTo>
                  <a:cubicBezTo>
                    <a:pt x="484" y="453"/>
                    <a:pt x="488" y="452"/>
                    <a:pt x="488" y="454"/>
                  </a:cubicBezTo>
                  <a:cubicBezTo>
                    <a:pt x="488" y="456"/>
                    <a:pt x="492" y="455"/>
                    <a:pt x="492" y="457"/>
                  </a:cubicBezTo>
                  <a:cubicBezTo>
                    <a:pt x="497" y="453"/>
                    <a:pt x="505" y="458"/>
                    <a:pt x="509" y="456"/>
                  </a:cubicBezTo>
                  <a:cubicBezTo>
                    <a:pt x="509" y="459"/>
                    <a:pt x="509" y="459"/>
                    <a:pt x="509" y="459"/>
                  </a:cubicBezTo>
                  <a:cubicBezTo>
                    <a:pt x="511" y="458"/>
                    <a:pt x="516" y="456"/>
                    <a:pt x="516" y="460"/>
                  </a:cubicBezTo>
                  <a:cubicBezTo>
                    <a:pt x="517" y="459"/>
                    <a:pt x="518" y="459"/>
                    <a:pt x="520" y="459"/>
                  </a:cubicBezTo>
                  <a:cubicBezTo>
                    <a:pt x="521" y="458"/>
                    <a:pt x="522" y="457"/>
                    <a:pt x="523" y="456"/>
                  </a:cubicBezTo>
                  <a:cubicBezTo>
                    <a:pt x="524" y="455"/>
                    <a:pt x="524" y="456"/>
                    <a:pt x="524" y="454"/>
                  </a:cubicBezTo>
                  <a:cubicBezTo>
                    <a:pt x="524" y="452"/>
                    <a:pt x="527" y="455"/>
                    <a:pt x="527" y="453"/>
                  </a:cubicBezTo>
                  <a:cubicBezTo>
                    <a:pt x="527" y="452"/>
                    <a:pt x="527" y="450"/>
                    <a:pt x="527" y="450"/>
                  </a:cubicBezTo>
                  <a:cubicBezTo>
                    <a:pt x="528" y="449"/>
                    <a:pt x="529" y="451"/>
                    <a:pt x="529" y="452"/>
                  </a:cubicBezTo>
                  <a:cubicBezTo>
                    <a:pt x="530" y="451"/>
                    <a:pt x="530" y="450"/>
                    <a:pt x="531" y="449"/>
                  </a:cubicBezTo>
                  <a:cubicBezTo>
                    <a:pt x="533" y="448"/>
                    <a:pt x="535" y="447"/>
                    <a:pt x="537" y="445"/>
                  </a:cubicBezTo>
                  <a:cubicBezTo>
                    <a:pt x="538" y="444"/>
                    <a:pt x="539" y="443"/>
                    <a:pt x="538" y="442"/>
                  </a:cubicBezTo>
                  <a:cubicBezTo>
                    <a:pt x="540" y="443"/>
                    <a:pt x="554" y="445"/>
                    <a:pt x="547" y="446"/>
                  </a:cubicBezTo>
                  <a:cubicBezTo>
                    <a:pt x="547" y="448"/>
                    <a:pt x="550" y="447"/>
                    <a:pt x="552" y="447"/>
                  </a:cubicBezTo>
                  <a:cubicBezTo>
                    <a:pt x="554" y="447"/>
                    <a:pt x="554" y="446"/>
                    <a:pt x="554" y="445"/>
                  </a:cubicBezTo>
                  <a:cubicBezTo>
                    <a:pt x="565" y="445"/>
                    <a:pt x="565" y="445"/>
                    <a:pt x="565" y="445"/>
                  </a:cubicBezTo>
                  <a:cubicBezTo>
                    <a:pt x="563" y="449"/>
                    <a:pt x="571" y="447"/>
                    <a:pt x="575" y="449"/>
                  </a:cubicBezTo>
                  <a:cubicBezTo>
                    <a:pt x="575" y="449"/>
                    <a:pt x="575" y="450"/>
                    <a:pt x="576" y="450"/>
                  </a:cubicBezTo>
                  <a:cubicBezTo>
                    <a:pt x="577" y="450"/>
                    <a:pt x="578" y="451"/>
                    <a:pt x="579" y="452"/>
                  </a:cubicBezTo>
                  <a:cubicBezTo>
                    <a:pt x="582" y="452"/>
                    <a:pt x="583" y="450"/>
                    <a:pt x="585" y="450"/>
                  </a:cubicBezTo>
                  <a:cubicBezTo>
                    <a:pt x="592" y="449"/>
                    <a:pt x="599" y="451"/>
                    <a:pt x="606" y="452"/>
                  </a:cubicBezTo>
                  <a:cubicBezTo>
                    <a:pt x="605" y="454"/>
                    <a:pt x="607" y="457"/>
                    <a:pt x="607" y="454"/>
                  </a:cubicBezTo>
                  <a:cubicBezTo>
                    <a:pt x="609" y="455"/>
                    <a:pt x="608" y="456"/>
                    <a:pt x="607" y="456"/>
                  </a:cubicBezTo>
                  <a:cubicBezTo>
                    <a:pt x="607" y="459"/>
                    <a:pt x="611" y="456"/>
                    <a:pt x="613" y="459"/>
                  </a:cubicBezTo>
                  <a:cubicBezTo>
                    <a:pt x="613" y="459"/>
                    <a:pt x="612" y="461"/>
                    <a:pt x="613" y="461"/>
                  </a:cubicBezTo>
                  <a:cubicBezTo>
                    <a:pt x="614" y="462"/>
                    <a:pt x="617" y="461"/>
                    <a:pt x="618" y="461"/>
                  </a:cubicBezTo>
                  <a:cubicBezTo>
                    <a:pt x="617" y="464"/>
                    <a:pt x="619" y="465"/>
                    <a:pt x="621" y="467"/>
                  </a:cubicBezTo>
                  <a:cubicBezTo>
                    <a:pt x="623" y="469"/>
                    <a:pt x="626" y="471"/>
                    <a:pt x="627" y="474"/>
                  </a:cubicBezTo>
                  <a:cubicBezTo>
                    <a:pt x="636" y="473"/>
                    <a:pt x="639" y="478"/>
                    <a:pt x="646" y="475"/>
                  </a:cubicBezTo>
                  <a:cubicBezTo>
                    <a:pt x="644" y="481"/>
                    <a:pt x="654" y="475"/>
                    <a:pt x="652" y="481"/>
                  </a:cubicBezTo>
                  <a:cubicBezTo>
                    <a:pt x="657" y="479"/>
                    <a:pt x="657" y="485"/>
                    <a:pt x="660" y="485"/>
                  </a:cubicBezTo>
                  <a:cubicBezTo>
                    <a:pt x="662" y="485"/>
                    <a:pt x="662" y="489"/>
                    <a:pt x="665" y="488"/>
                  </a:cubicBezTo>
                  <a:cubicBezTo>
                    <a:pt x="661" y="492"/>
                    <a:pt x="666" y="491"/>
                    <a:pt x="666" y="495"/>
                  </a:cubicBezTo>
                  <a:cubicBezTo>
                    <a:pt x="666" y="498"/>
                    <a:pt x="669" y="497"/>
                    <a:pt x="670" y="498"/>
                  </a:cubicBezTo>
                  <a:cubicBezTo>
                    <a:pt x="671" y="499"/>
                    <a:pt x="670" y="502"/>
                    <a:pt x="673" y="501"/>
                  </a:cubicBezTo>
                  <a:cubicBezTo>
                    <a:pt x="668" y="506"/>
                    <a:pt x="680" y="508"/>
                    <a:pt x="676" y="512"/>
                  </a:cubicBezTo>
                  <a:cubicBezTo>
                    <a:pt x="679" y="511"/>
                    <a:pt x="680" y="512"/>
                    <a:pt x="680" y="515"/>
                  </a:cubicBezTo>
                  <a:cubicBezTo>
                    <a:pt x="687" y="513"/>
                    <a:pt x="697" y="515"/>
                    <a:pt x="700" y="522"/>
                  </a:cubicBezTo>
                  <a:cubicBezTo>
                    <a:pt x="707" y="521"/>
                    <a:pt x="710" y="524"/>
                    <a:pt x="718" y="523"/>
                  </a:cubicBezTo>
                  <a:cubicBezTo>
                    <a:pt x="719" y="524"/>
                    <a:pt x="715" y="525"/>
                    <a:pt x="715" y="524"/>
                  </a:cubicBezTo>
                  <a:cubicBezTo>
                    <a:pt x="717" y="527"/>
                    <a:pt x="726" y="526"/>
                    <a:pt x="731" y="526"/>
                  </a:cubicBezTo>
                  <a:cubicBezTo>
                    <a:pt x="731" y="527"/>
                    <a:pt x="732" y="527"/>
                    <a:pt x="733" y="527"/>
                  </a:cubicBezTo>
                  <a:cubicBezTo>
                    <a:pt x="733" y="530"/>
                    <a:pt x="736" y="529"/>
                    <a:pt x="738" y="530"/>
                  </a:cubicBezTo>
                  <a:cubicBezTo>
                    <a:pt x="738" y="531"/>
                    <a:pt x="737" y="532"/>
                    <a:pt x="738" y="533"/>
                  </a:cubicBezTo>
                  <a:cubicBezTo>
                    <a:pt x="738" y="533"/>
                    <a:pt x="740" y="532"/>
                    <a:pt x="740" y="533"/>
                  </a:cubicBezTo>
                  <a:cubicBezTo>
                    <a:pt x="741" y="534"/>
                    <a:pt x="740" y="537"/>
                    <a:pt x="743" y="536"/>
                  </a:cubicBezTo>
                  <a:cubicBezTo>
                    <a:pt x="743" y="579"/>
                    <a:pt x="743" y="579"/>
                    <a:pt x="743" y="579"/>
                  </a:cubicBezTo>
                  <a:cubicBezTo>
                    <a:pt x="737" y="577"/>
                    <a:pt x="744" y="587"/>
                    <a:pt x="738" y="585"/>
                  </a:cubicBezTo>
                  <a:cubicBezTo>
                    <a:pt x="737" y="590"/>
                    <a:pt x="736" y="594"/>
                    <a:pt x="736" y="599"/>
                  </a:cubicBezTo>
                  <a:cubicBezTo>
                    <a:pt x="736" y="601"/>
                    <a:pt x="739" y="607"/>
                    <a:pt x="738" y="613"/>
                  </a:cubicBezTo>
                  <a:cubicBezTo>
                    <a:pt x="738" y="613"/>
                    <a:pt x="736" y="614"/>
                    <a:pt x="736" y="614"/>
                  </a:cubicBezTo>
                  <a:cubicBezTo>
                    <a:pt x="736" y="615"/>
                    <a:pt x="737" y="616"/>
                    <a:pt x="736" y="617"/>
                  </a:cubicBezTo>
                  <a:cubicBezTo>
                    <a:pt x="736" y="618"/>
                    <a:pt x="732" y="619"/>
                    <a:pt x="733" y="624"/>
                  </a:cubicBezTo>
                  <a:cubicBezTo>
                    <a:pt x="730" y="625"/>
                    <a:pt x="729" y="627"/>
                    <a:pt x="726" y="628"/>
                  </a:cubicBezTo>
                  <a:cubicBezTo>
                    <a:pt x="726" y="629"/>
                    <a:pt x="727" y="632"/>
                    <a:pt x="726" y="633"/>
                  </a:cubicBezTo>
                  <a:cubicBezTo>
                    <a:pt x="726" y="633"/>
                    <a:pt x="724" y="632"/>
                    <a:pt x="724" y="633"/>
                  </a:cubicBezTo>
                  <a:cubicBezTo>
                    <a:pt x="723" y="633"/>
                    <a:pt x="724" y="635"/>
                    <a:pt x="724" y="635"/>
                  </a:cubicBezTo>
                  <a:cubicBezTo>
                    <a:pt x="722" y="636"/>
                    <a:pt x="718" y="635"/>
                    <a:pt x="718" y="638"/>
                  </a:cubicBezTo>
                  <a:cubicBezTo>
                    <a:pt x="718" y="640"/>
                    <a:pt x="715" y="639"/>
                    <a:pt x="712" y="641"/>
                  </a:cubicBezTo>
                  <a:cubicBezTo>
                    <a:pt x="712" y="641"/>
                    <a:pt x="710" y="644"/>
                    <a:pt x="710" y="644"/>
                  </a:cubicBezTo>
                  <a:cubicBezTo>
                    <a:pt x="709" y="644"/>
                    <a:pt x="708" y="642"/>
                    <a:pt x="707" y="642"/>
                  </a:cubicBezTo>
                  <a:cubicBezTo>
                    <a:pt x="707" y="642"/>
                    <a:pt x="706" y="644"/>
                    <a:pt x="705" y="644"/>
                  </a:cubicBezTo>
                  <a:cubicBezTo>
                    <a:pt x="703" y="644"/>
                    <a:pt x="703" y="644"/>
                    <a:pt x="703" y="647"/>
                  </a:cubicBezTo>
                  <a:cubicBezTo>
                    <a:pt x="697" y="644"/>
                    <a:pt x="694" y="650"/>
                    <a:pt x="691" y="652"/>
                  </a:cubicBezTo>
                  <a:cubicBezTo>
                    <a:pt x="691" y="653"/>
                    <a:pt x="689" y="652"/>
                    <a:pt x="689" y="652"/>
                  </a:cubicBezTo>
                  <a:cubicBezTo>
                    <a:pt x="688" y="653"/>
                    <a:pt x="686" y="654"/>
                    <a:pt x="686" y="655"/>
                  </a:cubicBezTo>
                  <a:cubicBezTo>
                    <a:pt x="685" y="656"/>
                    <a:pt x="683" y="657"/>
                    <a:pt x="683" y="658"/>
                  </a:cubicBezTo>
                  <a:cubicBezTo>
                    <a:pt x="683" y="658"/>
                    <a:pt x="686" y="662"/>
                    <a:pt x="681" y="661"/>
                  </a:cubicBezTo>
                  <a:cubicBezTo>
                    <a:pt x="683" y="667"/>
                    <a:pt x="679" y="670"/>
                    <a:pt x="680" y="676"/>
                  </a:cubicBezTo>
                  <a:cubicBezTo>
                    <a:pt x="676" y="675"/>
                    <a:pt x="678" y="679"/>
                    <a:pt x="677" y="680"/>
                  </a:cubicBezTo>
                  <a:cubicBezTo>
                    <a:pt x="677" y="681"/>
                    <a:pt x="675" y="680"/>
                    <a:pt x="674" y="680"/>
                  </a:cubicBezTo>
                  <a:cubicBezTo>
                    <a:pt x="674" y="681"/>
                    <a:pt x="677" y="683"/>
                    <a:pt x="674" y="683"/>
                  </a:cubicBezTo>
                  <a:cubicBezTo>
                    <a:pt x="672" y="683"/>
                    <a:pt x="673" y="688"/>
                    <a:pt x="669" y="689"/>
                  </a:cubicBezTo>
                  <a:cubicBezTo>
                    <a:pt x="668" y="689"/>
                    <a:pt x="666" y="691"/>
                    <a:pt x="666" y="691"/>
                  </a:cubicBezTo>
                  <a:cubicBezTo>
                    <a:pt x="664" y="693"/>
                    <a:pt x="662" y="698"/>
                    <a:pt x="659" y="700"/>
                  </a:cubicBezTo>
                  <a:cubicBezTo>
                    <a:pt x="659" y="705"/>
                    <a:pt x="659" y="705"/>
                    <a:pt x="659" y="705"/>
                  </a:cubicBezTo>
                  <a:cubicBezTo>
                    <a:pt x="657" y="707"/>
                    <a:pt x="655" y="708"/>
                    <a:pt x="655" y="711"/>
                  </a:cubicBezTo>
                  <a:cubicBezTo>
                    <a:pt x="648" y="711"/>
                    <a:pt x="648" y="711"/>
                    <a:pt x="648" y="711"/>
                  </a:cubicBezTo>
                  <a:cubicBezTo>
                    <a:pt x="648" y="712"/>
                    <a:pt x="650" y="712"/>
                    <a:pt x="651" y="712"/>
                  </a:cubicBezTo>
                  <a:cubicBezTo>
                    <a:pt x="650" y="714"/>
                    <a:pt x="648" y="714"/>
                    <a:pt x="646" y="714"/>
                  </a:cubicBezTo>
                  <a:cubicBezTo>
                    <a:pt x="645" y="715"/>
                    <a:pt x="644" y="717"/>
                    <a:pt x="644" y="719"/>
                  </a:cubicBezTo>
                  <a:cubicBezTo>
                    <a:pt x="642" y="718"/>
                    <a:pt x="641" y="718"/>
                    <a:pt x="641" y="721"/>
                  </a:cubicBezTo>
                  <a:cubicBezTo>
                    <a:pt x="639" y="721"/>
                    <a:pt x="640" y="719"/>
                    <a:pt x="639" y="718"/>
                  </a:cubicBezTo>
                  <a:cubicBezTo>
                    <a:pt x="637" y="718"/>
                    <a:pt x="635" y="718"/>
                    <a:pt x="635" y="717"/>
                  </a:cubicBezTo>
                  <a:cubicBezTo>
                    <a:pt x="634" y="718"/>
                    <a:pt x="634" y="720"/>
                    <a:pt x="631" y="719"/>
                  </a:cubicBezTo>
                  <a:cubicBezTo>
                    <a:pt x="631" y="723"/>
                    <a:pt x="634" y="724"/>
                    <a:pt x="634" y="727"/>
                  </a:cubicBezTo>
                  <a:cubicBezTo>
                    <a:pt x="634" y="730"/>
                    <a:pt x="629" y="733"/>
                    <a:pt x="632" y="735"/>
                  </a:cubicBezTo>
                  <a:cubicBezTo>
                    <a:pt x="632" y="738"/>
                    <a:pt x="625" y="735"/>
                    <a:pt x="624" y="738"/>
                  </a:cubicBezTo>
                  <a:cubicBezTo>
                    <a:pt x="622" y="737"/>
                    <a:pt x="623" y="740"/>
                    <a:pt x="623" y="741"/>
                  </a:cubicBezTo>
                  <a:cubicBezTo>
                    <a:pt x="621" y="742"/>
                    <a:pt x="616" y="740"/>
                    <a:pt x="617" y="745"/>
                  </a:cubicBezTo>
                  <a:cubicBezTo>
                    <a:pt x="614" y="742"/>
                    <a:pt x="604" y="742"/>
                    <a:pt x="603" y="746"/>
                  </a:cubicBezTo>
                  <a:cubicBezTo>
                    <a:pt x="603" y="748"/>
                    <a:pt x="604" y="747"/>
                    <a:pt x="604" y="746"/>
                  </a:cubicBezTo>
                  <a:cubicBezTo>
                    <a:pt x="608" y="746"/>
                    <a:pt x="604" y="750"/>
                    <a:pt x="602" y="749"/>
                  </a:cubicBezTo>
                  <a:cubicBezTo>
                    <a:pt x="602" y="752"/>
                    <a:pt x="597" y="757"/>
                    <a:pt x="600" y="757"/>
                  </a:cubicBezTo>
                  <a:cubicBezTo>
                    <a:pt x="600" y="758"/>
                    <a:pt x="598" y="759"/>
                    <a:pt x="597" y="759"/>
                  </a:cubicBezTo>
                  <a:cubicBezTo>
                    <a:pt x="597" y="759"/>
                    <a:pt x="595" y="757"/>
                    <a:pt x="596" y="757"/>
                  </a:cubicBezTo>
                  <a:cubicBezTo>
                    <a:pt x="595" y="757"/>
                    <a:pt x="591" y="761"/>
                    <a:pt x="592" y="756"/>
                  </a:cubicBezTo>
                  <a:cubicBezTo>
                    <a:pt x="590" y="757"/>
                    <a:pt x="590" y="760"/>
                    <a:pt x="589" y="757"/>
                  </a:cubicBezTo>
                  <a:cubicBezTo>
                    <a:pt x="587" y="758"/>
                    <a:pt x="590" y="766"/>
                    <a:pt x="590" y="769"/>
                  </a:cubicBezTo>
                  <a:cubicBezTo>
                    <a:pt x="591" y="772"/>
                    <a:pt x="588" y="771"/>
                    <a:pt x="588" y="774"/>
                  </a:cubicBezTo>
                  <a:cubicBezTo>
                    <a:pt x="587" y="776"/>
                    <a:pt x="588" y="779"/>
                    <a:pt x="583" y="778"/>
                  </a:cubicBezTo>
                  <a:cubicBezTo>
                    <a:pt x="583" y="780"/>
                    <a:pt x="586" y="781"/>
                    <a:pt x="586" y="781"/>
                  </a:cubicBezTo>
                  <a:cubicBezTo>
                    <a:pt x="586" y="783"/>
                    <a:pt x="584" y="781"/>
                    <a:pt x="583" y="781"/>
                  </a:cubicBezTo>
                  <a:cubicBezTo>
                    <a:pt x="582" y="782"/>
                    <a:pt x="582" y="786"/>
                    <a:pt x="583" y="785"/>
                  </a:cubicBezTo>
                  <a:cubicBezTo>
                    <a:pt x="583" y="787"/>
                    <a:pt x="582" y="785"/>
                    <a:pt x="580" y="785"/>
                  </a:cubicBezTo>
                  <a:cubicBezTo>
                    <a:pt x="581" y="785"/>
                    <a:pt x="580" y="788"/>
                    <a:pt x="579" y="787"/>
                  </a:cubicBezTo>
                  <a:cubicBezTo>
                    <a:pt x="577" y="784"/>
                    <a:pt x="580" y="787"/>
                    <a:pt x="578" y="790"/>
                  </a:cubicBezTo>
                  <a:cubicBezTo>
                    <a:pt x="575" y="792"/>
                    <a:pt x="575" y="789"/>
                    <a:pt x="572" y="791"/>
                  </a:cubicBezTo>
                  <a:cubicBezTo>
                    <a:pt x="570" y="795"/>
                    <a:pt x="579" y="794"/>
                    <a:pt x="573" y="797"/>
                  </a:cubicBezTo>
                  <a:cubicBezTo>
                    <a:pt x="574" y="798"/>
                    <a:pt x="576" y="798"/>
                    <a:pt x="578" y="798"/>
                  </a:cubicBezTo>
                  <a:cubicBezTo>
                    <a:pt x="577" y="801"/>
                    <a:pt x="578" y="802"/>
                    <a:pt x="580" y="802"/>
                  </a:cubicBezTo>
                  <a:cubicBezTo>
                    <a:pt x="583" y="806"/>
                    <a:pt x="578" y="807"/>
                    <a:pt x="578" y="808"/>
                  </a:cubicBezTo>
                  <a:cubicBezTo>
                    <a:pt x="578" y="809"/>
                    <a:pt x="579" y="810"/>
                    <a:pt x="579" y="809"/>
                  </a:cubicBezTo>
                  <a:cubicBezTo>
                    <a:pt x="578" y="811"/>
                    <a:pt x="579" y="809"/>
                    <a:pt x="578" y="809"/>
                  </a:cubicBezTo>
                  <a:cubicBezTo>
                    <a:pt x="576" y="809"/>
                    <a:pt x="576" y="812"/>
                    <a:pt x="572" y="812"/>
                  </a:cubicBezTo>
                  <a:cubicBezTo>
                    <a:pt x="574" y="815"/>
                    <a:pt x="573" y="815"/>
                    <a:pt x="569" y="815"/>
                  </a:cubicBezTo>
                  <a:cubicBezTo>
                    <a:pt x="570" y="819"/>
                    <a:pt x="567" y="819"/>
                    <a:pt x="568" y="822"/>
                  </a:cubicBezTo>
                  <a:cubicBezTo>
                    <a:pt x="563" y="823"/>
                    <a:pt x="569" y="828"/>
                    <a:pt x="564" y="825"/>
                  </a:cubicBezTo>
                  <a:cubicBezTo>
                    <a:pt x="564" y="828"/>
                    <a:pt x="563" y="831"/>
                    <a:pt x="564" y="835"/>
                  </a:cubicBezTo>
                  <a:cubicBezTo>
                    <a:pt x="564" y="835"/>
                    <a:pt x="565" y="836"/>
                    <a:pt x="565" y="836"/>
                  </a:cubicBezTo>
                  <a:cubicBezTo>
                    <a:pt x="565" y="838"/>
                    <a:pt x="562" y="839"/>
                    <a:pt x="565" y="842"/>
                  </a:cubicBezTo>
                  <a:cubicBezTo>
                    <a:pt x="567" y="843"/>
                    <a:pt x="565" y="845"/>
                    <a:pt x="566" y="849"/>
                  </a:cubicBezTo>
                  <a:cubicBezTo>
                    <a:pt x="568" y="851"/>
                    <a:pt x="571" y="852"/>
                    <a:pt x="572" y="856"/>
                  </a:cubicBezTo>
                  <a:cubicBezTo>
                    <a:pt x="576" y="858"/>
                    <a:pt x="578" y="853"/>
                    <a:pt x="580" y="857"/>
                  </a:cubicBezTo>
                  <a:cubicBezTo>
                    <a:pt x="582" y="862"/>
                    <a:pt x="576" y="859"/>
                    <a:pt x="573" y="860"/>
                  </a:cubicBezTo>
                  <a:cubicBezTo>
                    <a:pt x="568" y="861"/>
                    <a:pt x="561" y="864"/>
                    <a:pt x="557" y="863"/>
                  </a:cubicBezTo>
                  <a:cubicBezTo>
                    <a:pt x="556" y="863"/>
                    <a:pt x="557" y="860"/>
                    <a:pt x="557" y="860"/>
                  </a:cubicBezTo>
                  <a:cubicBezTo>
                    <a:pt x="550" y="861"/>
                    <a:pt x="549" y="857"/>
                    <a:pt x="544" y="857"/>
                  </a:cubicBezTo>
                  <a:cubicBezTo>
                    <a:pt x="544" y="853"/>
                    <a:pt x="544" y="853"/>
                    <a:pt x="544" y="853"/>
                  </a:cubicBezTo>
                  <a:cubicBezTo>
                    <a:pt x="543" y="849"/>
                    <a:pt x="539" y="852"/>
                    <a:pt x="538" y="849"/>
                  </a:cubicBezTo>
                  <a:cubicBezTo>
                    <a:pt x="538" y="847"/>
                    <a:pt x="537" y="847"/>
                    <a:pt x="537" y="846"/>
                  </a:cubicBezTo>
                  <a:cubicBezTo>
                    <a:pt x="537" y="845"/>
                    <a:pt x="536" y="844"/>
                    <a:pt x="536" y="844"/>
                  </a:cubicBezTo>
                  <a:cubicBezTo>
                    <a:pt x="536" y="843"/>
                    <a:pt x="539" y="840"/>
                    <a:pt x="536" y="840"/>
                  </a:cubicBezTo>
                  <a:cubicBezTo>
                    <a:pt x="534" y="840"/>
                    <a:pt x="536" y="839"/>
                    <a:pt x="536" y="837"/>
                  </a:cubicBezTo>
                  <a:cubicBezTo>
                    <a:pt x="535" y="836"/>
                    <a:pt x="533" y="836"/>
                    <a:pt x="533" y="835"/>
                  </a:cubicBezTo>
                  <a:cubicBezTo>
                    <a:pt x="532" y="834"/>
                    <a:pt x="535" y="833"/>
                    <a:pt x="534" y="832"/>
                  </a:cubicBezTo>
                  <a:cubicBezTo>
                    <a:pt x="534" y="832"/>
                    <a:pt x="533" y="831"/>
                    <a:pt x="533" y="830"/>
                  </a:cubicBezTo>
                  <a:cubicBezTo>
                    <a:pt x="532" y="829"/>
                    <a:pt x="531" y="827"/>
                    <a:pt x="530" y="826"/>
                  </a:cubicBezTo>
                  <a:cubicBezTo>
                    <a:pt x="529" y="824"/>
                    <a:pt x="532" y="823"/>
                    <a:pt x="531" y="822"/>
                  </a:cubicBezTo>
                  <a:cubicBezTo>
                    <a:pt x="531" y="821"/>
                    <a:pt x="529" y="820"/>
                    <a:pt x="529" y="820"/>
                  </a:cubicBezTo>
                  <a:cubicBezTo>
                    <a:pt x="529" y="819"/>
                    <a:pt x="534" y="818"/>
                    <a:pt x="530" y="816"/>
                  </a:cubicBezTo>
                  <a:cubicBezTo>
                    <a:pt x="530" y="815"/>
                    <a:pt x="532" y="815"/>
                    <a:pt x="533" y="815"/>
                  </a:cubicBezTo>
                  <a:cubicBezTo>
                    <a:pt x="533" y="805"/>
                    <a:pt x="533" y="805"/>
                    <a:pt x="533" y="805"/>
                  </a:cubicBezTo>
                  <a:cubicBezTo>
                    <a:pt x="532" y="804"/>
                    <a:pt x="530" y="803"/>
                    <a:pt x="529" y="802"/>
                  </a:cubicBezTo>
                  <a:cubicBezTo>
                    <a:pt x="530" y="798"/>
                    <a:pt x="534" y="794"/>
                    <a:pt x="531" y="790"/>
                  </a:cubicBezTo>
                  <a:cubicBezTo>
                    <a:pt x="535" y="791"/>
                    <a:pt x="535" y="788"/>
                    <a:pt x="538" y="788"/>
                  </a:cubicBezTo>
                  <a:cubicBezTo>
                    <a:pt x="538" y="776"/>
                    <a:pt x="538" y="776"/>
                    <a:pt x="538" y="776"/>
                  </a:cubicBezTo>
                  <a:cubicBezTo>
                    <a:pt x="545" y="776"/>
                    <a:pt x="542" y="767"/>
                    <a:pt x="545" y="763"/>
                  </a:cubicBezTo>
                  <a:cubicBezTo>
                    <a:pt x="544" y="764"/>
                    <a:pt x="543" y="765"/>
                    <a:pt x="543" y="763"/>
                  </a:cubicBezTo>
                  <a:cubicBezTo>
                    <a:pt x="540" y="764"/>
                    <a:pt x="538" y="767"/>
                    <a:pt x="538" y="771"/>
                  </a:cubicBezTo>
                  <a:cubicBezTo>
                    <a:pt x="536" y="770"/>
                    <a:pt x="534" y="769"/>
                    <a:pt x="534" y="766"/>
                  </a:cubicBezTo>
                  <a:cubicBezTo>
                    <a:pt x="532" y="764"/>
                    <a:pt x="538" y="761"/>
                    <a:pt x="537" y="760"/>
                  </a:cubicBezTo>
                  <a:cubicBezTo>
                    <a:pt x="534" y="758"/>
                    <a:pt x="537" y="761"/>
                    <a:pt x="540" y="759"/>
                  </a:cubicBezTo>
                  <a:cubicBezTo>
                    <a:pt x="541" y="752"/>
                    <a:pt x="537" y="745"/>
                    <a:pt x="538" y="739"/>
                  </a:cubicBezTo>
                  <a:cubicBezTo>
                    <a:pt x="538" y="739"/>
                    <a:pt x="541" y="739"/>
                    <a:pt x="541" y="739"/>
                  </a:cubicBezTo>
                  <a:cubicBezTo>
                    <a:pt x="540" y="732"/>
                    <a:pt x="541" y="732"/>
                    <a:pt x="541" y="724"/>
                  </a:cubicBezTo>
                  <a:cubicBezTo>
                    <a:pt x="544" y="720"/>
                    <a:pt x="549" y="715"/>
                    <a:pt x="547" y="710"/>
                  </a:cubicBezTo>
                  <a:cubicBezTo>
                    <a:pt x="552" y="716"/>
                    <a:pt x="547" y="700"/>
                    <a:pt x="552" y="705"/>
                  </a:cubicBezTo>
                  <a:cubicBezTo>
                    <a:pt x="552" y="703"/>
                    <a:pt x="552" y="699"/>
                    <a:pt x="551" y="696"/>
                  </a:cubicBezTo>
                  <a:cubicBezTo>
                    <a:pt x="550" y="694"/>
                    <a:pt x="548" y="692"/>
                    <a:pt x="548" y="690"/>
                  </a:cubicBezTo>
                  <a:cubicBezTo>
                    <a:pt x="548" y="688"/>
                    <a:pt x="549" y="688"/>
                    <a:pt x="550" y="686"/>
                  </a:cubicBezTo>
                  <a:cubicBezTo>
                    <a:pt x="550" y="683"/>
                    <a:pt x="549" y="678"/>
                    <a:pt x="552" y="682"/>
                  </a:cubicBezTo>
                  <a:cubicBezTo>
                    <a:pt x="552" y="678"/>
                    <a:pt x="552" y="674"/>
                    <a:pt x="554" y="670"/>
                  </a:cubicBezTo>
                  <a:cubicBezTo>
                    <a:pt x="555" y="668"/>
                    <a:pt x="554" y="669"/>
                    <a:pt x="554" y="666"/>
                  </a:cubicBezTo>
                  <a:cubicBezTo>
                    <a:pt x="554" y="665"/>
                    <a:pt x="557" y="661"/>
                    <a:pt x="555" y="659"/>
                  </a:cubicBezTo>
                  <a:cubicBezTo>
                    <a:pt x="554" y="658"/>
                    <a:pt x="555" y="658"/>
                    <a:pt x="555" y="655"/>
                  </a:cubicBezTo>
                  <a:cubicBezTo>
                    <a:pt x="555" y="653"/>
                    <a:pt x="555" y="651"/>
                    <a:pt x="555" y="649"/>
                  </a:cubicBezTo>
                  <a:cubicBezTo>
                    <a:pt x="555" y="647"/>
                    <a:pt x="556" y="647"/>
                    <a:pt x="557" y="645"/>
                  </a:cubicBezTo>
                  <a:cubicBezTo>
                    <a:pt x="557" y="640"/>
                    <a:pt x="556" y="635"/>
                    <a:pt x="557" y="630"/>
                  </a:cubicBezTo>
                  <a:cubicBezTo>
                    <a:pt x="557" y="628"/>
                    <a:pt x="558" y="627"/>
                    <a:pt x="558" y="626"/>
                  </a:cubicBezTo>
                  <a:cubicBezTo>
                    <a:pt x="558" y="621"/>
                    <a:pt x="553" y="617"/>
                    <a:pt x="554" y="613"/>
                  </a:cubicBezTo>
                  <a:cubicBezTo>
                    <a:pt x="553" y="611"/>
                    <a:pt x="552" y="613"/>
                    <a:pt x="550" y="613"/>
                  </a:cubicBezTo>
                  <a:cubicBezTo>
                    <a:pt x="548" y="610"/>
                    <a:pt x="543" y="606"/>
                    <a:pt x="540" y="606"/>
                  </a:cubicBezTo>
                  <a:cubicBezTo>
                    <a:pt x="539" y="606"/>
                    <a:pt x="538" y="602"/>
                    <a:pt x="537" y="603"/>
                  </a:cubicBezTo>
                  <a:cubicBezTo>
                    <a:pt x="535" y="605"/>
                    <a:pt x="537" y="603"/>
                    <a:pt x="536" y="602"/>
                  </a:cubicBezTo>
                  <a:cubicBezTo>
                    <a:pt x="534" y="600"/>
                    <a:pt x="529" y="603"/>
                    <a:pt x="533" y="599"/>
                  </a:cubicBezTo>
                  <a:cubicBezTo>
                    <a:pt x="533" y="596"/>
                    <a:pt x="529" y="598"/>
                    <a:pt x="527" y="597"/>
                  </a:cubicBezTo>
                  <a:cubicBezTo>
                    <a:pt x="527" y="597"/>
                    <a:pt x="528" y="595"/>
                    <a:pt x="527" y="595"/>
                  </a:cubicBezTo>
                  <a:cubicBezTo>
                    <a:pt x="527" y="594"/>
                    <a:pt x="525" y="594"/>
                    <a:pt x="524" y="593"/>
                  </a:cubicBezTo>
                  <a:cubicBezTo>
                    <a:pt x="523" y="592"/>
                    <a:pt x="521" y="588"/>
                    <a:pt x="520" y="583"/>
                  </a:cubicBezTo>
                  <a:cubicBezTo>
                    <a:pt x="520" y="582"/>
                    <a:pt x="518" y="583"/>
                    <a:pt x="517" y="582"/>
                  </a:cubicBezTo>
                  <a:cubicBezTo>
                    <a:pt x="516" y="581"/>
                    <a:pt x="517" y="575"/>
                    <a:pt x="515" y="575"/>
                  </a:cubicBezTo>
                  <a:cubicBezTo>
                    <a:pt x="512" y="575"/>
                    <a:pt x="511" y="567"/>
                    <a:pt x="509" y="564"/>
                  </a:cubicBezTo>
                  <a:cubicBezTo>
                    <a:pt x="507" y="562"/>
                    <a:pt x="505" y="559"/>
                    <a:pt x="503" y="555"/>
                  </a:cubicBezTo>
                  <a:cubicBezTo>
                    <a:pt x="503" y="554"/>
                    <a:pt x="501" y="554"/>
                    <a:pt x="501" y="553"/>
                  </a:cubicBezTo>
                  <a:cubicBezTo>
                    <a:pt x="500" y="552"/>
                    <a:pt x="501" y="550"/>
                    <a:pt x="501" y="550"/>
                  </a:cubicBezTo>
                  <a:cubicBezTo>
                    <a:pt x="500" y="548"/>
                    <a:pt x="499" y="549"/>
                    <a:pt x="498" y="548"/>
                  </a:cubicBezTo>
                  <a:cubicBezTo>
                    <a:pt x="498" y="548"/>
                    <a:pt x="496" y="538"/>
                    <a:pt x="495" y="546"/>
                  </a:cubicBezTo>
                  <a:cubicBezTo>
                    <a:pt x="492" y="544"/>
                    <a:pt x="494" y="537"/>
                    <a:pt x="493" y="533"/>
                  </a:cubicBezTo>
                  <a:cubicBezTo>
                    <a:pt x="497" y="533"/>
                    <a:pt x="497" y="529"/>
                    <a:pt x="499" y="527"/>
                  </a:cubicBezTo>
                  <a:cubicBezTo>
                    <a:pt x="500" y="524"/>
                    <a:pt x="496" y="525"/>
                    <a:pt x="495" y="523"/>
                  </a:cubicBezTo>
                  <a:cubicBezTo>
                    <a:pt x="495" y="519"/>
                    <a:pt x="497" y="517"/>
                    <a:pt x="496" y="512"/>
                  </a:cubicBezTo>
                  <a:cubicBezTo>
                    <a:pt x="497" y="511"/>
                    <a:pt x="499" y="510"/>
                    <a:pt x="501" y="510"/>
                  </a:cubicBezTo>
                  <a:cubicBezTo>
                    <a:pt x="501" y="509"/>
                    <a:pt x="500" y="507"/>
                    <a:pt x="501" y="506"/>
                  </a:cubicBezTo>
                  <a:cubicBezTo>
                    <a:pt x="501" y="506"/>
                    <a:pt x="503" y="507"/>
                    <a:pt x="503" y="506"/>
                  </a:cubicBezTo>
                  <a:cubicBezTo>
                    <a:pt x="504" y="506"/>
                    <a:pt x="503" y="505"/>
                    <a:pt x="503" y="505"/>
                  </a:cubicBezTo>
                  <a:cubicBezTo>
                    <a:pt x="504" y="505"/>
                    <a:pt x="507" y="502"/>
                    <a:pt x="506" y="502"/>
                  </a:cubicBezTo>
                  <a:cubicBezTo>
                    <a:pt x="506" y="502"/>
                    <a:pt x="505" y="502"/>
                    <a:pt x="505" y="502"/>
                  </a:cubicBezTo>
                  <a:cubicBezTo>
                    <a:pt x="505" y="502"/>
                    <a:pt x="505" y="500"/>
                    <a:pt x="506" y="501"/>
                  </a:cubicBezTo>
                  <a:cubicBezTo>
                    <a:pt x="509" y="504"/>
                    <a:pt x="507" y="498"/>
                    <a:pt x="510" y="498"/>
                  </a:cubicBezTo>
                  <a:cubicBezTo>
                    <a:pt x="513" y="498"/>
                    <a:pt x="511" y="495"/>
                    <a:pt x="513" y="492"/>
                  </a:cubicBezTo>
                  <a:cubicBezTo>
                    <a:pt x="513" y="493"/>
                    <a:pt x="520" y="487"/>
                    <a:pt x="516" y="484"/>
                  </a:cubicBezTo>
                  <a:cubicBezTo>
                    <a:pt x="514" y="482"/>
                    <a:pt x="516" y="483"/>
                    <a:pt x="516" y="481"/>
                  </a:cubicBezTo>
                  <a:cubicBezTo>
                    <a:pt x="516" y="478"/>
                    <a:pt x="513" y="468"/>
                    <a:pt x="515" y="464"/>
                  </a:cubicBezTo>
                  <a:cubicBezTo>
                    <a:pt x="508" y="465"/>
                    <a:pt x="508" y="460"/>
                    <a:pt x="501" y="461"/>
                  </a:cubicBezTo>
                  <a:cubicBezTo>
                    <a:pt x="498" y="463"/>
                    <a:pt x="501" y="463"/>
                    <a:pt x="499" y="467"/>
                  </a:cubicBezTo>
                  <a:cubicBezTo>
                    <a:pt x="492" y="467"/>
                    <a:pt x="489" y="463"/>
                    <a:pt x="482" y="463"/>
                  </a:cubicBezTo>
                  <a:cubicBezTo>
                    <a:pt x="482" y="460"/>
                    <a:pt x="478" y="461"/>
                    <a:pt x="479" y="457"/>
                  </a:cubicBezTo>
                  <a:cubicBezTo>
                    <a:pt x="478" y="456"/>
                    <a:pt x="475" y="457"/>
                    <a:pt x="474" y="456"/>
                  </a:cubicBezTo>
                  <a:cubicBezTo>
                    <a:pt x="473" y="455"/>
                    <a:pt x="474" y="453"/>
                    <a:pt x="474" y="453"/>
                  </a:cubicBezTo>
                  <a:cubicBezTo>
                    <a:pt x="473" y="452"/>
                    <a:pt x="471" y="453"/>
                    <a:pt x="471" y="453"/>
                  </a:cubicBezTo>
                  <a:cubicBezTo>
                    <a:pt x="470" y="452"/>
                    <a:pt x="471" y="449"/>
                    <a:pt x="468" y="449"/>
                  </a:cubicBezTo>
                  <a:cubicBezTo>
                    <a:pt x="468" y="445"/>
                    <a:pt x="471" y="446"/>
                    <a:pt x="468" y="443"/>
                  </a:cubicBezTo>
                  <a:cubicBezTo>
                    <a:pt x="468" y="442"/>
                    <a:pt x="467" y="442"/>
                    <a:pt x="467" y="443"/>
                  </a:cubicBezTo>
                  <a:cubicBezTo>
                    <a:pt x="465" y="442"/>
                    <a:pt x="464" y="439"/>
                    <a:pt x="460" y="439"/>
                  </a:cubicBezTo>
                  <a:cubicBezTo>
                    <a:pt x="462" y="434"/>
                    <a:pt x="455" y="438"/>
                    <a:pt x="457" y="433"/>
                  </a:cubicBezTo>
                  <a:cubicBezTo>
                    <a:pt x="456" y="433"/>
                    <a:pt x="448" y="433"/>
                    <a:pt x="450" y="433"/>
                  </a:cubicBezTo>
                  <a:cubicBezTo>
                    <a:pt x="448" y="433"/>
                    <a:pt x="450" y="431"/>
                    <a:pt x="449" y="431"/>
                  </a:cubicBezTo>
                  <a:cubicBezTo>
                    <a:pt x="448" y="430"/>
                    <a:pt x="446" y="431"/>
                    <a:pt x="446" y="431"/>
                  </a:cubicBezTo>
                  <a:cubicBezTo>
                    <a:pt x="445" y="430"/>
                    <a:pt x="442" y="428"/>
                    <a:pt x="437" y="429"/>
                  </a:cubicBezTo>
                  <a:cubicBezTo>
                    <a:pt x="439" y="424"/>
                    <a:pt x="434" y="427"/>
                    <a:pt x="432" y="425"/>
                  </a:cubicBezTo>
                  <a:cubicBezTo>
                    <a:pt x="431" y="425"/>
                    <a:pt x="432" y="423"/>
                    <a:pt x="432" y="422"/>
                  </a:cubicBezTo>
                  <a:cubicBezTo>
                    <a:pt x="431" y="422"/>
                    <a:pt x="429" y="423"/>
                    <a:pt x="429" y="422"/>
                  </a:cubicBezTo>
                  <a:cubicBezTo>
                    <a:pt x="429" y="422"/>
                    <a:pt x="429" y="420"/>
                    <a:pt x="429" y="419"/>
                  </a:cubicBezTo>
                  <a:cubicBezTo>
                    <a:pt x="429" y="419"/>
                    <a:pt x="427" y="420"/>
                    <a:pt x="426" y="419"/>
                  </a:cubicBezTo>
                  <a:cubicBezTo>
                    <a:pt x="426" y="419"/>
                    <a:pt x="427" y="417"/>
                    <a:pt x="426" y="416"/>
                  </a:cubicBezTo>
                  <a:cubicBezTo>
                    <a:pt x="425" y="416"/>
                    <a:pt x="425" y="418"/>
                    <a:pt x="425" y="418"/>
                  </a:cubicBezTo>
                  <a:cubicBezTo>
                    <a:pt x="424" y="418"/>
                    <a:pt x="421" y="416"/>
                    <a:pt x="421" y="415"/>
                  </a:cubicBezTo>
                  <a:cubicBezTo>
                    <a:pt x="419" y="417"/>
                    <a:pt x="418" y="415"/>
                    <a:pt x="416" y="415"/>
                  </a:cubicBezTo>
                  <a:cubicBezTo>
                    <a:pt x="414" y="415"/>
                    <a:pt x="412" y="418"/>
                    <a:pt x="409" y="418"/>
                  </a:cubicBezTo>
                  <a:cubicBezTo>
                    <a:pt x="406" y="418"/>
                    <a:pt x="406" y="417"/>
                    <a:pt x="404" y="416"/>
                  </a:cubicBezTo>
                  <a:cubicBezTo>
                    <a:pt x="400" y="416"/>
                    <a:pt x="401" y="419"/>
                    <a:pt x="398" y="416"/>
                  </a:cubicBezTo>
                  <a:cubicBezTo>
                    <a:pt x="396" y="415"/>
                    <a:pt x="395" y="417"/>
                    <a:pt x="391" y="415"/>
                  </a:cubicBezTo>
                  <a:cubicBezTo>
                    <a:pt x="390" y="415"/>
                    <a:pt x="390" y="413"/>
                    <a:pt x="390" y="412"/>
                  </a:cubicBezTo>
                  <a:cubicBezTo>
                    <a:pt x="389" y="412"/>
                    <a:pt x="388" y="412"/>
                    <a:pt x="387" y="412"/>
                  </a:cubicBezTo>
                  <a:cubicBezTo>
                    <a:pt x="385" y="412"/>
                    <a:pt x="379" y="411"/>
                    <a:pt x="383" y="408"/>
                  </a:cubicBezTo>
                  <a:cubicBezTo>
                    <a:pt x="379" y="408"/>
                    <a:pt x="378" y="405"/>
                    <a:pt x="374" y="405"/>
                  </a:cubicBezTo>
                  <a:cubicBezTo>
                    <a:pt x="374" y="404"/>
                    <a:pt x="373" y="403"/>
                    <a:pt x="373" y="401"/>
                  </a:cubicBezTo>
                  <a:cubicBezTo>
                    <a:pt x="367" y="400"/>
                    <a:pt x="365" y="396"/>
                    <a:pt x="359" y="395"/>
                  </a:cubicBezTo>
                  <a:cubicBezTo>
                    <a:pt x="358" y="391"/>
                    <a:pt x="355" y="388"/>
                    <a:pt x="356" y="381"/>
                  </a:cubicBezTo>
                  <a:cubicBezTo>
                    <a:pt x="356" y="376"/>
                    <a:pt x="348" y="379"/>
                    <a:pt x="352" y="373"/>
                  </a:cubicBezTo>
                  <a:cubicBezTo>
                    <a:pt x="350" y="373"/>
                    <a:pt x="349" y="373"/>
                    <a:pt x="349" y="374"/>
                  </a:cubicBezTo>
                  <a:cubicBezTo>
                    <a:pt x="347" y="374"/>
                    <a:pt x="348" y="372"/>
                    <a:pt x="348" y="372"/>
                  </a:cubicBezTo>
                  <a:cubicBezTo>
                    <a:pt x="347" y="370"/>
                    <a:pt x="344" y="370"/>
                    <a:pt x="343" y="367"/>
                  </a:cubicBezTo>
                  <a:cubicBezTo>
                    <a:pt x="343" y="366"/>
                    <a:pt x="341" y="366"/>
                    <a:pt x="339" y="366"/>
                  </a:cubicBezTo>
                  <a:cubicBezTo>
                    <a:pt x="339" y="365"/>
                    <a:pt x="341" y="364"/>
                    <a:pt x="341" y="363"/>
                  </a:cubicBezTo>
                  <a:cubicBezTo>
                    <a:pt x="341" y="363"/>
                    <a:pt x="339" y="360"/>
                    <a:pt x="339" y="360"/>
                  </a:cubicBezTo>
                  <a:cubicBezTo>
                    <a:pt x="339" y="360"/>
                    <a:pt x="337" y="361"/>
                    <a:pt x="336" y="360"/>
                  </a:cubicBezTo>
                  <a:cubicBezTo>
                    <a:pt x="335" y="359"/>
                    <a:pt x="336" y="357"/>
                    <a:pt x="335" y="356"/>
                  </a:cubicBezTo>
                  <a:cubicBezTo>
                    <a:pt x="332" y="353"/>
                    <a:pt x="328" y="352"/>
                    <a:pt x="327" y="346"/>
                  </a:cubicBezTo>
                  <a:cubicBezTo>
                    <a:pt x="324" y="344"/>
                    <a:pt x="324" y="347"/>
                    <a:pt x="321" y="345"/>
                  </a:cubicBezTo>
                  <a:cubicBezTo>
                    <a:pt x="322" y="342"/>
                    <a:pt x="319" y="342"/>
                    <a:pt x="318" y="341"/>
                  </a:cubicBezTo>
                  <a:cubicBezTo>
                    <a:pt x="317" y="338"/>
                    <a:pt x="318" y="334"/>
                    <a:pt x="314" y="334"/>
                  </a:cubicBezTo>
                  <a:cubicBezTo>
                    <a:pt x="315" y="327"/>
                    <a:pt x="311" y="324"/>
                    <a:pt x="307" y="322"/>
                  </a:cubicBezTo>
                  <a:cubicBezTo>
                    <a:pt x="306" y="324"/>
                    <a:pt x="305" y="325"/>
                    <a:pt x="304" y="327"/>
                  </a:cubicBezTo>
                  <a:cubicBezTo>
                    <a:pt x="303" y="330"/>
                    <a:pt x="307" y="331"/>
                    <a:pt x="308" y="332"/>
                  </a:cubicBezTo>
                  <a:cubicBezTo>
                    <a:pt x="309" y="333"/>
                    <a:pt x="308" y="335"/>
                    <a:pt x="308" y="335"/>
                  </a:cubicBezTo>
                  <a:cubicBezTo>
                    <a:pt x="308" y="335"/>
                    <a:pt x="310" y="335"/>
                    <a:pt x="310" y="335"/>
                  </a:cubicBezTo>
                  <a:cubicBezTo>
                    <a:pt x="311" y="337"/>
                    <a:pt x="309" y="341"/>
                    <a:pt x="311" y="341"/>
                  </a:cubicBezTo>
                  <a:cubicBezTo>
                    <a:pt x="313" y="341"/>
                    <a:pt x="312" y="344"/>
                    <a:pt x="314" y="348"/>
                  </a:cubicBezTo>
                  <a:cubicBezTo>
                    <a:pt x="314" y="348"/>
                    <a:pt x="315" y="348"/>
                    <a:pt x="315" y="349"/>
                  </a:cubicBezTo>
                  <a:cubicBezTo>
                    <a:pt x="315" y="352"/>
                    <a:pt x="319" y="351"/>
                    <a:pt x="318" y="356"/>
                  </a:cubicBezTo>
                  <a:cubicBezTo>
                    <a:pt x="318" y="358"/>
                    <a:pt x="321" y="357"/>
                    <a:pt x="322" y="358"/>
                  </a:cubicBezTo>
                  <a:cubicBezTo>
                    <a:pt x="321" y="359"/>
                    <a:pt x="324" y="360"/>
                    <a:pt x="324" y="360"/>
                  </a:cubicBezTo>
                  <a:cubicBezTo>
                    <a:pt x="324" y="362"/>
                    <a:pt x="322" y="363"/>
                    <a:pt x="322" y="363"/>
                  </a:cubicBezTo>
                  <a:cubicBezTo>
                    <a:pt x="323" y="365"/>
                    <a:pt x="327" y="365"/>
                    <a:pt x="325" y="369"/>
                  </a:cubicBezTo>
                  <a:cubicBezTo>
                    <a:pt x="323" y="367"/>
                    <a:pt x="323" y="365"/>
                    <a:pt x="318" y="366"/>
                  </a:cubicBezTo>
                  <a:cubicBezTo>
                    <a:pt x="320" y="360"/>
                    <a:pt x="315" y="362"/>
                    <a:pt x="315" y="358"/>
                  </a:cubicBezTo>
                  <a:cubicBezTo>
                    <a:pt x="315" y="355"/>
                    <a:pt x="313" y="355"/>
                    <a:pt x="311" y="353"/>
                  </a:cubicBezTo>
                  <a:cubicBezTo>
                    <a:pt x="310" y="352"/>
                    <a:pt x="309" y="351"/>
                    <a:pt x="308" y="349"/>
                  </a:cubicBezTo>
                  <a:cubicBezTo>
                    <a:pt x="306" y="349"/>
                    <a:pt x="304" y="348"/>
                    <a:pt x="303" y="346"/>
                  </a:cubicBezTo>
                  <a:cubicBezTo>
                    <a:pt x="303" y="343"/>
                    <a:pt x="304" y="345"/>
                    <a:pt x="306" y="345"/>
                  </a:cubicBezTo>
                  <a:cubicBezTo>
                    <a:pt x="307" y="339"/>
                    <a:pt x="301" y="340"/>
                    <a:pt x="301" y="335"/>
                  </a:cubicBezTo>
                  <a:cubicBezTo>
                    <a:pt x="299" y="334"/>
                    <a:pt x="298" y="332"/>
                    <a:pt x="294" y="332"/>
                  </a:cubicBezTo>
                  <a:cubicBezTo>
                    <a:pt x="295" y="329"/>
                    <a:pt x="297" y="329"/>
                    <a:pt x="294" y="325"/>
                  </a:cubicBezTo>
                  <a:cubicBezTo>
                    <a:pt x="294" y="325"/>
                    <a:pt x="293" y="324"/>
                    <a:pt x="293" y="324"/>
                  </a:cubicBezTo>
                  <a:cubicBezTo>
                    <a:pt x="291" y="321"/>
                    <a:pt x="293" y="316"/>
                    <a:pt x="286" y="317"/>
                  </a:cubicBezTo>
                  <a:cubicBezTo>
                    <a:pt x="287" y="315"/>
                    <a:pt x="287" y="314"/>
                    <a:pt x="286" y="313"/>
                  </a:cubicBezTo>
                  <a:cubicBezTo>
                    <a:pt x="286" y="312"/>
                    <a:pt x="285" y="310"/>
                    <a:pt x="284" y="310"/>
                  </a:cubicBezTo>
                  <a:cubicBezTo>
                    <a:pt x="284" y="310"/>
                    <a:pt x="281" y="310"/>
                    <a:pt x="280" y="310"/>
                  </a:cubicBezTo>
                  <a:cubicBezTo>
                    <a:pt x="279" y="309"/>
                    <a:pt x="283" y="308"/>
                    <a:pt x="283" y="308"/>
                  </a:cubicBezTo>
                  <a:cubicBezTo>
                    <a:pt x="282" y="305"/>
                    <a:pt x="274" y="304"/>
                    <a:pt x="270" y="303"/>
                  </a:cubicBezTo>
                  <a:cubicBezTo>
                    <a:pt x="270" y="302"/>
                    <a:pt x="270" y="301"/>
                    <a:pt x="269" y="300"/>
                  </a:cubicBezTo>
                  <a:cubicBezTo>
                    <a:pt x="268" y="298"/>
                    <a:pt x="267" y="297"/>
                    <a:pt x="266" y="296"/>
                  </a:cubicBezTo>
                  <a:cubicBezTo>
                    <a:pt x="265" y="295"/>
                    <a:pt x="265" y="291"/>
                    <a:pt x="263" y="287"/>
                  </a:cubicBezTo>
                  <a:cubicBezTo>
                    <a:pt x="263" y="287"/>
                    <a:pt x="261" y="287"/>
                    <a:pt x="261" y="286"/>
                  </a:cubicBezTo>
                  <a:cubicBezTo>
                    <a:pt x="260" y="284"/>
                    <a:pt x="261" y="281"/>
                    <a:pt x="258" y="282"/>
                  </a:cubicBezTo>
                  <a:cubicBezTo>
                    <a:pt x="258" y="277"/>
                    <a:pt x="255" y="273"/>
                    <a:pt x="252" y="269"/>
                  </a:cubicBezTo>
                  <a:cubicBezTo>
                    <a:pt x="251" y="268"/>
                    <a:pt x="251" y="264"/>
                    <a:pt x="248" y="265"/>
                  </a:cubicBezTo>
                  <a:cubicBezTo>
                    <a:pt x="250" y="249"/>
                    <a:pt x="248" y="239"/>
                    <a:pt x="248" y="219"/>
                  </a:cubicBezTo>
                  <a:cubicBezTo>
                    <a:pt x="248" y="218"/>
                    <a:pt x="247" y="217"/>
                    <a:pt x="247" y="216"/>
                  </a:cubicBezTo>
                  <a:cubicBezTo>
                    <a:pt x="246" y="215"/>
                    <a:pt x="245" y="214"/>
                    <a:pt x="244" y="213"/>
                  </a:cubicBezTo>
                  <a:cubicBezTo>
                    <a:pt x="243" y="213"/>
                    <a:pt x="243" y="211"/>
                    <a:pt x="241" y="212"/>
                  </a:cubicBezTo>
                  <a:cubicBezTo>
                    <a:pt x="240" y="205"/>
                    <a:pt x="234" y="201"/>
                    <a:pt x="230" y="196"/>
                  </a:cubicBezTo>
                  <a:cubicBezTo>
                    <a:pt x="229" y="196"/>
                    <a:pt x="228" y="195"/>
                    <a:pt x="228" y="193"/>
                  </a:cubicBezTo>
                  <a:cubicBezTo>
                    <a:pt x="229" y="194"/>
                    <a:pt x="232" y="196"/>
                    <a:pt x="233" y="193"/>
                  </a:cubicBezTo>
                  <a:cubicBezTo>
                    <a:pt x="235" y="193"/>
                    <a:pt x="234" y="197"/>
                    <a:pt x="238" y="196"/>
                  </a:cubicBezTo>
                  <a:cubicBezTo>
                    <a:pt x="239" y="197"/>
                    <a:pt x="240" y="199"/>
                    <a:pt x="240" y="202"/>
                  </a:cubicBezTo>
                  <a:cubicBezTo>
                    <a:pt x="247" y="201"/>
                    <a:pt x="248" y="205"/>
                    <a:pt x="252" y="207"/>
                  </a:cubicBezTo>
                  <a:cubicBezTo>
                    <a:pt x="251" y="212"/>
                    <a:pt x="254" y="214"/>
                    <a:pt x="256" y="216"/>
                  </a:cubicBezTo>
                  <a:cubicBezTo>
                    <a:pt x="258" y="216"/>
                    <a:pt x="258" y="213"/>
                    <a:pt x="258" y="212"/>
                  </a:cubicBezTo>
                  <a:cubicBezTo>
                    <a:pt x="258" y="210"/>
                    <a:pt x="255" y="210"/>
                    <a:pt x="255" y="209"/>
                  </a:cubicBezTo>
                  <a:cubicBezTo>
                    <a:pt x="254" y="206"/>
                    <a:pt x="254" y="205"/>
                    <a:pt x="254" y="203"/>
                  </a:cubicBezTo>
                  <a:cubicBezTo>
                    <a:pt x="253" y="203"/>
                    <a:pt x="252" y="202"/>
                    <a:pt x="252" y="202"/>
                  </a:cubicBezTo>
                  <a:cubicBezTo>
                    <a:pt x="252" y="201"/>
                    <a:pt x="253" y="200"/>
                    <a:pt x="254" y="200"/>
                  </a:cubicBezTo>
                  <a:cubicBezTo>
                    <a:pt x="252" y="197"/>
                    <a:pt x="249" y="198"/>
                    <a:pt x="249" y="195"/>
                  </a:cubicBezTo>
                  <a:cubicBezTo>
                    <a:pt x="243" y="196"/>
                    <a:pt x="242" y="190"/>
                    <a:pt x="235" y="191"/>
                  </a:cubicBezTo>
                  <a:cubicBezTo>
                    <a:pt x="237" y="186"/>
                    <a:pt x="231" y="190"/>
                    <a:pt x="233" y="185"/>
                  </a:cubicBezTo>
                  <a:cubicBezTo>
                    <a:pt x="231" y="183"/>
                    <a:pt x="229" y="185"/>
                    <a:pt x="227" y="182"/>
                  </a:cubicBezTo>
                  <a:cubicBezTo>
                    <a:pt x="227" y="181"/>
                    <a:pt x="229" y="181"/>
                    <a:pt x="230" y="181"/>
                  </a:cubicBezTo>
                  <a:cubicBezTo>
                    <a:pt x="232" y="177"/>
                    <a:pt x="225" y="179"/>
                    <a:pt x="226" y="179"/>
                  </a:cubicBezTo>
                  <a:cubicBezTo>
                    <a:pt x="224" y="179"/>
                    <a:pt x="225" y="177"/>
                    <a:pt x="224" y="177"/>
                  </a:cubicBezTo>
                  <a:cubicBezTo>
                    <a:pt x="224" y="176"/>
                    <a:pt x="221" y="177"/>
                    <a:pt x="221" y="177"/>
                  </a:cubicBezTo>
                  <a:cubicBezTo>
                    <a:pt x="221" y="176"/>
                    <a:pt x="223" y="175"/>
                    <a:pt x="223" y="174"/>
                  </a:cubicBezTo>
                  <a:cubicBezTo>
                    <a:pt x="222" y="172"/>
                    <a:pt x="221" y="174"/>
                    <a:pt x="219" y="174"/>
                  </a:cubicBezTo>
                  <a:cubicBezTo>
                    <a:pt x="216" y="172"/>
                    <a:pt x="217" y="168"/>
                    <a:pt x="216" y="167"/>
                  </a:cubicBezTo>
                  <a:cubicBezTo>
                    <a:pt x="215" y="166"/>
                    <a:pt x="214" y="165"/>
                    <a:pt x="212" y="165"/>
                  </a:cubicBezTo>
                  <a:cubicBezTo>
                    <a:pt x="217" y="157"/>
                    <a:pt x="200" y="163"/>
                    <a:pt x="202" y="154"/>
                  </a:cubicBezTo>
                  <a:cubicBezTo>
                    <a:pt x="206" y="154"/>
                    <a:pt x="206" y="154"/>
                    <a:pt x="206" y="154"/>
                  </a:cubicBezTo>
                  <a:cubicBezTo>
                    <a:pt x="206" y="151"/>
                    <a:pt x="200" y="155"/>
                    <a:pt x="202" y="150"/>
                  </a:cubicBezTo>
                  <a:cubicBezTo>
                    <a:pt x="193" y="150"/>
                    <a:pt x="193" y="150"/>
                    <a:pt x="193" y="150"/>
                  </a:cubicBezTo>
                  <a:cubicBezTo>
                    <a:pt x="196" y="148"/>
                    <a:pt x="192" y="146"/>
                    <a:pt x="195" y="146"/>
                  </a:cubicBezTo>
                  <a:cubicBezTo>
                    <a:pt x="195" y="143"/>
                    <a:pt x="191" y="143"/>
                    <a:pt x="192" y="144"/>
                  </a:cubicBezTo>
                  <a:cubicBezTo>
                    <a:pt x="189" y="142"/>
                    <a:pt x="192" y="141"/>
                    <a:pt x="189" y="137"/>
                  </a:cubicBezTo>
                  <a:cubicBezTo>
                    <a:pt x="181" y="137"/>
                    <a:pt x="181" y="137"/>
                    <a:pt x="181" y="137"/>
                  </a:cubicBezTo>
                  <a:cubicBezTo>
                    <a:pt x="181" y="135"/>
                    <a:pt x="183" y="134"/>
                    <a:pt x="183" y="132"/>
                  </a:cubicBezTo>
                  <a:cubicBezTo>
                    <a:pt x="182" y="129"/>
                    <a:pt x="179" y="131"/>
                    <a:pt x="182" y="127"/>
                  </a:cubicBezTo>
                  <a:cubicBezTo>
                    <a:pt x="177" y="128"/>
                    <a:pt x="174" y="130"/>
                    <a:pt x="168" y="129"/>
                  </a:cubicBezTo>
                  <a:cubicBezTo>
                    <a:pt x="168" y="125"/>
                    <a:pt x="165" y="123"/>
                    <a:pt x="161" y="122"/>
                  </a:cubicBezTo>
                  <a:cubicBezTo>
                    <a:pt x="160" y="121"/>
                    <a:pt x="158" y="121"/>
                    <a:pt x="157" y="120"/>
                  </a:cubicBezTo>
                  <a:cubicBezTo>
                    <a:pt x="156" y="120"/>
                    <a:pt x="157" y="118"/>
                    <a:pt x="157" y="118"/>
                  </a:cubicBezTo>
                  <a:cubicBezTo>
                    <a:pt x="156" y="117"/>
                    <a:pt x="153" y="118"/>
                    <a:pt x="154" y="116"/>
                  </a:cubicBezTo>
                  <a:cubicBezTo>
                    <a:pt x="149" y="114"/>
                    <a:pt x="140" y="119"/>
                    <a:pt x="137" y="116"/>
                  </a:cubicBezTo>
                  <a:cubicBezTo>
                    <a:pt x="137" y="116"/>
                    <a:pt x="137" y="115"/>
                    <a:pt x="137" y="115"/>
                  </a:cubicBezTo>
                  <a:cubicBezTo>
                    <a:pt x="136" y="115"/>
                    <a:pt x="134" y="116"/>
                    <a:pt x="134" y="116"/>
                  </a:cubicBezTo>
                  <a:cubicBezTo>
                    <a:pt x="133" y="116"/>
                    <a:pt x="133" y="112"/>
                    <a:pt x="127" y="113"/>
                  </a:cubicBezTo>
                  <a:cubicBezTo>
                    <a:pt x="127" y="110"/>
                    <a:pt x="121" y="111"/>
                    <a:pt x="125" y="108"/>
                  </a:cubicBezTo>
                  <a:cubicBezTo>
                    <a:pt x="123" y="108"/>
                    <a:pt x="123" y="109"/>
                    <a:pt x="122" y="109"/>
                  </a:cubicBezTo>
                  <a:cubicBezTo>
                    <a:pt x="121" y="109"/>
                    <a:pt x="120" y="108"/>
                    <a:pt x="120" y="108"/>
                  </a:cubicBezTo>
                  <a:cubicBezTo>
                    <a:pt x="117" y="108"/>
                    <a:pt x="116" y="111"/>
                    <a:pt x="113" y="109"/>
                  </a:cubicBezTo>
                  <a:cubicBezTo>
                    <a:pt x="110" y="109"/>
                    <a:pt x="113" y="114"/>
                    <a:pt x="112" y="116"/>
                  </a:cubicBezTo>
                  <a:cubicBezTo>
                    <a:pt x="111" y="116"/>
                    <a:pt x="110" y="115"/>
                    <a:pt x="108" y="115"/>
                  </a:cubicBezTo>
                  <a:cubicBezTo>
                    <a:pt x="106" y="115"/>
                    <a:pt x="107" y="117"/>
                    <a:pt x="106" y="118"/>
                  </a:cubicBezTo>
                  <a:cubicBezTo>
                    <a:pt x="105" y="118"/>
                    <a:pt x="100" y="118"/>
                    <a:pt x="98" y="119"/>
                  </a:cubicBezTo>
                  <a:cubicBezTo>
                    <a:pt x="97" y="120"/>
                    <a:pt x="97" y="122"/>
                    <a:pt x="95" y="122"/>
                  </a:cubicBezTo>
                  <a:cubicBezTo>
                    <a:pt x="93" y="122"/>
                    <a:pt x="92" y="120"/>
                    <a:pt x="89" y="120"/>
                  </a:cubicBezTo>
                  <a:cubicBezTo>
                    <a:pt x="92" y="118"/>
                    <a:pt x="95" y="118"/>
                    <a:pt x="94" y="112"/>
                  </a:cubicBezTo>
                  <a:cubicBezTo>
                    <a:pt x="96" y="113"/>
                    <a:pt x="96" y="111"/>
                    <a:pt x="96" y="109"/>
                  </a:cubicBezTo>
                  <a:cubicBezTo>
                    <a:pt x="96" y="108"/>
                    <a:pt x="94" y="108"/>
                    <a:pt x="92" y="108"/>
                  </a:cubicBezTo>
                  <a:cubicBezTo>
                    <a:pt x="90" y="109"/>
                    <a:pt x="91" y="112"/>
                    <a:pt x="88" y="113"/>
                  </a:cubicBezTo>
                  <a:cubicBezTo>
                    <a:pt x="87" y="114"/>
                    <a:pt x="87" y="116"/>
                    <a:pt x="85" y="116"/>
                  </a:cubicBezTo>
                  <a:cubicBezTo>
                    <a:pt x="84" y="116"/>
                    <a:pt x="84" y="120"/>
                    <a:pt x="81" y="119"/>
                  </a:cubicBezTo>
                  <a:cubicBezTo>
                    <a:pt x="82" y="121"/>
                    <a:pt x="80" y="122"/>
                    <a:pt x="78" y="122"/>
                  </a:cubicBezTo>
                  <a:cubicBezTo>
                    <a:pt x="78" y="127"/>
                    <a:pt x="78" y="127"/>
                    <a:pt x="78" y="127"/>
                  </a:cubicBezTo>
                  <a:cubicBezTo>
                    <a:pt x="74" y="129"/>
                    <a:pt x="73" y="133"/>
                    <a:pt x="70" y="136"/>
                  </a:cubicBezTo>
                  <a:cubicBezTo>
                    <a:pt x="69" y="136"/>
                    <a:pt x="68" y="135"/>
                    <a:pt x="67" y="136"/>
                  </a:cubicBezTo>
                  <a:cubicBezTo>
                    <a:pt x="67" y="136"/>
                    <a:pt x="68" y="138"/>
                    <a:pt x="67" y="139"/>
                  </a:cubicBezTo>
                  <a:cubicBezTo>
                    <a:pt x="67" y="139"/>
                    <a:pt x="61" y="139"/>
                    <a:pt x="63" y="140"/>
                  </a:cubicBezTo>
                  <a:cubicBezTo>
                    <a:pt x="65" y="142"/>
                    <a:pt x="59" y="142"/>
                    <a:pt x="57" y="144"/>
                  </a:cubicBezTo>
                  <a:cubicBezTo>
                    <a:pt x="57" y="145"/>
                    <a:pt x="55" y="149"/>
                    <a:pt x="54" y="149"/>
                  </a:cubicBezTo>
                  <a:cubicBezTo>
                    <a:pt x="53" y="147"/>
                    <a:pt x="53" y="148"/>
                    <a:pt x="53" y="150"/>
                  </a:cubicBezTo>
                  <a:cubicBezTo>
                    <a:pt x="47" y="150"/>
                    <a:pt x="47" y="150"/>
                    <a:pt x="47" y="150"/>
                  </a:cubicBezTo>
                  <a:cubicBezTo>
                    <a:pt x="44" y="152"/>
                    <a:pt x="50" y="152"/>
                    <a:pt x="43" y="153"/>
                  </a:cubicBezTo>
                  <a:cubicBezTo>
                    <a:pt x="40" y="153"/>
                    <a:pt x="38" y="153"/>
                    <a:pt x="35" y="154"/>
                  </a:cubicBezTo>
                  <a:cubicBezTo>
                    <a:pt x="33" y="155"/>
                    <a:pt x="32" y="159"/>
                    <a:pt x="29" y="157"/>
                  </a:cubicBezTo>
                  <a:cubicBezTo>
                    <a:pt x="29" y="153"/>
                    <a:pt x="33" y="154"/>
                    <a:pt x="36" y="153"/>
                  </a:cubicBezTo>
                  <a:cubicBezTo>
                    <a:pt x="37" y="152"/>
                    <a:pt x="38" y="153"/>
                    <a:pt x="38" y="151"/>
                  </a:cubicBezTo>
                  <a:cubicBezTo>
                    <a:pt x="38" y="149"/>
                    <a:pt x="41" y="150"/>
                    <a:pt x="43" y="150"/>
                  </a:cubicBezTo>
                  <a:cubicBezTo>
                    <a:pt x="45" y="150"/>
                    <a:pt x="44" y="147"/>
                    <a:pt x="45" y="146"/>
                  </a:cubicBezTo>
                  <a:cubicBezTo>
                    <a:pt x="45" y="145"/>
                    <a:pt x="46" y="148"/>
                    <a:pt x="49" y="144"/>
                  </a:cubicBezTo>
                  <a:cubicBezTo>
                    <a:pt x="49" y="144"/>
                    <a:pt x="50" y="145"/>
                    <a:pt x="50" y="143"/>
                  </a:cubicBezTo>
                  <a:cubicBezTo>
                    <a:pt x="50" y="141"/>
                    <a:pt x="54" y="142"/>
                    <a:pt x="56" y="140"/>
                  </a:cubicBezTo>
                  <a:cubicBezTo>
                    <a:pt x="56" y="133"/>
                    <a:pt x="56" y="133"/>
                    <a:pt x="56" y="133"/>
                  </a:cubicBezTo>
                  <a:cubicBezTo>
                    <a:pt x="60" y="138"/>
                    <a:pt x="56" y="129"/>
                    <a:pt x="61" y="130"/>
                  </a:cubicBezTo>
                  <a:cubicBezTo>
                    <a:pt x="62" y="127"/>
                    <a:pt x="55" y="131"/>
                    <a:pt x="57" y="126"/>
                  </a:cubicBezTo>
                  <a:cubicBezTo>
                    <a:pt x="56" y="129"/>
                    <a:pt x="47" y="125"/>
                    <a:pt x="46" y="129"/>
                  </a:cubicBezTo>
                  <a:cubicBezTo>
                    <a:pt x="44" y="129"/>
                    <a:pt x="45" y="127"/>
                    <a:pt x="45" y="126"/>
                  </a:cubicBezTo>
                  <a:cubicBezTo>
                    <a:pt x="43" y="125"/>
                    <a:pt x="39" y="127"/>
                    <a:pt x="36" y="126"/>
                  </a:cubicBezTo>
                  <a:cubicBezTo>
                    <a:pt x="38" y="123"/>
                    <a:pt x="34" y="124"/>
                    <a:pt x="33" y="123"/>
                  </a:cubicBezTo>
                  <a:cubicBezTo>
                    <a:pt x="33" y="122"/>
                    <a:pt x="35" y="121"/>
                    <a:pt x="35" y="122"/>
                  </a:cubicBezTo>
                  <a:cubicBezTo>
                    <a:pt x="32" y="118"/>
                    <a:pt x="30" y="119"/>
                    <a:pt x="28" y="115"/>
                  </a:cubicBezTo>
                  <a:cubicBezTo>
                    <a:pt x="26" y="117"/>
                    <a:pt x="22" y="116"/>
                    <a:pt x="18" y="116"/>
                  </a:cubicBezTo>
                  <a:cubicBezTo>
                    <a:pt x="18" y="115"/>
                    <a:pt x="18" y="114"/>
                    <a:pt x="19" y="113"/>
                  </a:cubicBezTo>
                  <a:cubicBezTo>
                    <a:pt x="18" y="111"/>
                    <a:pt x="14" y="112"/>
                    <a:pt x="15" y="106"/>
                  </a:cubicBezTo>
                  <a:cubicBezTo>
                    <a:pt x="15" y="105"/>
                    <a:pt x="13" y="103"/>
                    <a:pt x="12" y="105"/>
                  </a:cubicBezTo>
                  <a:cubicBezTo>
                    <a:pt x="9" y="105"/>
                    <a:pt x="12" y="101"/>
                    <a:pt x="12" y="99"/>
                  </a:cubicBezTo>
                  <a:cubicBezTo>
                    <a:pt x="13" y="99"/>
                    <a:pt x="12" y="97"/>
                    <a:pt x="12" y="97"/>
                  </a:cubicBezTo>
                  <a:cubicBezTo>
                    <a:pt x="13" y="96"/>
                    <a:pt x="15" y="97"/>
                    <a:pt x="15" y="97"/>
                  </a:cubicBezTo>
                  <a:cubicBezTo>
                    <a:pt x="16" y="95"/>
                    <a:pt x="15" y="93"/>
                    <a:pt x="17" y="92"/>
                  </a:cubicBezTo>
                  <a:cubicBezTo>
                    <a:pt x="20" y="92"/>
                    <a:pt x="25" y="92"/>
                    <a:pt x="28" y="90"/>
                  </a:cubicBezTo>
                  <a:cubicBezTo>
                    <a:pt x="29" y="89"/>
                    <a:pt x="31" y="89"/>
                    <a:pt x="33" y="88"/>
                  </a:cubicBezTo>
                  <a:cubicBezTo>
                    <a:pt x="36" y="87"/>
                    <a:pt x="31" y="84"/>
                    <a:pt x="39" y="85"/>
                  </a:cubicBezTo>
                  <a:cubicBezTo>
                    <a:pt x="38" y="82"/>
                    <a:pt x="38" y="79"/>
                    <a:pt x="36" y="74"/>
                  </a:cubicBezTo>
                  <a:cubicBezTo>
                    <a:pt x="33" y="71"/>
                    <a:pt x="26" y="79"/>
                    <a:pt x="22" y="76"/>
                  </a:cubicBezTo>
                  <a:cubicBezTo>
                    <a:pt x="20" y="73"/>
                    <a:pt x="22" y="77"/>
                    <a:pt x="17" y="77"/>
                  </a:cubicBezTo>
                  <a:cubicBezTo>
                    <a:pt x="15" y="75"/>
                    <a:pt x="10" y="76"/>
                    <a:pt x="7" y="74"/>
                  </a:cubicBezTo>
                  <a:cubicBezTo>
                    <a:pt x="6" y="74"/>
                    <a:pt x="9" y="72"/>
                    <a:pt x="7" y="71"/>
                  </a:cubicBezTo>
                  <a:cubicBezTo>
                    <a:pt x="4" y="71"/>
                    <a:pt x="1" y="70"/>
                    <a:pt x="1" y="66"/>
                  </a:cubicBezTo>
                  <a:cubicBezTo>
                    <a:pt x="10" y="67"/>
                    <a:pt x="0" y="62"/>
                    <a:pt x="10" y="63"/>
                  </a:cubicBezTo>
                  <a:cubicBezTo>
                    <a:pt x="11" y="63"/>
                    <a:pt x="10" y="62"/>
                    <a:pt x="10" y="62"/>
                  </a:cubicBezTo>
                  <a:cubicBezTo>
                    <a:pt x="10" y="59"/>
                    <a:pt x="12" y="62"/>
                    <a:pt x="12" y="62"/>
                  </a:cubicBezTo>
                  <a:cubicBezTo>
                    <a:pt x="15" y="61"/>
                    <a:pt x="15" y="60"/>
                    <a:pt x="18" y="60"/>
                  </a:cubicBezTo>
                  <a:cubicBezTo>
                    <a:pt x="19" y="60"/>
                    <a:pt x="19" y="63"/>
                    <a:pt x="21" y="63"/>
                  </a:cubicBezTo>
                  <a:cubicBezTo>
                    <a:pt x="24" y="64"/>
                    <a:pt x="27" y="62"/>
                    <a:pt x="31" y="63"/>
                  </a:cubicBezTo>
                  <a:cubicBezTo>
                    <a:pt x="33" y="63"/>
                    <a:pt x="33" y="64"/>
                    <a:pt x="35" y="63"/>
                  </a:cubicBezTo>
                  <a:cubicBezTo>
                    <a:pt x="37" y="62"/>
                    <a:pt x="35" y="62"/>
                    <a:pt x="35" y="60"/>
                  </a:cubicBezTo>
                  <a:cubicBezTo>
                    <a:pt x="36" y="60"/>
                    <a:pt x="37" y="60"/>
                    <a:pt x="38" y="59"/>
                  </a:cubicBezTo>
                  <a:cubicBezTo>
                    <a:pt x="38" y="55"/>
                    <a:pt x="31" y="60"/>
                    <a:pt x="33" y="55"/>
                  </a:cubicBezTo>
                  <a:cubicBezTo>
                    <a:pt x="29" y="54"/>
                    <a:pt x="26" y="52"/>
                    <a:pt x="22" y="52"/>
                  </a:cubicBezTo>
                  <a:cubicBezTo>
                    <a:pt x="24" y="49"/>
                    <a:pt x="24" y="50"/>
                    <a:pt x="21" y="48"/>
                  </a:cubicBezTo>
                  <a:cubicBezTo>
                    <a:pt x="20" y="47"/>
                    <a:pt x="20" y="46"/>
                    <a:pt x="19" y="46"/>
                  </a:cubicBezTo>
                  <a:cubicBezTo>
                    <a:pt x="18" y="45"/>
                    <a:pt x="15" y="46"/>
                    <a:pt x="14" y="45"/>
                  </a:cubicBezTo>
                  <a:cubicBezTo>
                    <a:pt x="14" y="45"/>
                    <a:pt x="17" y="40"/>
                    <a:pt x="14" y="41"/>
                  </a:cubicBezTo>
                  <a:cubicBezTo>
                    <a:pt x="13" y="41"/>
                    <a:pt x="14" y="42"/>
                    <a:pt x="12" y="42"/>
                  </a:cubicBezTo>
                  <a:cubicBezTo>
                    <a:pt x="11" y="42"/>
                    <a:pt x="10" y="40"/>
                    <a:pt x="8" y="41"/>
                  </a:cubicBezTo>
                  <a:cubicBezTo>
                    <a:pt x="11" y="37"/>
                    <a:pt x="17" y="36"/>
                    <a:pt x="22" y="34"/>
                  </a:cubicBezTo>
                  <a:cubicBezTo>
                    <a:pt x="21" y="28"/>
                    <a:pt x="26" y="29"/>
                    <a:pt x="28" y="26"/>
                  </a:cubicBezTo>
                  <a:cubicBezTo>
                    <a:pt x="29" y="25"/>
                    <a:pt x="27" y="22"/>
                    <a:pt x="29" y="21"/>
                  </a:cubicBezTo>
                  <a:cubicBezTo>
                    <a:pt x="33" y="24"/>
                    <a:pt x="33" y="22"/>
                    <a:pt x="39" y="22"/>
                  </a:cubicBezTo>
                  <a:cubicBezTo>
                    <a:pt x="42" y="18"/>
                    <a:pt x="46" y="15"/>
                    <a:pt x="54" y="17"/>
                  </a:cubicBezTo>
                  <a:cubicBezTo>
                    <a:pt x="56" y="17"/>
                    <a:pt x="55" y="14"/>
                    <a:pt x="56" y="14"/>
                  </a:cubicBezTo>
                  <a:cubicBezTo>
                    <a:pt x="58" y="13"/>
                    <a:pt x="64" y="15"/>
                    <a:pt x="64" y="11"/>
                  </a:cubicBezTo>
                  <a:cubicBezTo>
                    <a:pt x="66" y="11"/>
                    <a:pt x="66" y="14"/>
                    <a:pt x="67" y="14"/>
                  </a:cubicBezTo>
                  <a:cubicBezTo>
                    <a:pt x="69" y="15"/>
                    <a:pt x="72" y="13"/>
                    <a:pt x="71" y="17"/>
                  </a:cubicBezTo>
                  <a:cubicBezTo>
                    <a:pt x="89" y="17"/>
                    <a:pt x="89" y="17"/>
                    <a:pt x="89" y="17"/>
                  </a:cubicBezTo>
                  <a:cubicBezTo>
                    <a:pt x="84" y="22"/>
                    <a:pt x="99" y="14"/>
                    <a:pt x="94" y="21"/>
                  </a:cubicBezTo>
                  <a:cubicBezTo>
                    <a:pt x="97" y="21"/>
                    <a:pt x="99" y="21"/>
                    <a:pt x="99" y="18"/>
                  </a:cubicBezTo>
                  <a:cubicBezTo>
                    <a:pt x="102" y="21"/>
                    <a:pt x="108" y="20"/>
                    <a:pt x="112" y="21"/>
                  </a:cubicBezTo>
                  <a:cubicBezTo>
                    <a:pt x="112" y="21"/>
                    <a:pt x="112" y="22"/>
                    <a:pt x="113" y="22"/>
                  </a:cubicBezTo>
                  <a:cubicBezTo>
                    <a:pt x="114" y="22"/>
                    <a:pt x="115" y="23"/>
                    <a:pt x="116" y="24"/>
                  </a:cubicBezTo>
                  <a:cubicBezTo>
                    <a:pt x="120" y="24"/>
                    <a:pt x="121" y="21"/>
                    <a:pt x="123" y="24"/>
                  </a:cubicBezTo>
                  <a:cubicBezTo>
                    <a:pt x="124" y="24"/>
                    <a:pt x="140" y="24"/>
                    <a:pt x="141" y="25"/>
                  </a:cubicBezTo>
                  <a:cubicBezTo>
                    <a:pt x="143" y="26"/>
                    <a:pt x="152" y="27"/>
                    <a:pt x="157" y="28"/>
                  </a:cubicBezTo>
                  <a:cubicBezTo>
                    <a:pt x="158" y="30"/>
                    <a:pt x="161" y="31"/>
                    <a:pt x="161" y="34"/>
                  </a:cubicBezTo>
                  <a:cubicBezTo>
                    <a:pt x="166" y="34"/>
                    <a:pt x="168" y="37"/>
                    <a:pt x="172" y="35"/>
                  </a:cubicBezTo>
                  <a:cubicBezTo>
                    <a:pt x="173" y="39"/>
                    <a:pt x="179" y="37"/>
                    <a:pt x="183" y="38"/>
                  </a:cubicBezTo>
                  <a:cubicBezTo>
                    <a:pt x="183" y="36"/>
                    <a:pt x="182" y="37"/>
                    <a:pt x="181" y="36"/>
                  </a:cubicBezTo>
                  <a:cubicBezTo>
                    <a:pt x="183" y="33"/>
                    <a:pt x="187" y="30"/>
                    <a:pt x="192" y="29"/>
                  </a:cubicBezTo>
                  <a:cubicBezTo>
                    <a:pt x="191" y="32"/>
                    <a:pt x="193" y="32"/>
                    <a:pt x="193" y="31"/>
                  </a:cubicBezTo>
                  <a:cubicBezTo>
                    <a:pt x="195" y="31"/>
                    <a:pt x="194" y="33"/>
                    <a:pt x="196" y="34"/>
                  </a:cubicBezTo>
                  <a:cubicBezTo>
                    <a:pt x="199" y="34"/>
                    <a:pt x="199" y="32"/>
                    <a:pt x="199" y="29"/>
                  </a:cubicBezTo>
                  <a:cubicBezTo>
                    <a:pt x="202" y="29"/>
                    <a:pt x="203" y="30"/>
                    <a:pt x="205" y="31"/>
                  </a:cubicBezTo>
                  <a:cubicBezTo>
                    <a:pt x="206" y="29"/>
                    <a:pt x="204" y="28"/>
                    <a:pt x="207" y="25"/>
                  </a:cubicBezTo>
                  <a:cubicBezTo>
                    <a:pt x="210" y="25"/>
                    <a:pt x="211" y="27"/>
                    <a:pt x="212" y="25"/>
                  </a:cubicBezTo>
                  <a:cubicBezTo>
                    <a:pt x="214" y="26"/>
                    <a:pt x="212" y="28"/>
                    <a:pt x="210" y="28"/>
                  </a:cubicBezTo>
                  <a:cubicBezTo>
                    <a:pt x="212" y="32"/>
                    <a:pt x="221" y="24"/>
                    <a:pt x="224" y="29"/>
                  </a:cubicBezTo>
                  <a:cubicBezTo>
                    <a:pt x="229" y="30"/>
                    <a:pt x="221" y="25"/>
                    <a:pt x="226" y="25"/>
                  </a:cubicBezTo>
                  <a:cubicBezTo>
                    <a:pt x="226" y="23"/>
                    <a:pt x="227" y="22"/>
                    <a:pt x="230" y="22"/>
                  </a:cubicBezTo>
                  <a:cubicBezTo>
                    <a:pt x="230" y="26"/>
                    <a:pt x="230" y="26"/>
                    <a:pt x="230" y="26"/>
                  </a:cubicBezTo>
                  <a:cubicBezTo>
                    <a:pt x="233" y="23"/>
                    <a:pt x="234" y="29"/>
                    <a:pt x="237" y="29"/>
                  </a:cubicBezTo>
                  <a:cubicBezTo>
                    <a:pt x="241" y="30"/>
                    <a:pt x="244" y="29"/>
                    <a:pt x="245" y="26"/>
                  </a:cubicBezTo>
                  <a:cubicBezTo>
                    <a:pt x="247" y="28"/>
                    <a:pt x="251" y="28"/>
                    <a:pt x="249" y="32"/>
                  </a:cubicBezTo>
                  <a:cubicBezTo>
                    <a:pt x="253" y="31"/>
                    <a:pt x="256" y="30"/>
                    <a:pt x="256" y="26"/>
                  </a:cubicBezTo>
                  <a:cubicBezTo>
                    <a:pt x="260" y="29"/>
                    <a:pt x="262" y="25"/>
                    <a:pt x="265" y="29"/>
                  </a:cubicBezTo>
                  <a:cubicBezTo>
                    <a:pt x="275" y="29"/>
                    <a:pt x="275" y="29"/>
                    <a:pt x="275" y="29"/>
                  </a:cubicBezTo>
                  <a:cubicBezTo>
                    <a:pt x="275" y="30"/>
                    <a:pt x="273" y="32"/>
                    <a:pt x="273" y="32"/>
                  </a:cubicBezTo>
                  <a:cubicBezTo>
                    <a:pt x="273" y="32"/>
                    <a:pt x="277" y="34"/>
                    <a:pt x="276" y="34"/>
                  </a:cubicBezTo>
                  <a:cubicBezTo>
                    <a:pt x="277" y="34"/>
                    <a:pt x="278" y="32"/>
                    <a:pt x="280" y="32"/>
                  </a:cubicBezTo>
                  <a:cubicBezTo>
                    <a:pt x="281" y="32"/>
                    <a:pt x="280" y="35"/>
                    <a:pt x="280" y="35"/>
                  </a:cubicBezTo>
                  <a:cubicBezTo>
                    <a:pt x="284" y="37"/>
                    <a:pt x="290" y="34"/>
                    <a:pt x="294" y="35"/>
                  </a:cubicBezTo>
                  <a:cubicBezTo>
                    <a:pt x="295" y="37"/>
                    <a:pt x="297" y="36"/>
                    <a:pt x="299" y="36"/>
                  </a:cubicBezTo>
                  <a:cubicBezTo>
                    <a:pt x="296" y="41"/>
                    <a:pt x="303" y="37"/>
                    <a:pt x="303" y="41"/>
                  </a:cubicBezTo>
                  <a:cubicBezTo>
                    <a:pt x="303" y="44"/>
                    <a:pt x="300" y="42"/>
                    <a:pt x="300" y="45"/>
                  </a:cubicBezTo>
                  <a:cubicBezTo>
                    <a:pt x="300" y="47"/>
                    <a:pt x="301" y="47"/>
                    <a:pt x="301" y="49"/>
                  </a:cubicBezTo>
                  <a:cubicBezTo>
                    <a:pt x="316" y="48"/>
                    <a:pt x="329" y="47"/>
                    <a:pt x="341" y="52"/>
                  </a:cubicBezTo>
                  <a:cubicBezTo>
                    <a:pt x="340" y="53"/>
                    <a:pt x="339" y="54"/>
                    <a:pt x="339" y="56"/>
                  </a:cubicBezTo>
                  <a:cubicBezTo>
                    <a:pt x="342" y="56"/>
                    <a:pt x="342" y="54"/>
                    <a:pt x="345" y="55"/>
                  </a:cubicBezTo>
                  <a:cubicBezTo>
                    <a:pt x="344" y="50"/>
                    <a:pt x="345" y="51"/>
                    <a:pt x="343" y="46"/>
                  </a:cubicBezTo>
                  <a:cubicBezTo>
                    <a:pt x="344" y="44"/>
                    <a:pt x="355" y="44"/>
                    <a:pt x="352" y="42"/>
                  </a:cubicBezTo>
                  <a:cubicBezTo>
                    <a:pt x="353" y="39"/>
                    <a:pt x="354" y="42"/>
                    <a:pt x="356" y="42"/>
                  </a:cubicBezTo>
                  <a:cubicBezTo>
                    <a:pt x="356" y="43"/>
                    <a:pt x="359" y="43"/>
                    <a:pt x="359" y="45"/>
                  </a:cubicBezTo>
                  <a:cubicBezTo>
                    <a:pt x="364" y="46"/>
                    <a:pt x="368" y="43"/>
                    <a:pt x="373" y="45"/>
                  </a:cubicBezTo>
                  <a:cubicBezTo>
                    <a:pt x="373" y="45"/>
                    <a:pt x="373" y="46"/>
                    <a:pt x="374" y="46"/>
                  </a:cubicBezTo>
                  <a:cubicBezTo>
                    <a:pt x="375" y="46"/>
                    <a:pt x="376" y="47"/>
                    <a:pt x="377" y="48"/>
                  </a:cubicBezTo>
                  <a:cubicBezTo>
                    <a:pt x="382" y="48"/>
                    <a:pt x="387" y="45"/>
                    <a:pt x="394" y="46"/>
                  </a:cubicBezTo>
                  <a:cubicBezTo>
                    <a:pt x="398" y="43"/>
                    <a:pt x="397" y="41"/>
                    <a:pt x="398" y="38"/>
                  </a:cubicBezTo>
                  <a:cubicBezTo>
                    <a:pt x="397" y="33"/>
                    <a:pt x="393" y="35"/>
                    <a:pt x="393" y="34"/>
                  </a:cubicBezTo>
                  <a:cubicBezTo>
                    <a:pt x="393" y="26"/>
                    <a:pt x="406" y="30"/>
                    <a:pt x="409" y="32"/>
                  </a:cubicBezTo>
                  <a:cubicBezTo>
                    <a:pt x="409" y="34"/>
                    <a:pt x="408" y="35"/>
                    <a:pt x="405" y="35"/>
                  </a:cubicBezTo>
                  <a:cubicBezTo>
                    <a:pt x="408" y="38"/>
                    <a:pt x="405" y="39"/>
                    <a:pt x="404" y="41"/>
                  </a:cubicBezTo>
                  <a:cubicBezTo>
                    <a:pt x="403" y="44"/>
                    <a:pt x="406" y="43"/>
                    <a:pt x="408" y="43"/>
                  </a:cubicBezTo>
                  <a:cubicBezTo>
                    <a:pt x="406" y="48"/>
                    <a:pt x="409" y="48"/>
                    <a:pt x="407" y="52"/>
                  </a:cubicBezTo>
                  <a:cubicBezTo>
                    <a:pt x="411" y="54"/>
                    <a:pt x="413" y="45"/>
                    <a:pt x="412" y="46"/>
                  </a:cubicBezTo>
                  <a:cubicBezTo>
                    <a:pt x="413" y="46"/>
                    <a:pt x="416" y="50"/>
                    <a:pt x="415" y="43"/>
                  </a:cubicBezTo>
                  <a:cubicBezTo>
                    <a:pt x="421" y="44"/>
                    <a:pt x="420" y="38"/>
                    <a:pt x="423" y="36"/>
                  </a:cubicBezTo>
                  <a:cubicBezTo>
                    <a:pt x="422" y="32"/>
                    <a:pt x="419" y="29"/>
                    <a:pt x="414" y="29"/>
                  </a:cubicBezTo>
                  <a:cubicBezTo>
                    <a:pt x="416" y="27"/>
                    <a:pt x="411" y="24"/>
                    <a:pt x="407" y="22"/>
                  </a:cubicBezTo>
                  <a:cubicBezTo>
                    <a:pt x="407" y="20"/>
                    <a:pt x="407" y="18"/>
                    <a:pt x="405" y="18"/>
                  </a:cubicBezTo>
                  <a:cubicBezTo>
                    <a:pt x="405" y="15"/>
                    <a:pt x="409" y="14"/>
                    <a:pt x="409" y="11"/>
                  </a:cubicBezTo>
                  <a:cubicBezTo>
                    <a:pt x="409" y="10"/>
                    <a:pt x="413" y="9"/>
                    <a:pt x="412" y="8"/>
                  </a:cubicBezTo>
                  <a:cubicBezTo>
                    <a:pt x="408" y="5"/>
                    <a:pt x="417" y="9"/>
                    <a:pt x="414" y="5"/>
                  </a:cubicBezTo>
                  <a:cubicBezTo>
                    <a:pt x="414" y="0"/>
                    <a:pt x="417" y="7"/>
                    <a:pt x="418" y="7"/>
                  </a:cubicBezTo>
                  <a:cubicBezTo>
                    <a:pt x="419" y="7"/>
                    <a:pt x="422" y="6"/>
                    <a:pt x="423" y="7"/>
                  </a:cubicBezTo>
                  <a:cubicBezTo>
                    <a:pt x="424" y="7"/>
                    <a:pt x="421" y="9"/>
                    <a:pt x="422" y="10"/>
                  </a:cubicBezTo>
                  <a:cubicBezTo>
                    <a:pt x="423" y="10"/>
                    <a:pt x="426" y="9"/>
                    <a:pt x="426" y="10"/>
                  </a:cubicBezTo>
                  <a:cubicBezTo>
                    <a:pt x="427" y="10"/>
                    <a:pt x="425" y="13"/>
                    <a:pt x="426" y="14"/>
                  </a:cubicBezTo>
                  <a:cubicBezTo>
                    <a:pt x="426" y="14"/>
                    <a:pt x="429" y="14"/>
                    <a:pt x="429" y="14"/>
                  </a:cubicBezTo>
                  <a:cubicBezTo>
                    <a:pt x="430" y="17"/>
                    <a:pt x="427" y="16"/>
                    <a:pt x="429" y="19"/>
                  </a:cubicBezTo>
                  <a:cubicBezTo>
                    <a:pt x="430" y="20"/>
                    <a:pt x="431" y="21"/>
                    <a:pt x="430" y="22"/>
                  </a:cubicBezTo>
                  <a:cubicBezTo>
                    <a:pt x="430" y="22"/>
                    <a:pt x="429" y="23"/>
                    <a:pt x="429" y="24"/>
                  </a:cubicBezTo>
                  <a:cubicBezTo>
                    <a:pt x="429" y="26"/>
                    <a:pt x="428" y="26"/>
                    <a:pt x="428" y="28"/>
                  </a:cubicBezTo>
                  <a:cubicBezTo>
                    <a:pt x="427" y="30"/>
                    <a:pt x="437" y="31"/>
                    <a:pt x="435" y="26"/>
                  </a:cubicBezTo>
                  <a:cubicBezTo>
                    <a:pt x="437" y="26"/>
                    <a:pt x="436" y="30"/>
                    <a:pt x="440" y="29"/>
                  </a:cubicBezTo>
                  <a:cubicBezTo>
                    <a:pt x="438" y="32"/>
                    <a:pt x="441" y="32"/>
                    <a:pt x="440" y="36"/>
                  </a:cubicBezTo>
                  <a:cubicBezTo>
                    <a:pt x="446" y="37"/>
                    <a:pt x="445" y="32"/>
                    <a:pt x="450" y="35"/>
                  </a:cubicBezTo>
                  <a:cubicBezTo>
                    <a:pt x="451" y="35"/>
                    <a:pt x="451" y="34"/>
                    <a:pt x="451" y="34"/>
                  </a:cubicBezTo>
                  <a:cubicBezTo>
                    <a:pt x="455" y="34"/>
                    <a:pt x="450" y="35"/>
                    <a:pt x="453" y="38"/>
                  </a:cubicBezTo>
                  <a:cubicBezTo>
                    <a:pt x="453" y="38"/>
                    <a:pt x="456" y="39"/>
                    <a:pt x="456" y="39"/>
                  </a:cubicBezTo>
                  <a:cubicBezTo>
                    <a:pt x="456" y="42"/>
                    <a:pt x="451" y="43"/>
                    <a:pt x="453" y="48"/>
                  </a:cubicBezTo>
                  <a:moveTo>
                    <a:pt x="286" y="63"/>
                  </a:moveTo>
                  <a:cubicBezTo>
                    <a:pt x="285" y="61"/>
                    <a:pt x="288" y="59"/>
                    <a:pt x="286" y="59"/>
                  </a:cubicBezTo>
                  <a:cubicBezTo>
                    <a:pt x="286" y="60"/>
                    <a:pt x="286" y="60"/>
                    <a:pt x="284" y="60"/>
                  </a:cubicBezTo>
                  <a:cubicBezTo>
                    <a:pt x="284" y="58"/>
                    <a:pt x="285" y="56"/>
                    <a:pt x="283" y="56"/>
                  </a:cubicBezTo>
                  <a:cubicBezTo>
                    <a:pt x="281" y="58"/>
                    <a:pt x="275" y="63"/>
                    <a:pt x="272" y="59"/>
                  </a:cubicBezTo>
                  <a:cubicBezTo>
                    <a:pt x="271" y="55"/>
                    <a:pt x="278" y="60"/>
                    <a:pt x="276" y="55"/>
                  </a:cubicBezTo>
                  <a:cubicBezTo>
                    <a:pt x="275" y="54"/>
                    <a:pt x="273" y="55"/>
                    <a:pt x="273" y="53"/>
                  </a:cubicBezTo>
                  <a:cubicBezTo>
                    <a:pt x="271" y="52"/>
                    <a:pt x="270" y="55"/>
                    <a:pt x="268" y="56"/>
                  </a:cubicBezTo>
                  <a:cubicBezTo>
                    <a:pt x="265" y="57"/>
                    <a:pt x="261" y="56"/>
                    <a:pt x="258" y="57"/>
                  </a:cubicBezTo>
                  <a:cubicBezTo>
                    <a:pt x="258" y="57"/>
                    <a:pt x="257" y="58"/>
                    <a:pt x="256" y="59"/>
                  </a:cubicBezTo>
                  <a:cubicBezTo>
                    <a:pt x="252" y="60"/>
                    <a:pt x="247" y="60"/>
                    <a:pt x="242" y="60"/>
                  </a:cubicBezTo>
                  <a:cubicBezTo>
                    <a:pt x="243" y="63"/>
                    <a:pt x="240" y="64"/>
                    <a:pt x="242" y="64"/>
                  </a:cubicBezTo>
                  <a:cubicBezTo>
                    <a:pt x="242" y="63"/>
                    <a:pt x="244" y="63"/>
                    <a:pt x="244" y="66"/>
                  </a:cubicBezTo>
                  <a:cubicBezTo>
                    <a:pt x="250" y="67"/>
                    <a:pt x="259" y="60"/>
                    <a:pt x="261" y="66"/>
                  </a:cubicBezTo>
                  <a:cubicBezTo>
                    <a:pt x="257" y="63"/>
                    <a:pt x="259" y="66"/>
                    <a:pt x="256" y="67"/>
                  </a:cubicBezTo>
                  <a:cubicBezTo>
                    <a:pt x="254" y="67"/>
                    <a:pt x="252" y="68"/>
                    <a:pt x="251" y="70"/>
                  </a:cubicBezTo>
                  <a:cubicBezTo>
                    <a:pt x="258" y="71"/>
                    <a:pt x="262" y="68"/>
                    <a:pt x="269" y="69"/>
                  </a:cubicBezTo>
                  <a:cubicBezTo>
                    <a:pt x="269" y="70"/>
                    <a:pt x="269" y="73"/>
                    <a:pt x="270" y="73"/>
                  </a:cubicBezTo>
                  <a:cubicBezTo>
                    <a:pt x="271" y="71"/>
                    <a:pt x="273" y="71"/>
                    <a:pt x="275" y="71"/>
                  </a:cubicBezTo>
                  <a:cubicBezTo>
                    <a:pt x="275" y="69"/>
                    <a:pt x="276" y="67"/>
                    <a:pt x="277" y="66"/>
                  </a:cubicBezTo>
                  <a:cubicBezTo>
                    <a:pt x="280" y="63"/>
                    <a:pt x="279" y="66"/>
                    <a:pt x="283" y="66"/>
                  </a:cubicBezTo>
                  <a:cubicBezTo>
                    <a:pt x="283" y="64"/>
                    <a:pt x="284" y="62"/>
                    <a:pt x="286" y="63"/>
                  </a:cubicBezTo>
                  <a:moveTo>
                    <a:pt x="296" y="111"/>
                  </a:moveTo>
                  <a:cubicBezTo>
                    <a:pt x="297" y="107"/>
                    <a:pt x="301" y="108"/>
                    <a:pt x="303" y="106"/>
                  </a:cubicBezTo>
                  <a:cubicBezTo>
                    <a:pt x="303" y="106"/>
                    <a:pt x="305" y="107"/>
                    <a:pt x="306" y="106"/>
                  </a:cubicBezTo>
                  <a:cubicBezTo>
                    <a:pt x="308" y="106"/>
                    <a:pt x="310" y="106"/>
                    <a:pt x="313" y="105"/>
                  </a:cubicBezTo>
                  <a:cubicBezTo>
                    <a:pt x="313" y="105"/>
                    <a:pt x="314" y="103"/>
                    <a:pt x="314" y="102"/>
                  </a:cubicBezTo>
                  <a:cubicBezTo>
                    <a:pt x="318" y="100"/>
                    <a:pt x="320" y="103"/>
                    <a:pt x="321" y="101"/>
                  </a:cubicBezTo>
                  <a:cubicBezTo>
                    <a:pt x="320" y="101"/>
                    <a:pt x="319" y="100"/>
                    <a:pt x="321" y="99"/>
                  </a:cubicBezTo>
                  <a:cubicBezTo>
                    <a:pt x="324" y="100"/>
                    <a:pt x="324" y="98"/>
                    <a:pt x="325" y="99"/>
                  </a:cubicBezTo>
                  <a:cubicBezTo>
                    <a:pt x="326" y="100"/>
                    <a:pt x="327" y="98"/>
                    <a:pt x="327" y="98"/>
                  </a:cubicBezTo>
                  <a:cubicBezTo>
                    <a:pt x="324" y="99"/>
                    <a:pt x="327" y="95"/>
                    <a:pt x="329" y="98"/>
                  </a:cubicBezTo>
                  <a:cubicBezTo>
                    <a:pt x="330" y="95"/>
                    <a:pt x="332" y="95"/>
                    <a:pt x="332" y="91"/>
                  </a:cubicBezTo>
                  <a:cubicBezTo>
                    <a:pt x="327" y="90"/>
                    <a:pt x="326" y="93"/>
                    <a:pt x="321" y="92"/>
                  </a:cubicBezTo>
                  <a:cubicBezTo>
                    <a:pt x="321" y="95"/>
                    <a:pt x="320" y="96"/>
                    <a:pt x="318" y="97"/>
                  </a:cubicBezTo>
                  <a:cubicBezTo>
                    <a:pt x="314" y="99"/>
                    <a:pt x="315" y="96"/>
                    <a:pt x="311" y="97"/>
                  </a:cubicBezTo>
                  <a:cubicBezTo>
                    <a:pt x="310" y="97"/>
                    <a:pt x="311" y="98"/>
                    <a:pt x="308" y="98"/>
                  </a:cubicBezTo>
                  <a:cubicBezTo>
                    <a:pt x="306" y="98"/>
                    <a:pt x="306" y="96"/>
                    <a:pt x="303" y="97"/>
                  </a:cubicBezTo>
                  <a:cubicBezTo>
                    <a:pt x="302" y="96"/>
                    <a:pt x="303" y="94"/>
                    <a:pt x="301" y="94"/>
                  </a:cubicBezTo>
                  <a:cubicBezTo>
                    <a:pt x="301" y="96"/>
                    <a:pt x="301" y="97"/>
                    <a:pt x="300" y="98"/>
                  </a:cubicBezTo>
                  <a:cubicBezTo>
                    <a:pt x="300" y="100"/>
                    <a:pt x="302" y="99"/>
                    <a:pt x="303" y="101"/>
                  </a:cubicBezTo>
                  <a:cubicBezTo>
                    <a:pt x="298" y="100"/>
                    <a:pt x="298" y="102"/>
                    <a:pt x="297" y="104"/>
                  </a:cubicBezTo>
                  <a:cubicBezTo>
                    <a:pt x="295" y="106"/>
                    <a:pt x="292" y="104"/>
                    <a:pt x="292" y="106"/>
                  </a:cubicBezTo>
                  <a:cubicBezTo>
                    <a:pt x="291" y="110"/>
                    <a:pt x="285" y="106"/>
                    <a:pt x="287" y="111"/>
                  </a:cubicBezTo>
                  <a:lnTo>
                    <a:pt x="296" y="111"/>
                  </a:lnTo>
                  <a:close/>
                  <a:moveTo>
                    <a:pt x="398" y="165"/>
                  </a:moveTo>
                  <a:cubicBezTo>
                    <a:pt x="397" y="166"/>
                    <a:pt x="397" y="167"/>
                    <a:pt x="397" y="167"/>
                  </a:cubicBezTo>
                  <a:cubicBezTo>
                    <a:pt x="396" y="167"/>
                    <a:pt x="393" y="168"/>
                    <a:pt x="393" y="168"/>
                  </a:cubicBezTo>
                  <a:cubicBezTo>
                    <a:pt x="391" y="170"/>
                    <a:pt x="394" y="174"/>
                    <a:pt x="391" y="174"/>
                  </a:cubicBezTo>
                  <a:cubicBezTo>
                    <a:pt x="391" y="172"/>
                    <a:pt x="391" y="170"/>
                    <a:pt x="390" y="170"/>
                  </a:cubicBezTo>
                  <a:cubicBezTo>
                    <a:pt x="390" y="175"/>
                    <a:pt x="390" y="175"/>
                    <a:pt x="390" y="175"/>
                  </a:cubicBezTo>
                  <a:cubicBezTo>
                    <a:pt x="397" y="175"/>
                    <a:pt x="397" y="175"/>
                    <a:pt x="397" y="175"/>
                  </a:cubicBezTo>
                  <a:cubicBezTo>
                    <a:pt x="396" y="177"/>
                    <a:pt x="399" y="179"/>
                    <a:pt x="400" y="181"/>
                  </a:cubicBezTo>
                  <a:cubicBezTo>
                    <a:pt x="401" y="185"/>
                    <a:pt x="402" y="184"/>
                    <a:pt x="404" y="186"/>
                  </a:cubicBezTo>
                  <a:cubicBezTo>
                    <a:pt x="402" y="187"/>
                    <a:pt x="400" y="187"/>
                    <a:pt x="401" y="189"/>
                  </a:cubicBezTo>
                  <a:cubicBezTo>
                    <a:pt x="401" y="191"/>
                    <a:pt x="403" y="191"/>
                    <a:pt x="402" y="193"/>
                  </a:cubicBezTo>
                  <a:cubicBezTo>
                    <a:pt x="408" y="193"/>
                    <a:pt x="408" y="193"/>
                    <a:pt x="408" y="193"/>
                  </a:cubicBezTo>
                  <a:cubicBezTo>
                    <a:pt x="410" y="192"/>
                    <a:pt x="410" y="188"/>
                    <a:pt x="409" y="185"/>
                  </a:cubicBezTo>
                  <a:cubicBezTo>
                    <a:pt x="408" y="184"/>
                    <a:pt x="406" y="184"/>
                    <a:pt x="405" y="182"/>
                  </a:cubicBezTo>
                  <a:cubicBezTo>
                    <a:pt x="408" y="175"/>
                    <a:pt x="405" y="179"/>
                    <a:pt x="404" y="177"/>
                  </a:cubicBezTo>
                  <a:cubicBezTo>
                    <a:pt x="402" y="174"/>
                    <a:pt x="402" y="169"/>
                    <a:pt x="401" y="165"/>
                  </a:cubicBezTo>
                  <a:cubicBezTo>
                    <a:pt x="400" y="166"/>
                    <a:pt x="399" y="165"/>
                    <a:pt x="398" y="165"/>
                  </a:cubicBezTo>
                  <a:moveTo>
                    <a:pt x="453" y="209"/>
                  </a:moveTo>
                  <a:cubicBezTo>
                    <a:pt x="448" y="207"/>
                    <a:pt x="449" y="211"/>
                    <a:pt x="447" y="212"/>
                  </a:cubicBezTo>
                  <a:cubicBezTo>
                    <a:pt x="447" y="211"/>
                    <a:pt x="446" y="210"/>
                    <a:pt x="444" y="210"/>
                  </a:cubicBezTo>
                  <a:cubicBezTo>
                    <a:pt x="445" y="215"/>
                    <a:pt x="439" y="213"/>
                    <a:pt x="437" y="214"/>
                  </a:cubicBezTo>
                  <a:cubicBezTo>
                    <a:pt x="436" y="215"/>
                    <a:pt x="437" y="216"/>
                    <a:pt x="436" y="217"/>
                  </a:cubicBezTo>
                  <a:cubicBezTo>
                    <a:pt x="435" y="218"/>
                    <a:pt x="433" y="217"/>
                    <a:pt x="433" y="219"/>
                  </a:cubicBezTo>
                  <a:cubicBezTo>
                    <a:pt x="436" y="219"/>
                    <a:pt x="433" y="220"/>
                    <a:pt x="433" y="223"/>
                  </a:cubicBezTo>
                  <a:cubicBezTo>
                    <a:pt x="436" y="225"/>
                    <a:pt x="437" y="221"/>
                    <a:pt x="439" y="220"/>
                  </a:cubicBezTo>
                  <a:cubicBezTo>
                    <a:pt x="441" y="219"/>
                    <a:pt x="444" y="220"/>
                    <a:pt x="447" y="220"/>
                  </a:cubicBezTo>
                  <a:cubicBezTo>
                    <a:pt x="449" y="220"/>
                    <a:pt x="449" y="219"/>
                    <a:pt x="451" y="219"/>
                  </a:cubicBezTo>
                  <a:cubicBezTo>
                    <a:pt x="455" y="218"/>
                    <a:pt x="459" y="220"/>
                    <a:pt x="460" y="221"/>
                  </a:cubicBezTo>
                  <a:cubicBezTo>
                    <a:pt x="459" y="222"/>
                    <a:pt x="457" y="222"/>
                    <a:pt x="457" y="223"/>
                  </a:cubicBezTo>
                  <a:cubicBezTo>
                    <a:pt x="458" y="222"/>
                    <a:pt x="458" y="224"/>
                    <a:pt x="458" y="224"/>
                  </a:cubicBezTo>
                  <a:cubicBezTo>
                    <a:pt x="459" y="224"/>
                    <a:pt x="460" y="223"/>
                    <a:pt x="460" y="223"/>
                  </a:cubicBezTo>
                  <a:cubicBezTo>
                    <a:pt x="465" y="223"/>
                    <a:pt x="463" y="224"/>
                    <a:pt x="467" y="221"/>
                  </a:cubicBezTo>
                  <a:cubicBezTo>
                    <a:pt x="471" y="219"/>
                    <a:pt x="474" y="223"/>
                    <a:pt x="477" y="220"/>
                  </a:cubicBezTo>
                  <a:cubicBezTo>
                    <a:pt x="473" y="219"/>
                    <a:pt x="477" y="214"/>
                    <a:pt x="474" y="217"/>
                  </a:cubicBezTo>
                  <a:cubicBezTo>
                    <a:pt x="471" y="220"/>
                    <a:pt x="471" y="212"/>
                    <a:pt x="471" y="212"/>
                  </a:cubicBezTo>
                  <a:cubicBezTo>
                    <a:pt x="471" y="211"/>
                    <a:pt x="467" y="212"/>
                    <a:pt x="468" y="209"/>
                  </a:cubicBezTo>
                  <a:cubicBezTo>
                    <a:pt x="461" y="209"/>
                    <a:pt x="461" y="209"/>
                    <a:pt x="461" y="209"/>
                  </a:cubicBezTo>
                  <a:cubicBezTo>
                    <a:pt x="462" y="207"/>
                    <a:pt x="463" y="206"/>
                    <a:pt x="461" y="205"/>
                  </a:cubicBezTo>
                  <a:cubicBezTo>
                    <a:pt x="457" y="206"/>
                    <a:pt x="458" y="205"/>
                    <a:pt x="453" y="205"/>
                  </a:cubicBezTo>
                  <a:cubicBezTo>
                    <a:pt x="452" y="207"/>
                    <a:pt x="451" y="207"/>
                    <a:pt x="453" y="209"/>
                  </a:cubicBezTo>
                  <a:moveTo>
                    <a:pt x="491" y="244"/>
                  </a:moveTo>
                  <a:cubicBezTo>
                    <a:pt x="490" y="244"/>
                    <a:pt x="489" y="244"/>
                    <a:pt x="489" y="243"/>
                  </a:cubicBezTo>
                  <a:cubicBezTo>
                    <a:pt x="495" y="244"/>
                    <a:pt x="489" y="233"/>
                    <a:pt x="495" y="234"/>
                  </a:cubicBezTo>
                  <a:cubicBezTo>
                    <a:pt x="498" y="237"/>
                    <a:pt x="499" y="233"/>
                    <a:pt x="503" y="234"/>
                  </a:cubicBezTo>
                  <a:cubicBezTo>
                    <a:pt x="501" y="226"/>
                    <a:pt x="491" y="224"/>
                    <a:pt x="482" y="226"/>
                  </a:cubicBezTo>
                  <a:cubicBezTo>
                    <a:pt x="481" y="225"/>
                    <a:pt x="481" y="225"/>
                    <a:pt x="481" y="223"/>
                  </a:cubicBezTo>
                  <a:cubicBezTo>
                    <a:pt x="478" y="222"/>
                    <a:pt x="477" y="226"/>
                    <a:pt x="474" y="226"/>
                  </a:cubicBezTo>
                  <a:cubicBezTo>
                    <a:pt x="472" y="226"/>
                    <a:pt x="472" y="224"/>
                    <a:pt x="470" y="224"/>
                  </a:cubicBezTo>
                  <a:cubicBezTo>
                    <a:pt x="468" y="225"/>
                    <a:pt x="467" y="226"/>
                    <a:pt x="465" y="227"/>
                  </a:cubicBezTo>
                  <a:cubicBezTo>
                    <a:pt x="463" y="228"/>
                    <a:pt x="462" y="228"/>
                    <a:pt x="460" y="228"/>
                  </a:cubicBezTo>
                  <a:cubicBezTo>
                    <a:pt x="460" y="231"/>
                    <a:pt x="459" y="232"/>
                    <a:pt x="457" y="233"/>
                  </a:cubicBezTo>
                  <a:cubicBezTo>
                    <a:pt x="457" y="244"/>
                    <a:pt x="455" y="245"/>
                    <a:pt x="456" y="257"/>
                  </a:cubicBezTo>
                  <a:cubicBezTo>
                    <a:pt x="461" y="259"/>
                    <a:pt x="458" y="253"/>
                    <a:pt x="463" y="254"/>
                  </a:cubicBezTo>
                  <a:cubicBezTo>
                    <a:pt x="462" y="251"/>
                    <a:pt x="463" y="249"/>
                    <a:pt x="464" y="248"/>
                  </a:cubicBezTo>
                  <a:cubicBezTo>
                    <a:pt x="466" y="245"/>
                    <a:pt x="464" y="241"/>
                    <a:pt x="465" y="237"/>
                  </a:cubicBezTo>
                  <a:cubicBezTo>
                    <a:pt x="466" y="237"/>
                    <a:pt x="468" y="235"/>
                    <a:pt x="468" y="234"/>
                  </a:cubicBezTo>
                  <a:cubicBezTo>
                    <a:pt x="469" y="233"/>
                    <a:pt x="468" y="230"/>
                    <a:pt x="470" y="230"/>
                  </a:cubicBezTo>
                  <a:cubicBezTo>
                    <a:pt x="472" y="230"/>
                    <a:pt x="474" y="230"/>
                    <a:pt x="475" y="228"/>
                  </a:cubicBezTo>
                  <a:cubicBezTo>
                    <a:pt x="473" y="233"/>
                    <a:pt x="480" y="229"/>
                    <a:pt x="479" y="233"/>
                  </a:cubicBezTo>
                  <a:cubicBezTo>
                    <a:pt x="480" y="237"/>
                    <a:pt x="480" y="235"/>
                    <a:pt x="479" y="240"/>
                  </a:cubicBezTo>
                  <a:cubicBezTo>
                    <a:pt x="481" y="240"/>
                    <a:pt x="482" y="240"/>
                    <a:pt x="482" y="241"/>
                  </a:cubicBezTo>
                  <a:cubicBezTo>
                    <a:pt x="481" y="241"/>
                    <a:pt x="480" y="241"/>
                    <a:pt x="479" y="243"/>
                  </a:cubicBezTo>
                  <a:cubicBezTo>
                    <a:pt x="484" y="241"/>
                    <a:pt x="489" y="247"/>
                    <a:pt x="491" y="244"/>
                  </a:cubicBezTo>
                  <a:moveTo>
                    <a:pt x="516" y="238"/>
                  </a:moveTo>
                  <a:cubicBezTo>
                    <a:pt x="516" y="238"/>
                    <a:pt x="516" y="241"/>
                    <a:pt x="516" y="241"/>
                  </a:cubicBezTo>
                  <a:cubicBezTo>
                    <a:pt x="514" y="243"/>
                    <a:pt x="507" y="237"/>
                    <a:pt x="505" y="240"/>
                  </a:cubicBezTo>
                  <a:cubicBezTo>
                    <a:pt x="505" y="242"/>
                    <a:pt x="503" y="243"/>
                    <a:pt x="502" y="244"/>
                  </a:cubicBezTo>
                  <a:cubicBezTo>
                    <a:pt x="505" y="248"/>
                    <a:pt x="506" y="245"/>
                    <a:pt x="510" y="245"/>
                  </a:cubicBezTo>
                  <a:cubicBezTo>
                    <a:pt x="513" y="245"/>
                    <a:pt x="518" y="247"/>
                    <a:pt x="520" y="244"/>
                  </a:cubicBezTo>
                  <a:cubicBezTo>
                    <a:pt x="519" y="244"/>
                    <a:pt x="519" y="243"/>
                    <a:pt x="520" y="243"/>
                  </a:cubicBezTo>
                  <a:cubicBezTo>
                    <a:pt x="521" y="242"/>
                    <a:pt x="523" y="242"/>
                    <a:pt x="523" y="241"/>
                  </a:cubicBezTo>
                  <a:cubicBezTo>
                    <a:pt x="519" y="241"/>
                    <a:pt x="518" y="238"/>
                    <a:pt x="516" y="238"/>
                  </a:cubicBezTo>
                  <a:moveTo>
                    <a:pt x="496" y="250"/>
                  </a:moveTo>
                  <a:cubicBezTo>
                    <a:pt x="496" y="249"/>
                    <a:pt x="495" y="247"/>
                    <a:pt x="493" y="248"/>
                  </a:cubicBezTo>
                  <a:cubicBezTo>
                    <a:pt x="493" y="248"/>
                    <a:pt x="494" y="251"/>
                    <a:pt x="493" y="251"/>
                  </a:cubicBezTo>
                  <a:cubicBezTo>
                    <a:pt x="486" y="251"/>
                    <a:pt x="486" y="251"/>
                    <a:pt x="486" y="251"/>
                  </a:cubicBezTo>
                  <a:cubicBezTo>
                    <a:pt x="489" y="256"/>
                    <a:pt x="482" y="252"/>
                    <a:pt x="482" y="255"/>
                  </a:cubicBezTo>
                  <a:cubicBezTo>
                    <a:pt x="486" y="255"/>
                    <a:pt x="486" y="255"/>
                    <a:pt x="486" y="255"/>
                  </a:cubicBezTo>
                  <a:cubicBezTo>
                    <a:pt x="487" y="257"/>
                    <a:pt x="485" y="257"/>
                    <a:pt x="485" y="258"/>
                  </a:cubicBezTo>
                  <a:cubicBezTo>
                    <a:pt x="489" y="259"/>
                    <a:pt x="488" y="255"/>
                    <a:pt x="491" y="255"/>
                  </a:cubicBezTo>
                  <a:cubicBezTo>
                    <a:pt x="492" y="256"/>
                    <a:pt x="494" y="257"/>
                    <a:pt x="498" y="257"/>
                  </a:cubicBezTo>
                  <a:cubicBezTo>
                    <a:pt x="497" y="251"/>
                    <a:pt x="507" y="256"/>
                    <a:pt x="505" y="248"/>
                  </a:cubicBezTo>
                  <a:cubicBezTo>
                    <a:pt x="500" y="247"/>
                    <a:pt x="498" y="250"/>
                    <a:pt x="496" y="25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94" name="Freeform 96"/>
            <p:cNvSpPr>
              <a:spLocks/>
            </p:cNvSpPr>
            <p:nvPr/>
          </p:nvSpPr>
          <p:spPr bwMode="auto">
            <a:xfrm>
              <a:off x="4230687" y="1722437"/>
              <a:ext cx="173038" cy="258763"/>
            </a:xfrm>
            <a:custGeom>
              <a:avLst/>
              <a:gdLst>
                <a:gd name="T0" fmla="*/ 13 w 46"/>
                <a:gd name="T1" fmla="*/ 7 h 69"/>
                <a:gd name="T2" fmla="*/ 23 w 46"/>
                <a:gd name="T3" fmla="*/ 6 h 69"/>
                <a:gd name="T4" fmla="*/ 24 w 46"/>
                <a:gd name="T5" fmla="*/ 14 h 69"/>
                <a:gd name="T6" fmla="*/ 17 w 46"/>
                <a:gd name="T7" fmla="*/ 19 h 69"/>
                <a:gd name="T8" fmla="*/ 26 w 46"/>
                <a:gd name="T9" fmla="*/ 23 h 69"/>
                <a:gd name="T10" fmla="*/ 30 w 46"/>
                <a:gd name="T11" fmla="*/ 33 h 69"/>
                <a:gd name="T12" fmla="*/ 33 w 46"/>
                <a:gd name="T13" fmla="*/ 35 h 69"/>
                <a:gd name="T14" fmla="*/ 38 w 46"/>
                <a:gd name="T15" fmla="*/ 38 h 69"/>
                <a:gd name="T16" fmla="*/ 35 w 46"/>
                <a:gd name="T17" fmla="*/ 44 h 69"/>
                <a:gd name="T18" fmla="*/ 44 w 46"/>
                <a:gd name="T19" fmla="*/ 45 h 69"/>
                <a:gd name="T20" fmla="*/ 44 w 46"/>
                <a:gd name="T21" fmla="*/ 54 h 69"/>
                <a:gd name="T22" fmla="*/ 41 w 46"/>
                <a:gd name="T23" fmla="*/ 54 h 69"/>
                <a:gd name="T24" fmla="*/ 44 w 46"/>
                <a:gd name="T25" fmla="*/ 55 h 69"/>
                <a:gd name="T26" fmla="*/ 41 w 46"/>
                <a:gd name="T27" fmla="*/ 59 h 69"/>
                <a:gd name="T28" fmla="*/ 37 w 46"/>
                <a:gd name="T29" fmla="*/ 62 h 69"/>
                <a:gd name="T30" fmla="*/ 23 w 46"/>
                <a:gd name="T31" fmla="*/ 61 h 69"/>
                <a:gd name="T32" fmla="*/ 17 w 46"/>
                <a:gd name="T33" fmla="*/ 62 h 69"/>
                <a:gd name="T34" fmla="*/ 7 w 46"/>
                <a:gd name="T35" fmla="*/ 62 h 69"/>
                <a:gd name="T36" fmla="*/ 10 w 46"/>
                <a:gd name="T37" fmla="*/ 61 h 69"/>
                <a:gd name="T38" fmla="*/ 12 w 46"/>
                <a:gd name="T39" fmla="*/ 62 h 69"/>
                <a:gd name="T40" fmla="*/ 13 w 46"/>
                <a:gd name="T41" fmla="*/ 59 h 69"/>
                <a:gd name="T42" fmla="*/ 21 w 46"/>
                <a:gd name="T43" fmla="*/ 58 h 69"/>
                <a:gd name="T44" fmla="*/ 10 w 46"/>
                <a:gd name="T45" fmla="*/ 54 h 69"/>
                <a:gd name="T46" fmla="*/ 10 w 46"/>
                <a:gd name="T47" fmla="*/ 45 h 69"/>
                <a:gd name="T48" fmla="*/ 13 w 46"/>
                <a:gd name="T49" fmla="*/ 44 h 69"/>
                <a:gd name="T50" fmla="*/ 19 w 46"/>
                <a:gd name="T51" fmla="*/ 44 h 69"/>
                <a:gd name="T52" fmla="*/ 20 w 46"/>
                <a:gd name="T53" fmla="*/ 35 h 69"/>
                <a:gd name="T54" fmla="*/ 16 w 46"/>
                <a:gd name="T55" fmla="*/ 30 h 69"/>
                <a:gd name="T56" fmla="*/ 10 w 46"/>
                <a:gd name="T57" fmla="*/ 31 h 69"/>
                <a:gd name="T58" fmla="*/ 10 w 46"/>
                <a:gd name="T59" fmla="*/ 24 h 69"/>
                <a:gd name="T60" fmla="*/ 5 w 46"/>
                <a:gd name="T61" fmla="*/ 21 h 69"/>
                <a:gd name="T62" fmla="*/ 0 w 46"/>
                <a:gd name="T63" fmla="*/ 7 h 69"/>
                <a:gd name="T64" fmla="*/ 7 w 46"/>
                <a:gd name="T65" fmla="*/ 0 h 69"/>
                <a:gd name="T66" fmla="*/ 20 w 46"/>
                <a:gd name="T67" fmla="*/ 0 h 69"/>
                <a:gd name="T68" fmla="*/ 13 w 46"/>
                <a:gd name="T69" fmla="*/ 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6" h="69">
                  <a:moveTo>
                    <a:pt x="13" y="7"/>
                  </a:moveTo>
                  <a:cubicBezTo>
                    <a:pt x="14" y="10"/>
                    <a:pt x="20" y="6"/>
                    <a:pt x="23" y="6"/>
                  </a:cubicBezTo>
                  <a:cubicBezTo>
                    <a:pt x="24" y="8"/>
                    <a:pt x="24" y="11"/>
                    <a:pt x="24" y="14"/>
                  </a:cubicBezTo>
                  <a:cubicBezTo>
                    <a:pt x="21" y="15"/>
                    <a:pt x="18" y="16"/>
                    <a:pt x="17" y="19"/>
                  </a:cubicBezTo>
                  <a:cubicBezTo>
                    <a:pt x="18" y="21"/>
                    <a:pt x="21" y="23"/>
                    <a:pt x="26" y="23"/>
                  </a:cubicBezTo>
                  <a:cubicBezTo>
                    <a:pt x="25" y="28"/>
                    <a:pt x="31" y="26"/>
                    <a:pt x="30" y="33"/>
                  </a:cubicBezTo>
                  <a:cubicBezTo>
                    <a:pt x="30" y="34"/>
                    <a:pt x="33" y="34"/>
                    <a:pt x="33" y="35"/>
                  </a:cubicBezTo>
                  <a:cubicBezTo>
                    <a:pt x="33" y="38"/>
                    <a:pt x="37" y="36"/>
                    <a:pt x="38" y="38"/>
                  </a:cubicBezTo>
                  <a:cubicBezTo>
                    <a:pt x="38" y="40"/>
                    <a:pt x="36" y="42"/>
                    <a:pt x="35" y="44"/>
                  </a:cubicBezTo>
                  <a:cubicBezTo>
                    <a:pt x="39" y="44"/>
                    <a:pt x="42" y="44"/>
                    <a:pt x="44" y="45"/>
                  </a:cubicBezTo>
                  <a:cubicBezTo>
                    <a:pt x="42" y="47"/>
                    <a:pt x="46" y="51"/>
                    <a:pt x="44" y="54"/>
                  </a:cubicBezTo>
                  <a:cubicBezTo>
                    <a:pt x="44" y="54"/>
                    <a:pt x="41" y="53"/>
                    <a:pt x="41" y="54"/>
                  </a:cubicBezTo>
                  <a:cubicBezTo>
                    <a:pt x="41" y="55"/>
                    <a:pt x="43" y="55"/>
                    <a:pt x="44" y="55"/>
                  </a:cubicBezTo>
                  <a:cubicBezTo>
                    <a:pt x="43" y="56"/>
                    <a:pt x="41" y="56"/>
                    <a:pt x="41" y="59"/>
                  </a:cubicBezTo>
                  <a:cubicBezTo>
                    <a:pt x="39" y="60"/>
                    <a:pt x="39" y="62"/>
                    <a:pt x="37" y="62"/>
                  </a:cubicBezTo>
                  <a:cubicBezTo>
                    <a:pt x="32" y="62"/>
                    <a:pt x="29" y="60"/>
                    <a:pt x="23" y="61"/>
                  </a:cubicBezTo>
                  <a:cubicBezTo>
                    <a:pt x="20" y="63"/>
                    <a:pt x="22" y="63"/>
                    <a:pt x="17" y="62"/>
                  </a:cubicBezTo>
                  <a:cubicBezTo>
                    <a:pt x="16" y="65"/>
                    <a:pt x="7" y="69"/>
                    <a:pt x="7" y="62"/>
                  </a:cubicBezTo>
                  <a:cubicBezTo>
                    <a:pt x="9" y="63"/>
                    <a:pt x="10" y="61"/>
                    <a:pt x="10" y="61"/>
                  </a:cubicBezTo>
                  <a:cubicBezTo>
                    <a:pt x="11" y="61"/>
                    <a:pt x="12" y="62"/>
                    <a:pt x="12" y="62"/>
                  </a:cubicBezTo>
                  <a:cubicBezTo>
                    <a:pt x="13" y="61"/>
                    <a:pt x="12" y="60"/>
                    <a:pt x="13" y="59"/>
                  </a:cubicBezTo>
                  <a:cubicBezTo>
                    <a:pt x="15" y="58"/>
                    <a:pt x="18" y="59"/>
                    <a:pt x="21" y="58"/>
                  </a:cubicBezTo>
                  <a:cubicBezTo>
                    <a:pt x="20" y="51"/>
                    <a:pt x="14" y="56"/>
                    <a:pt x="10" y="54"/>
                  </a:cubicBezTo>
                  <a:cubicBezTo>
                    <a:pt x="10" y="45"/>
                    <a:pt x="10" y="45"/>
                    <a:pt x="10" y="45"/>
                  </a:cubicBezTo>
                  <a:cubicBezTo>
                    <a:pt x="13" y="46"/>
                    <a:pt x="15" y="44"/>
                    <a:pt x="13" y="44"/>
                  </a:cubicBezTo>
                  <a:cubicBezTo>
                    <a:pt x="14" y="40"/>
                    <a:pt x="16" y="45"/>
                    <a:pt x="19" y="44"/>
                  </a:cubicBezTo>
                  <a:cubicBezTo>
                    <a:pt x="21" y="44"/>
                    <a:pt x="16" y="38"/>
                    <a:pt x="20" y="35"/>
                  </a:cubicBezTo>
                  <a:cubicBezTo>
                    <a:pt x="19" y="33"/>
                    <a:pt x="15" y="34"/>
                    <a:pt x="16" y="30"/>
                  </a:cubicBezTo>
                  <a:cubicBezTo>
                    <a:pt x="15" y="31"/>
                    <a:pt x="13" y="31"/>
                    <a:pt x="10" y="31"/>
                  </a:cubicBezTo>
                  <a:cubicBezTo>
                    <a:pt x="10" y="24"/>
                    <a:pt x="10" y="24"/>
                    <a:pt x="10" y="24"/>
                  </a:cubicBezTo>
                  <a:cubicBezTo>
                    <a:pt x="10" y="22"/>
                    <a:pt x="5" y="23"/>
                    <a:pt x="5" y="21"/>
                  </a:cubicBezTo>
                  <a:cubicBezTo>
                    <a:pt x="7" y="16"/>
                    <a:pt x="6" y="8"/>
                    <a:pt x="0" y="7"/>
                  </a:cubicBezTo>
                  <a:cubicBezTo>
                    <a:pt x="2" y="5"/>
                    <a:pt x="6" y="4"/>
                    <a:pt x="7" y="0"/>
                  </a:cubicBezTo>
                  <a:cubicBezTo>
                    <a:pt x="20" y="0"/>
                    <a:pt x="20" y="0"/>
                    <a:pt x="20" y="0"/>
                  </a:cubicBezTo>
                  <a:cubicBezTo>
                    <a:pt x="17" y="2"/>
                    <a:pt x="15" y="5"/>
                    <a:pt x="13" y="7"/>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95" name="Freeform 97"/>
            <p:cNvSpPr>
              <a:spLocks/>
            </p:cNvSpPr>
            <p:nvPr/>
          </p:nvSpPr>
          <p:spPr bwMode="auto">
            <a:xfrm>
              <a:off x="1050925" y="1738312"/>
              <a:ext cx="44450" cy="33338"/>
            </a:xfrm>
            <a:custGeom>
              <a:avLst/>
              <a:gdLst>
                <a:gd name="T0" fmla="*/ 11 w 12"/>
                <a:gd name="T1" fmla="*/ 1 h 9"/>
                <a:gd name="T2" fmla="*/ 12 w 12"/>
                <a:gd name="T3" fmla="*/ 6 h 9"/>
                <a:gd name="T4" fmla="*/ 5 w 12"/>
                <a:gd name="T5" fmla="*/ 9 h 9"/>
                <a:gd name="T6" fmla="*/ 5 w 12"/>
                <a:gd name="T7" fmla="*/ 6 h 9"/>
                <a:gd name="T8" fmla="*/ 2 w 12"/>
                <a:gd name="T9" fmla="*/ 8 h 9"/>
                <a:gd name="T10" fmla="*/ 4 w 12"/>
                <a:gd name="T11" fmla="*/ 6 h 9"/>
                <a:gd name="T12" fmla="*/ 11 w 1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12" h="9">
                  <a:moveTo>
                    <a:pt x="11" y="1"/>
                  </a:moveTo>
                  <a:cubicBezTo>
                    <a:pt x="9" y="2"/>
                    <a:pt x="10" y="5"/>
                    <a:pt x="12" y="6"/>
                  </a:cubicBezTo>
                  <a:cubicBezTo>
                    <a:pt x="11" y="8"/>
                    <a:pt x="8" y="8"/>
                    <a:pt x="5" y="9"/>
                  </a:cubicBezTo>
                  <a:cubicBezTo>
                    <a:pt x="5" y="6"/>
                    <a:pt x="5" y="6"/>
                    <a:pt x="5" y="6"/>
                  </a:cubicBezTo>
                  <a:cubicBezTo>
                    <a:pt x="4" y="6"/>
                    <a:pt x="4" y="8"/>
                    <a:pt x="2" y="8"/>
                  </a:cubicBezTo>
                  <a:cubicBezTo>
                    <a:pt x="0" y="6"/>
                    <a:pt x="3" y="7"/>
                    <a:pt x="4" y="6"/>
                  </a:cubicBezTo>
                  <a:cubicBezTo>
                    <a:pt x="5" y="5"/>
                    <a:pt x="8" y="0"/>
                    <a:pt x="11" y="1"/>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96" name="Freeform 98"/>
            <p:cNvSpPr>
              <a:spLocks/>
            </p:cNvSpPr>
            <p:nvPr/>
          </p:nvSpPr>
          <p:spPr bwMode="auto">
            <a:xfrm>
              <a:off x="7366000" y="2157412"/>
              <a:ext cx="26988" cy="30163"/>
            </a:xfrm>
            <a:custGeom>
              <a:avLst/>
              <a:gdLst>
                <a:gd name="T0" fmla="*/ 2 w 7"/>
                <a:gd name="T1" fmla="*/ 2 h 8"/>
                <a:gd name="T2" fmla="*/ 7 w 7"/>
                <a:gd name="T3" fmla="*/ 1 h 8"/>
                <a:gd name="T4" fmla="*/ 0 w 7"/>
                <a:gd name="T5" fmla="*/ 8 h 8"/>
                <a:gd name="T6" fmla="*/ 2 w 7"/>
                <a:gd name="T7" fmla="*/ 2 h 8"/>
              </a:gdLst>
              <a:ahLst/>
              <a:cxnLst>
                <a:cxn ang="0">
                  <a:pos x="T0" y="T1"/>
                </a:cxn>
                <a:cxn ang="0">
                  <a:pos x="T2" y="T3"/>
                </a:cxn>
                <a:cxn ang="0">
                  <a:pos x="T4" y="T5"/>
                </a:cxn>
                <a:cxn ang="0">
                  <a:pos x="T6" y="T7"/>
                </a:cxn>
              </a:cxnLst>
              <a:rect l="0" t="0" r="r" b="b"/>
              <a:pathLst>
                <a:path w="7" h="8">
                  <a:moveTo>
                    <a:pt x="2" y="2"/>
                  </a:moveTo>
                  <a:cubicBezTo>
                    <a:pt x="3" y="0"/>
                    <a:pt x="4" y="3"/>
                    <a:pt x="7" y="1"/>
                  </a:cubicBezTo>
                  <a:cubicBezTo>
                    <a:pt x="6" y="4"/>
                    <a:pt x="6" y="8"/>
                    <a:pt x="0" y="8"/>
                  </a:cubicBezTo>
                  <a:cubicBezTo>
                    <a:pt x="0" y="6"/>
                    <a:pt x="6" y="4"/>
                    <a:pt x="2"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97" name="Freeform 99"/>
            <p:cNvSpPr>
              <a:spLocks/>
            </p:cNvSpPr>
            <p:nvPr/>
          </p:nvSpPr>
          <p:spPr bwMode="auto">
            <a:xfrm>
              <a:off x="6702425" y="2986088"/>
              <a:ext cx="214313" cy="247650"/>
            </a:xfrm>
            <a:custGeom>
              <a:avLst/>
              <a:gdLst>
                <a:gd name="T0" fmla="*/ 46 w 57"/>
                <a:gd name="T1" fmla="*/ 4 h 66"/>
                <a:gd name="T2" fmla="*/ 51 w 57"/>
                <a:gd name="T3" fmla="*/ 7 h 66"/>
                <a:gd name="T4" fmla="*/ 57 w 57"/>
                <a:gd name="T5" fmla="*/ 11 h 66"/>
                <a:gd name="T6" fmla="*/ 51 w 57"/>
                <a:gd name="T7" fmla="*/ 18 h 66"/>
                <a:gd name="T8" fmla="*/ 50 w 57"/>
                <a:gd name="T9" fmla="*/ 27 h 66"/>
                <a:gd name="T10" fmla="*/ 53 w 57"/>
                <a:gd name="T11" fmla="*/ 29 h 66"/>
                <a:gd name="T12" fmla="*/ 53 w 57"/>
                <a:gd name="T13" fmla="*/ 34 h 66"/>
                <a:gd name="T14" fmla="*/ 55 w 57"/>
                <a:gd name="T15" fmla="*/ 36 h 66"/>
                <a:gd name="T16" fmla="*/ 48 w 57"/>
                <a:gd name="T17" fmla="*/ 41 h 66"/>
                <a:gd name="T18" fmla="*/ 47 w 57"/>
                <a:gd name="T19" fmla="*/ 48 h 66"/>
                <a:gd name="T20" fmla="*/ 47 w 57"/>
                <a:gd name="T21" fmla="*/ 50 h 66"/>
                <a:gd name="T22" fmla="*/ 44 w 57"/>
                <a:gd name="T23" fmla="*/ 50 h 66"/>
                <a:gd name="T24" fmla="*/ 40 w 57"/>
                <a:gd name="T25" fmla="*/ 56 h 66"/>
                <a:gd name="T26" fmla="*/ 40 w 57"/>
                <a:gd name="T27" fmla="*/ 65 h 66"/>
                <a:gd name="T28" fmla="*/ 26 w 57"/>
                <a:gd name="T29" fmla="*/ 60 h 66"/>
                <a:gd name="T30" fmla="*/ 25 w 57"/>
                <a:gd name="T31" fmla="*/ 63 h 66"/>
                <a:gd name="T32" fmla="*/ 20 w 57"/>
                <a:gd name="T33" fmla="*/ 60 h 66"/>
                <a:gd name="T34" fmla="*/ 13 w 57"/>
                <a:gd name="T35" fmla="*/ 60 h 66"/>
                <a:gd name="T36" fmla="*/ 9 w 57"/>
                <a:gd name="T37" fmla="*/ 59 h 66"/>
                <a:gd name="T38" fmla="*/ 4 w 57"/>
                <a:gd name="T39" fmla="*/ 50 h 66"/>
                <a:gd name="T40" fmla="*/ 5 w 57"/>
                <a:gd name="T41" fmla="*/ 45 h 66"/>
                <a:gd name="T42" fmla="*/ 4 w 57"/>
                <a:gd name="T43" fmla="*/ 45 h 66"/>
                <a:gd name="T44" fmla="*/ 2 w 57"/>
                <a:gd name="T45" fmla="*/ 34 h 66"/>
                <a:gd name="T46" fmla="*/ 16 w 57"/>
                <a:gd name="T47" fmla="*/ 32 h 66"/>
                <a:gd name="T48" fmla="*/ 16 w 57"/>
                <a:gd name="T49" fmla="*/ 28 h 66"/>
                <a:gd name="T50" fmla="*/ 26 w 57"/>
                <a:gd name="T51" fmla="*/ 21 h 66"/>
                <a:gd name="T52" fmla="*/ 34 w 57"/>
                <a:gd name="T53" fmla="*/ 18 h 66"/>
                <a:gd name="T54" fmla="*/ 36 w 57"/>
                <a:gd name="T55" fmla="*/ 14 h 66"/>
                <a:gd name="T56" fmla="*/ 39 w 57"/>
                <a:gd name="T57" fmla="*/ 14 h 66"/>
                <a:gd name="T58" fmla="*/ 41 w 57"/>
                <a:gd name="T59" fmla="*/ 11 h 66"/>
                <a:gd name="T60" fmla="*/ 47 w 57"/>
                <a:gd name="T61" fmla="*/ 4 h 66"/>
                <a:gd name="T62" fmla="*/ 46 w 57"/>
                <a:gd name="T63" fmla="*/ 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 h="66">
                  <a:moveTo>
                    <a:pt x="46" y="4"/>
                  </a:moveTo>
                  <a:cubicBezTo>
                    <a:pt x="47" y="0"/>
                    <a:pt x="49" y="7"/>
                    <a:pt x="51" y="7"/>
                  </a:cubicBezTo>
                  <a:cubicBezTo>
                    <a:pt x="53" y="8"/>
                    <a:pt x="54" y="11"/>
                    <a:pt x="57" y="11"/>
                  </a:cubicBezTo>
                  <a:cubicBezTo>
                    <a:pt x="56" y="15"/>
                    <a:pt x="56" y="18"/>
                    <a:pt x="51" y="18"/>
                  </a:cubicBezTo>
                  <a:cubicBezTo>
                    <a:pt x="50" y="21"/>
                    <a:pt x="53" y="26"/>
                    <a:pt x="50" y="27"/>
                  </a:cubicBezTo>
                  <a:cubicBezTo>
                    <a:pt x="49" y="28"/>
                    <a:pt x="52" y="29"/>
                    <a:pt x="53" y="29"/>
                  </a:cubicBezTo>
                  <a:cubicBezTo>
                    <a:pt x="53" y="31"/>
                    <a:pt x="52" y="33"/>
                    <a:pt x="53" y="34"/>
                  </a:cubicBezTo>
                  <a:cubicBezTo>
                    <a:pt x="53" y="35"/>
                    <a:pt x="55" y="35"/>
                    <a:pt x="55" y="36"/>
                  </a:cubicBezTo>
                  <a:cubicBezTo>
                    <a:pt x="55" y="40"/>
                    <a:pt x="51" y="43"/>
                    <a:pt x="48" y="41"/>
                  </a:cubicBezTo>
                  <a:cubicBezTo>
                    <a:pt x="49" y="44"/>
                    <a:pt x="51" y="45"/>
                    <a:pt x="47" y="48"/>
                  </a:cubicBezTo>
                  <a:cubicBezTo>
                    <a:pt x="47" y="48"/>
                    <a:pt x="47" y="50"/>
                    <a:pt x="47" y="50"/>
                  </a:cubicBezTo>
                  <a:cubicBezTo>
                    <a:pt x="47" y="51"/>
                    <a:pt x="45" y="50"/>
                    <a:pt x="44" y="50"/>
                  </a:cubicBezTo>
                  <a:cubicBezTo>
                    <a:pt x="43" y="52"/>
                    <a:pt x="44" y="58"/>
                    <a:pt x="40" y="56"/>
                  </a:cubicBezTo>
                  <a:cubicBezTo>
                    <a:pt x="43" y="59"/>
                    <a:pt x="39" y="60"/>
                    <a:pt x="40" y="65"/>
                  </a:cubicBezTo>
                  <a:cubicBezTo>
                    <a:pt x="33" y="66"/>
                    <a:pt x="31" y="61"/>
                    <a:pt x="26" y="60"/>
                  </a:cubicBezTo>
                  <a:cubicBezTo>
                    <a:pt x="25" y="60"/>
                    <a:pt x="25" y="62"/>
                    <a:pt x="25" y="63"/>
                  </a:cubicBezTo>
                  <a:cubicBezTo>
                    <a:pt x="22" y="64"/>
                    <a:pt x="21" y="61"/>
                    <a:pt x="20" y="60"/>
                  </a:cubicBezTo>
                  <a:cubicBezTo>
                    <a:pt x="18" y="60"/>
                    <a:pt x="15" y="61"/>
                    <a:pt x="13" y="60"/>
                  </a:cubicBezTo>
                  <a:cubicBezTo>
                    <a:pt x="12" y="60"/>
                    <a:pt x="14" y="56"/>
                    <a:pt x="9" y="59"/>
                  </a:cubicBezTo>
                  <a:cubicBezTo>
                    <a:pt x="8" y="55"/>
                    <a:pt x="8" y="51"/>
                    <a:pt x="4" y="50"/>
                  </a:cubicBezTo>
                  <a:cubicBezTo>
                    <a:pt x="3" y="48"/>
                    <a:pt x="5" y="48"/>
                    <a:pt x="5" y="45"/>
                  </a:cubicBezTo>
                  <a:cubicBezTo>
                    <a:pt x="5" y="43"/>
                    <a:pt x="3" y="45"/>
                    <a:pt x="4" y="45"/>
                  </a:cubicBezTo>
                  <a:cubicBezTo>
                    <a:pt x="0" y="42"/>
                    <a:pt x="3" y="39"/>
                    <a:pt x="2" y="34"/>
                  </a:cubicBezTo>
                  <a:cubicBezTo>
                    <a:pt x="8" y="34"/>
                    <a:pt x="12" y="34"/>
                    <a:pt x="16" y="32"/>
                  </a:cubicBezTo>
                  <a:cubicBezTo>
                    <a:pt x="16" y="30"/>
                    <a:pt x="19" y="29"/>
                    <a:pt x="16" y="28"/>
                  </a:cubicBezTo>
                  <a:cubicBezTo>
                    <a:pt x="17" y="26"/>
                    <a:pt x="29" y="23"/>
                    <a:pt x="26" y="21"/>
                  </a:cubicBezTo>
                  <a:cubicBezTo>
                    <a:pt x="28" y="19"/>
                    <a:pt x="31" y="18"/>
                    <a:pt x="34" y="18"/>
                  </a:cubicBezTo>
                  <a:cubicBezTo>
                    <a:pt x="37" y="18"/>
                    <a:pt x="35" y="15"/>
                    <a:pt x="36" y="14"/>
                  </a:cubicBezTo>
                  <a:cubicBezTo>
                    <a:pt x="36" y="14"/>
                    <a:pt x="38" y="14"/>
                    <a:pt x="39" y="14"/>
                  </a:cubicBezTo>
                  <a:cubicBezTo>
                    <a:pt x="40" y="13"/>
                    <a:pt x="39" y="10"/>
                    <a:pt x="41" y="11"/>
                  </a:cubicBezTo>
                  <a:cubicBezTo>
                    <a:pt x="40" y="5"/>
                    <a:pt x="45" y="7"/>
                    <a:pt x="47" y="4"/>
                  </a:cubicBezTo>
                  <a:lnTo>
                    <a:pt x="46" y="4"/>
                  </a:lnTo>
                  <a:close/>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98" name="Freeform 100"/>
            <p:cNvSpPr>
              <a:spLocks/>
            </p:cNvSpPr>
            <p:nvPr/>
          </p:nvSpPr>
          <p:spPr bwMode="auto">
            <a:xfrm>
              <a:off x="6919912" y="3162300"/>
              <a:ext cx="96838" cy="109538"/>
            </a:xfrm>
            <a:custGeom>
              <a:avLst/>
              <a:gdLst>
                <a:gd name="T0" fmla="*/ 23 w 26"/>
                <a:gd name="T1" fmla="*/ 1 h 29"/>
                <a:gd name="T2" fmla="*/ 18 w 26"/>
                <a:gd name="T3" fmla="*/ 6 h 29"/>
                <a:gd name="T4" fmla="*/ 17 w 26"/>
                <a:gd name="T5" fmla="*/ 6 h 29"/>
                <a:gd name="T6" fmla="*/ 18 w 26"/>
                <a:gd name="T7" fmla="*/ 10 h 29"/>
                <a:gd name="T8" fmla="*/ 21 w 26"/>
                <a:gd name="T9" fmla="*/ 13 h 29"/>
                <a:gd name="T10" fmla="*/ 23 w 26"/>
                <a:gd name="T11" fmla="*/ 26 h 29"/>
                <a:gd name="T12" fmla="*/ 17 w 26"/>
                <a:gd name="T13" fmla="*/ 26 h 29"/>
                <a:gd name="T14" fmla="*/ 13 w 26"/>
                <a:gd name="T15" fmla="*/ 12 h 29"/>
                <a:gd name="T16" fmla="*/ 7 w 26"/>
                <a:gd name="T17" fmla="*/ 16 h 29"/>
                <a:gd name="T18" fmla="*/ 7 w 26"/>
                <a:gd name="T19" fmla="*/ 25 h 29"/>
                <a:gd name="T20" fmla="*/ 3 w 26"/>
                <a:gd name="T21" fmla="*/ 29 h 29"/>
                <a:gd name="T22" fmla="*/ 2 w 26"/>
                <a:gd name="T23" fmla="*/ 22 h 29"/>
                <a:gd name="T24" fmla="*/ 3 w 26"/>
                <a:gd name="T25" fmla="*/ 20 h 29"/>
                <a:gd name="T26" fmla="*/ 2 w 26"/>
                <a:gd name="T27" fmla="*/ 19 h 29"/>
                <a:gd name="T28" fmla="*/ 3 w 26"/>
                <a:gd name="T29" fmla="*/ 13 h 29"/>
                <a:gd name="T30" fmla="*/ 0 w 26"/>
                <a:gd name="T31" fmla="*/ 10 h 29"/>
                <a:gd name="T32" fmla="*/ 11 w 26"/>
                <a:gd name="T33" fmla="*/ 1 h 29"/>
                <a:gd name="T34" fmla="*/ 23 w 26"/>
                <a:gd name="T35"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9">
                  <a:moveTo>
                    <a:pt x="23" y="1"/>
                  </a:moveTo>
                  <a:cubicBezTo>
                    <a:pt x="26" y="7"/>
                    <a:pt x="16" y="4"/>
                    <a:pt x="18" y="6"/>
                  </a:cubicBezTo>
                  <a:cubicBezTo>
                    <a:pt x="20" y="8"/>
                    <a:pt x="19" y="7"/>
                    <a:pt x="17" y="6"/>
                  </a:cubicBezTo>
                  <a:cubicBezTo>
                    <a:pt x="17" y="8"/>
                    <a:pt x="18" y="9"/>
                    <a:pt x="18" y="10"/>
                  </a:cubicBezTo>
                  <a:cubicBezTo>
                    <a:pt x="19" y="11"/>
                    <a:pt x="21" y="13"/>
                    <a:pt x="21" y="13"/>
                  </a:cubicBezTo>
                  <a:cubicBezTo>
                    <a:pt x="22" y="17"/>
                    <a:pt x="22" y="22"/>
                    <a:pt x="23" y="26"/>
                  </a:cubicBezTo>
                  <a:cubicBezTo>
                    <a:pt x="17" y="26"/>
                    <a:pt x="17" y="26"/>
                    <a:pt x="17" y="26"/>
                  </a:cubicBezTo>
                  <a:cubicBezTo>
                    <a:pt x="15" y="21"/>
                    <a:pt x="13" y="18"/>
                    <a:pt x="13" y="12"/>
                  </a:cubicBezTo>
                  <a:cubicBezTo>
                    <a:pt x="10" y="12"/>
                    <a:pt x="12" y="17"/>
                    <a:pt x="7" y="16"/>
                  </a:cubicBezTo>
                  <a:cubicBezTo>
                    <a:pt x="7" y="25"/>
                    <a:pt x="7" y="25"/>
                    <a:pt x="7" y="25"/>
                  </a:cubicBezTo>
                  <a:cubicBezTo>
                    <a:pt x="8" y="28"/>
                    <a:pt x="3" y="26"/>
                    <a:pt x="3" y="29"/>
                  </a:cubicBezTo>
                  <a:cubicBezTo>
                    <a:pt x="1" y="29"/>
                    <a:pt x="1" y="24"/>
                    <a:pt x="2" y="22"/>
                  </a:cubicBezTo>
                  <a:cubicBezTo>
                    <a:pt x="2" y="21"/>
                    <a:pt x="3" y="20"/>
                    <a:pt x="3" y="20"/>
                  </a:cubicBezTo>
                  <a:cubicBezTo>
                    <a:pt x="3" y="19"/>
                    <a:pt x="2" y="19"/>
                    <a:pt x="2" y="19"/>
                  </a:cubicBezTo>
                  <a:cubicBezTo>
                    <a:pt x="1" y="18"/>
                    <a:pt x="4" y="16"/>
                    <a:pt x="3" y="13"/>
                  </a:cubicBezTo>
                  <a:cubicBezTo>
                    <a:pt x="4" y="11"/>
                    <a:pt x="2" y="11"/>
                    <a:pt x="0" y="10"/>
                  </a:cubicBezTo>
                  <a:cubicBezTo>
                    <a:pt x="2" y="5"/>
                    <a:pt x="4" y="0"/>
                    <a:pt x="11" y="1"/>
                  </a:cubicBezTo>
                  <a:cubicBezTo>
                    <a:pt x="7" y="5"/>
                    <a:pt x="19" y="1"/>
                    <a:pt x="23" y="1"/>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99" name="Freeform 101"/>
            <p:cNvSpPr>
              <a:spLocks/>
            </p:cNvSpPr>
            <p:nvPr/>
          </p:nvSpPr>
          <p:spPr bwMode="auto">
            <a:xfrm>
              <a:off x="6630987" y="3271838"/>
              <a:ext cx="225425" cy="63500"/>
            </a:xfrm>
            <a:custGeom>
              <a:avLst/>
              <a:gdLst>
                <a:gd name="T0" fmla="*/ 1 w 60"/>
                <a:gd name="T1" fmla="*/ 5 h 17"/>
                <a:gd name="T2" fmla="*/ 7 w 60"/>
                <a:gd name="T3" fmla="*/ 1 h 17"/>
                <a:gd name="T4" fmla="*/ 10 w 60"/>
                <a:gd name="T5" fmla="*/ 4 h 17"/>
                <a:gd name="T6" fmla="*/ 13 w 60"/>
                <a:gd name="T7" fmla="*/ 5 h 17"/>
                <a:gd name="T8" fmla="*/ 27 w 60"/>
                <a:gd name="T9" fmla="*/ 8 h 17"/>
                <a:gd name="T10" fmla="*/ 41 w 60"/>
                <a:gd name="T11" fmla="*/ 7 h 17"/>
                <a:gd name="T12" fmla="*/ 44 w 60"/>
                <a:gd name="T13" fmla="*/ 10 h 17"/>
                <a:gd name="T14" fmla="*/ 48 w 60"/>
                <a:gd name="T15" fmla="*/ 11 h 17"/>
                <a:gd name="T16" fmla="*/ 55 w 60"/>
                <a:gd name="T17" fmla="*/ 11 h 17"/>
                <a:gd name="T18" fmla="*/ 56 w 60"/>
                <a:gd name="T19" fmla="*/ 15 h 17"/>
                <a:gd name="T20" fmla="*/ 53 w 60"/>
                <a:gd name="T21" fmla="*/ 15 h 17"/>
                <a:gd name="T22" fmla="*/ 25 w 60"/>
                <a:gd name="T23" fmla="*/ 11 h 17"/>
                <a:gd name="T24" fmla="*/ 18 w 60"/>
                <a:gd name="T25" fmla="*/ 11 h 17"/>
                <a:gd name="T26" fmla="*/ 8 w 60"/>
                <a:gd name="T27" fmla="*/ 8 h 17"/>
                <a:gd name="T28" fmla="*/ 1 w 60"/>
                <a:gd name="T2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17">
                  <a:moveTo>
                    <a:pt x="1" y="5"/>
                  </a:moveTo>
                  <a:cubicBezTo>
                    <a:pt x="0" y="1"/>
                    <a:pt x="6" y="3"/>
                    <a:pt x="7" y="1"/>
                  </a:cubicBezTo>
                  <a:cubicBezTo>
                    <a:pt x="10" y="0"/>
                    <a:pt x="9" y="3"/>
                    <a:pt x="10" y="4"/>
                  </a:cubicBezTo>
                  <a:cubicBezTo>
                    <a:pt x="11" y="5"/>
                    <a:pt x="13" y="4"/>
                    <a:pt x="13" y="5"/>
                  </a:cubicBezTo>
                  <a:cubicBezTo>
                    <a:pt x="19" y="3"/>
                    <a:pt x="21" y="4"/>
                    <a:pt x="27" y="8"/>
                  </a:cubicBezTo>
                  <a:cubicBezTo>
                    <a:pt x="32" y="5"/>
                    <a:pt x="34" y="7"/>
                    <a:pt x="41" y="7"/>
                  </a:cubicBezTo>
                  <a:cubicBezTo>
                    <a:pt x="43" y="6"/>
                    <a:pt x="43" y="8"/>
                    <a:pt x="44" y="10"/>
                  </a:cubicBezTo>
                  <a:cubicBezTo>
                    <a:pt x="46" y="9"/>
                    <a:pt x="48" y="9"/>
                    <a:pt x="48" y="11"/>
                  </a:cubicBezTo>
                  <a:cubicBezTo>
                    <a:pt x="51" y="9"/>
                    <a:pt x="55" y="14"/>
                    <a:pt x="55" y="11"/>
                  </a:cubicBezTo>
                  <a:cubicBezTo>
                    <a:pt x="60" y="11"/>
                    <a:pt x="52" y="16"/>
                    <a:pt x="56" y="15"/>
                  </a:cubicBezTo>
                  <a:cubicBezTo>
                    <a:pt x="56" y="17"/>
                    <a:pt x="55" y="15"/>
                    <a:pt x="53" y="15"/>
                  </a:cubicBezTo>
                  <a:cubicBezTo>
                    <a:pt x="43" y="17"/>
                    <a:pt x="34" y="13"/>
                    <a:pt x="25" y="11"/>
                  </a:cubicBezTo>
                  <a:cubicBezTo>
                    <a:pt x="23" y="11"/>
                    <a:pt x="21" y="11"/>
                    <a:pt x="18" y="11"/>
                  </a:cubicBezTo>
                  <a:cubicBezTo>
                    <a:pt x="15" y="10"/>
                    <a:pt x="12" y="9"/>
                    <a:pt x="8" y="8"/>
                  </a:cubicBezTo>
                  <a:cubicBezTo>
                    <a:pt x="6" y="7"/>
                    <a:pt x="2" y="8"/>
                    <a:pt x="1" y="5"/>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00" name="Freeform 102"/>
            <p:cNvSpPr>
              <a:spLocks/>
            </p:cNvSpPr>
            <p:nvPr/>
          </p:nvSpPr>
          <p:spPr bwMode="auto">
            <a:xfrm>
              <a:off x="6931025" y="3346450"/>
              <a:ext cx="30163" cy="15875"/>
            </a:xfrm>
            <a:custGeom>
              <a:avLst/>
              <a:gdLst>
                <a:gd name="T0" fmla="*/ 3 w 8"/>
                <a:gd name="T1" fmla="*/ 2 h 4"/>
                <a:gd name="T2" fmla="*/ 8 w 8"/>
                <a:gd name="T3" fmla="*/ 4 h 4"/>
                <a:gd name="T4" fmla="*/ 3 w 8"/>
                <a:gd name="T5" fmla="*/ 4 h 4"/>
                <a:gd name="T6" fmla="*/ 1 w 8"/>
                <a:gd name="T7" fmla="*/ 2 h 4"/>
                <a:gd name="T8" fmla="*/ 3 w 8"/>
                <a:gd name="T9" fmla="*/ 2 h 4"/>
              </a:gdLst>
              <a:ahLst/>
              <a:cxnLst>
                <a:cxn ang="0">
                  <a:pos x="T0" y="T1"/>
                </a:cxn>
                <a:cxn ang="0">
                  <a:pos x="T2" y="T3"/>
                </a:cxn>
                <a:cxn ang="0">
                  <a:pos x="T4" y="T5"/>
                </a:cxn>
                <a:cxn ang="0">
                  <a:pos x="T6" y="T7"/>
                </a:cxn>
                <a:cxn ang="0">
                  <a:pos x="T8" y="T9"/>
                </a:cxn>
              </a:cxnLst>
              <a:rect l="0" t="0" r="r" b="b"/>
              <a:pathLst>
                <a:path w="8" h="4">
                  <a:moveTo>
                    <a:pt x="3" y="2"/>
                  </a:moveTo>
                  <a:cubicBezTo>
                    <a:pt x="5" y="2"/>
                    <a:pt x="8" y="2"/>
                    <a:pt x="8" y="4"/>
                  </a:cubicBezTo>
                  <a:cubicBezTo>
                    <a:pt x="3" y="4"/>
                    <a:pt x="3" y="4"/>
                    <a:pt x="3" y="4"/>
                  </a:cubicBezTo>
                  <a:cubicBezTo>
                    <a:pt x="3" y="2"/>
                    <a:pt x="2" y="3"/>
                    <a:pt x="1" y="2"/>
                  </a:cubicBezTo>
                  <a:cubicBezTo>
                    <a:pt x="0" y="0"/>
                    <a:pt x="2" y="1"/>
                    <a:pt x="3"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01" name="Freeform 103"/>
            <p:cNvSpPr>
              <a:spLocks/>
            </p:cNvSpPr>
            <p:nvPr/>
          </p:nvSpPr>
          <p:spPr bwMode="auto">
            <a:xfrm>
              <a:off x="7932737" y="4070350"/>
              <a:ext cx="165100" cy="165100"/>
            </a:xfrm>
            <a:custGeom>
              <a:avLst/>
              <a:gdLst>
                <a:gd name="T0" fmla="*/ 1 w 44"/>
                <a:gd name="T1" fmla="*/ 38 h 44"/>
                <a:gd name="T2" fmla="*/ 4 w 44"/>
                <a:gd name="T3" fmla="*/ 32 h 44"/>
                <a:gd name="T4" fmla="*/ 7 w 44"/>
                <a:gd name="T5" fmla="*/ 31 h 44"/>
                <a:gd name="T6" fmla="*/ 7 w 44"/>
                <a:gd name="T7" fmla="*/ 28 h 44"/>
                <a:gd name="T8" fmla="*/ 9 w 44"/>
                <a:gd name="T9" fmla="*/ 28 h 44"/>
                <a:gd name="T10" fmla="*/ 11 w 44"/>
                <a:gd name="T11" fmla="*/ 25 h 44"/>
                <a:gd name="T12" fmla="*/ 16 w 44"/>
                <a:gd name="T13" fmla="*/ 24 h 44"/>
                <a:gd name="T14" fmla="*/ 19 w 44"/>
                <a:gd name="T15" fmla="*/ 21 h 44"/>
                <a:gd name="T16" fmla="*/ 22 w 44"/>
                <a:gd name="T17" fmla="*/ 17 h 44"/>
                <a:gd name="T18" fmla="*/ 25 w 44"/>
                <a:gd name="T19" fmla="*/ 14 h 44"/>
                <a:gd name="T20" fmla="*/ 29 w 44"/>
                <a:gd name="T21" fmla="*/ 15 h 44"/>
                <a:gd name="T22" fmla="*/ 28 w 44"/>
                <a:gd name="T23" fmla="*/ 10 h 44"/>
                <a:gd name="T24" fmla="*/ 33 w 44"/>
                <a:gd name="T25" fmla="*/ 3 h 44"/>
                <a:gd name="T26" fmla="*/ 37 w 44"/>
                <a:gd name="T27" fmla="*/ 0 h 44"/>
                <a:gd name="T28" fmla="*/ 42 w 44"/>
                <a:gd name="T29" fmla="*/ 3 h 44"/>
                <a:gd name="T30" fmla="*/ 43 w 44"/>
                <a:gd name="T31" fmla="*/ 10 h 44"/>
                <a:gd name="T32" fmla="*/ 42 w 44"/>
                <a:gd name="T33" fmla="*/ 14 h 44"/>
                <a:gd name="T34" fmla="*/ 39 w 44"/>
                <a:gd name="T35" fmla="*/ 14 h 44"/>
                <a:gd name="T36" fmla="*/ 37 w 44"/>
                <a:gd name="T37" fmla="*/ 21 h 44"/>
                <a:gd name="T38" fmla="*/ 32 w 44"/>
                <a:gd name="T39" fmla="*/ 22 h 44"/>
                <a:gd name="T40" fmla="*/ 28 w 44"/>
                <a:gd name="T41" fmla="*/ 32 h 44"/>
                <a:gd name="T42" fmla="*/ 25 w 44"/>
                <a:gd name="T43" fmla="*/ 38 h 44"/>
                <a:gd name="T44" fmla="*/ 22 w 44"/>
                <a:gd name="T45" fmla="*/ 41 h 44"/>
                <a:gd name="T46" fmla="*/ 11 w 44"/>
                <a:gd name="T47" fmla="*/ 36 h 44"/>
                <a:gd name="T48" fmla="*/ 5 w 44"/>
                <a:gd name="T49" fmla="*/ 38 h 44"/>
                <a:gd name="T50" fmla="*/ 4 w 44"/>
                <a:gd name="T51" fmla="*/ 35 h 44"/>
                <a:gd name="T52" fmla="*/ 1 w 44"/>
                <a:gd name="T53"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4" h="44">
                  <a:moveTo>
                    <a:pt x="1" y="38"/>
                  </a:moveTo>
                  <a:cubicBezTo>
                    <a:pt x="0" y="36"/>
                    <a:pt x="3" y="34"/>
                    <a:pt x="4" y="32"/>
                  </a:cubicBezTo>
                  <a:cubicBezTo>
                    <a:pt x="4" y="32"/>
                    <a:pt x="6" y="31"/>
                    <a:pt x="7" y="31"/>
                  </a:cubicBezTo>
                  <a:cubicBezTo>
                    <a:pt x="7" y="30"/>
                    <a:pt x="6" y="28"/>
                    <a:pt x="7" y="28"/>
                  </a:cubicBezTo>
                  <a:cubicBezTo>
                    <a:pt x="7" y="28"/>
                    <a:pt x="9" y="28"/>
                    <a:pt x="9" y="28"/>
                  </a:cubicBezTo>
                  <a:cubicBezTo>
                    <a:pt x="10" y="28"/>
                    <a:pt x="10" y="25"/>
                    <a:pt x="11" y="25"/>
                  </a:cubicBezTo>
                  <a:cubicBezTo>
                    <a:pt x="13" y="24"/>
                    <a:pt x="16" y="26"/>
                    <a:pt x="16" y="24"/>
                  </a:cubicBezTo>
                  <a:cubicBezTo>
                    <a:pt x="17" y="21"/>
                    <a:pt x="16" y="22"/>
                    <a:pt x="19" y="21"/>
                  </a:cubicBezTo>
                  <a:cubicBezTo>
                    <a:pt x="22" y="21"/>
                    <a:pt x="21" y="19"/>
                    <a:pt x="22" y="17"/>
                  </a:cubicBezTo>
                  <a:cubicBezTo>
                    <a:pt x="22" y="17"/>
                    <a:pt x="26" y="20"/>
                    <a:pt x="25" y="14"/>
                  </a:cubicBezTo>
                  <a:cubicBezTo>
                    <a:pt x="27" y="14"/>
                    <a:pt x="27" y="15"/>
                    <a:pt x="29" y="15"/>
                  </a:cubicBezTo>
                  <a:cubicBezTo>
                    <a:pt x="29" y="13"/>
                    <a:pt x="27" y="12"/>
                    <a:pt x="28" y="10"/>
                  </a:cubicBezTo>
                  <a:cubicBezTo>
                    <a:pt x="33" y="11"/>
                    <a:pt x="32" y="5"/>
                    <a:pt x="33" y="3"/>
                  </a:cubicBezTo>
                  <a:cubicBezTo>
                    <a:pt x="34" y="2"/>
                    <a:pt x="38" y="3"/>
                    <a:pt x="37" y="0"/>
                  </a:cubicBezTo>
                  <a:cubicBezTo>
                    <a:pt x="39" y="1"/>
                    <a:pt x="39" y="3"/>
                    <a:pt x="42" y="3"/>
                  </a:cubicBezTo>
                  <a:cubicBezTo>
                    <a:pt x="40" y="7"/>
                    <a:pt x="44" y="6"/>
                    <a:pt x="43" y="10"/>
                  </a:cubicBezTo>
                  <a:cubicBezTo>
                    <a:pt x="41" y="10"/>
                    <a:pt x="42" y="13"/>
                    <a:pt x="42" y="14"/>
                  </a:cubicBezTo>
                  <a:cubicBezTo>
                    <a:pt x="41" y="14"/>
                    <a:pt x="39" y="14"/>
                    <a:pt x="39" y="14"/>
                  </a:cubicBezTo>
                  <a:cubicBezTo>
                    <a:pt x="38" y="15"/>
                    <a:pt x="38" y="18"/>
                    <a:pt x="37" y="21"/>
                  </a:cubicBezTo>
                  <a:cubicBezTo>
                    <a:pt x="35" y="23"/>
                    <a:pt x="35" y="20"/>
                    <a:pt x="32" y="22"/>
                  </a:cubicBezTo>
                  <a:cubicBezTo>
                    <a:pt x="28" y="24"/>
                    <a:pt x="29" y="29"/>
                    <a:pt x="28" y="32"/>
                  </a:cubicBezTo>
                  <a:cubicBezTo>
                    <a:pt x="27" y="33"/>
                    <a:pt x="23" y="33"/>
                    <a:pt x="25" y="38"/>
                  </a:cubicBezTo>
                  <a:cubicBezTo>
                    <a:pt x="22" y="37"/>
                    <a:pt x="22" y="39"/>
                    <a:pt x="22" y="41"/>
                  </a:cubicBezTo>
                  <a:cubicBezTo>
                    <a:pt x="19" y="37"/>
                    <a:pt x="11" y="44"/>
                    <a:pt x="11" y="36"/>
                  </a:cubicBezTo>
                  <a:cubicBezTo>
                    <a:pt x="10" y="37"/>
                    <a:pt x="7" y="39"/>
                    <a:pt x="5" y="38"/>
                  </a:cubicBezTo>
                  <a:cubicBezTo>
                    <a:pt x="5" y="38"/>
                    <a:pt x="4" y="35"/>
                    <a:pt x="4" y="35"/>
                  </a:cubicBezTo>
                  <a:cubicBezTo>
                    <a:pt x="1" y="35"/>
                    <a:pt x="7" y="40"/>
                    <a:pt x="1" y="38"/>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02" name="Freeform 104"/>
            <p:cNvSpPr>
              <a:spLocks/>
            </p:cNvSpPr>
            <p:nvPr/>
          </p:nvSpPr>
          <p:spPr bwMode="auto">
            <a:xfrm>
              <a:off x="2303462" y="830262"/>
              <a:ext cx="228600" cy="168275"/>
            </a:xfrm>
            <a:custGeom>
              <a:avLst/>
              <a:gdLst>
                <a:gd name="T0" fmla="*/ 16 w 61"/>
                <a:gd name="T1" fmla="*/ 0 h 45"/>
                <a:gd name="T2" fmla="*/ 23 w 61"/>
                <a:gd name="T3" fmla="*/ 5 h 45"/>
                <a:gd name="T4" fmla="*/ 28 w 61"/>
                <a:gd name="T5" fmla="*/ 7 h 45"/>
                <a:gd name="T6" fmla="*/ 30 w 61"/>
                <a:gd name="T7" fmla="*/ 7 h 45"/>
                <a:gd name="T8" fmla="*/ 32 w 61"/>
                <a:gd name="T9" fmla="*/ 8 h 45"/>
                <a:gd name="T10" fmla="*/ 36 w 61"/>
                <a:gd name="T11" fmla="*/ 11 h 45"/>
                <a:gd name="T12" fmla="*/ 40 w 61"/>
                <a:gd name="T13" fmla="*/ 11 h 45"/>
                <a:gd name="T14" fmla="*/ 49 w 61"/>
                <a:gd name="T15" fmla="*/ 14 h 45"/>
                <a:gd name="T16" fmla="*/ 49 w 61"/>
                <a:gd name="T17" fmla="*/ 18 h 45"/>
                <a:gd name="T18" fmla="*/ 53 w 61"/>
                <a:gd name="T19" fmla="*/ 18 h 45"/>
                <a:gd name="T20" fmla="*/ 53 w 61"/>
                <a:gd name="T21" fmla="*/ 21 h 45"/>
                <a:gd name="T22" fmla="*/ 61 w 61"/>
                <a:gd name="T23" fmla="*/ 26 h 45"/>
                <a:gd name="T24" fmla="*/ 60 w 61"/>
                <a:gd name="T25" fmla="*/ 31 h 45"/>
                <a:gd name="T26" fmla="*/ 57 w 61"/>
                <a:gd name="T27" fmla="*/ 29 h 45"/>
                <a:gd name="T28" fmla="*/ 50 w 61"/>
                <a:gd name="T29" fmla="*/ 33 h 45"/>
                <a:gd name="T30" fmla="*/ 49 w 61"/>
                <a:gd name="T31" fmla="*/ 36 h 45"/>
                <a:gd name="T32" fmla="*/ 46 w 61"/>
                <a:gd name="T33" fmla="*/ 39 h 45"/>
                <a:gd name="T34" fmla="*/ 37 w 61"/>
                <a:gd name="T35" fmla="*/ 39 h 45"/>
                <a:gd name="T36" fmla="*/ 37 w 61"/>
                <a:gd name="T37" fmla="*/ 41 h 45"/>
                <a:gd name="T38" fmla="*/ 32 w 61"/>
                <a:gd name="T39" fmla="*/ 42 h 45"/>
                <a:gd name="T40" fmla="*/ 30 w 61"/>
                <a:gd name="T41" fmla="*/ 39 h 45"/>
                <a:gd name="T42" fmla="*/ 22 w 61"/>
                <a:gd name="T43" fmla="*/ 39 h 45"/>
                <a:gd name="T44" fmla="*/ 19 w 61"/>
                <a:gd name="T45" fmla="*/ 36 h 45"/>
                <a:gd name="T46" fmla="*/ 23 w 61"/>
                <a:gd name="T47" fmla="*/ 33 h 45"/>
                <a:gd name="T48" fmla="*/ 16 w 61"/>
                <a:gd name="T49" fmla="*/ 32 h 45"/>
                <a:gd name="T50" fmla="*/ 21 w 61"/>
                <a:gd name="T51" fmla="*/ 29 h 45"/>
                <a:gd name="T52" fmla="*/ 23 w 61"/>
                <a:gd name="T53" fmla="*/ 26 h 45"/>
                <a:gd name="T54" fmla="*/ 28 w 61"/>
                <a:gd name="T55" fmla="*/ 28 h 45"/>
                <a:gd name="T56" fmla="*/ 26 w 61"/>
                <a:gd name="T57" fmla="*/ 24 h 45"/>
                <a:gd name="T58" fmla="*/ 14 w 61"/>
                <a:gd name="T59" fmla="*/ 26 h 45"/>
                <a:gd name="T60" fmla="*/ 9 w 61"/>
                <a:gd name="T61" fmla="*/ 25 h 45"/>
                <a:gd name="T62" fmla="*/ 7 w 61"/>
                <a:gd name="T63" fmla="*/ 22 h 45"/>
                <a:gd name="T64" fmla="*/ 1 w 61"/>
                <a:gd name="T65" fmla="*/ 19 h 45"/>
                <a:gd name="T66" fmla="*/ 0 w 61"/>
                <a:gd name="T67" fmla="*/ 15 h 45"/>
                <a:gd name="T68" fmla="*/ 4 w 61"/>
                <a:gd name="T69" fmla="*/ 12 h 45"/>
                <a:gd name="T70" fmla="*/ 7 w 61"/>
                <a:gd name="T71" fmla="*/ 10 h 45"/>
                <a:gd name="T72" fmla="*/ 8 w 61"/>
                <a:gd name="T73" fmla="*/ 5 h 45"/>
                <a:gd name="T74" fmla="*/ 11 w 61"/>
                <a:gd name="T75" fmla="*/ 5 h 45"/>
                <a:gd name="T76" fmla="*/ 14 w 61"/>
                <a:gd name="T77" fmla="*/ 3 h 45"/>
                <a:gd name="T78" fmla="*/ 16 w 61"/>
                <a:gd name="T7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 h="45">
                  <a:moveTo>
                    <a:pt x="16" y="0"/>
                  </a:moveTo>
                  <a:cubicBezTo>
                    <a:pt x="18" y="2"/>
                    <a:pt x="22" y="2"/>
                    <a:pt x="23" y="5"/>
                  </a:cubicBezTo>
                  <a:cubicBezTo>
                    <a:pt x="26" y="4"/>
                    <a:pt x="27" y="6"/>
                    <a:pt x="28" y="7"/>
                  </a:cubicBezTo>
                  <a:cubicBezTo>
                    <a:pt x="28" y="7"/>
                    <a:pt x="30" y="6"/>
                    <a:pt x="30" y="7"/>
                  </a:cubicBezTo>
                  <a:cubicBezTo>
                    <a:pt x="31" y="7"/>
                    <a:pt x="31" y="9"/>
                    <a:pt x="32" y="8"/>
                  </a:cubicBezTo>
                  <a:cubicBezTo>
                    <a:pt x="34" y="6"/>
                    <a:pt x="33" y="9"/>
                    <a:pt x="36" y="11"/>
                  </a:cubicBezTo>
                  <a:cubicBezTo>
                    <a:pt x="37" y="12"/>
                    <a:pt x="39" y="11"/>
                    <a:pt x="40" y="11"/>
                  </a:cubicBezTo>
                  <a:cubicBezTo>
                    <a:pt x="41" y="11"/>
                    <a:pt x="43" y="16"/>
                    <a:pt x="49" y="14"/>
                  </a:cubicBezTo>
                  <a:cubicBezTo>
                    <a:pt x="49" y="18"/>
                    <a:pt x="49" y="18"/>
                    <a:pt x="49" y="18"/>
                  </a:cubicBezTo>
                  <a:cubicBezTo>
                    <a:pt x="50" y="19"/>
                    <a:pt x="52" y="17"/>
                    <a:pt x="53" y="18"/>
                  </a:cubicBezTo>
                  <a:cubicBezTo>
                    <a:pt x="53" y="18"/>
                    <a:pt x="52" y="20"/>
                    <a:pt x="53" y="21"/>
                  </a:cubicBezTo>
                  <a:cubicBezTo>
                    <a:pt x="55" y="23"/>
                    <a:pt x="58" y="24"/>
                    <a:pt x="61" y="26"/>
                  </a:cubicBezTo>
                  <a:cubicBezTo>
                    <a:pt x="61" y="28"/>
                    <a:pt x="61" y="30"/>
                    <a:pt x="60" y="31"/>
                  </a:cubicBezTo>
                  <a:cubicBezTo>
                    <a:pt x="58" y="31"/>
                    <a:pt x="57" y="29"/>
                    <a:pt x="57" y="29"/>
                  </a:cubicBezTo>
                  <a:cubicBezTo>
                    <a:pt x="54" y="30"/>
                    <a:pt x="53" y="33"/>
                    <a:pt x="50" y="33"/>
                  </a:cubicBezTo>
                  <a:cubicBezTo>
                    <a:pt x="49" y="34"/>
                    <a:pt x="49" y="35"/>
                    <a:pt x="49" y="36"/>
                  </a:cubicBezTo>
                  <a:cubicBezTo>
                    <a:pt x="46" y="36"/>
                    <a:pt x="46" y="37"/>
                    <a:pt x="46" y="39"/>
                  </a:cubicBezTo>
                  <a:cubicBezTo>
                    <a:pt x="41" y="40"/>
                    <a:pt x="40" y="36"/>
                    <a:pt x="37" y="39"/>
                  </a:cubicBezTo>
                  <a:cubicBezTo>
                    <a:pt x="36" y="39"/>
                    <a:pt x="37" y="41"/>
                    <a:pt x="37" y="41"/>
                  </a:cubicBezTo>
                  <a:cubicBezTo>
                    <a:pt x="37" y="45"/>
                    <a:pt x="32" y="37"/>
                    <a:pt x="32" y="42"/>
                  </a:cubicBezTo>
                  <a:cubicBezTo>
                    <a:pt x="30" y="42"/>
                    <a:pt x="31" y="40"/>
                    <a:pt x="30" y="39"/>
                  </a:cubicBezTo>
                  <a:cubicBezTo>
                    <a:pt x="27" y="42"/>
                    <a:pt x="26" y="38"/>
                    <a:pt x="22" y="39"/>
                  </a:cubicBezTo>
                  <a:cubicBezTo>
                    <a:pt x="22" y="37"/>
                    <a:pt x="21" y="36"/>
                    <a:pt x="19" y="36"/>
                  </a:cubicBezTo>
                  <a:cubicBezTo>
                    <a:pt x="19" y="34"/>
                    <a:pt x="23" y="36"/>
                    <a:pt x="23" y="33"/>
                  </a:cubicBezTo>
                  <a:cubicBezTo>
                    <a:pt x="24" y="30"/>
                    <a:pt x="18" y="33"/>
                    <a:pt x="16" y="32"/>
                  </a:cubicBezTo>
                  <a:cubicBezTo>
                    <a:pt x="15" y="28"/>
                    <a:pt x="19" y="30"/>
                    <a:pt x="21" y="29"/>
                  </a:cubicBezTo>
                  <a:cubicBezTo>
                    <a:pt x="21" y="29"/>
                    <a:pt x="23" y="26"/>
                    <a:pt x="23" y="26"/>
                  </a:cubicBezTo>
                  <a:cubicBezTo>
                    <a:pt x="24" y="26"/>
                    <a:pt x="26" y="29"/>
                    <a:pt x="28" y="28"/>
                  </a:cubicBezTo>
                  <a:cubicBezTo>
                    <a:pt x="28" y="26"/>
                    <a:pt x="26" y="25"/>
                    <a:pt x="26" y="24"/>
                  </a:cubicBezTo>
                  <a:cubicBezTo>
                    <a:pt x="25" y="25"/>
                    <a:pt x="16" y="24"/>
                    <a:pt x="14" y="26"/>
                  </a:cubicBezTo>
                  <a:cubicBezTo>
                    <a:pt x="11" y="29"/>
                    <a:pt x="13" y="26"/>
                    <a:pt x="9" y="25"/>
                  </a:cubicBezTo>
                  <a:cubicBezTo>
                    <a:pt x="5" y="24"/>
                    <a:pt x="2" y="26"/>
                    <a:pt x="7" y="22"/>
                  </a:cubicBezTo>
                  <a:cubicBezTo>
                    <a:pt x="6" y="20"/>
                    <a:pt x="2" y="21"/>
                    <a:pt x="1" y="19"/>
                  </a:cubicBezTo>
                  <a:cubicBezTo>
                    <a:pt x="3" y="17"/>
                    <a:pt x="6" y="13"/>
                    <a:pt x="0" y="15"/>
                  </a:cubicBezTo>
                  <a:cubicBezTo>
                    <a:pt x="0" y="14"/>
                    <a:pt x="1" y="12"/>
                    <a:pt x="4" y="12"/>
                  </a:cubicBezTo>
                  <a:cubicBezTo>
                    <a:pt x="5" y="12"/>
                    <a:pt x="5" y="10"/>
                    <a:pt x="7" y="10"/>
                  </a:cubicBezTo>
                  <a:cubicBezTo>
                    <a:pt x="9" y="10"/>
                    <a:pt x="7" y="7"/>
                    <a:pt x="8" y="5"/>
                  </a:cubicBezTo>
                  <a:cubicBezTo>
                    <a:pt x="8" y="5"/>
                    <a:pt x="10" y="6"/>
                    <a:pt x="11" y="5"/>
                  </a:cubicBezTo>
                  <a:cubicBezTo>
                    <a:pt x="12" y="5"/>
                    <a:pt x="12" y="3"/>
                    <a:pt x="14" y="3"/>
                  </a:cubicBezTo>
                  <a:cubicBezTo>
                    <a:pt x="14" y="1"/>
                    <a:pt x="16" y="2"/>
                    <a:pt x="16"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03" name="Freeform 105"/>
            <p:cNvSpPr>
              <a:spLocks/>
            </p:cNvSpPr>
            <p:nvPr/>
          </p:nvSpPr>
          <p:spPr bwMode="auto">
            <a:xfrm>
              <a:off x="4598987" y="893762"/>
              <a:ext cx="306388" cy="153988"/>
            </a:xfrm>
            <a:custGeom>
              <a:avLst/>
              <a:gdLst>
                <a:gd name="T0" fmla="*/ 29 w 82"/>
                <a:gd name="T1" fmla="*/ 28 h 41"/>
                <a:gd name="T2" fmla="*/ 26 w 82"/>
                <a:gd name="T3" fmla="*/ 29 h 41"/>
                <a:gd name="T4" fmla="*/ 19 w 82"/>
                <a:gd name="T5" fmla="*/ 28 h 41"/>
                <a:gd name="T6" fmla="*/ 23 w 82"/>
                <a:gd name="T7" fmla="*/ 25 h 41"/>
                <a:gd name="T8" fmla="*/ 31 w 82"/>
                <a:gd name="T9" fmla="*/ 19 h 41"/>
                <a:gd name="T10" fmla="*/ 29 w 82"/>
                <a:gd name="T11" fmla="*/ 15 h 41"/>
                <a:gd name="T12" fmla="*/ 22 w 82"/>
                <a:gd name="T13" fmla="*/ 15 h 41"/>
                <a:gd name="T14" fmla="*/ 15 w 82"/>
                <a:gd name="T15" fmla="*/ 21 h 41"/>
                <a:gd name="T16" fmla="*/ 5 w 82"/>
                <a:gd name="T17" fmla="*/ 19 h 41"/>
                <a:gd name="T18" fmla="*/ 6 w 82"/>
                <a:gd name="T19" fmla="*/ 9 h 41"/>
                <a:gd name="T20" fmla="*/ 3 w 82"/>
                <a:gd name="T21" fmla="*/ 11 h 41"/>
                <a:gd name="T22" fmla="*/ 2 w 82"/>
                <a:gd name="T23" fmla="*/ 4 h 41"/>
                <a:gd name="T24" fmla="*/ 5 w 82"/>
                <a:gd name="T25" fmla="*/ 5 h 41"/>
                <a:gd name="T26" fmla="*/ 13 w 82"/>
                <a:gd name="T27" fmla="*/ 2 h 41"/>
                <a:gd name="T28" fmla="*/ 15 w 82"/>
                <a:gd name="T29" fmla="*/ 7 h 41"/>
                <a:gd name="T30" fmla="*/ 26 w 82"/>
                <a:gd name="T31" fmla="*/ 8 h 41"/>
                <a:gd name="T32" fmla="*/ 30 w 82"/>
                <a:gd name="T33" fmla="*/ 2 h 41"/>
                <a:gd name="T34" fmla="*/ 44 w 82"/>
                <a:gd name="T35" fmla="*/ 4 h 41"/>
                <a:gd name="T36" fmla="*/ 45 w 82"/>
                <a:gd name="T37" fmla="*/ 4 h 41"/>
                <a:gd name="T38" fmla="*/ 51 w 82"/>
                <a:gd name="T39" fmla="*/ 8 h 41"/>
                <a:gd name="T40" fmla="*/ 50 w 82"/>
                <a:gd name="T41" fmla="*/ 11 h 41"/>
                <a:gd name="T42" fmla="*/ 57 w 82"/>
                <a:gd name="T43" fmla="*/ 9 h 41"/>
                <a:gd name="T44" fmla="*/ 65 w 82"/>
                <a:gd name="T45" fmla="*/ 12 h 41"/>
                <a:gd name="T46" fmla="*/ 67 w 82"/>
                <a:gd name="T47" fmla="*/ 15 h 41"/>
                <a:gd name="T48" fmla="*/ 68 w 82"/>
                <a:gd name="T49" fmla="*/ 16 h 41"/>
                <a:gd name="T50" fmla="*/ 69 w 82"/>
                <a:gd name="T51" fmla="*/ 19 h 41"/>
                <a:gd name="T52" fmla="*/ 72 w 82"/>
                <a:gd name="T53" fmla="*/ 19 h 41"/>
                <a:gd name="T54" fmla="*/ 72 w 82"/>
                <a:gd name="T55" fmla="*/ 22 h 41"/>
                <a:gd name="T56" fmla="*/ 75 w 82"/>
                <a:gd name="T57" fmla="*/ 22 h 41"/>
                <a:gd name="T58" fmla="*/ 76 w 82"/>
                <a:gd name="T59" fmla="*/ 26 h 41"/>
                <a:gd name="T60" fmla="*/ 81 w 82"/>
                <a:gd name="T61" fmla="*/ 26 h 41"/>
                <a:gd name="T62" fmla="*/ 76 w 82"/>
                <a:gd name="T63" fmla="*/ 29 h 41"/>
                <a:gd name="T64" fmla="*/ 76 w 82"/>
                <a:gd name="T65" fmla="*/ 30 h 41"/>
                <a:gd name="T66" fmla="*/ 62 w 82"/>
                <a:gd name="T67" fmla="*/ 30 h 41"/>
                <a:gd name="T68" fmla="*/ 62 w 82"/>
                <a:gd name="T69" fmla="*/ 22 h 41"/>
                <a:gd name="T70" fmla="*/ 48 w 82"/>
                <a:gd name="T71" fmla="*/ 21 h 41"/>
                <a:gd name="T72" fmla="*/ 47 w 82"/>
                <a:gd name="T73" fmla="*/ 25 h 41"/>
                <a:gd name="T74" fmla="*/ 44 w 82"/>
                <a:gd name="T75" fmla="*/ 25 h 41"/>
                <a:gd name="T76" fmla="*/ 41 w 82"/>
                <a:gd name="T77" fmla="*/ 28 h 41"/>
                <a:gd name="T78" fmla="*/ 43 w 82"/>
                <a:gd name="T79" fmla="*/ 29 h 41"/>
                <a:gd name="T80" fmla="*/ 38 w 82"/>
                <a:gd name="T81" fmla="*/ 30 h 41"/>
                <a:gd name="T82" fmla="*/ 38 w 82"/>
                <a:gd name="T83" fmla="*/ 39 h 41"/>
                <a:gd name="T84" fmla="*/ 20 w 82"/>
                <a:gd name="T85" fmla="*/ 33 h 41"/>
                <a:gd name="T86" fmla="*/ 24 w 82"/>
                <a:gd name="T87" fmla="*/ 30 h 41"/>
                <a:gd name="T88" fmla="*/ 30 w 82"/>
                <a:gd name="T89" fmla="*/ 30 h 41"/>
                <a:gd name="T90" fmla="*/ 29 w 82"/>
                <a:gd name="T9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2" h="41">
                  <a:moveTo>
                    <a:pt x="29" y="28"/>
                  </a:moveTo>
                  <a:cubicBezTo>
                    <a:pt x="28" y="25"/>
                    <a:pt x="26" y="29"/>
                    <a:pt x="26" y="29"/>
                  </a:cubicBezTo>
                  <a:cubicBezTo>
                    <a:pt x="24" y="29"/>
                    <a:pt x="22" y="26"/>
                    <a:pt x="19" y="28"/>
                  </a:cubicBezTo>
                  <a:cubicBezTo>
                    <a:pt x="19" y="25"/>
                    <a:pt x="21" y="26"/>
                    <a:pt x="23" y="25"/>
                  </a:cubicBezTo>
                  <a:cubicBezTo>
                    <a:pt x="26" y="23"/>
                    <a:pt x="28" y="20"/>
                    <a:pt x="31" y="19"/>
                  </a:cubicBezTo>
                  <a:cubicBezTo>
                    <a:pt x="31" y="18"/>
                    <a:pt x="28" y="18"/>
                    <a:pt x="29" y="15"/>
                  </a:cubicBezTo>
                  <a:cubicBezTo>
                    <a:pt x="26" y="14"/>
                    <a:pt x="23" y="19"/>
                    <a:pt x="22" y="15"/>
                  </a:cubicBezTo>
                  <a:cubicBezTo>
                    <a:pt x="20" y="17"/>
                    <a:pt x="17" y="19"/>
                    <a:pt x="15" y="21"/>
                  </a:cubicBezTo>
                  <a:cubicBezTo>
                    <a:pt x="10" y="21"/>
                    <a:pt x="10" y="18"/>
                    <a:pt x="5" y="19"/>
                  </a:cubicBezTo>
                  <a:cubicBezTo>
                    <a:pt x="8" y="17"/>
                    <a:pt x="8" y="14"/>
                    <a:pt x="6" y="9"/>
                  </a:cubicBezTo>
                  <a:cubicBezTo>
                    <a:pt x="5" y="9"/>
                    <a:pt x="4" y="10"/>
                    <a:pt x="3" y="11"/>
                  </a:cubicBezTo>
                  <a:cubicBezTo>
                    <a:pt x="0" y="11"/>
                    <a:pt x="3" y="6"/>
                    <a:pt x="2" y="4"/>
                  </a:cubicBezTo>
                  <a:cubicBezTo>
                    <a:pt x="4" y="4"/>
                    <a:pt x="4" y="4"/>
                    <a:pt x="5" y="5"/>
                  </a:cubicBezTo>
                  <a:cubicBezTo>
                    <a:pt x="6" y="2"/>
                    <a:pt x="13" y="6"/>
                    <a:pt x="13" y="2"/>
                  </a:cubicBezTo>
                  <a:cubicBezTo>
                    <a:pt x="15" y="3"/>
                    <a:pt x="14" y="5"/>
                    <a:pt x="15" y="7"/>
                  </a:cubicBezTo>
                  <a:cubicBezTo>
                    <a:pt x="20" y="8"/>
                    <a:pt x="25" y="0"/>
                    <a:pt x="26" y="8"/>
                  </a:cubicBezTo>
                  <a:cubicBezTo>
                    <a:pt x="30" y="8"/>
                    <a:pt x="30" y="6"/>
                    <a:pt x="30" y="2"/>
                  </a:cubicBezTo>
                  <a:cubicBezTo>
                    <a:pt x="34" y="4"/>
                    <a:pt x="38" y="3"/>
                    <a:pt x="44" y="4"/>
                  </a:cubicBezTo>
                  <a:cubicBezTo>
                    <a:pt x="45" y="4"/>
                    <a:pt x="45" y="6"/>
                    <a:pt x="45" y="4"/>
                  </a:cubicBezTo>
                  <a:cubicBezTo>
                    <a:pt x="48" y="4"/>
                    <a:pt x="46" y="10"/>
                    <a:pt x="51" y="8"/>
                  </a:cubicBezTo>
                  <a:cubicBezTo>
                    <a:pt x="51" y="9"/>
                    <a:pt x="50" y="9"/>
                    <a:pt x="50" y="11"/>
                  </a:cubicBezTo>
                  <a:cubicBezTo>
                    <a:pt x="52" y="10"/>
                    <a:pt x="57" y="12"/>
                    <a:pt x="57" y="9"/>
                  </a:cubicBezTo>
                  <a:cubicBezTo>
                    <a:pt x="58" y="11"/>
                    <a:pt x="59" y="13"/>
                    <a:pt x="65" y="12"/>
                  </a:cubicBezTo>
                  <a:cubicBezTo>
                    <a:pt x="63" y="15"/>
                    <a:pt x="64" y="14"/>
                    <a:pt x="67" y="15"/>
                  </a:cubicBezTo>
                  <a:cubicBezTo>
                    <a:pt x="67" y="15"/>
                    <a:pt x="66" y="16"/>
                    <a:pt x="68" y="16"/>
                  </a:cubicBezTo>
                  <a:cubicBezTo>
                    <a:pt x="70" y="17"/>
                    <a:pt x="68" y="18"/>
                    <a:pt x="69" y="19"/>
                  </a:cubicBezTo>
                  <a:cubicBezTo>
                    <a:pt x="70" y="20"/>
                    <a:pt x="72" y="19"/>
                    <a:pt x="72" y="19"/>
                  </a:cubicBezTo>
                  <a:cubicBezTo>
                    <a:pt x="73" y="20"/>
                    <a:pt x="72" y="22"/>
                    <a:pt x="72" y="22"/>
                  </a:cubicBezTo>
                  <a:cubicBezTo>
                    <a:pt x="73" y="23"/>
                    <a:pt x="75" y="22"/>
                    <a:pt x="75" y="22"/>
                  </a:cubicBezTo>
                  <a:cubicBezTo>
                    <a:pt x="76" y="23"/>
                    <a:pt x="75" y="25"/>
                    <a:pt x="76" y="26"/>
                  </a:cubicBezTo>
                  <a:cubicBezTo>
                    <a:pt x="79" y="27"/>
                    <a:pt x="80" y="24"/>
                    <a:pt x="81" y="26"/>
                  </a:cubicBezTo>
                  <a:cubicBezTo>
                    <a:pt x="82" y="30"/>
                    <a:pt x="77" y="28"/>
                    <a:pt x="76" y="29"/>
                  </a:cubicBezTo>
                  <a:cubicBezTo>
                    <a:pt x="76" y="29"/>
                    <a:pt x="76" y="30"/>
                    <a:pt x="76" y="30"/>
                  </a:cubicBezTo>
                  <a:cubicBezTo>
                    <a:pt x="73" y="32"/>
                    <a:pt x="67" y="30"/>
                    <a:pt x="62" y="30"/>
                  </a:cubicBezTo>
                  <a:cubicBezTo>
                    <a:pt x="61" y="26"/>
                    <a:pt x="62" y="27"/>
                    <a:pt x="62" y="22"/>
                  </a:cubicBezTo>
                  <a:cubicBezTo>
                    <a:pt x="61" y="18"/>
                    <a:pt x="51" y="18"/>
                    <a:pt x="48" y="21"/>
                  </a:cubicBezTo>
                  <a:cubicBezTo>
                    <a:pt x="46" y="21"/>
                    <a:pt x="48" y="24"/>
                    <a:pt x="47" y="25"/>
                  </a:cubicBezTo>
                  <a:cubicBezTo>
                    <a:pt x="47" y="25"/>
                    <a:pt x="44" y="24"/>
                    <a:pt x="44" y="25"/>
                  </a:cubicBezTo>
                  <a:cubicBezTo>
                    <a:pt x="43" y="26"/>
                    <a:pt x="44" y="28"/>
                    <a:pt x="41" y="28"/>
                  </a:cubicBezTo>
                  <a:cubicBezTo>
                    <a:pt x="41" y="29"/>
                    <a:pt x="42" y="29"/>
                    <a:pt x="43" y="29"/>
                  </a:cubicBezTo>
                  <a:cubicBezTo>
                    <a:pt x="42" y="31"/>
                    <a:pt x="40" y="30"/>
                    <a:pt x="38" y="30"/>
                  </a:cubicBezTo>
                  <a:cubicBezTo>
                    <a:pt x="37" y="35"/>
                    <a:pt x="38" y="34"/>
                    <a:pt x="38" y="39"/>
                  </a:cubicBezTo>
                  <a:cubicBezTo>
                    <a:pt x="34" y="40"/>
                    <a:pt x="21" y="41"/>
                    <a:pt x="20" y="33"/>
                  </a:cubicBezTo>
                  <a:cubicBezTo>
                    <a:pt x="23" y="33"/>
                    <a:pt x="24" y="32"/>
                    <a:pt x="24" y="30"/>
                  </a:cubicBezTo>
                  <a:cubicBezTo>
                    <a:pt x="28" y="30"/>
                    <a:pt x="27" y="33"/>
                    <a:pt x="30" y="30"/>
                  </a:cubicBezTo>
                  <a:cubicBezTo>
                    <a:pt x="29" y="29"/>
                    <a:pt x="26" y="28"/>
                    <a:pt x="29" y="28"/>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04" name="Freeform 106"/>
            <p:cNvSpPr>
              <a:spLocks/>
            </p:cNvSpPr>
            <p:nvPr/>
          </p:nvSpPr>
          <p:spPr bwMode="auto">
            <a:xfrm>
              <a:off x="1736725" y="1014412"/>
              <a:ext cx="146050" cy="74613"/>
            </a:xfrm>
            <a:custGeom>
              <a:avLst/>
              <a:gdLst>
                <a:gd name="T0" fmla="*/ 38 w 39"/>
                <a:gd name="T1" fmla="*/ 3 h 20"/>
                <a:gd name="T2" fmla="*/ 38 w 39"/>
                <a:gd name="T3" fmla="*/ 7 h 20"/>
                <a:gd name="T4" fmla="*/ 36 w 39"/>
                <a:gd name="T5" fmla="*/ 7 h 20"/>
                <a:gd name="T6" fmla="*/ 36 w 39"/>
                <a:gd name="T7" fmla="*/ 11 h 20"/>
                <a:gd name="T8" fmla="*/ 31 w 39"/>
                <a:gd name="T9" fmla="*/ 14 h 20"/>
                <a:gd name="T10" fmla="*/ 27 w 39"/>
                <a:gd name="T11" fmla="*/ 10 h 20"/>
                <a:gd name="T12" fmla="*/ 23 w 39"/>
                <a:gd name="T13" fmla="*/ 13 h 20"/>
                <a:gd name="T14" fmla="*/ 17 w 39"/>
                <a:gd name="T15" fmla="*/ 18 h 20"/>
                <a:gd name="T16" fmla="*/ 2 w 39"/>
                <a:gd name="T17" fmla="*/ 18 h 20"/>
                <a:gd name="T18" fmla="*/ 0 w 39"/>
                <a:gd name="T19" fmla="*/ 13 h 20"/>
                <a:gd name="T20" fmla="*/ 6 w 39"/>
                <a:gd name="T21" fmla="*/ 14 h 20"/>
                <a:gd name="T22" fmla="*/ 12 w 39"/>
                <a:gd name="T23" fmla="*/ 10 h 20"/>
                <a:gd name="T24" fmla="*/ 14 w 39"/>
                <a:gd name="T25" fmla="*/ 7 h 20"/>
                <a:gd name="T26" fmla="*/ 19 w 39"/>
                <a:gd name="T27" fmla="*/ 6 h 20"/>
                <a:gd name="T28" fmla="*/ 20 w 39"/>
                <a:gd name="T29" fmla="*/ 6 h 20"/>
                <a:gd name="T30" fmla="*/ 23 w 39"/>
                <a:gd name="T31" fmla="*/ 3 h 20"/>
                <a:gd name="T32" fmla="*/ 28 w 39"/>
                <a:gd name="T33" fmla="*/ 3 h 20"/>
                <a:gd name="T34" fmla="*/ 38 w 39"/>
                <a:gd name="T35"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8" y="3"/>
                  </a:moveTo>
                  <a:cubicBezTo>
                    <a:pt x="38" y="3"/>
                    <a:pt x="39" y="6"/>
                    <a:pt x="38" y="7"/>
                  </a:cubicBezTo>
                  <a:cubicBezTo>
                    <a:pt x="38" y="7"/>
                    <a:pt x="36" y="6"/>
                    <a:pt x="36" y="7"/>
                  </a:cubicBezTo>
                  <a:cubicBezTo>
                    <a:pt x="35" y="7"/>
                    <a:pt x="37" y="11"/>
                    <a:pt x="36" y="11"/>
                  </a:cubicBezTo>
                  <a:cubicBezTo>
                    <a:pt x="34" y="11"/>
                    <a:pt x="32" y="9"/>
                    <a:pt x="31" y="14"/>
                  </a:cubicBezTo>
                  <a:cubicBezTo>
                    <a:pt x="29" y="14"/>
                    <a:pt x="30" y="9"/>
                    <a:pt x="27" y="10"/>
                  </a:cubicBezTo>
                  <a:cubicBezTo>
                    <a:pt x="24" y="9"/>
                    <a:pt x="25" y="12"/>
                    <a:pt x="23" y="13"/>
                  </a:cubicBezTo>
                  <a:cubicBezTo>
                    <a:pt x="21" y="15"/>
                    <a:pt x="17" y="14"/>
                    <a:pt x="17" y="18"/>
                  </a:cubicBezTo>
                  <a:cubicBezTo>
                    <a:pt x="11" y="20"/>
                    <a:pt x="8" y="19"/>
                    <a:pt x="2" y="18"/>
                  </a:cubicBezTo>
                  <a:cubicBezTo>
                    <a:pt x="2" y="16"/>
                    <a:pt x="0" y="15"/>
                    <a:pt x="0" y="13"/>
                  </a:cubicBezTo>
                  <a:cubicBezTo>
                    <a:pt x="2" y="14"/>
                    <a:pt x="4" y="14"/>
                    <a:pt x="6" y="14"/>
                  </a:cubicBezTo>
                  <a:cubicBezTo>
                    <a:pt x="9" y="14"/>
                    <a:pt x="9" y="10"/>
                    <a:pt x="12" y="10"/>
                  </a:cubicBezTo>
                  <a:cubicBezTo>
                    <a:pt x="12" y="10"/>
                    <a:pt x="14" y="6"/>
                    <a:pt x="14" y="7"/>
                  </a:cubicBezTo>
                  <a:cubicBezTo>
                    <a:pt x="17" y="10"/>
                    <a:pt x="15" y="6"/>
                    <a:pt x="19" y="6"/>
                  </a:cubicBezTo>
                  <a:cubicBezTo>
                    <a:pt x="19" y="5"/>
                    <a:pt x="20" y="6"/>
                    <a:pt x="20" y="6"/>
                  </a:cubicBezTo>
                  <a:cubicBezTo>
                    <a:pt x="21" y="5"/>
                    <a:pt x="23" y="3"/>
                    <a:pt x="23" y="3"/>
                  </a:cubicBezTo>
                  <a:cubicBezTo>
                    <a:pt x="25" y="2"/>
                    <a:pt x="27" y="3"/>
                    <a:pt x="28" y="3"/>
                  </a:cubicBezTo>
                  <a:cubicBezTo>
                    <a:pt x="30" y="2"/>
                    <a:pt x="35" y="0"/>
                    <a:pt x="38" y="3"/>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05" name="Freeform 107"/>
            <p:cNvSpPr>
              <a:spLocks/>
            </p:cNvSpPr>
            <p:nvPr/>
          </p:nvSpPr>
          <p:spPr bwMode="auto">
            <a:xfrm>
              <a:off x="2135187" y="1042987"/>
              <a:ext cx="146050" cy="76200"/>
            </a:xfrm>
            <a:custGeom>
              <a:avLst/>
              <a:gdLst>
                <a:gd name="T0" fmla="*/ 35 w 39"/>
                <a:gd name="T1" fmla="*/ 2 h 20"/>
                <a:gd name="T2" fmla="*/ 39 w 39"/>
                <a:gd name="T3" fmla="*/ 14 h 20"/>
                <a:gd name="T4" fmla="*/ 36 w 39"/>
                <a:gd name="T5" fmla="*/ 13 h 20"/>
                <a:gd name="T6" fmla="*/ 36 w 39"/>
                <a:gd name="T7" fmla="*/ 17 h 20"/>
                <a:gd name="T8" fmla="*/ 31 w 39"/>
                <a:gd name="T9" fmla="*/ 19 h 20"/>
                <a:gd name="T10" fmla="*/ 29 w 39"/>
                <a:gd name="T11" fmla="*/ 20 h 20"/>
                <a:gd name="T12" fmla="*/ 25 w 39"/>
                <a:gd name="T13" fmla="*/ 20 h 20"/>
                <a:gd name="T14" fmla="*/ 25 w 39"/>
                <a:gd name="T15" fmla="*/ 14 h 20"/>
                <a:gd name="T16" fmla="*/ 11 w 39"/>
                <a:gd name="T17" fmla="*/ 13 h 20"/>
                <a:gd name="T18" fmla="*/ 0 w 39"/>
                <a:gd name="T19" fmla="*/ 6 h 20"/>
                <a:gd name="T20" fmla="*/ 1 w 39"/>
                <a:gd name="T21" fmla="*/ 3 h 20"/>
                <a:gd name="T22" fmla="*/ 4 w 39"/>
                <a:gd name="T23" fmla="*/ 5 h 20"/>
                <a:gd name="T24" fmla="*/ 11 w 39"/>
                <a:gd name="T25" fmla="*/ 7 h 20"/>
                <a:gd name="T26" fmla="*/ 14 w 39"/>
                <a:gd name="T27" fmla="*/ 7 h 20"/>
                <a:gd name="T28" fmla="*/ 15 w 39"/>
                <a:gd name="T29" fmla="*/ 10 h 20"/>
                <a:gd name="T30" fmla="*/ 16 w 39"/>
                <a:gd name="T31" fmla="*/ 5 h 20"/>
                <a:gd name="T32" fmla="*/ 19 w 39"/>
                <a:gd name="T33" fmla="*/ 7 h 20"/>
                <a:gd name="T34" fmla="*/ 35 w 39"/>
                <a:gd name="T35"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5" y="2"/>
                  </a:moveTo>
                  <a:cubicBezTo>
                    <a:pt x="33" y="9"/>
                    <a:pt x="39" y="9"/>
                    <a:pt x="39" y="14"/>
                  </a:cubicBezTo>
                  <a:cubicBezTo>
                    <a:pt x="38" y="15"/>
                    <a:pt x="37" y="12"/>
                    <a:pt x="36" y="13"/>
                  </a:cubicBezTo>
                  <a:cubicBezTo>
                    <a:pt x="35" y="14"/>
                    <a:pt x="37" y="17"/>
                    <a:pt x="36" y="17"/>
                  </a:cubicBezTo>
                  <a:cubicBezTo>
                    <a:pt x="35" y="18"/>
                    <a:pt x="32" y="18"/>
                    <a:pt x="31" y="19"/>
                  </a:cubicBezTo>
                  <a:cubicBezTo>
                    <a:pt x="30" y="19"/>
                    <a:pt x="30" y="20"/>
                    <a:pt x="29" y="20"/>
                  </a:cubicBezTo>
                  <a:cubicBezTo>
                    <a:pt x="28" y="20"/>
                    <a:pt x="26" y="20"/>
                    <a:pt x="25" y="20"/>
                  </a:cubicBezTo>
                  <a:cubicBezTo>
                    <a:pt x="23" y="18"/>
                    <a:pt x="23" y="16"/>
                    <a:pt x="25" y="14"/>
                  </a:cubicBezTo>
                  <a:cubicBezTo>
                    <a:pt x="20" y="17"/>
                    <a:pt x="17" y="13"/>
                    <a:pt x="11" y="13"/>
                  </a:cubicBezTo>
                  <a:cubicBezTo>
                    <a:pt x="10" y="8"/>
                    <a:pt x="3" y="9"/>
                    <a:pt x="0" y="6"/>
                  </a:cubicBezTo>
                  <a:cubicBezTo>
                    <a:pt x="0" y="6"/>
                    <a:pt x="1" y="3"/>
                    <a:pt x="1" y="3"/>
                  </a:cubicBezTo>
                  <a:cubicBezTo>
                    <a:pt x="3" y="2"/>
                    <a:pt x="3" y="4"/>
                    <a:pt x="4" y="5"/>
                  </a:cubicBezTo>
                  <a:cubicBezTo>
                    <a:pt x="6" y="5"/>
                    <a:pt x="10" y="6"/>
                    <a:pt x="11" y="7"/>
                  </a:cubicBezTo>
                  <a:cubicBezTo>
                    <a:pt x="11" y="8"/>
                    <a:pt x="13" y="7"/>
                    <a:pt x="14" y="7"/>
                  </a:cubicBezTo>
                  <a:cubicBezTo>
                    <a:pt x="14" y="8"/>
                    <a:pt x="13" y="11"/>
                    <a:pt x="15" y="10"/>
                  </a:cubicBezTo>
                  <a:cubicBezTo>
                    <a:pt x="19" y="9"/>
                    <a:pt x="13" y="6"/>
                    <a:pt x="16" y="5"/>
                  </a:cubicBezTo>
                  <a:cubicBezTo>
                    <a:pt x="19" y="3"/>
                    <a:pt x="19" y="7"/>
                    <a:pt x="19" y="7"/>
                  </a:cubicBezTo>
                  <a:cubicBezTo>
                    <a:pt x="24" y="7"/>
                    <a:pt x="26" y="0"/>
                    <a:pt x="35"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06" name="Freeform 108"/>
            <p:cNvSpPr>
              <a:spLocks/>
            </p:cNvSpPr>
            <p:nvPr/>
          </p:nvSpPr>
          <p:spPr bwMode="auto">
            <a:xfrm>
              <a:off x="1852612" y="1047750"/>
              <a:ext cx="258763" cy="96838"/>
            </a:xfrm>
            <a:custGeom>
              <a:avLst/>
              <a:gdLst>
                <a:gd name="T0" fmla="*/ 31 w 69"/>
                <a:gd name="T1" fmla="*/ 9 h 26"/>
                <a:gd name="T2" fmla="*/ 45 w 69"/>
                <a:gd name="T3" fmla="*/ 15 h 26"/>
                <a:gd name="T4" fmla="*/ 45 w 69"/>
                <a:gd name="T5" fmla="*/ 8 h 26"/>
                <a:gd name="T6" fmla="*/ 41 w 69"/>
                <a:gd name="T7" fmla="*/ 2 h 26"/>
                <a:gd name="T8" fmla="*/ 51 w 69"/>
                <a:gd name="T9" fmla="*/ 1 h 26"/>
                <a:gd name="T10" fmla="*/ 54 w 69"/>
                <a:gd name="T11" fmla="*/ 4 h 26"/>
                <a:gd name="T12" fmla="*/ 54 w 69"/>
                <a:gd name="T13" fmla="*/ 6 h 26"/>
                <a:gd name="T14" fmla="*/ 59 w 69"/>
                <a:gd name="T15" fmla="*/ 11 h 26"/>
                <a:gd name="T16" fmla="*/ 63 w 69"/>
                <a:gd name="T17" fmla="*/ 8 h 26"/>
                <a:gd name="T18" fmla="*/ 68 w 69"/>
                <a:gd name="T19" fmla="*/ 11 h 26"/>
                <a:gd name="T20" fmla="*/ 69 w 69"/>
                <a:gd name="T21" fmla="*/ 13 h 26"/>
                <a:gd name="T22" fmla="*/ 68 w 69"/>
                <a:gd name="T23" fmla="*/ 19 h 26"/>
                <a:gd name="T24" fmla="*/ 59 w 69"/>
                <a:gd name="T25" fmla="*/ 20 h 26"/>
                <a:gd name="T26" fmla="*/ 54 w 69"/>
                <a:gd name="T27" fmla="*/ 19 h 26"/>
                <a:gd name="T28" fmla="*/ 41 w 69"/>
                <a:gd name="T29" fmla="*/ 22 h 26"/>
                <a:gd name="T30" fmla="*/ 38 w 69"/>
                <a:gd name="T31" fmla="*/ 22 h 26"/>
                <a:gd name="T32" fmla="*/ 34 w 69"/>
                <a:gd name="T33" fmla="*/ 23 h 26"/>
                <a:gd name="T34" fmla="*/ 20 w 69"/>
                <a:gd name="T35" fmla="*/ 26 h 26"/>
                <a:gd name="T36" fmla="*/ 33 w 69"/>
                <a:gd name="T37" fmla="*/ 22 h 26"/>
                <a:gd name="T38" fmla="*/ 26 w 69"/>
                <a:gd name="T39" fmla="*/ 19 h 26"/>
                <a:gd name="T40" fmla="*/ 20 w 69"/>
                <a:gd name="T41" fmla="*/ 16 h 26"/>
                <a:gd name="T42" fmla="*/ 14 w 69"/>
                <a:gd name="T43" fmla="*/ 19 h 26"/>
                <a:gd name="T44" fmla="*/ 10 w 69"/>
                <a:gd name="T45" fmla="*/ 18 h 26"/>
                <a:gd name="T46" fmla="*/ 0 w 69"/>
                <a:gd name="T47" fmla="*/ 16 h 26"/>
                <a:gd name="T48" fmla="*/ 3 w 69"/>
                <a:gd name="T49" fmla="*/ 13 h 26"/>
                <a:gd name="T50" fmla="*/ 5 w 69"/>
                <a:gd name="T51" fmla="*/ 9 h 26"/>
                <a:gd name="T52" fmla="*/ 10 w 69"/>
                <a:gd name="T53" fmla="*/ 8 h 26"/>
                <a:gd name="T54" fmla="*/ 9 w 69"/>
                <a:gd name="T55" fmla="*/ 5 h 26"/>
                <a:gd name="T56" fmla="*/ 12 w 69"/>
                <a:gd name="T57" fmla="*/ 5 h 26"/>
                <a:gd name="T58" fmla="*/ 16 w 69"/>
                <a:gd name="T59" fmla="*/ 4 h 26"/>
                <a:gd name="T60" fmla="*/ 23 w 69"/>
                <a:gd name="T61" fmla="*/ 5 h 26"/>
                <a:gd name="T62" fmla="*/ 24 w 69"/>
                <a:gd name="T63" fmla="*/ 8 h 26"/>
                <a:gd name="T64" fmla="*/ 27 w 69"/>
                <a:gd name="T65" fmla="*/ 8 h 26"/>
                <a:gd name="T66" fmla="*/ 27 w 69"/>
                <a:gd name="T67" fmla="*/ 12 h 26"/>
                <a:gd name="T68" fmla="*/ 31 w 69"/>
                <a:gd name="T6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9" h="26">
                  <a:moveTo>
                    <a:pt x="31" y="9"/>
                  </a:moveTo>
                  <a:cubicBezTo>
                    <a:pt x="30" y="14"/>
                    <a:pt x="43" y="12"/>
                    <a:pt x="45" y="15"/>
                  </a:cubicBezTo>
                  <a:cubicBezTo>
                    <a:pt x="48" y="9"/>
                    <a:pt x="36" y="8"/>
                    <a:pt x="45" y="8"/>
                  </a:cubicBezTo>
                  <a:cubicBezTo>
                    <a:pt x="47" y="2"/>
                    <a:pt x="39" y="7"/>
                    <a:pt x="41" y="2"/>
                  </a:cubicBezTo>
                  <a:cubicBezTo>
                    <a:pt x="45" y="3"/>
                    <a:pt x="46" y="0"/>
                    <a:pt x="51" y="1"/>
                  </a:cubicBezTo>
                  <a:cubicBezTo>
                    <a:pt x="50" y="4"/>
                    <a:pt x="53" y="3"/>
                    <a:pt x="54" y="4"/>
                  </a:cubicBezTo>
                  <a:cubicBezTo>
                    <a:pt x="54" y="4"/>
                    <a:pt x="53" y="6"/>
                    <a:pt x="54" y="6"/>
                  </a:cubicBezTo>
                  <a:cubicBezTo>
                    <a:pt x="55" y="7"/>
                    <a:pt x="57" y="8"/>
                    <a:pt x="59" y="11"/>
                  </a:cubicBezTo>
                  <a:cubicBezTo>
                    <a:pt x="61" y="10"/>
                    <a:pt x="61" y="7"/>
                    <a:pt x="63" y="8"/>
                  </a:cubicBezTo>
                  <a:cubicBezTo>
                    <a:pt x="66" y="8"/>
                    <a:pt x="67" y="9"/>
                    <a:pt x="68" y="11"/>
                  </a:cubicBezTo>
                  <a:cubicBezTo>
                    <a:pt x="68" y="11"/>
                    <a:pt x="69" y="13"/>
                    <a:pt x="69" y="13"/>
                  </a:cubicBezTo>
                  <a:cubicBezTo>
                    <a:pt x="67" y="15"/>
                    <a:pt x="69" y="14"/>
                    <a:pt x="68" y="19"/>
                  </a:cubicBezTo>
                  <a:cubicBezTo>
                    <a:pt x="65" y="16"/>
                    <a:pt x="62" y="20"/>
                    <a:pt x="59" y="20"/>
                  </a:cubicBezTo>
                  <a:cubicBezTo>
                    <a:pt x="57" y="21"/>
                    <a:pt x="56" y="19"/>
                    <a:pt x="54" y="19"/>
                  </a:cubicBezTo>
                  <a:cubicBezTo>
                    <a:pt x="50" y="19"/>
                    <a:pt x="44" y="21"/>
                    <a:pt x="41" y="22"/>
                  </a:cubicBezTo>
                  <a:cubicBezTo>
                    <a:pt x="40" y="22"/>
                    <a:pt x="38" y="21"/>
                    <a:pt x="38" y="22"/>
                  </a:cubicBezTo>
                  <a:cubicBezTo>
                    <a:pt x="37" y="23"/>
                    <a:pt x="36" y="22"/>
                    <a:pt x="34" y="23"/>
                  </a:cubicBezTo>
                  <a:cubicBezTo>
                    <a:pt x="32" y="24"/>
                    <a:pt x="25" y="26"/>
                    <a:pt x="20" y="26"/>
                  </a:cubicBezTo>
                  <a:cubicBezTo>
                    <a:pt x="21" y="21"/>
                    <a:pt x="27" y="22"/>
                    <a:pt x="33" y="22"/>
                  </a:cubicBezTo>
                  <a:cubicBezTo>
                    <a:pt x="33" y="16"/>
                    <a:pt x="28" y="20"/>
                    <a:pt x="26" y="19"/>
                  </a:cubicBezTo>
                  <a:cubicBezTo>
                    <a:pt x="23" y="18"/>
                    <a:pt x="22" y="18"/>
                    <a:pt x="20" y="16"/>
                  </a:cubicBezTo>
                  <a:cubicBezTo>
                    <a:pt x="17" y="15"/>
                    <a:pt x="17" y="19"/>
                    <a:pt x="14" y="19"/>
                  </a:cubicBezTo>
                  <a:cubicBezTo>
                    <a:pt x="12" y="19"/>
                    <a:pt x="12" y="18"/>
                    <a:pt x="10" y="18"/>
                  </a:cubicBezTo>
                  <a:cubicBezTo>
                    <a:pt x="7" y="17"/>
                    <a:pt x="3" y="19"/>
                    <a:pt x="0" y="16"/>
                  </a:cubicBezTo>
                  <a:cubicBezTo>
                    <a:pt x="0" y="14"/>
                    <a:pt x="2" y="14"/>
                    <a:pt x="3" y="13"/>
                  </a:cubicBezTo>
                  <a:cubicBezTo>
                    <a:pt x="3" y="13"/>
                    <a:pt x="4" y="9"/>
                    <a:pt x="5" y="9"/>
                  </a:cubicBezTo>
                  <a:cubicBezTo>
                    <a:pt x="6" y="8"/>
                    <a:pt x="9" y="9"/>
                    <a:pt x="10" y="8"/>
                  </a:cubicBezTo>
                  <a:cubicBezTo>
                    <a:pt x="11" y="7"/>
                    <a:pt x="5" y="6"/>
                    <a:pt x="9" y="5"/>
                  </a:cubicBezTo>
                  <a:cubicBezTo>
                    <a:pt x="10" y="5"/>
                    <a:pt x="11" y="5"/>
                    <a:pt x="12" y="5"/>
                  </a:cubicBezTo>
                  <a:cubicBezTo>
                    <a:pt x="13" y="5"/>
                    <a:pt x="14" y="4"/>
                    <a:pt x="16" y="4"/>
                  </a:cubicBezTo>
                  <a:cubicBezTo>
                    <a:pt x="17" y="4"/>
                    <a:pt x="22" y="4"/>
                    <a:pt x="23" y="5"/>
                  </a:cubicBezTo>
                  <a:cubicBezTo>
                    <a:pt x="24" y="6"/>
                    <a:pt x="23" y="7"/>
                    <a:pt x="24" y="8"/>
                  </a:cubicBezTo>
                  <a:cubicBezTo>
                    <a:pt x="25" y="8"/>
                    <a:pt x="27" y="7"/>
                    <a:pt x="27" y="8"/>
                  </a:cubicBezTo>
                  <a:cubicBezTo>
                    <a:pt x="28" y="9"/>
                    <a:pt x="24" y="13"/>
                    <a:pt x="27" y="12"/>
                  </a:cubicBezTo>
                  <a:cubicBezTo>
                    <a:pt x="28" y="12"/>
                    <a:pt x="29" y="8"/>
                    <a:pt x="31" y="9"/>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07" name="Freeform 109"/>
            <p:cNvSpPr>
              <a:spLocks/>
            </p:cNvSpPr>
            <p:nvPr/>
          </p:nvSpPr>
          <p:spPr bwMode="auto">
            <a:xfrm>
              <a:off x="1676400" y="1144587"/>
              <a:ext cx="206375" cy="139700"/>
            </a:xfrm>
            <a:custGeom>
              <a:avLst/>
              <a:gdLst>
                <a:gd name="T0" fmla="*/ 7 w 55"/>
                <a:gd name="T1" fmla="*/ 1 h 37"/>
                <a:gd name="T2" fmla="*/ 30 w 55"/>
                <a:gd name="T3" fmla="*/ 3 h 37"/>
                <a:gd name="T4" fmla="*/ 33 w 55"/>
                <a:gd name="T5" fmla="*/ 3 h 37"/>
                <a:gd name="T6" fmla="*/ 39 w 55"/>
                <a:gd name="T7" fmla="*/ 4 h 37"/>
                <a:gd name="T8" fmla="*/ 44 w 55"/>
                <a:gd name="T9" fmla="*/ 4 h 37"/>
                <a:gd name="T10" fmla="*/ 46 w 55"/>
                <a:gd name="T11" fmla="*/ 6 h 37"/>
                <a:gd name="T12" fmla="*/ 54 w 55"/>
                <a:gd name="T13" fmla="*/ 11 h 37"/>
                <a:gd name="T14" fmla="*/ 42 w 55"/>
                <a:gd name="T15" fmla="*/ 14 h 37"/>
                <a:gd name="T16" fmla="*/ 40 w 55"/>
                <a:gd name="T17" fmla="*/ 17 h 37"/>
                <a:gd name="T18" fmla="*/ 37 w 55"/>
                <a:gd name="T19" fmla="*/ 15 h 37"/>
                <a:gd name="T20" fmla="*/ 36 w 55"/>
                <a:gd name="T21" fmla="*/ 17 h 37"/>
                <a:gd name="T22" fmla="*/ 37 w 55"/>
                <a:gd name="T23" fmla="*/ 18 h 37"/>
                <a:gd name="T24" fmla="*/ 35 w 55"/>
                <a:gd name="T25" fmla="*/ 20 h 37"/>
                <a:gd name="T26" fmla="*/ 35 w 55"/>
                <a:gd name="T27" fmla="*/ 22 h 37"/>
                <a:gd name="T28" fmla="*/ 32 w 55"/>
                <a:gd name="T29" fmla="*/ 22 h 37"/>
                <a:gd name="T30" fmla="*/ 29 w 55"/>
                <a:gd name="T31" fmla="*/ 25 h 37"/>
                <a:gd name="T32" fmla="*/ 29 w 55"/>
                <a:gd name="T33" fmla="*/ 31 h 37"/>
                <a:gd name="T34" fmla="*/ 12 w 55"/>
                <a:gd name="T35" fmla="*/ 35 h 37"/>
                <a:gd name="T36" fmla="*/ 0 w 55"/>
                <a:gd name="T37" fmla="*/ 27 h 37"/>
                <a:gd name="T38" fmla="*/ 4 w 55"/>
                <a:gd name="T39" fmla="*/ 24 h 37"/>
                <a:gd name="T40" fmla="*/ 5 w 55"/>
                <a:gd name="T41" fmla="*/ 21 h 37"/>
                <a:gd name="T42" fmla="*/ 4 w 55"/>
                <a:gd name="T43" fmla="*/ 15 h 37"/>
                <a:gd name="T44" fmla="*/ 7 w 55"/>
                <a:gd name="T45" fmla="*/ 14 h 37"/>
                <a:gd name="T46" fmla="*/ 9 w 55"/>
                <a:gd name="T47" fmla="*/ 8 h 37"/>
                <a:gd name="T48" fmla="*/ 7 w 55"/>
                <a:gd name="T49"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37">
                  <a:moveTo>
                    <a:pt x="7" y="1"/>
                  </a:moveTo>
                  <a:cubicBezTo>
                    <a:pt x="15" y="2"/>
                    <a:pt x="24" y="0"/>
                    <a:pt x="30" y="3"/>
                  </a:cubicBezTo>
                  <a:cubicBezTo>
                    <a:pt x="31" y="3"/>
                    <a:pt x="33" y="2"/>
                    <a:pt x="33" y="3"/>
                  </a:cubicBezTo>
                  <a:cubicBezTo>
                    <a:pt x="35" y="4"/>
                    <a:pt x="37" y="3"/>
                    <a:pt x="39" y="4"/>
                  </a:cubicBezTo>
                  <a:cubicBezTo>
                    <a:pt x="41" y="7"/>
                    <a:pt x="39" y="3"/>
                    <a:pt x="44" y="4"/>
                  </a:cubicBezTo>
                  <a:cubicBezTo>
                    <a:pt x="45" y="4"/>
                    <a:pt x="45" y="6"/>
                    <a:pt x="46" y="6"/>
                  </a:cubicBezTo>
                  <a:cubicBezTo>
                    <a:pt x="47" y="6"/>
                    <a:pt x="55" y="8"/>
                    <a:pt x="54" y="11"/>
                  </a:cubicBezTo>
                  <a:cubicBezTo>
                    <a:pt x="50" y="12"/>
                    <a:pt x="45" y="13"/>
                    <a:pt x="42" y="14"/>
                  </a:cubicBezTo>
                  <a:cubicBezTo>
                    <a:pt x="40" y="15"/>
                    <a:pt x="41" y="16"/>
                    <a:pt x="40" y="17"/>
                  </a:cubicBezTo>
                  <a:cubicBezTo>
                    <a:pt x="40" y="17"/>
                    <a:pt x="38" y="15"/>
                    <a:pt x="37" y="15"/>
                  </a:cubicBezTo>
                  <a:cubicBezTo>
                    <a:pt x="38" y="15"/>
                    <a:pt x="36" y="18"/>
                    <a:pt x="36" y="17"/>
                  </a:cubicBezTo>
                  <a:cubicBezTo>
                    <a:pt x="36" y="18"/>
                    <a:pt x="37" y="19"/>
                    <a:pt x="37" y="18"/>
                  </a:cubicBezTo>
                  <a:cubicBezTo>
                    <a:pt x="37" y="20"/>
                    <a:pt x="35" y="19"/>
                    <a:pt x="35" y="20"/>
                  </a:cubicBezTo>
                  <a:cubicBezTo>
                    <a:pt x="34" y="20"/>
                    <a:pt x="35" y="22"/>
                    <a:pt x="35" y="22"/>
                  </a:cubicBezTo>
                  <a:cubicBezTo>
                    <a:pt x="34" y="23"/>
                    <a:pt x="32" y="22"/>
                    <a:pt x="32" y="22"/>
                  </a:cubicBezTo>
                  <a:cubicBezTo>
                    <a:pt x="31" y="23"/>
                    <a:pt x="31" y="25"/>
                    <a:pt x="29" y="25"/>
                  </a:cubicBezTo>
                  <a:cubicBezTo>
                    <a:pt x="29" y="31"/>
                    <a:pt x="29" y="31"/>
                    <a:pt x="29" y="31"/>
                  </a:cubicBezTo>
                  <a:cubicBezTo>
                    <a:pt x="22" y="31"/>
                    <a:pt x="23" y="37"/>
                    <a:pt x="12" y="35"/>
                  </a:cubicBezTo>
                  <a:cubicBezTo>
                    <a:pt x="14" y="27"/>
                    <a:pt x="5" y="29"/>
                    <a:pt x="0" y="27"/>
                  </a:cubicBezTo>
                  <a:cubicBezTo>
                    <a:pt x="0" y="25"/>
                    <a:pt x="3" y="25"/>
                    <a:pt x="4" y="24"/>
                  </a:cubicBezTo>
                  <a:cubicBezTo>
                    <a:pt x="4" y="24"/>
                    <a:pt x="1" y="20"/>
                    <a:pt x="5" y="21"/>
                  </a:cubicBezTo>
                  <a:cubicBezTo>
                    <a:pt x="5" y="19"/>
                    <a:pt x="3" y="18"/>
                    <a:pt x="4" y="15"/>
                  </a:cubicBezTo>
                  <a:cubicBezTo>
                    <a:pt x="6" y="17"/>
                    <a:pt x="6" y="16"/>
                    <a:pt x="7" y="14"/>
                  </a:cubicBezTo>
                  <a:cubicBezTo>
                    <a:pt x="7" y="12"/>
                    <a:pt x="9" y="12"/>
                    <a:pt x="9" y="8"/>
                  </a:cubicBezTo>
                  <a:cubicBezTo>
                    <a:pt x="10" y="4"/>
                    <a:pt x="5" y="7"/>
                    <a:pt x="7" y="1"/>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08" name="Freeform 110"/>
            <p:cNvSpPr>
              <a:spLocks/>
            </p:cNvSpPr>
            <p:nvPr/>
          </p:nvSpPr>
          <p:spPr bwMode="auto">
            <a:xfrm>
              <a:off x="2089150" y="1174750"/>
              <a:ext cx="46038" cy="33338"/>
            </a:xfrm>
            <a:custGeom>
              <a:avLst/>
              <a:gdLst>
                <a:gd name="T0" fmla="*/ 2 w 12"/>
                <a:gd name="T1" fmla="*/ 0 h 9"/>
                <a:gd name="T2" fmla="*/ 10 w 12"/>
                <a:gd name="T3" fmla="*/ 0 h 9"/>
                <a:gd name="T4" fmla="*/ 12 w 12"/>
                <a:gd name="T5" fmla="*/ 6 h 9"/>
                <a:gd name="T6" fmla="*/ 9 w 12"/>
                <a:gd name="T7" fmla="*/ 9 h 9"/>
                <a:gd name="T8" fmla="*/ 0 w 12"/>
                <a:gd name="T9" fmla="*/ 5 h 9"/>
                <a:gd name="T10" fmla="*/ 2 w 12"/>
                <a:gd name="T11" fmla="*/ 0 h 9"/>
              </a:gdLst>
              <a:ahLst/>
              <a:cxnLst>
                <a:cxn ang="0">
                  <a:pos x="T0" y="T1"/>
                </a:cxn>
                <a:cxn ang="0">
                  <a:pos x="T2" y="T3"/>
                </a:cxn>
                <a:cxn ang="0">
                  <a:pos x="T4" y="T5"/>
                </a:cxn>
                <a:cxn ang="0">
                  <a:pos x="T6" y="T7"/>
                </a:cxn>
                <a:cxn ang="0">
                  <a:pos x="T8" y="T9"/>
                </a:cxn>
                <a:cxn ang="0">
                  <a:pos x="T10" y="T11"/>
                </a:cxn>
              </a:cxnLst>
              <a:rect l="0" t="0" r="r" b="b"/>
              <a:pathLst>
                <a:path w="12" h="9">
                  <a:moveTo>
                    <a:pt x="2" y="0"/>
                  </a:moveTo>
                  <a:cubicBezTo>
                    <a:pt x="10" y="0"/>
                    <a:pt x="10" y="0"/>
                    <a:pt x="10" y="0"/>
                  </a:cubicBezTo>
                  <a:cubicBezTo>
                    <a:pt x="10" y="3"/>
                    <a:pt x="12" y="3"/>
                    <a:pt x="12" y="6"/>
                  </a:cubicBezTo>
                  <a:cubicBezTo>
                    <a:pt x="9" y="5"/>
                    <a:pt x="9" y="7"/>
                    <a:pt x="9" y="9"/>
                  </a:cubicBezTo>
                  <a:cubicBezTo>
                    <a:pt x="7" y="7"/>
                    <a:pt x="5" y="4"/>
                    <a:pt x="0" y="5"/>
                  </a:cubicBezTo>
                  <a:cubicBezTo>
                    <a:pt x="1" y="3"/>
                    <a:pt x="2" y="2"/>
                    <a:pt x="2"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09" name="Freeform 111"/>
            <p:cNvSpPr>
              <a:spLocks/>
            </p:cNvSpPr>
            <p:nvPr/>
          </p:nvSpPr>
          <p:spPr bwMode="auto">
            <a:xfrm>
              <a:off x="2317750" y="1160462"/>
              <a:ext cx="106363" cy="74613"/>
            </a:xfrm>
            <a:custGeom>
              <a:avLst/>
              <a:gdLst>
                <a:gd name="T0" fmla="*/ 25 w 28"/>
                <a:gd name="T1" fmla="*/ 2 h 20"/>
                <a:gd name="T2" fmla="*/ 26 w 28"/>
                <a:gd name="T3" fmla="*/ 9 h 20"/>
                <a:gd name="T4" fmla="*/ 24 w 28"/>
                <a:gd name="T5" fmla="*/ 11 h 20"/>
                <a:gd name="T6" fmla="*/ 17 w 28"/>
                <a:gd name="T7" fmla="*/ 13 h 20"/>
                <a:gd name="T8" fmla="*/ 5 w 28"/>
                <a:gd name="T9" fmla="*/ 20 h 20"/>
                <a:gd name="T10" fmla="*/ 4 w 28"/>
                <a:gd name="T11" fmla="*/ 14 h 20"/>
                <a:gd name="T12" fmla="*/ 1 w 28"/>
                <a:gd name="T13" fmla="*/ 11 h 20"/>
                <a:gd name="T14" fmla="*/ 1 w 28"/>
                <a:gd name="T15" fmla="*/ 4 h 20"/>
                <a:gd name="T16" fmla="*/ 4 w 28"/>
                <a:gd name="T17" fmla="*/ 2 h 20"/>
                <a:gd name="T18" fmla="*/ 8 w 28"/>
                <a:gd name="T19" fmla="*/ 0 h 20"/>
                <a:gd name="T20" fmla="*/ 19 w 28"/>
                <a:gd name="T21" fmla="*/ 3 h 20"/>
                <a:gd name="T22" fmla="*/ 25 w 28"/>
                <a:gd name="T23"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20">
                  <a:moveTo>
                    <a:pt x="25" y="2"/>
                  </a:moveTo>
                  <a:cubicBezTo>
                    <a:pt x="28" y="1"/>
                    <a:pt x="26" y="7"/>
                    <a:pt x="26" y="9"/>
                  </a:cubicBezTo>
                  <a:cubicBezTo>
                    <a:pt x="24" y="8"/>
                    <a:pt x="24" y="10"/>
                    <a:pt x="24" y="11"/>
                  </a:cubicBezTo>
                  <a:cubicBezTo>
                    <a:pt x="19" y="9"/>
                    <a:pt x="18" y="17"/>
                    <a:pt x="17" y="13"/>
                  </a:cubicBezTo>
                  <a:cubicBezTo>
                    <a:pt x="13" y="16"/>
                    <a:pt x="11" y="19"/>
                    <a:pt x="5" y="20"/>
                  </a:cubicBezTo>
                  <a:cubicBezTo>
                    <a:pt x="4" y="19"/>
                    <a:pt x="4" y="17"/>
                    <a:pt x="4" y="14"/>
                  </a:cubicBezTo>
                  <a:cubicBezTo>
                    <a:pt x="3" y="13"/>
                    <a:pt x="2" y="13"/>
                    <a:pt x="1" y="11"/>
                  </a:cubicBezTo>
                  <a:cubicBezTo>
                    <a:pt x="0" y="9"/>
                    <a:pt x="2" y="7"/>
                    <a:pt x="1" y="4"/>
                  </a:cubicBezTo>
                  <a:cubicBezTo>
                    <a:pt x="4" y="5"/>
                    <a:pt x="4" y="3"/>
                    <a:pt x="4" y="2"/>
                  </a:cubicBezTo>
                  <a:cubicBezTo>
                    <a:pt x="6" y="2"/>
                    <a:pt x="8" y="2"/>
                    <a:pt x="8" y="0"/>
                  </a:cubicBezTo>
                  <a:cubicBezTo>
                    <a:pt x="10" y="3"/>
                    <a:pt x="17" y="0"/>
                    <a:pt x="19" y="3"/>
                  </a:cubicBezTo>
                  <a:cubicBezTo>
                    <a:pt x="22" y="3"/>
                    <a:pt x="25" y="4"/>
                    <a:pt x="25" y="2"/>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10" name="Freeform 112"/>
            <p:cNvSpPr>
              <a:spLocks/>
            </p:cNvSpPr>
            <p:nvPr/>
          </p:nvSpPr>
          <p:spPr bwMode="auto">
            <a:xfrm>
              <a:off x="3852862" y="1449387"/>
              <a:ext cx="223838" cy="107950"/>
            </a:xfrm>
            <a:custGeom>
              <a:avLst/>
              <a:gdLst>
                <a:gd name="T0" fmla="*/ 44 w 60"/>
                <a:gd name="T1" fmla="*/ 0 h 29"/>
                <a:gd name="T2" fmla="*/ 49 w 60"/>
                <a:gd name="T3" fmla="*/ 3 h 29"/>
                <a:gd name="T4" fmla="*/ 54 w 60"/>
                <a:gd name="T5" fmla="*/ 5 h 29"/>
                <a:gd name="T6" fmla="*/ 52 w 60"/>
                <a:gd name="T7" fmla="*/ 7 h 29"/>
                <a:gd name="T8" fmla="*/ 59 w 60"/>
                <a:gd name="T9" fmla="*/ 12 h 29"/>
                <a:gd name="T10" fmla="*/ 55 w 60"/>
                <a:gd name="T11" fmla="*/ 20 h 29"/>
                <a:gd name="T12" fmla="*/ 51 w 60"/>
                <a:gd name="T13" fmla="*/ 21 h 29"/>
                <a:gd name="T14" fmla="*/ 45 w 60"/>
                <a:gd name="T15" fmla="*/ 24 h 29"/>
                <a:gd name="T16" fmla="*/ 41 w 60"/>
                <a:gd name="T17" fmla="*/ 26 h 29"/>
                <a:gd name="T18" fmla="*/ 38 w 60"/>
                <a:gd name="T19" fmla="*/ 27 h 29"/>
                <a:gd name="T20" fmla="*/ 21 w 60"/>
                <a:gd name="T21" fmla="*/ 28 h 29"/>
                <a:gd name="T22" fmla="*/ 20 w 60"/>
                <a:gd name="T23" fmla="*/ 27 h 29"/>
                <a:gd name="T24" fmla="*/ 14 w 60"/>
                <a:gd name="T25" fmla="*/ 24 h 29"/>
                <a:gd name="T26" fmla="*/ 12 w 60"/>
                <a:gd name="T27" fmla="*/ 23 h 29"/>
                <a:gd name="T28" fmla="*/ 14 w 60"/>
                <a:gd name="T29" fmla="*/ 21 h 29"/>
                <a:gd name="T30" fmla="*/ 10 w 60"/>
                <a:gd name="T31" fmla="*/ 19 h 29"/>
                <a:gd name="T32" fmla="*/ 10 w 60"/>
                <a:gd name="T33" fmla="*/ 10 h 29"/>
                <a:gd name="T34" fmla="*/ 2 w 60"/>
                <a:gd name="T35" fmla="*/ 12 h 29"/>
                <a:gd name="T36" fmla="*/ 5 w 60"/>
                <a:gd name="T37" fmla="*/ 6 h 29"/>
                <a:gd name="T38" fmla="*/ 16 w 60"/>
                <a:gd name="T39" fmla="*/ 6 h 29"/>
                <a:gd name="T40" fmla="*/ 17 w 60"/>
                <a:gd name="T41" fmla="*/ 12 h 29"/>
                <a:gd name="T42" fmla="*/ 21 w 60"/>
                <a:gd name="T43" fmla="*/ 6 h 29"/>
                <a:gd name="T44" fmla="*/ 30 w 60"/>
                <a:gd name="T45" fmla="*/ 9 h 29"/>
                <a:gd name="T46" fmla="*/ 33 w 60"/>
                <a:gd name="T47" fmla="*/ 6 h 29"/>
                <a:gd name="T48" fmla="*/ 41 w 60"/>
                <a:gd name="T49" fmla="*/ 5 h 29"/>
                <a:gd name="T50" fmla="*/ 44 w 60"/>
                <a:gd name="T5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29">
                  <a:moveTo>
                    <a:pt x="44" y="0"/>
                  </a:moveTo>
                  <a:cubicBezTo>
                    <a:pt x="45" y="1"/>
                    <a:pt x="47" y="2"/>
                    <a:pt x="49" y="3"/>
                  </a:cubicBezTo>
                  <a:cubicBezTo>
                    <a:pt x="50" y="3"/>
                    <a:pt x="53" y="4"/>
                    <a:pt x="54" y="5"/>
                  </a:cubicBezTo>
                  <a:cubicBezTo>
                    <a:pt x="54" y="5"/>
                    <a:pt x="52" y="7"/>
                    <a:pt x="52" y="7"/>
                  </a:cubicBezTo>
                  <a:cubicBezTo>
                    <a:pt x="52" y="10"/>
                    <a:pt x="56" y="13"/>
                    <a:pt x="59" y="12"/>
                  </a:cubicBezTo>
                  <a:cubicBezTo>
                    <a:pt x="60" y="15"/>
                    <a:pt x="59" y="17"/>
                    <a:pt x="55" y="20"/>
                  </a:cubicBezTo>
                  <a:cubicBezTo>
                    <a:pt x="54" y="21"/>
                    <a:pt x="52" y="21"/>
                    <a:pt x="51" y="21"/>
                  </a:cubicBezTo>
                  <a:cubicBezTo>
                    <a:pt x="48" y="23"/>
                    <a:pt x="49" y="23"/>
                    <a:pt x="45" y="24"/>
                  </a:cubicBezTo>
                  <a:cubicBezTo>
                    <a:pt x="45" y="24"/>
                    <a:pt x="41" y="25"/>
                    <a:pt x="41" y="26"/>
                  </a:cubicBezTo>
                  <a:cubicBezTo>
                    <a:pt x="40" y="27"/>
                    <a:pt x="40" y="27"/>
                    <a:pt x="38" y="27"/>
                  </a:cubicBezTo>
                  <a:cubicBezTo>
                    <a:pt x="37" y="27"/>
                    <a:pt x="26" y="29"/>
                    <a:pt x="21" y="28"/>
                  </a:cubicBezTo>
                  <a:cubicBezTo>
                    <a:pt x="21" y="28"/>
                    <a:pt x="21" y="27"/>
                    <a:pt x="20" y="27"/>
                  </a:cubicBezTo>
                  <a:cubicBezTo>
                    <a:pt x="18" y="27"/>
                    <a:pt x="17" y="24"/>
                    <a:pt x="14" y="24"/>
                  </a:cubicBezTo>
                  <a:cubicBezTo>
                    <a:pt x="13" y="24"/>
                    <a:pt x="13" y="23"/>
                    <a:pt x="12" y="23"/>
                  </a:cubicBezTo>
                  <a:cubicBezTo>
                    <a:pt x="12" y="21"/>
                    <a:pt x="13" y="22"/>
                    <a:pt x="14" y="21"/>
                  </a:cubicBezTo>
                  <a:cubicBezTo>
                    <a:pt x="14" y="20"/>
                    <a:pt x="11" y="20"/>
                    <a:pt x="10" y="19"/>
                  </a:cubicBezTo>
                  <a:cubicBezTo>
                    <a:pt x="9" y="16"/>
                    <a:pt x="11" y="14"/>
                    <a:pt x="10" y="10"/>
                  </a:cubicBezTo>
                  <a:cubicBezTo>
                    <a:pt x="5" y="9"/>
                    <a:pt x="5" y="15"/>
                    <a:pt x="2" y="12"/>
                  </a:cubicBezTo>
                  <a:cubicBezTo>
                    <a:pt x="0" y="7"/>
                    <a:pt x="6" y="10"/>
                    <a:pt x="5" y="6"/>
                  </a:cubicBezTo>
                  <a:cubicBezTo>
                    <a:pt x="10" y="7"/>
                    <a:pt x="9" y="6"/>
                    <a:pt x="16" y="6"/>
                  </a:cubicBezTo>
                  <a:cubicBezTo>
                    <a:pt x="17" y="9"/>
                    <a:pt x="20" y="9"/>
                    <a:pt x="17" y="12"/>
                  </a:cubicBezTo>
                  <a:cubicBezTo>
                    <a:pt x="21" y="12"/>
                    <a:pt x="22" y="10"/>
                    <a:pt x="21" y="6"/>
                  </a:cubicBezTo>
                  <a:cubicBezTo>
                    <a:pt x="22" y="9"/>
                    <a:pt x="34" y="3"/>
                    <a:pt x="30" y="9"/>
                  </a:cubicBezTo>
                  <a:cubicBezTo>
                    <a:pt x="33" y="10"/>
                    <a:pt x="32" y="6"/>
                    <a:pt x="33" y="6"/>
                  </a:cubicBezTo>
                  <a:cubicBezTo>
                    <a:pt x="35" y="5"/>
                    <a:pt x="38" y="5"/>
                    <a:pt x="41" y="5"/>
                  </a:cubicBezTo>
                  <a:cubicBezTo>
                    <a:pt x="43" y="4"/>
                    <a:pt x="44" y="3"/>
                    <a:pt x="44"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11" name="Freeform 113"/>
            <p:cNvSpPr>
              <a:spLocks/>
            </p:cNvSpPr>
            <p:nvPr/>
          </p:nvSpPr>
          <p:spPr bwMode="auto">
            <a:xfrm>
              <a:off x="2501900" y="1474787"/>
              <a:ext cx="134938" cy="98425"/>
            </a:xfrm>
            <a:custGeom>
              <a:avLst/>
              <a:gdLst>
                <a:gd name="T0" fmla="*/ 10 w 36"/>
                <a:gd name="T1" fmla="*/ 0 h 26"/>
                <a:gd name="T2" fmla="*/ 18 w 36"/>
                <a:gd name="T3" fmla="*/ 9 h 26"/>
                <a:gd name="T4" fmla="*/ 21 w 36"/>
                <a:gd name="T5" fmla="*/ 7 h 26"/>
                <a:gd name="T6" fmla="*/ 25 w 36"/>
                <a:gd name="T7" fmla="*/ 12 h 26"/>
                <a:gd name="T8" fmla="*/ 31 w 36"/>
                <a:gd name="T9" fmla="*/ 19 h 26"/>
                <a:gd name="T10" fmla="*/ 36 w 36"/>
                <a:gd name="T11" fmla="*/ 20 h 26"/>
                <a:gd name="T12" fmla="*/ 18 w 36"/>
                <a:gd name="T13" fmla="*/ 21 h 26"/>
                <a:gd name="T14" fmla="*/ 11 w 36"/>
                <a:gd name="T15" fmla="*/ 26 h 26"/>
                <a:gd name="T16" fmla="*/ 0 w 36"/>
                <a:gd name="T17" fmla="*/ 21 h 26"/>
                <a:gd name="T18" fmla="*/ 3 w 36"/>
                <a:gd name="T19" fmla="*/ 20 h 26"/>
                <a:gd name="T20" fmla="*/ 4 w 36"/>
                <a:gd name="T21" fmla="*/ 17 h 26"/>
                <a:gd name="T22" fmla="*/ 4 w 36"/>
                <a:gd name="T23" fmla="*/ 5 h 26"/>
                <a:gd name="T24" fmla="*/ 10 w 36"/>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26">
                  <a:moveTo>
                    <a:pt x="10" y="0"/>
                  </a:moveTo>
                  <a:cubicBezTo>
                    <a:pt x="12" y="4"/>
                    <a:pt x="19" y="2"/>
                    <a:pt x="18" y="9"/>
                  </a:cubicBezTo>
                  <a:cubicBezTo>
                    <a:pt x="19" y="10"/>
                    <a:pt x="21" y="7"/>
                    <a:pt x="21" y="7"/>
                  </a:cubicBezTo>
                  <a:cubicBezTo>
                    <a:pt x="23" y="8"/>
                    <a:pt x="22" y="11"/>
                    <a:pt x="25" y="12"/>
                  </a:cubicBezTo>
                  <a:cubicBezTo>
                    <a:pt x="27" y="12"/>
                    <a:pt x="29" y="17"/>
                    <a:pt x="31" y="19"/>
                  </a:cubicBezTo>
                  <a:cubicBezTo>
                    <a:pt x="35" y="17"/>
                    <a:pt x="34" y="17"/>
                    <a:pt x="36" y="20"/>
                  </a:cubicBezTo>
                  <a:cubicBezTo>
                    <a:pt x="33" y="23"/>
                    <a:pt x="24" y="21"/>
                    <a:pt x="18" y="21"/>
                  </a:cubicBezTo>
                  <a:cubicBezTo>
                    <a:pt x="16" y="23"/>
                    <a:pt x="12" y="23"/>
                    <a:pt x="11" y="26"/>
                  </a:cubicBezTo>
                  <a:cubicBezTo>
                    <a:pt x="8" y="24"/>
                    <a:pt x="6" y="20"/>
                    <a:pt x="0" y="21"/>
                  </a:cubicBezTo>
                  <a:cubicBezTo>
                    <a:pt x="0" y="20"/>
                    <a:pt x="2" y="20"/>
                    <a:pt x="3" y="20"/>
                  </a:cubicBezTo>
                  <a:cubicBezTo>
                    <a:pt x="1" y="18"/>
                    <a:pt x="1" y="17"/>
                    <a:pt x="4" y="17"/>
                  </a:cubicBezTo>
                  <a:cubicBezTo>
                    <a:pt x="1" y="12"/>
                    <a:pt x="4" y="10"/>
                    <a:pt x="4" y="5"/>
                  </a:cubicBezTo>
                  <a:cubicBezTo>
                    <a:pt x="7" y="4"/>
                    <a:pt x="10" y="4"/>
                    <a:pt x="10"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12" name="Freeform 114"/>
            <p:cNvSpPr>
              <a:spLocks/>
            </p:cNvSpPr>
            <p:nvPr/>
          </p:nvSpPr>
          <p:spPr bwMode="auto">
            <a:xfrm>
              <a:off x="6416675" y="3027363"/>
              <a:ext cx="225425" cy="239713"/>
            </a:xfrm>
            <a:custGeom>
              <a:avLst/>
              <a:gdLst>
                <a:gd name="T0" fmla="*/ 5 w 60"/>
                <a:gd name="T1" fmla="*/ 9 h 64"/>
                <a:gd name="T2" fmla="*/ 2 w 60"/>
                <a:gd name="T3" fmla="*/ 7 h 64"/>
                <a:gd name="T4" fmla="*/ 0 w 60"/>
                <a:gd name="T5" fmla="*/ 3 h 64"/>
                <a:gd name="T6" fmla="*/ 11 w 60"/>
                <a:gd name="T7" fmla="*/ 2 h 64"/>
                <a:gd name="T8" fmla="*/ 16 w 60"/>
                <a:gd name="T9" fmla="*/ 4 h 64"/>
                <a:gd name="T10" fmla="*/ 16 w 60"/>
                <a:gd name="T11" fmla="*/ 7 h 64"/>
                <a:gd name="T12" fmla="*/ 19 w 60"/>
                <a:gd name="T13" fmla="*/ 10 h 64"/>
                <a:gd name="T14" fmla="*/ 25 w 60"/>
                <a:gd name="T15" fmla="*/ 13 h 64"/>
                <a:gd name="T16" fmla="*/ 35 w 60"/>
                <a:gd name="T17" fmla="*/ 21 h 64"/>
                <a:gd name="T18" fmla="*/ 37 w 60"/>
                <a:gd name="T19" fmla="*/ 25 h 64"/>
                <a:gd name="T20" fmla="*/ 42 w 60"/>
                <a:gd name="T21" fmla="*/ 27 h 64"/>
                <a:gd name="T22" fmla="*/ 44 w 60"/>
                <a:gd name="T23" fmla="*/ 30 h 64"/>
                <a:gd name="T24" fmla="*/ 44 w 60"/>
                <a:gd name="T25" fmla="*/ 32 h 64"/>
                <a:gd name="T26" fmla="*/ 47 w 60"/>
                <a:gd name="T27" fmla="*/ 35 h 64"/>
                <a:gd name="T28" fmla="*/ 51 w 60"/>
                <a:gd name="T29" fmla="*/ 39 h 64"/>
                <a:gd name="T30" fmla="*/ 54 w 60"/>
                <a:gd name="T31" fmla="*/ 42 h 64"/>
                <a:gd name="T32" fmla="*/ 57 w 60"/>
                <a:gd name="T33" fmla="*/ 49 h 64"/>
                <a:gd name="T34" fmla="*/ 58 w 60"/>
                <a:gd name="T35" fmla="*/ 55 h 64"/>
                <a:gd name="T36" fmla="*/ 60 w 60"/>
                <a:gd name="T37" fmla="*/ 59 h 64"/>
                <a:gd name="T38" fmla="*/ 53 w 60"/>
                <a:gd name="T39" fmla="*/ 61 h 64"/>
                <a:gd name="T40" fmla="*/ 47 w 60"/>
                <a:gd name="T41" fmla="*/ 61 h 64"/>
                <a:gd name="T42" fmla="*/ 47 w 60"/>
                <a:gd name="T43" fmla="*/ 58 h 64"/>
                <a:gd name="T44" fmla="*/ 44 w 60"/>
                <a:gd name="T45" fmla="*/ 58 h 64"/>
                <a:gd name="T46" fmla="*/ 37 w 60"/>
                <a:gd name="T47" fmla="*/ 52 h 64"/>
                <a:gd name="T48" fmla="*/ 39 w 60"/>
                <a:gd name="T49" fmla="*/ 49 h 64"/>
                <a:gd name="T50" fmla="*/ 37 w 60"/>
                <a:gd name="T51" fmla="*/ 49 h 64"/>
                <a:gd name="T52" fmla="*/ 36 w 60"/>
                <a:gd name="T53" fmla="*/ 46 h 64"/>
                <a:gd name="T54" fmla="*/ 33 w 60"/>
                <a:gd name="T55" fmla="*/ 46 h 64"/>
                <a:gd name="T56" fmla="*/ 28 w 60"/>
                <a:gd name="T57" fmla="*/ 41 h 64"/>
                <a:gd name="T58" fmla="*/ 25 w 60"/>
                <a:gd name="T59" fmla="*/ 31 h 64"/>
                <a:gd name="T60" fmla="*/ 23 w 60"/>
                <a:gd name="T61" fmla="*/ 34 h 64"/>
                <a:gd name="T62" fmla="*/ 21 w 60"/>
                <a:gd name="T63" fmla="*/ 27 h 64"/>
                <a:gd name="T64" fmla="*/ 18 w 60"/>
                <a:gd name="T65" fmla="*/ 24 h 64"/>
                <a:gd name="T66" fmla="*/ 15 w 60"/>
                <a:gd name="T67" fmla="*/ 23 h 64"/>
                <a:gd name="T68" fmla="*/ 14 w 60"/>
                <a:gd name="T69" fmla="*/ 17 h 64"/>
                <a:gd name="T70" fmla="*/ 9 w 60"/>
                <a:gd name="T71" fmla="*/ 14 h 64"/>
                <a:gd name="T72" fmla="*/ 7 w 60"/>
                <a:gd name="T73" fmla="*/ 11 h 64"/>
                <a:gd name="T74" fmla="*/ 5 w 60"/>
                <a:gd name="T75" fmla="*/ 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0" h="64">
                  <a:moveTo>
                    <a:pt x="5" y="9"/>
                  </a:moveTo>
                  <a:cubicBezTo>
                    <a:pt x="5" y="7"/>
                    <a:pt x="3" y="8"/>
                    <a:pt x="2" y="7"/>
                  </a:cubicBezTo>
                  <a:cubicBezTo>
                    <a:pt x="1" y="6"/>
                    <a:pt x="2" y="3"/>
                    <a:pt x="0" y="3"/>
                  </a:cubicBezTo>
                  <a:cubicBezTo>
                    <a:pt x="3" y="0"/>
                    <a:pt x="6" y="4"/>
                    <a:pt x="11" y="2"/>
                  </a:cubicBezTo>
                  <a:cubicBezTo>
                    <a:pt x="10" y="5"/>
                    <a:pt x="15" y="3"/>
                    <a:pt x="16" y="4"/>
                  </a:cubicBezTo>
                  <a:cubicBezTo>
                    <a:pt x="17" y="5"/>
                    <a:pt x="16" y="7"/>
                    <a:pt x="16" y="7"/>
                  </a:cubicBezTo>
                  <a:cubicBezTo>
                    <a:pt x="18" y="8"/>
                    <a:pt x="20" y="7"/>
                    <a:pt x="19" y="10"/>
                  </a:cubicBezTo>
                  <a:cubicBezTo>
                    <a:pt x="23" y="9"/>
                    <a:pt x="22" y="13"/>
                    <a:pt x="25" y="13"/>
                  </a:cubicBezTo>
                  <a:cubicBezTo>
                    <a:pt x="27" y="13"/>
                    <a:pt x="31" y="21"/>
                    <a:pt x="35" y="21"/>
                  </a:cubicBezTo>
                  <a:cubicBezTo>
                    <a:pt x="38" y="21"/>
                    <a:pt x="36" y="24"/>
                    <a:pt x="37" y="25"/>
                  </a:cubicBezTo>
                  <a:cubicBezTo>
                    <a:pt x="38" y="26"/>
                    <a:pt x="41" y="26"/>
                    <a:pt x="42" y="27"/>
                  </a:cubicBezTo>
                  <a:cubicBezTo>
                    <a:pt x="42" y="27"/>
                    <a:pt x="44" y="29"/>
                    <a:pt x="44" y="30"/>
                  </a:cubicBezTo>
                  <a:cubicBezTo>
                    <a:pt x="45" y="30"/>
                    <a:pt x="44" y="32"/>
                    <a:pt x="44" y="32"/>
                  </a:cubicBezTo>
                  <a:cubicBezTo>
                    <a:pt x="45" y="33"/>
                    <a:pt x="46" y="34"/>
                    <a:pt x="47" y="35"/>
                  </a:cubicBezTo>
                  <a:cubicBezTo>
                    <a:pt x="48" y="36"/>
                    <a:pt x="49" y="39"/>
                    <a:pt x="51" y="39"/>
                  </a:cubicBezTo>
                  <a:cubicBezTo>
                    <a:pt x="52" y="40"/>
                    <a:pt x="54" y="42"/>
                    <a:pt x="54" y="42"/>
                  </a:cubicBezTo>
                  <a:cubicBezTo>
                    <a:pt x="56" y="44"/>
                    <a:pt x="55" y="49"/>
                    <a:pt x="57" y="49"/>
                  </a:cubicBezTo>
                  <a:cubicBezTo>
                    <a:pt x="59" y="49"/>
                    <a:pt x="59" y="53"/>
                    <a:pt x="58" y="55"/>
                  </a:cubicBezTo>
                  <a:cubicBezTo>
                    <a:pt x="58" y="57"/>
                    <a:pt x="55" y="59"/>
                    <a:pt x="60" y="59"/>
                  </a:cubicBezTo>
                  <a:cubicBezTo>
                    <a:pt x="59" y="64"/>
                    <a:pt x="55" y="61"/>
                    <a:pt x="53" y="61"/>
                  </a:cubicBezTo>
                  <a:cubicBezTo>
                    <a:pt x="51" y="60"/>
                    <a:pt x="49" y="61"/>
                    <a:pt x="47" y="61"/>
                  </a:cubicBezTo>
                  <a:cubicBezTo>
                    <a:pt x="47" y="60"/>
                    <a:pt x="48" y="58"/>
                    <a:pt x="47" y="58"/>
                  </a:cubicBezTo>
                  <a:cubicBezTo>
                    <a:pt x="47" y="57"/>
                    <a:pt x="45" y="58"/>
                    <a:pt x="44" y="58"/>
                  </a:cubicBezTo>
                  <a:cubicBezTo>
                    <a:pt x="43" y="57"/>
                    <a:pt x="41" y="52"/>
                    <a:pt x="37" y="52"/>
                  </a:cubicBezTo>
                  <a:cubicBezTo>
                    <a:pt x="38" y="51"/>
                    <a:pt x="39" y="51"/>
                    <a:pt x="39" y="49"/>
                  </a:cubicBezTo>
                  <a:cubicBezTo>
                    <a:pt x="39" y="48"/>
                    <a:pt x="37" y="49"/>
                    <a:pt x="37" y="49"/>
                  </a:cubicBezTo>
                  <a:cubicBezTo>
                    <a:pt x="36" y="50"/>
                    <a:pt x="37" y="47"/>
                    <a:pt x="36" y="46"/>
                  </a:cubicBezTo>
                  <a:cubicBezTo>
                    <a:pt x="35" y="46"/>
                    <a:pt x="34" y="47"/>
                    <a:pt x="33" y="46"/>
                  </a:cubicBezTo>
                  <a:cubicBezTo>
                    <a:pt x="31" y="45"/>
                    <a:pt x="31" y="41"/>
                    <a:pt x="28" y="41"/>
                  </a:cubicBezTo>
                  <a:cubicBezTo>
                    <a:pt x="29" y="35"/>
                    <a:pt x="25" y="35"/>
                    <a:pt x="25" y="31"/>
                  </a:cubicBezTo>
                  <a:cubicBezTo>
                    <a:pt x="23" y="31"/>
                    <a:pt x="24" y="33"/>
                    <a:pt x="23" y="34"/>
                  </a:cubicBezTo>
                  <a:cubicBezTo>
                    <a:pt x="21" y="32"/>
                    <a:pt x="22" y="29"/>
                    <a:pt x="21" y="27"/>
                  </a:cubicBezTo>
                  <a:cubicBezTo>
                    <a:pt x="20" y="26"/>
                    <a:pt x="18" y="25"/>
                    <a:pt x="18" y="24"/>
                  </a:cubicBezTo>
                  <a:cubicBezTo>
                    <a:pt x="17" y="24"/>
                    <a:pt x="17" y="22"/>
                    <a:pt x="15" y="23"/>
                  </a:cubicBezTo>
                  <a:cubicBezTo>
                    <a:pt x="16" y="20"/>
                    <a:pt x="14" y="19"/>
                    <a:pt x="14" y="17"/>
                  </a:cubicBezTo>
                  <a:cubicBezTo>
                    <a:pt x="13" y="15"/>
                    <a:pt x="11" y="15"/>
                    <a:pt x="9" y="14"/>
                  </a:cubicBezTo>
                  <a:cubicBezTo>
                    <a:pt x="9" y="14"/>
                    <a:pt x="6" y="11"/>
                    <a:pt x="7" y="11"/>
                  </a:cubicBezTo>
                  <a:cubicBezTo>
                    <a:pt x="6" y="9"/>
                    <a:pt x="10" y="6"/>
                    <a:pt x="5" y="9"/>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13" name="Freeform 115"/>
            <p:cNvSpPr>
              <a:spLocks/>
            </p:cNvSpPr>
            <p:nvPr/>
          </p:nvSpPr>
          <p:spPr bwMode="auto">
            <a:xfrm>
              <a:off x="5299075" y="3403600"/>
              <a:ext cx="161925" cy="295275"/>
            </a:xfrm>
            <a:custGeom>
              <a:avLst/>
              <a:gdLst>
                <a:gd name="T0" fmla="*/ 32 w 43"/>
                <a:gd name="T1" fmla="*/ 0 h 79"/>
                <a:gd name="T2" fmla="*/ 38 w 43"/>
                <a:gd name="T3" fmla="*/ 1 h 79"/>
                <a:gd name="T4" fmla="*/ 35 w 43"/>
                <a:gd name="T5" fmla="*/ 26 h 79"/>
                <a:gd name="T6" fmla="*/ 32 w 43"/>
                <a:gd name="T7" fmla="*/ 43 h 79"/>
                <a:gd name="T8" fmla="*/ 28 w 43"/>
                <a:gd name="T9" fmla="*/ 50 h 79"/>
                <a:gd name="T10" fmla="*/ 27 w 43"/>
                <a:gd name="T11" fmla="*/ 59 h 79"/>
                <a:gd name="T12" fmla="*/ 27 w 43"/>
                <a:gd name="T13" fmla="*/ 62 h 79"/>
                <a:gd name="T14" fmla="*/ 24 w 43"/>
                <a:gd name="T15" fmla="*/ 63 h 79"/>
                <a:gd name="T16" fmla="*/ 23 w 43"/>
                <a:gd name="T17" fmla="*/ 71 h 79"/>
                <a:gd name="T18" fmla="*/ 21 w 43"/>
                <a:gd name="T19" fmla="*/ 73 h 79"/>
                <a:gd name="T20" fmla="*/ 20 w 43"/>
                <a:gd name="T21" fmla="*/ 77 h 79"/>
                <a:gd name="T22" fmla="*/ 6 w 43"/>
                <a:gd name="T23" fmla="*/ 78 h 79"/>
                <a:gd name="T24" fmla="*/ 4 w 43"/>
                <a:gd name="T25" fmla="*/ 71 h 79"/>
                <a:gd name="T26" fmla="*/ 3 w 43"/>
                <a:gd name="T27" fmla="*/ 69 h 79"/>
                <a:gd name="T28" fmla="*/ 0 w 43"/>
                <a:gd name="T29" fmla="*/ 67 h 79"/>
                <a:gd name="T30" fmla="*/ 0 w 43"/>
                <a:gd name="T31" fmla="*/ 62 h 79"/>
                <a:gd name="T32" fmla="*/ 2 w 43"/>
                <a:gd name="T33" fmla="*/ 60 h 79"/>
                <a:gd name="T34" fmla="*/ 0 w 43"/>
                <a:gd name="T35" fmla="*/ 59 h 79"/>
                <a:gd name="T36" fmla="*/ 3 w 43"/>
                <a:gd name="T37" fmla="*/ 53 h 79"/>
                <a:gd name="T38" fmla="*/ 3 w 43"/>
                <a:gd name="T39" fmla="*/ 50 h 79"/>
                <a:gd name="T40" fmla="*/ 6 w 43"/>
                <a:gd name="T41" fmla="*/ 49 h 79"/>
                <a:gd name="T42" fmla="*/ 9 w 43"/>
                <a:gd name="T43" fmla="*/ 42 h 79"/>
                <a:gd name="T44" fmla="*/ 6 w 43"/>
                <a:gd name="T45" fmla="*/ 38 h 79"/>
                <a:gd name="T46" fmla="*/ 6 w 43"/>
                <a:gd name="T47" fmla="*/ 29 h 79"/>
                <a:gd name="T48" fmla="*/ 9 w 43"/>
                <a:gd name="T49" fmla="*/ 26 h 79"/>
                <a:gd name="T50" fmla="*/ 13 w 43"/>
                <a:gd name="T51" fmla="*/ 24 h 79"/>
                <a:gd name="T52" fmla="*/ 20 w 43"/>
                <a:gd name="T53" fmla="*/ 18 h 79"/>
                <a:gd name="T54" fmla="*/ 24 w 43"/>
                <a:gd name="T55" fmla="*/ 19 h 79"/>
                <a:gd name="T56" fmla="*/ 25 w 43"/>
                <a:gd name="T57" fmla="*/ 11 h 79"/>
                <a:gd name="T58" fmla="*/ 30 w 43"/>
                <a:gd name="T59" fmla="*/ 10 h 79"/>
                <a:gd name="T60" fmla="*/ 32 w 43"/>
                <a:gd name="T6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79">
                  <a:moveTo>
                    <a:pt x="32" y="0"/>
                  </a:moveTo>
                  <a:cubicBezTo>
                    <a:pt x="34" y="1"/>
                    <a:pt x="36" y="1"/>
                    <a:pt x="38" y="1"/>
                  </a:cubicBezTo>
                  <a:cubicBezTo>
                    <a:pt x="36" y="8"/>
                    <a:pt x="43" y="21"/>
                    <a:pt x="35" y="26"/>
                  </a:cubicBezTo>
                  <a:cubicBezTo>
                    <a:pt x="35" y="33"/>
                    <a:pt x="34" y="38"/>
                    <a:pt x="32" y="43"/>
                  </a:cubicBezTo>
                  <a:cubicBezTo>
                    <a:pt x="32" y="46"/>
                    <a:pt x="31" y="50"/>
                    <a:pt x="28" y="50"/>
                  </a:cubicBezTo>
                  <a:cubicBezTo>
                    <a:pt x="29" y="54"/>
                    <a:pt x="27" y="56"/>
                    <a:pt x="27" y="59"/>
                  </a:cubicBezTo>
                  <a:cubicBezTo>
                    <a:pt x="27" y="59"/>
                    <a:pt x="27" y="61"/>
                    <a:pt x="27" y="62"/>
                  </a:cubicBezTo>
                  <a:cubicBezTo>
                    <a:pt x="27" y="62"/>
                    <a:pt x="24" y="63"/>
                    <a:pt x="24" y="63"/>
                  </a:cubicBezTo>
                  <a:cubicBezTo>
                    <a:pt x="23" y="65"/>
                    <a:pt x="24" y="68"/>
                    <a:pt x="23" y="71"/>
                  </a:cubicBezTo>
                  <a:cubicBezTo>
                    <a:pt x="22" y="72"/>
                    <a:pt x="21" y="71"/>
                    <a:pt x="21" y="73"/>
                  </a:cubicBezTo>
                  <a:cubicBezTo>
                    <a:pt x="21" y="74"/>
                    <a:pt x="19" y="75"/>
                    <a:pt x="20" y="77"/>
                  </a:cubicBezTo>
                  <a:cubicBezTo>
                    <a:pt x="16" y="78"/>
                    <a:pt x="11" y="79"/>
                    <a:pt x="6" y="78"/>
                  </a:cubicBezTo>
                  <a:cubicBezTo>
                    <a:pt x="6" y="75"/>
                    <a:pt x="3" y="75"/>
                    <a:pt x="4" y="71"/>
                  </a:cubicBezTo>
                  <a:cubicBezTo>
                    <a:pt x="3" y="71"/>
                    <a:pt x="3" y="70"/>
                    <a:pt x="3" y="69"/>
                  </a:cubicBezTo>
                  <a:cubicBezTo>
                    <a:pt x="1" y="69"/>
                    <a:pt x="0" y="68"/>
                    <a:pt x="0" y="67"/>
                  </a:cubicBezTo>
                  <a:cubicBezTo>
                    <a:pt x="0" y="65"/>
                    <a:pt x="0" y="63"/>
                    <a:pt x="0" y="62"/>
                  </a:cubicBezTo>
                  <a:cubicBezTo>
                    <a:pt x="0" y="60"/>
                    <a:pt x="1" y="61"/>
                    <a:pt x="2" y="60"/>
                  </a:cubicBezTo>
                  <a:cubicBezTo>
                    <a:pt x="2" y="59"/>
                    <a:pt x="0" y="59"/>
                    <a:pt x="0" y="59"/>
                  </a:cubicBezTo>
                  <a:cubicBezTo>
                    <a:pt x="1" y="56"/>
                    <a:pt x="2" y="55"/>
                    <a:pt x="3" y="53"/>
                  </a:cubicBezTo>
                  <a:cubicBezTo>
                    <a:pt x="3" y="53"/>
                    <a:pt x="3" y="51"/>
                    <a:pt x="3" y="50"/>
                  </a:cubicBezTo>
                  <a:cubicBezTo>
                    <a:pt x="3" y="50"/>
                    <a:pt x="6" y="49"/>
                    <a:pt x="6" y="49"/>
                  </a:cubicBezTo>
                  <a:cubicBezTo>
                    <a:pt x="6" y="47"/>
                    <a:pt x="4" y="37"/>
                    <a:pt x="9" y="42"/>
                  </a:cubicBezTo>
                  <a:cubicBezTo>
                    <a:pt x="9" y="39"/>
                    <a:pt x="6" y="40"/>
                    <a:pt x="6" y="38"/>
                  </a:cubicBezTo>
                  <a:cubicBezTo>
                    <a:pt x="6" y="29"/>
                    <a:pt x="6" y="29"/>
                    <a:pt x="6" y="29"/>
                  </a:cubicBezTo>
                  <a:cubicBezTo>
                    <a:pt x="8" y="30"/>
                    <a:pt x="8" y="28"/>
                    <a:pt x="9" y="26"/>
                  </a:cubicBezTo>
                  <a:cubicBezTo>
                    <a:pt x="11" y="27"/>
                    <a:pt x="12" y="24"/>
                    <a:pt x="13" y="24"/>
                  </a:cubicBezTo>
                  <a:cubicBezTo>
                    <a:pt x="15" y="23"/>
                    <a:pt x="21" y="24"/>
                    <a:pt x="20" y="18"/>
                  </a:cubicBezTo>
                  <a:cubicBezTo>
                    <a:pt x="22" y="18"/>
                    <a:pt x="22" y="19"/>
                    <a:pt x="24" y="19"/>
                  </a:cubicBezTo>
                  <a:cubicBezTo>
                    <a:pt x="23" y="15"/>
                    <a:pt x="25" y="14"/>
                    <a:pt x="25" y="11"/>
                  </a:cubicBezTo>
                  <a:cubicBezTo>
                    <a:pt x="30" y="13"/>
                    <a:pt x="28" y="2"/>
                    <a:pt x="30" y="10"/>
                  </a:cubicBezTo>
                  <a:cubicBezTo>
                    <a:pt x="34" y="8"/>
                    <a:pt x="30" y="2"/>
                    <a:pt x="32" y="0"/>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sp>
          <p:nvSpPr>
            <p:cNvPr id="114" name="Freeform 116"/>
            <p:cNvSpPr>
              <a:spLocks/>
            </p:cNvSpPr>
            <p:nvPr/>
          </p:nvSpPr>
          <p:spPr bwMode="auto">
            <a:xfrm>
              <a:off x="6796087" y="3387725"/>
              <a:ext cx="866775" cy="633413"/>
            </a:xfrm>
            <a:custGeom>
              <a:avLst/>
              <a:gdLst>
                <a:gd name="T0" fmla="*/ 134 w 231"/>
                <a:gd name="T1" fmla="*/ 14 h 169"/>
                <a:gd name="T2" fmla="*/ 129 w 231"/>
                <a:gd name="T3" fmla="*/ 16 h 169"/>
                <a:gd name="T4" fmla="*/ 136 w 231"/>
                <a:gd name="T5" fmla="*/ 25 h 169"/>
                <a:gd name="T6" fmla="*/ 155 w 231"/>
                <a:gd name="T7" fmla="*/ 36 h 169"/>
                <a:gd name="T8" fmla="*/ 161 w 231"/>
                <a:gd name="T9" fmla="*/ 28 h 169"/>
                <a:gd name="T10" fmla="*/ 162 w 231"/>
                <a:gd name="T11" fmla="*/ 22 h 169"/>
                <a:gd name="T12" fmla="*/ 164 w 231"/>
                <a:gd name="T13" fmla="*/ 9 h 169"/>
                <a:gd name="T14" fmla="*/ 168 w 231"/>
                <a:gd name="T15" fmla="*/ 2 h 169"/>
                <a:gd name="T16" fmla="*/ 172 w 231"/>
                <a:gd name="T17" fmla="*/ 8 h 169"/>
                <a:gd name="T18" fmla="*/ 179 w 231"/>
                <a:gd name="T19" fmla="*/ 22 h 169"/>
                <a:gd name="T20" fmla="*/ 186 w 231"/>
                <a:gd name="T21" fmla="*/ 32 h 169"/>
                <a:gd name="T22" fmla="*/ 193 w 231"/>
                <a:gd name="T23" fmla="*/ 42 h 169"/>
                <a:gd name="T24" fmla="*/ 197 w 231"/>
                <a:gd name="T25" fmla="*/ 53 h 169"/>
                <a:gd name="T26" fmla="*/ 202 w 231"/>
                <a:gd name="T27" fmla="*/ 56 h 169"/>
                <a:gd name="T28" fmla="*/ 210 w 231"/>
                <a:gd name="T29" fmla="*/ 61 h 169"/>
                <a:gd name="T30" fmla="*/ 217 w 231"/>
                <a:gd name="T31" fmla="*/ 75 h 169"/>
                <a:gd name="T32" fmla="*/ 220 w 231"/>
                <a:gd name="T33" fmla="*/ 78 h 169"/>
                <a:gd name="T34" fmla="*/ 228 w 231"/>
                <a:gd name="T35" fmla="*/ 84 h 169"/>
                <a:gd name="T36" fmla="*/ 231 w 231"/>
                <a:gd name="T37" fmla="*/ 108 h 169"/>
                <a:gd name="T38" fmla="*/ 227 w 231"/>
                <a:gd name="T39" fmla="*/ 119 h 169"/>
                <a:gd name="T40" fmla="*/ 227 w 231"/>
                <a:gd name="T41" fmla="*/ 123 h 169"/>
                <a:gd name="T42" fmla="*/ 224 w 231"/>
                <a:gd name="T43" fmla="*/ 131 h 169"/>
                <a:gd name="T44" fmla="*/ 216 w 231"/>
                <a:gd name="T45" fmla="*/ 138 h 169"/>
                <a:gd name="T46" fmla="*/ 209 w 231"/>
                <a:gd name="T47" fmla="*/ 159 h 169"/>
                <a:gd name="T48" fmla="*/ 196 w 231"/>
                <a:gd name="T49" fmla="*/ 165 h 169"/>
                <a:gd name="T50" fmla="*/ 190 w 231"/>
                <a:gd name="T51" fmla="*/ 169 h 169"/>
                <a:gd name="T52" fmla="*/ 179 w 231"/>
                <a:gd name="T53" fmla="*/ 167 h 169"/>
                <a:gd name="T54" fmla="*/ 154 w 231"/>
                <a:gd name="T55" fmla="*/ 162 h 169"/>
                <a:gd name="T56" fmla="*/ 152 w 231"/>
                <a:gd name="T57" fmla="*/ 154 h 169"/>
                <a:gd name="T58" fmla="*/ 151 w 231"/>
                <a:gd name="T59" fmla="*/ 150 h 169"/>
                <a:gd name="T60" fmla="*/ 140 w 231"/>
                <a:gd name="T61" fmla="*/ 141 h 169"/>
                <a:gd name="T62" fmla="*/ 134 w 231"/>
                <a:gd name="T63" fmla="*/ 134 h 169"/>
                <a:gd name="T64" fmla="*/ 123 w 231"/>
                <a:gd name="T65" fmla="*/ 130 h 169"/>
                <a:gd name="T66" fmla="*/ 117 w 231"/>
                <a:gd name="T67" fmla="*/ 127 h 169"/>
                <a:gd name="T68" fmla="*/ 91 w 231"/>
                <a:gd name="T69" fmla="*/ 122 h 169"/>
                <a:gd name="T70" fmla="*/ 77 w 231"/>
                <a:gd name="T71" fmla="*/ 126 h 169"/>
                <a:gd name="T72" fmla="*/ 71 w 231"/>
                <a:gd name="T73" fmla="*/ 129 h 169"/>
                <a:gd name="T74" fmla="*/ 67 w 231"/>
                <a:gd name="T75" fmla="*/ 133 h 169"/>
                <a:gd name="T76" fmla="*/ 64 w 231"/>
                <a:gd name="T77" fmla="*/ 133 h 169"/>
                <a:gd name="T78" fmla="*/ 39 w 231"/>
                <a:gd name="T79" fmla="*/ 137 h 169"/>
                <a:gd name="T80" fmla="*/ 35 w 231"/>
                <a:gd name="T81" fmla="*/ 140 h 169"/>
                <a:gd name="T82" fmla="*/ 11 w 231"/>
                <a:gd name="T83" fmla="*/ 144 h 169"/>
                <a:gd name="T84" fmla="*/ 14 w 231"/>
                <a:gd name="T85" fmla="*/ 129 h 169"/>
                <a:gd name="T86" fmla="*/ 11 w 231"/>
                <a:gd name="T87" fmla="*/ 120 h 169"/>
                <a:gd name="T88" fmla="*/ 11 w 231"/>
                <a:gd name="T89" fmla="*/ 115 h 169"/>
                <a:gd name="T90" fmla="*/ 7 w 231"/>
                <a:gd name="T91" fmla="*/ 106 h 169"/>
                <a:gd name="T92" fmla="*/ 5 w 231"/>
                <a:gd name="T93" fmla="*/ 99 h 169"/>
                <a:gd name="T94" fmla="*/ 2 w 231"/>
                <a:gd name="T95" fmla="*/ 91 h 169"/>
                <a:gd name="T96" fmla="*/ 4 w 231"/>
                <a:gd name="T97" fmla="*/ 84 h 169"/>
                <a:gd name="T98" fmla="*/ 4 w 231"/>
                <a:gd name="T99" fmla="*/ 66 h 169"/>
                <a:gd name="T100" fmla="*/ 19 w 231"/>
                <a:gd name="T101" fmla="*/ 56 h 169"/>
                <a:gd name="T102" fmla="*/ 37 w 231"/>
                <a:gd name="T103" fmla="*/ 52 h 169"/>
                <a:gd name="T104" fmla="*/ 47 w 231"/>
                <a:gd name="T105" fmla="*/ 47 h 169"/>
                <a:gd name="T106" fmla="*/ 51 w 231"/>
                <a:gd name="T107" fmla="*/ 32 h 169"/>
                <a:gd name="T108" fmla="*/ 64 w 231"/>
                <a:gd name="T109" fmla="*/ 32 h 169"/>
                <a:gd name="T110" fmla="*/ 67 w 231"/>
                <a:gd name="T111" fmla="*/ 22 h 169"/>
                <a:gd name="T112" fmla="*/ 78 w 231"/>
                <a:gd name="T113" fmla="*/ 15 h 169"/>
                <a:gd name="T114" fmla="*/ 87 w 231"/>
                <a:gd name="T115" fmla="*/ 19 h 169"/>
                <a:gd name="T116" fmla="*/ 89 w 231"/>
                <a:gd name="T117" fmla="*/ 21 h 169"/>
                <a:gd name="T118" fmla="*/ 92 w 231"/>
                <a:gd name="T119" fmla="*/ 18 h 169"/>
                <a:gd name="T120" fmla="*/ 102 w 231"/>
                <a:gd name="T121" fmla="*/ 9 h 169"/>
                <a:gd name="T122" fmla="*/ 109 w 231"/>
                <a:gd name="T123" fmla="*/ 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1" h="169">
                  <a:moveTo>
                    <a:pt x="134" y="7"/>
                  </a:moveTo>
                  <a:cubicBezTo>
                    <a:pt x="134" y="14"/>
                    <a:pt x="134" y="14"/>
                    <a:pt x="134" y="14"/>
                  </a:cubicBezTo>
                  <a:cubicBezTo>
                    <a:pt x="130" y="14"/>
                    <a:pt x="130" y="14"/>
                    <a:pt x="130" y="14"/>
                  </a:cubicBezTo>
                  <a:cubicBezTo>
                    <a:pt x="132" y="15"/>
                    <a:pt x="131" y="16"/>
                    <a:pt x="129" y="16"/>
                  </a:cubicBezTo>
                  <a:cubicBezTo>
                    <a:pt x="131" y="19"/>
                    <a:pt x="128" y="18"/>
                    <a:pt x="129" y="22"/>
                  </a:cubicBezTo>
                  <a:cubicBezTo>
                    <a:pt x="130" y="24"/>
                    <a:pt x="132" y="25"/>
                    <a:pt x="136" y="25"/>
                  </a:cubicBezTo>
                  <a:cubicBezTo>
                    <a:pt x="136" y="31"/>
                    <a:pt x="145" y="29"/>
                    <a:pt x="145" y="35"/>
                  </a:cubicBezTo>
                  <a:cubicBezTo>
                    <a:pt x="149" y="35"/>
                    <a:pt x="153" y="34"/>
                    <a:pt x="155" y="36"/>
                  </a:cubicBezTo>
                  <a:cubicBezTo>
                    <a:pt x="158" y="35"/>
                    <a:pt x="155" y="30"/>
                    <a:pt x="161" y="32"/>
                  </a:cubicBezTo>
                  <a:cubicBezTo>
                    <a:pt x="160" y="31"/>
                    <a:pt x="159" y="28"/>
                    <a:pt x="161" y="28"/>
                  </a:cubicBezTo>
                  <a:cubicBezTo>
                    <a:pt x="163" y="28"/>
                    <a:pt x="161" y="25"/>
                    <a:pt x="161" y="23"/>
                  </a:cubicBezTo>
                  <a:cubicBezTo>
                    <a:pt x="161" y="23"/>
                    <a:pt x="162" y="23"/>
                    <a:pt x="162" y="22"/>
                  </a:cubicBezTo>
                  <a:cubicBezTo>
                    <a:pt x="162" y="21"/>
                    <a:pt x="164" y="19"/>
                    <a:pt x="164" y="16"/>
                  </a:cubicBezTo>
                  <a:cubicBezTo>
                    <a:pt x="163" y="15"/>
                    <a:pt x="162" y="14"/>
                    <a:pt x="164" y="9"/>
                  </a:cubicBezTo>
                  <a:cubicBezTo>
                    <a:pt x="164" y="9"/>
                    <a:pt x="166" y="10"/>
                    <a:pt x="167" y="9"/>
                  </a:cubicBezTo>
                  <a:cubicBezTo>
                    <a:pt x="168" y="8"/>
                    <a:pt x="167" y="4"/>
                    <a:pt x="168" y="2"/>
                  </a:cubicBezTo>
                  <a:cubicBezTo>
                    <a:pt x="171" y="2"/>
                    <a:pt x="169" y="7"/>
                    <a:pt x="171" y="8"/>
                  </a:cubicBezTo>
                  <a:cubicBezTo>
                    <a:pt x="171" y="8"/>
                    <a:pt x="172" y="8"/>
                    <a:pt x="172" y="8"/>
                  </a:cubicBezTo>
                  <a:cubicBezTo>
                    <a:pt x="173" y="10"/>
                    <a:pt x="174" y="13"/>
                    <a:pt x="175" y="15"/>
                  </a:cubicBezTo>
                  <a:cubicBezTo>
                    <a:pt x="176" y="17"/>
                    <a:pt x="179" y="19"/>
                    <a:pt x="179" y="22"/>
                  </a:cubicBezTo>
                  <a:cubicBezTo>
                    <a:pt x="183" y="18"/>
                    <a:pt x="180" y="24"/>
                    <a:pt x="185" y="23"/>
                  </a:cubicBezTo>
                  <a:cubicBezTo>
                    <a:pt x="185" y="26"/>
                    <a:pt x="184" y="30"/>
                    <a:pt x="186" y="32"/>
                  </a:cubicBezTo>
                  <a:cubicBezTo>
                    <a:pt x="188" y="34"/>
                    <a:pt x="186" y="37"/>
                    <a:pt x="188" y="42"/>
                  </a:cubicBezTo>
                  <a:cubicBezTo>
                    <a:pt x="191" y="37"/>
                    <a:pt x="188" y="41"/>
                    <a:pt x="193" y="42"/>
                  </a:cubicBezTo>
                  <a:cubicBezTo>
                    <a:pt x="194" y="44"/>
                    <a:pt x="192" y="44"/>
                    <a:pt x="192" y="46"/>
                  </a:cubicBezTo>
                  <a:cubicBezTo>
                    <a:pt x="194" y="48"/>
                    <a:pt x="198" y="48"/>
                    <a:pt x="197" y="53"/>
                  </a:cubicBezTo>
                  <a:cubicBezTo>
                    <a:pt x="198" y="53"/>
                    <a:pt x="201" y="52"/>
                    <a:pt x="202" y="53"/>
                  </a:cubicBezTo>
                  <a:cubicBezTo>
                    <a:pt x="202" y="53"/>
                    <a:pt x="201" y="55"/>
                    <a:pt x="202" y="56"/>
                  </a:cubicBezTo>
                  <a:cubicBezTo>
                    <a:pt x="202" y="56"/>
                    <a:pt x="204" y="55"/>
                    <a:pt x="204" y="56"/>
                  </a:cubicBezTo>
                  <a:cubicBezTo>
                    <a:pt x="206" y="58"/>
                    <a:pt x="206" y="62"/>
                    <a:pt x="210" y="61"/>
                  </a:cubicBezTo>
                  <a:cubicBezTo>
                    <a:pt x="210" y="65"/>
                    <a:pt x="213" y="69"/>
                    <a:pt x="214" y="71"/>
                  </a:cubicBezTo>
                  <a:cubicBezTo>
                    <a:pt x="215" y="72"/>
                    <a:pt x="216" y="74"/>
                    <a:pt x="217" y="75"/>
                  </a:cubicBezTo>
                  <a:cubicBezTo>
                    <a:pt x="217" y="76"/>
                    <a:pt x="219" y="75"/>
                    <a:pt x="220" y="75"/>
                  </a:cubicBezTo>
                  <a:cubicBezTo>
                    <a:pt x="220" y="76"/>
                    <a:pt x="219" y="78"/>
                    <a:pt x="220" y="78"/>
                  </a:cubicBezTo>
                  <a:cubicBezTo>
                    <a:pt x="221" y="79"/>
                    <a:pt x="223" y="79"/>
                    <a:pt x="223" y="78"/>
                  </a:cubicBezTo>
                  <a:cubicBezTo>
                    <a:pt x="226" y="81"/>
                    <a:pt x="223" y="85"/>
                    <a:pt x="228" y="84"/>
                  </a:cubicBezTo>
                  <a:cubicBezTo>
                    <a:pt x="225" y="88"/>
                    <a:pt x="229" y="93"/>
                    <a:pt x="230" y="99"/>
                  </a:cubicBezTo>
                  <a:cubicBezTo>
                    <a:pt x="230" y="102"/>
                    <a:pt x="228" y="106"/>
                    <a:pt x="231" y="108"/>
                  </a:cubicBezTo>
                  <a:cubicBezTo>
                    <a:pt x="228" y="110"/>
                    <a:pt x="229" y="112"/>
                    <a:pt x="228" y="117"/>
                  </a:cubicBezTo>
                  <a:cubicBezTo>
                    <a:pt x="228" y="117"/>
                    <a:pt x="226" y="118"/>
                    <a:pt x="227" y="119"/>
                  </a:cubicBezTo>
                  <a:cubicBezTo>
                    <a:pt x="227" y="119"/>
                    <a:pt x="228" y="119"/>
                    <a:pt x="228" y="119"/>
                  </a:cubicBezTo>
                  <a:cubicBezTo>
                    <a:pt x="228" y="119"/>
                    <a:pt x="227" y="122"/>
                    <a:pt x="227" y="123"/>
                  </a:cubicBezTo>
                  <a:cubicBezTo>
                    <a:pt x="227" y="123"/>
                    <a:pt x="224" y="124"/>
                    <a:pt x="224" y="124"/>
                  </a:cubicBezTo>
                  <a:cubicBezTo>
                    <a:pt x="224" y="126"/>
                    <a:pt x="227" y="128"/>
                    <a:pt x="224" y="131"/>
                  </a:cubicBezTo>
                  <a:cubicBezTo>
                    <a:pt x="221" y="131"/>
                    <a:pt x="222" y="135"/>
                    <a:pt x="218" y="134"/>
                  </a:cubicBezTo>
                  <a:cubicBezTo>
                    <a:pt x="219" y="137"/>
                    <a:pt x="218" y="139"/>
                    <a:pt x="216" y="138"/>
                  </a:cubicBezTo>
                  <a:cubicBezTo>
                    <a:pt x="217" y="144"/>
                    <a:pt x="213" y="146"/>
                    <a:pt x="214" y="151"/>
                  </a:cubicBezTo>
                  <a:cubicBezTo>
                    <a:pt x="208" y="150"/>
                    <a:pt x="209" y="156"/>
                    <a:pt x="209" y="159"/>
                  </a:cubicBezTo>
                  <a:cubicBezTo>
                    <a:pt x="207" y="159"/>
                    <a:pt x="204" y="159"/>
                    <a:pt x="204" y="161"/>
                  </a:cubicBezTo>
                  <a:cubicBezTo>
                    <a:pt x="204" y="163"/>
                    <a:pt x="199" y="164"/>
                    <a:pt x="196" y="165"/>
                  </a:cubicBezTo>
                  <a:cubicBezTo>
                    <a:pt x="195" y="166"/>
                    <a:pt x="194" y="167"/>
                    <a:pt x="193" y="168"/>
                  </a:cubicBezTo>
                  <a:cubicBezTo>
                    <a:pt x="192" y="169"/>
                    <a:pt x="190" y="168"/>
                    <a:pt x="190" y="169"/>
                  </a:cubicBezTo>
                  <a:cubicBezTo>
                    <a:pt x="187" y="168"/>
                    <a:pt x="186" y="165"/>
                    <a:pt x="182" y="164"/>
                  </a:cubicBezTo>
                  <a:cubicBezTo>
                    <a:pt x="179" y="162"/>
                    <a:pt x="180" y="166"/>
                    <a:pt x="179" y="167"/>
                  </a:cubicBezTo>
                  <a:cubicBezTo>
                    <a:pt x="176" y="168"/>
                    <a:pt x="171" y="166"/>
                    <a:pt x="169" y="169"/>
                  </a:cubicBezTo>
                  <a:cubicBezTo>
                    <a:pt x="164" y="167"/>
                    <a:pt x="161" y="163"/>
                    <a:pt x="154" y="162"/>
                  </a:cubicBezTo>
                  <a:cubicBezTo>
                    <a:pt x="155" y="160"/>
                    <a:pt x="155" y="159"/>
                    <a:pt x="154" y="155"/>
                  </a:cubicBezTo>
                  <a:cubicBezTo>
                    <a:pt x="154" y="155"/>
                    <a:pt x="153" y="155"/>
                    <a:pt x="152" y="154"/>
                  </a:cubicBezTo>
                  <a:cubicBezTo>
                    <a:pt x="152" y="154"/>
                    <a:pt x="153" y="153"/>
                    <a:pt x="152" y="153"/>
                  </a:cubicBezTo>
                  <a:cubicBezTo>
                    <a:pt x="152" y="151"/>
                    <a:pt x="149" y="150"/>
                    <a:pt x="151" y="150"/>
                  </a:cubicBezTo>
                  <a:cubicBezTo>
                    <a:pt x="150" y="149"/>
                    <a:pt x="145" y="145"/>
                    <a:pt x="144" y="148"/>
                  </a:cubicBezTo>
                  <a:cubicBezTo>
                    <a:pt x="142" y="147"/>
                    <a:pt x="142" y="143"/>
                    <a:pt x="140" y="141"/>
                  </a:cubicBezTo>
                  <a:cubicBezTo>
                    <a:pt x="139" y="138"/>
                    <a:pt x="141" y="138"/>
                    <a:pt x="141" y="136"/>
                  </a:cubicBezTo>
                  <a:cubicBezTo>
                    <a:pt x="140" y="134"/>
                    <a:pt x="139" y="135"/>
                    <a:pt x="134" y="134"/>
                  </a:cubicBezTo>
                  <a:cubicBezTo>
                    <a:pt x="131" y="136"/>
                    <a:pt x="132" y="141"/>
                    <a:pt x="126" y="140"/>
                  </a:cubicBezTo>
                  <a:cubicBezTo>
                    <a:pt x="127" y="134"/>
                    <a:pt x="122" y="136"/>
                    <a:pt x="123" y="130"/>
                  </a:cubicBezTo>
                  <a:cubicBezTo>
                    <a:pt x="120" y="130"/>
                    <a:pt x="119" y="128"/>
                    <a:pt x="115" y="129"/>
                  </a:cubicBezTo>
                  <a:cubicBezTo>
                    <a:pt x="115" y="127"/>
                    <a:pt x="116" y="128"/>
                    <a:pt x="117" y="127"/>
                  </a:cubicBezTo>
                  <a:cubicBezTo>
                    <a:pt x="114" y="123"/>
                    <a:pt x="110" y="127"/>
                    <a:pt x="103" y="126"/>
                  </a:cubicBezTo>
                  <a:cubicBezTo>
                    <a:pt x="99" y="125"/>
                    <a:pt x="95" y="123"/>
                    <a:pt x="91" y="122"/>
                  </a:cubicBezTo>
                  <a:cubicBezTo>
                    <a:pt x="88" y="123"/>
                    <a:pt x="83" y="122"/>
                    <a:pt x="82" y="126"/>
                  </a:cubicBezTo>
                  <a:cubicBezTo>
                    <a:pt x="80" y="126"/>
                    <a:pt x="79" y="126"/>
                    <a:pt x="77" y="126"/>
                  </a:cubicBezTo>
                  <a:cubicBezTo>
                    <a:pt x="75" y="126"/>
                    <a:pt x="76" y="127"/>
                    <a:pt x="75" y="127"/>
                  </a:cubicBezTo>
                  <a:cubicBezTo>
                    <a:pt x="73" y="128"/>
                    <a:pt x="74" y="125"/>
                    <a:pt x="71" y="129"/>
                  </a:cubicBezTo>
                  <a:cubicBezTo>
                    <a:pt x="71" y="129"/>
                    <a:pt x="69" y="130"/>
                    <a:pt x="70" y="131"/>
                  </a:cubicBezTo>
                  <a:cubicBezTo>
                    <a:pt x="68" y="129"/>
                    <a:pt x="67" y="127"/>
                    <a:pt x="67" y="133"/>
                  </a:cubicBezTo>
                  <a:cubicBezTo>
                    <a:pt x="66" y="133"/>
                    <a:pt x="66" y="131"/>
                    <a:pt x="64" y="131"/>
                  </a:cubicBezTo>
                  <a:cubicBezTo>
                    <a:pt x="62" y="131"/>
                    <a:pt x="64" y="133"/>
                    <a:pt x="64" y="133"/>
                  </a:cubicBezTo>
                  <a:cubicBezTo>
                    <a:pt x="62" y="136"/>
                    <a:pt x="58" y="134"/>
                    <a:pt x="57" y="138"/>
                  </a:cubicBezTo>
                  <a:cubicBezTo>
                    <a:pt x="53" y="136"/>
                    <a:pt x="45" y="138"/>
                    <a:pt x="39" y="137"/>
                  </a:cubicBezTo>
                  <a:cubicBezTo>
                    <a:pt x="37" y="137"/>
                    <a:pt x="38" y="139"/>
                    <a:pt x="37" y="140"/>
                  </a:cubicBezTo>
                  <a:cubicBezTo>
                    <a:pt x="37" y="140"/>
                    <a:pt x="35" y="140"/>
                    <a:pt x="35" y="140"/>
                  </a:cubicBezTo>
                  <a:cubicBezTo>
                    <a:pt x="33" y="140"/>
                    <a:pt x="32" y="141"/>
                    <a:pt x="30" y="141"/>
                  </a:cubicBezTo>
                  <a:cubicBezTo>
                    <a:pt x="26" y="142"/>
                    <a:pt x="19" y="145"/>
                    <a:pt x="11" y="144"/>
                  </a:cubicBezTo>
                  <a:cubicBezTo>
                    <a:pt x="12" y="141"/>
                    <a:pt x="11" y="136"/>
                    <a:pt x="15" y="136"/>
                  </a:cubicBezTo>
                  <a:cubicBezTo>
                    <a:pt x="14" y="134"/>
                    <a:pt x="17" y="129"/>
                    <a:pt x="14" y="129"/>
                  </a:cubicBezTo>
                  <a:cubicBezTo>
                    <a:pt x="10" y="128"/>
                    <a:pt x="15" y="127"/>
                    <a:pt x="14" y="123"/>
                  </a:cubicBezTo>
                  <a:cubicBezTo>
                    <a:pt x="12" y="120"/>
                    <a:pt x="12" y="126"/>
                    <a:pt x="11" y="120"/>
                  </a:cubicBezTo>
                  <a:cubicBezTo>
                    <a:pt x="11" y="120"/>
                    <a:pt x="11" y="118"/>
                    <a:pt x="11" y="117"/>
                  </a:cubicBezTo>
                  <a:cubicBezTo>
                    <a:pt x="9" y="116"/>
                    <a:pt x="11" y="117"/>
                    <a:pt x="11" y="115"/>
                  </a:cubicBezTo>
                  <a:cubicBezTo>
                    <a:pt x="10" y="112"/>
                    <a:pt x="7" y="109"/>
                    <a:pt x="9" y="108"/>
                  </a:cubicBezTo>
                  <a:cubicBezTo>
                    <a:pt x="10" y="106"/>
                    <a:pt x="7" y="107"/>
                    <a:pt x="7" y="106"/>
                  </a:cubicBezTo>
                  <a:cubicBezTo>
                    <a:pt x="6" y="106"/>
                    <a:pt x="7" y="104"/>
                    <a:pt x="7" y="103"/>
                  </a:cubicBezTo>
                  <a:cubicBezTo>
                    <a:pt x="7" y="103"/>
                    <a:pt x="5" y="99"/>
                    <a:pt x="5" y="99"/>
                  </a:cubicBezTo>
                  <a:cubicBezTo>
                    <a:pt x="3" y="98"/>
                    <a:pt x="6" y="99"/>
                    <a:pt x="5" y="96"/>
                  </a:cubicBezTo>
                  <a:cubicBezTo>
                    <a:pt x="5" y="94"/>
                    <a:pt x="2" y="94"/>
                    <a:pt x="2" y="91"/>
                  </a:cubicBezTo>
                  <a:cubicBezTo>
                    <a:pt x="6" y="91"/>
                    <a:pt x="4" y="86"/>
                    <a:pt x="7" y="85"/>
                  </a:cubicBezTo>
                  <a:cubicBezTo>
                    <a:pt x="7" y="83"/>
                    <a:pt x="4" y="84"/>
                    <a:pt x="4" y="84"/>
                  </a:cubicBezTo>
                  <a:cubicBezTo>
                    <a:pt x="3" y="82"/>
                    <a:pt x="5" y="79"/>
                    <a:pt x="1" y="80"/>
                  </a:cubicBezTo>
                  <a:cubicBezTo>
                    <a:pt x="0" y="73"/>
                    <a:pt x="3" y="71"/>
                    <a:pt x="4" y="66"/>
                  </a:cubicBezTo>
                  <a:cubicBezTo>
                    <a:pt x="5" y="68"/>
                    <a:pt x="11" y="66"/>
                    <a:pt x="11" y="63"/>
                  </a:cubicBezTo>
                  <a:cubicBezTo>
                    <a:pt x="11" y="60"/>
                    <a:pt x="20" y="62"/>
                    <a:pt x="19" y="56"/>
                  </a:cubicBezTo>
                  <a:cubicBezTo>
                    <a:pt x="27" y="57"/>
                    <a:pt x="31" y="53"/>
                    <a:pt x="37" y="53"/>
                  </a:cubicBezTo>
                  <a:cubicBezTo>
                    <a:pt x="39" y="53"/>
                    <a:pt x="38" y="51"/>
                    <a:pt x="37" y="52"/>
                  </a:cubicBezTo>
                  <a:cubicBezTo>
                    <a:pt x="40" y="49"/>
                    <a:pt x="44" y="51"/>
                    <a:pt x="44" y="46"/>
                  </a:cubicBezTo>
                  <a:cubicBezTo>
                    <a:pt x="46" y="46"/>
                    <a:pt x="46" y="47"/>
                    <a:pt x="47" y="47"/>
                  </a:cubicBezTo>
                  <a:cubicBezTo>
                    <a:pt x="51" y="48"/>
                    <a:pt x="46" y="41"/>
                    <a:pt x="51" y="43"/>
                  </a:cubicBezTo>
                  <a:cubicBezTo>
                    <a:pt x="50" y="37"/>
                    <a:pt x="51" y="38"/>
                    <a:pt x="51" y="32"/>
                  </a:cubicBezTo>
                  <a:cubicBezTo>
                    <a:pt x="55" y="32"/>
                    <a:pt x="57" y="34"/>
                    <a:pt x="60" y="35"/>
                  </a:cubicBezTo>
                  <a:cubicBezTo>
                    <a:pt x="61" y="34"/>
                    <a:pt x="61" y="31"/>
                    <a:pt x="64" y="32"/>
                  </a:cubicBezTo>
                  <a:cubicBezTo>
                    <a:pt x="62" y="29"/>
                    <a:pt x="68" y="27"/>
                    <a:pt x="64" y="26"/>
                  </a:cubicBezTo>
                  <a:cubicBezTo>
                    <a:pt x="65" y="25"/>
                    <a:pt x="67" y="25"/>
                    <a:pt x="67" y="22"/>
                  </a:cubicBezTo>
                  <a:cubicBezTo>
                    <a:pt x="71" y="23"/>
                    <a:pt x="69" y="17"/>
                    <a:pt x="74" y="19"/>
                  </a:cubicBezTo>
                  <a:cubicBezTo>
                    <a:pt x="75" y="18"/>
                    <a:pt x="77" y="16"/>
                    <a:pt x="78" y="15"/>
                  </a:cubicBezTo>
                  <a:cubicBezTo>
                    <a:pt x="80" y="16"/>
                    <a:pt x="82" y="17"/>
                    <a:pt x="85" y="16"/>
                  </a:cubicBezTo>
                  <a:cubicBezTo>
                    <a:pt x="82" y="19"/>
                    <a:pt x="86" y="18"/>
                    <a:pt x="87" y="19"/>
                  </a:cubicBezTo>
                  <a:cubicBezTo>
                    <a:pt x="87" y="19"/>
                    <a:pt x="86" y="21"/>
                    <a:pt x="87" y="21"/>
                  </a:cubicBezTo>
                  <a:cubicBezTo>
                    <a:pt x="87" y="21"/>
                    <a:pt x="89" y="20"/>
                    <a:pt x="89" y="21"/>
                  </a:cubicBezTo>
                  <a:cubicBezTo>
                    <a:pt x="90" y="21"/>
                    <a:pt x="91" y="25"/>
                    <a:pt x="95" y="23"/>
                  </a:cubicBezTo>
                  <a:cubicBezTo>
                    <a:pt x="97" y="24"/>
                    <a:pt x="96" y="16"/>
                    <a:pt x="92" y="18"/>
                  </a:cubicBezTo>
                  <a:cubicBezTo>
                    <a:pt x="93" y="16"/>
                    <a:pt x="95" y="16"/>
                    <a:pt x="96" y="15"/>
                  </a:cubicBezTo>
                  <a:cubicBezTo>
                    <a:pt x="97" y="11"/>
                    <a:pt x="98" y="10"/>
                    <a:pt x="102" y="9"/>
                  </a:cubicBezTo>
                  <a:cubicBezTo>
                    <a:pt x="102" y="6"/>
                    <a:pt x="103" y="5"/>
                    <a:pt x="106" y="5"/>
                  </a:cubicBezTo>
                  <a:cubicBezTo>
                    <a:pt x="104" y="9"/>
                    <a:pt x="105" y="7"/>
                    <a:pt x="109" y="7"/>
                  </a:cubicBezTo>
                  <a:cubicBezTo>
                    <a:pt x="115" y="0"/>
                    <a:pt x="126" y="7"/>
                    <a:pt x="134" y="7"/>
                  </a:cubicBezTo>
                </a:path>
              </a:pathLst>
            </a:custGeom>
            <a:solidFill>
              <a:schemeClr val="accent1"/>
            </a:solidFill>
            <a:ln>
              <a:noFill/>
            </a:ln>
            <a:effectLst/>
            <a:extLst/>
          </p:spPr>
          <p:txBody>
            <a:bodyPr/>
            <a:lstStyle/>
            <a:p>
              <a:pPr defTabSz="1228435">
                <a:defRPr/>
              </a:pPr>
              <a:endParaRPr lang="zh-CN" altLang="en-US" sz="2400">
                <a:cs typeface="+mn-ea"/>
                <a:sym typeface="+mn-lt"/>
              </a:endParaRPr>
            </a:p>
          </p:txBody>
        </p:sp>
      </p:grpSp>
      <p:sp>
        <p:nvSpPr>
          <p:cNvPr id="115" name="流程图: 联系 8"/>
          <p:cNvSpPr/>
          <p:nvPr/>
        </p:nvSpPr>
        <p:spPr>
          <a:xfrm>
            <a:off x="6551551" y="4098768"/>
            <a:ext cx="635000" cy="944033"/>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3"/>
          </a:solidFill>
          <a:ln w="19050">
            <a:solidFill>
              <a:schemeClr val="bg1">
                <a:lumMod val="95000"/>
              </a:schemeClr>
            </a:solid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28435">
              <a:defRPr/>
            </a:pPr>
            <a:endParaRPr lang="zh-CN" altLang="en-US">
              <a:cs typeface="+mn-ea"/>
              <a:sym typeface="+mn-lt"/>
            </a:endParaRPr>
          </a:p>
        </p:txBody>
      </p:sp>
      <p:sp>
        <p:nvSpPr>
          <p:cNvPr id="116" name="流程图: 联系 8"/>
          <p:cNvSpPr/>
          <p:nvPr/>
        </p:nvSpPr>
        <p:spPr>
          <a:xfrm>
            <a:off x="4710379" y="2307054"/>
            <a:ext cx="635000" cy="944033"/>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2"/>
          </a:solidFill>
          <a:ln w="19050">
            <a:solidFill>
              <a:schemeClr val="bg1">
                <a:lumMod val="95000"/>
              </a:schemeClr>
            </a:solid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28435">
              <a:defRPr/>
            </a:pPr>
            <a:endParaRPr lang="zh-CN" altLang="en-US">
              <a:cs typeface="+mn-ea"/>
              <a:sym typeface="+mn-lt"/>
            </a:endParaRPr>
          </a:p>
        </p:txBody>
      </p:sp>
      <p:sp>
        <p:nvSpPr>
          <p:cNvPr id="117" name="流程图: 联系 8"/>
          <p:cNvSpPr/>
          <p:nvPr/>
        </p:nvSpPr>
        <p:spPr>
          <a:xfrm>
            <a:off x="1276817" y="1855101"/>
            <a:ext cx="635000" cy="944033"/>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1"/>
          </a:solidFill>
          <a:ln w="19050">
            <a:solidFill>
              <a:schemeClr val="bg1">
                <a:lumMod val="95000"/>
              </a:schemeClr>
            </a:solid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28435">
              <a:defRPr/>
            </a:pPr>
            <a:endParaRPr lang="zh-CN" altLang="en-US" dirty="0">
              <a:cs typeface="+mn-ea"/>
              <a:sym typeface="+mn-lt"/>
            </a:endParaRPr>
          </a:p>
        </p:txBody>
      </p:sp>
      <p:sp>
        <p:nvSpPr>
          <p:cNvPr id="118" name="矩形 117"/>
          <p:cNvSpPr/>
          <p:nvPr/>
        </p:nvSpPr>
        <p:spPr>
          <a:xfrm>
            <a:off x="8124395" y="1796819"/>
            <a:ext cx="1856598" cy="379656"/>
          </a:xfrm>
          <a:prstGeom prst="rect">
            <a:avLst/>
          </a:prstGeom>
        </p:spPr>
        <p:txBody>
          <a:bodyPr wrap="none">
            <a:spAutoFit/>
          </a:bodyPr>
          <a:lstStyle/>
          <a:p>
            <a:r>
              <a:rPr lang="zh-CN" altLang="en-US" sz="1867" b="1" dirty="0">
                <a:solidFill>
                  <a:schemeClr val="tx1">
                    <a:lumMod val="75000"/>
                    <a:lumOff val="25000"/>
                  </a:schemeClr>
                </a:solidFill>
                <a:cs typeface="+mn-ea"/>
                <a:sym typeface="+mn-lt"/>
              </a:rPr>
              <a:t>单击添加标题一</a:t>
            </a:r>
          </a:p>
        </p:txBody>
      </p:sp>
      <p:sp>
        <p:nvSpPr>
          <p:cNvPr id="119" name="矩形 118"/>
          <p:cNvSpPr/>
          <p:nvPr/>
        </p:nvSpPr>
        <p:spPr>
          <a:xfrm>
            <a:off x="8176391" y="3110967"/>
            <a:ext cx="1856598" cy="379656"/>
          </a:xfrm>
          <a:prstGeom prst="rect">
            <a:avLst/>
          </a:prstGeom>
        </p:spPr>
        <p:txBody>
          <a:bodyPr wrap="none">
            <a:spAutoFit/>
          </a:bodyPr>
          <a:lstStyle/>
          <a:p>
            <a:r>
              <a:rPr lang="zh-CN" altLang="en-US" sz="1867" b="1" dirty="0">
                <a:solidFill>
                  <a:schemeClr val="tx1">
                    <a:lumMod val="75000"/>
                    <a:lumOff val="25000"/>
                  </a:schemeClr>
                </a:solidFill>
                <a:cs typeface="+mn-ea"/>
                <a:sym typeface="+mn-lt"/>
              </a:rPr>
              <a:t>单击添加标题二</a:t>
            </a:r>
          </a:p>
        </p:txBody>
      </p:sp>
      <p:sp>
        <p:nvSpPr>
          <p:cNvPr id="120" name="矩形 119"/>
          <p:cNvSpPr/>
          <p:nvPr/>
        </p:nvSpPr>
        <p:spPr>
          <a:xfrm>
            <a:off x="8238944" y="4466045"/>
            <a:ext cx="1856598" cy="379656"/>
          </a:xfrm>
          <a:prstGeom prst="rect">
            <a:avLst/>
          </a:prstGeom>
        </p:spPr>
        <p:txBody>
          <a:bodyPr wrap="none">
            <a:spAutoFit/>
          </a:bodyPr>
          <a:lstStyle/>
          <a:p>
            <a:r>
              <a:rPr lang="zh-CN" altLang="en-US" sz="1867" b="1" dirty="0">
                <a:solidFill>
                  <a:schemeClr val="tx1">
                    <a:lumMod val="75000"/>
                    <a:lumOff val="25000"/>
                  </a:schemeClr>
                </a:solidFill>
                <a:cs typeface="+mn-ea"/>
                <a:sym typeface="+mn-lt"/>
              </a:rPr>
              <a:t>单击添加标题三</a:t>
            </a:r>
          </a:p>
        </p:txBody>
      </p:sp>
      <p:cxnSp>
        <p:nvCxnSpPr>
          <p:cNvPr id="121" name="直接连接符 120"/>
          <p:cNvCxnSpPr/>
          <p:nvPr/>
        </p:nvCxnSpPr>
        <p:spPr>
          <a:xfrm>
            <a:off x="8200562" y="2282621"/>
            <a:ext cx="2609175"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2" name="直接连接符 121"/>
          <p:cNvCxnSpPr/>
          <p:nvPr/>
        </p:nvCxnSpPr>
        <p:spPr>
          <a:xfrm>
            <a:off x="8238569" y="3597897"/>
            <a:ext cx="2609175"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3" name="直接连接符 122"/>
          <p:cNvCxnSpPr/>
          <p:nvPr/>
        </p:nvCxnSpPr>
        <p:spPr>
          <a:xfrm>
            <a:off x="8307825" y="4952977"/>
            <a:ext cx="2609175" cy="0"/>
          </a:xfrm>
          <a:prstGeom prst="line">
            <a:avLst/>
          </a:prstGeom>
          <a:noFill/>
          <a:ln w="12700" cap="flat" cmpd="sng" algn="ctr">
            <a:solidFill>
              <a:sysClr val="window" lastClr="FFFFFF">
                <a:lumMod val="50000"/>
              </a:sysClr>
            </a:solidFill>
            <a:prstDash val="dash"/>
            <a:headEnd type="none" w="med" len="med"/>
            <a:tailEnd type="none" w="med" len="med"/>
          </a:ln>
          <a:effectLst/>
        </p:spPr>
      </p:cxnSp>
      <p:sp>
        <p:nvSpPr>
          <p:cNvPr id="124" name="TextBox 615"/>
          <p:cNvSpPr txBox="1"/>
          <p:nvPr/>
        </p:nvSpPr>
        <p:spPr>
          <a:xfrm>
            <a:off x="8112225" y="2298263"/>
            <a:ext cx="3339308" cy="543867"/>
          </a:xfrm>
          <a:prstGeom prst="rect">
            <a:avLst/>
          </a:prstGeom>
          <a:noFill/>
        </p:spPr>
        <p:txBody>
          <a:bodyPr wrap="square" rtlCol="0">
            <a:spAutoFit/>
          </a:bodyPr>
          <a:lstStyle/>
          <a:p>
            <a:r>
              <a:rPr lang="zh-CN" altLang="en-US" sz="1467" dirty="0">
                <a:solidFill>
                  <a:schemeClr val="tx1">
                    <a:lumMod val="75000"/>
                    <a:lumOff val="25000"/>
                  </a:schemeClr>
                </a:solidFill>
                <a:cs typeface="+mn-ea"/>
                <a:sym typeface="+mn-lt"/>
              </a:rPr>
              <a:t>点击输入简要文本内容，文字内容需概况精炼的说明该分项内容</a:t>
            </a:r>
            <a:endParaRPr lang="en-US" altLang="zh-CN" sz="1467" dirty="0">
              <a:solidFill>
                <a:schemeClr val="tx1">
                  <a:lumMod val="75000"/>
                  <a:lumOff val="25000"/>
                </a:schemeClr>
              </a:solidFill>
              <a:cs typeface="+mn-ea"/>
              <a:sym typeface="+mn-lt"/>
            </a:endParaRPr>
          </a:p>
        </p:txBody>
      </p:sp>
      <p:sp>
        <p:nvSpPr>
          <p:cNvPr id="125" name="TextBox 616"/>
          <p:cNvSpPr txBox="1"/>
          <p:nvPr/>
        </p:nvSpPr>
        <p:spPr>
          <a:xfrm>
            <a:off x="8162522" y="3612413"/>
            <a:ext cx="3310076" cy="584775"/>
          </a:xfrm>
          <a:prstGeom prst="rect">
            <a:avLst/>
          </a:prstGeom>
          <a:noFill/>
        </p:spPr>
        <p:txBody>
          <a:bodyPr wrap="square" rtlCol="0">
            <a:spAutoFit/>
          </a:bodyPr>
          <a:lstStyle/>
          <a:p>
            <a:r>
              <a:rPr lang="zh-CN" altLang="en-US" sz="1600" dirty="0">
                <a:solidFill>
                  <a:schemeClr val="tx1">
                    <a:lumMod val="75000"/>
                    <a:lumOff val="25000"/>
                  </a:schemeClr>
                </a:solidFill>
                <a:cs typeface="+mn-ea"/>
                <a:sym typeface="+mn-lt"/>
              </a:rPr>
              <a:t>点击输入简要文本内容，文字内容需概况精炼的说明该分项内容</a:t>
            </a:r>
            <a:endParaRPr lang="en-US" altLang="zh-CN" sz="1600" dirty="0">
              <a:solidFill>
                <a:schemeClr val="tx1">
                  <a:lumMod val="75000"/>
                  <a:lumOff val="25000"/>
                </a:schemeClr>
              </a:solidFill>
              <a:cs typeface="+mn-ea"/>
              <a:sym typeface="+mn-lt"/>
            </a:endParaRPr>
          </a:p>
        </p:txBody>
      </p:sp>
      <p:sp>
        <p:nvSpPr>
          <p:cNvPr id="126" name="TextBox 617"/>
          <p:cNvSpPr txBox="1"/>
          <p:nvPr/>
        </p:nvSpPr>
        <p:spPr>
          <a:xfrm>
            <a:off x="8226205" y="4967493"/>
            <a:ext cx="3342403" cy="584775"/>
          </a:xfrm>
          <a:prstGeom prst="rect">
            <a:avLst/>
          </a:prstGeom>
          <a:noFill/>
        </p:spPr>
        <p:txBody>
          <a:bodyPr wrap="square" rtlCol="0">
            <a:spAutoFit/>
          </a:bodyPr>
          <a:lstStyle/>
          <a:p>
            <a:r>
              <a:rPr lang="zh-CN" altLang="en-US" sz="1600" dirty="0">
                <a:solidFill>
                  <a:schemeClr val="tx1">
                    <a:lumMod val="75000"/>
                    <a:lumOff val="25000"/>
                  </a:schemeClr>
                </a:solidFill>
                <a:cs typeface="+mn-ea"/>
                <a:sym typeface="+mn-lt"/>
              </a:rPr>
              <a:t>点击输入简要文本内容，文字内容需概况精炼的说明该分项内容</a:t>
            </a:r>
            <a:endParaRPr lang="en-US" altLang="zh-CN" sz="1600" dirty="0">
              <a:solidFill>
                <a:schemeClr val="tx1">
                  <a:lumMod val="75000"/>
                  <a:lumOff val="25000"/>
                </a:schemeClr>
              </a:solidFill>
              <a:cs typeface="+mn-ea"/>
              <a:sym typeface="+mn-lt"/>
            </a:endParaRPr>
          </a:p>
        </p:txBody>
      </p:sp>
      <p:sp>
        <p:nvSpPr>
          <p:cNvPr id="127" name="矩形 126"/>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3164709237"/>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10" presetClass="entr" presetSubtype="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par>
                          <p:cTn id="19" fill="hold">
                            <p:stCondLst>
                              <p:cond delay="1535"/>
                            </p:stCondLst>
                            <p:childTnLst>
                              <p:par>
                                <p:cTn id="20" presetID="2" presetClass="entr" presetSubtype="1" fill="hold" grpId="0" nodeType="afterEffect">
                                  <p:stCondLst>
                                    <p:cond delay="0"/>
                                  </p:stCondLst>
                                  <p:childTnLst>
                                    <p:set>
                                      <p:cBhvr>
                                        <p:cTn id="21" dur="1" fill="hold">
                                          <p:stCondLst>
                                            <p:cond delay="0"/>
                                          </p:stCondLst>
                                        </p:cTn>
                                        <p:tgtEl>
                                          <p:spTgt spid="117"/>
                                        </p:tgtEl>
                                        <p:attrNameLst>
                                          <p:attrName>style.visibility</p:attrName>
                                        </p:attrNameLst>
                                      </p:cBhvr>
                                      <p:to>
                                        <p:strVal val="visible"/>
                                      </p:to>
                                    </p:set>
                                    <p:anim calcmode="lin" valueType="num">
                                      <p:cBhvr additive="base">
                                        <p:cTn id="22" dur="500" fill="hold"/>
                                        <p:tgtEl>
                                          <p:spTgt spid="117"/>
                                        </p:tgtEl>
                                        <p:attrNameLst>
                                          <p:attrName>ppt_x</p:attrName>
                                        </p:attrNameLst>
                                      </p:cBhvr>
                                      <p:tavLst>
                                        <p:tav tm="0">
                                          <p:val>
                                            <p:strVal val="#ppt_x"/>
                                          </p:val>
                                        </p:tav>
                                        <p:tav tm="100000">
                                          <p:val>
                                            <p:strVal val="#ppt_x"/>
                                          </p:val>
                                        </p:tav>
                                      </p:tavLst>
                                    </p:anim>
                                    <p:anim calcmode="lin" valueType="num">
                                      <p:cBhvr additive="base">
                                        <p:cTn id="23" dur="500" fill="hold"/>
                                        <p:tgtEl>
                                          <p:spTgt spid="117"/>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16"/>
                                        </p:tgtEl>
                                        <p:attrNameLst>
                                          <p:attrName>style.visibility</p:attrName>
                                        </p:attrNameLst>
                                      </p:cBhvr>
                                      <p:to>
                                        <p:strVal val="visible"/>
                                      </p:to>
                                    </p:set>
                                    <p:anim calcmode="lin" valueType="num">
                                      <p:cBhvr additive="base">
                                        <p:cTn id="26" dur="500" fill="hold"/>
                                        <p:tgtEl>
                                          <p:spTgt spid="116"/>
                                        </p:tgtEl>
                                        <p:attrNameLst>
                                          <p:attrName>ppt_x</p:attrName>
                                        </p:attrNameLst>
                                      </p:cBhvr>
                                      <p:tavLst>
                                        <p:tav tm="0">
                                          <p:val>
                                            <p:strVal val="#ppt_x"/>
                                          </p:val>
                                        </p:tav>
                                        <p:tav tm="100000">
                                          <p:val>
                                            <p:strVal val="#ppt_x"/>
                                          </p:val>
                                        </p:tav>
                                      </p:tavLst>
                                    </p:anim>
                                    <p:anim calcmode="lin" valueType="num">
                                      <p:cBhvr additive="base">
                                        <p:cTn id="27" dur="500" fill="hold"/>
                                        <p:tgtEl>
                                          <p:spTgt spid="11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5"/>
                                        </p:tgtEl>
                                        <p:attrNameLst>
                                          <p:attrName>style.visibility</p:attrName>
                                        </p:attrNameLst>
                                      </p:cBhvr>
                                      <p:to>
                                        <p:strVal val="visible"/>
                                      </p:to>
                                    </p:set>
                                    <p:anim calcmode="lin" valueType="num">
                                      <p:cBhvr additive="base">
                                        <p:cTn id="30" dur="500" fill="hold"/>
                                        <p:tgtEl>
                                          <p:spTgt spid="115"/>
                                        </p:tgtEl>
                                        <p:attrNameLst>
                                          <p:attrName>ppt_x</p:attrName>
                                        </p:attrNameLst>
                                      </p:cBhvr>
                                      <p:tavLst>
                                        <p:tav tm="0">
                                          <p:val>
                                            <p:strVal val="#ppt_x"/>
                                          </p:val>
                                        </p:tav>
                                        <p:tav tm="100000">
                                          <p:val>
                                            <p:strVal val="#ppt_x"/>
                                          </p:val>
                                        </p:tav>
                                      </p:tavLst>
                                    </p:anim>
                                    <p:anim calcmode="lin" valueType="num">
                                      <p:cBhvr additive="base">
                                        <p:cTn id="31" dur="500" fill="hold"/>
                                        <p:tgtEl>
                                          <p:spTgt spid="115"/>
                                        </p:tgtEl>
                                        <p:attrNameLst>
                                          <p:attrName>ppt_y</p:attrName>
                                        </p:attrNameLst>
                                      </p:cBhvr>
                                      <p:tavLst>
                                        <p:tav tm="0">
                                          <p:val>
                                            <p:strVal val="0-#ppt_h/2"/>
                                          </p:val>
                                        </p:tav>
                                        <p:tav tm="100000">
                                          <p:val>
                                            <p:strVal val="#ppt_y"/>
                                          </p:val>
                                        </p:tav>
                                      </p:tavLst>
                                    </p:anim>
                                  </p:childTnLst>
                                </p:cTn>
                              </p:par>
                              <p:par>
                                <p:cTn id="32" presetID="10" presetClass="entr" presetSubtype="0" fill="hold" grpId="0" nodeType="withEffect">
                                  <p:stCondLst>
                                    <p:cond delay="1000"/>
                                  </p:stCondLst>
                                  <p:childTnLst>
                                    <p:set>
                                      <p:cBhvr>
                                        <p:cTn id="33" dur="1" fill="hold">
                                          <p:stCondLst>
                                            <p:cond delay="0"/>
                                          </p:stCondLst>
                                        </p:cTn>
                                        <p:tgtEl>
                                          <p:spTgt spid="124"/>
                                        </p:tgtEl>
                                        <p:attrNameLst>
                                          <p:attrName>style.visibility</p:attrName>
                                        </p:attrNameLst>
                                      </p:cBhvr>
                                      <p:to>
                                        <p:strVal val="visible"/>
                                      </p:to>
                                    </p:set>
                                    <p:animEffect transition="in" filter="fade">
                                      <p:cBhvr>
                                        <p:cTn id="34" dur="500"/>
                                        <p:tgtEl>
                                          <p:spTgt spid="124"/>
                                        </p:tgtEl>
                                      </p:cBhvr>
                                    </p:animEffect>
                                  </p:childTnLst>
                                </p:cTn>
                              </p:par>
                              <p:par>
                                <p:cTn id="35" presetID="10" presetClass="entr" presetSubtype="0" fill="hold" grpId="0" nodeType="withEffect">
                                  <p:stCondLst>
                                    <p:cond delay="1000"/>
                                  </p:stCondLst>
                                  <p:childTnLst>
                                    <p:set>
                                      <p:cBhvr>
                                        <p:cTn id="36" dur="1" fill="hold">
                                          <p:stCondLst>
                                            <p:cond delay="0"/>
                                          </p:stCondLst>
                                        </p:cTn>
                                        <p:tgtEl>
                                          <p:spTgt spid="125"/>
                                        </p:tgtEl>
                                        <p:attrNameLst>
                                          <p:attrName>style.visibility</p:attrName>
                                        </p:attrNameLst>
                                      </p:cBhvr>
                                      <p:to>
                                        <p:strVal val="visible"/>
                                      </p:to>
                                    </p:set>
                                    <p:animEffect transition="in" filter="fade">
                                      <p:cBhvr>
                                        <p:cTn id="37" dur="500"/>
                                        <p:tgtEl>
                                          <p:spTgt spid="125"/>
                                        </p:tgtEl>
                                      </p:cBhvr>
                                    </p:animEffect>
                                  </p:childTnLst>
                                </p:cTn>
                              </p:par>
                              <p:par>
                                <p:cTn id="38" presetID="10" presetClass="entr" presetSubtype="0" fill="hold" grpId="0" nodeType="withEffect">
                                  <p:stCondLst>
                                    <p:cond delay="1000"/>
                                  </p:stCondLst>
                                  <p:childTnLst>
                                    <p:set>
                                      <p:cBhvr>
                                        <p:cTn id="39" dur="1" fill="hold">
                                          <p:stCondLst>
                                            <p:cond delay="0"/>
                                          </p:stCondLst>
                                        </p:cTn>
                                        <p:tgtEl>
                                          <p:spTgt spid="126"/>
                                        </p:tgtEl>
                                        <p:attrNameLst>
                                          <p:attrName>style.visibility</p:attrName>
                                        </p:attrNameLst>
                                      </p:cBhvr>
                                      <p:to>
                                        <p:strVal val="visible"/>
                                      </p:to>
                                    </p:set>
                                    <p:animEffect transition="in" filter="fade">
                                      <p:cBhvr>
                                        <p:cTn id="40" dur="500"/>
                                        <p:tgtEl>
                                          <p:spTgt spid="126"/>
                                        </p:tgtEl>
                                      </p:cBhvr>
                                    </p:animEffect>
                                  </p:childTnLst>
                                </p:cTn>
                              </p:par>
                              <p:par>
                                <p:cTn id="41" presetID="22" presetClass="entr" presetSubtype="8" fill="hold" grpId="0" nodeType="withEffect">
                                  <p:stCondLst>
                                    <p:cond delay="500"/>
                                  </p:stCondLst>
                                  <p:childTnLst>
                                    <p:set>
                                      <p:cBhvr>
                                        <p:cTn id="42" dur="1" fill="hold">
                                          <p:stCondLst>
                                            <p:cond delay="0"/>
                                          </p:stCondLst>
                                        </p:cTn>
                                        <p:tgtEl>
                                          <p:spTgt spid="118"/>
                                        </p:tgtEl>
                                        <p:attrNameLst>
                                          <p:attrName>style.visibility</p:attrName>
                                        </p:attrNameLst>
                                      </p:cBhvr>
                                      <p:to>
                                        <p:strVal val="visible"/>
                                      </p:to>
                                    </p:set>
                                    <p:animEffect transition="in" filter="wipe(left)">
                                      <p:cBhvr>
                                        <p:cTn id="43" dur="500"/>
                                        <p:tgtEl>
                                          <p:spTgt spid="118"/>
                                        </p:tgtEl>
                                      </p:cBhvr>
                                    </p:animEffect>
                                  </p:childTnLst>
                                </p:cTn>
                              </p:par>
                              <p:par>
                                <p:cTn id="44" presetID="22" presetClass="entr" presetSubtype="8" fill="hold" grpId="0" nodeType="withEffect">
                                  <p:stCondLst>
                                    <p:cond delay="500"/>
                                  </p:stCondLst>
                                  <p:childTnLst>
                                    <p:set>
                                      <p:cBhvr>
                                        <p:cTn id="45" dur="1" fill="hold">
                                          <p:stCondLst>
                                            <p:cond delay="0"/>
                                          </p:stCondLst>
                                        </p:cTn>
                                        <p:tgtEl>
                                          <p:spTgt spid="119"/>
                                        </p:tgtEl>
                                        <p:attrNameLst>
                                          <p:attrName>style.visibility</p:attrName>
                                        </p:attrNameLst>
                                      </p:cBhvr>
                                      <p:to>
                                        <p:strVal val="visible"/>
                                      </p:to>
                                    </p:set>
                                    <p:animEffect transition="in" filter="wipe(left)">
                                      <p:cBhvr>
                                        <p:cTn id="46" dur="500"/>
                                        <p:tgtEl>
                                          <p:spTgt spid="119"/>
                                        </p:tgtEl>
                                      </p:cBhvr>
                                    </p:animEffect>
                                  </p:childTnLst>
                                </p:cTn>
                              </p:par>
                              <p:par>
                                <p:cTn id="47" presetID="22" presetClass="entr" presetSubtype="8" fill="hold" grpId="0" nodeType="withEffect">
                                  <p:stCondLst>
                                    <p:cond delay="500"/>
                                  </p:stCondLst>
                                  <p:childTnLst>
                                    <p:set>
                                      <p:cBhvr>
                                        <p:cTn id="48" dur="1" fill="hold">
                                          <p:stCondLst>
                                            <p:cond delay="0"/>
                                          </p:stCondLst>
                                        </p:cTn>
                                        <p:tgtEl>
                                          <p:spTgt spid="120"/>
                                        </p:tgtEl>
                                        <p:attrNameLst>
                                          <p:attrName>style.visibility</p:attrName>
                                        </p:attrNameLst>
                                      </p:cBhvr>
                                      <p:to>
                                        <p:strVal val="visible"/>
                                      </p:to>
                                    </p:set>
                                    <p:animEffect transition="in" filter="wipe(left)">
                                      <p:cBhvr>
                                        <p:cTn id="49" dur="500"/>
                                        <p:tgtEl>
                                          <p:spTgt spid="120"/>
                                        </p:tgtEl>
                                      </p:cBhvr>
                                    </p:animEffect>
                                  </p:childTnLst>
                                </p:cTn>
                              </p:par>
                              <p:par>
                                <p:cTn id="50" presetID="22" presetClass="entr" presetSubtype="8" fill="hold" nodeType="withEffect">
                                  <p:stCondLst>
                                    <p:cond delay="500"/>
                                  </p:stCondLst>
                                  <p:childTnLst>
                                    <p:set>
                                      <p:cBhvr>
                                        <p:cTn id="51" dur="1" fill="hold">
                                          <p:stCondLst>
                                            <p:cond delay="0"/>
                                          </p:stCondLst>
                                        </p:cTn>
                                        <p:tgtEl>
                                          <p:spTgt spid="121"/>
                                        </p:tgtEl>
                                        <p:attrNameLst>
                                          <p:attrName>style.visibility</p:attrName>
                                        </p:attrNameLst>
                                      </p:cBhvr>
                                      <p:to>
                                        <p:strVal val="visible"/>
                                      </p:to>
                                    </p:set>
                                    <p:animEffect transition="in" filter="wipe(left)">
                                      <p:cBhvr>
                                        <p:cTn id="52" dur="500"/>
                                        <p:tgtEl>
                                          <p:spTgt spid="121"/>
                                        </p:tgtEl>
                                      </p:cBhvr>
                                    </p:animEffect>
                                  </p:childTnLst>
                                </p:cTn>
                              </p:par>
                              <p:par>
                                <p:cTn id="53" presetID="22" presetClass="entr" presetSubtype="8" fill="hold" nodeType="withEffect">
                                  <p:stCondLst>
                                    <p:cond delay="1000"/>
                                  </p:stCondLst>
                                  <p:childTnLst>
                                    <p:set>
                                      <p:cBhvr>
                                        <p:cTn id="54" dur="1" fill="hold">
                                          <p:stCondLst>
                                            <p:cond delay="0"/>
                                          </p:stCondLst>
                                        </p:cTn>
                                        <p:tgtEl>
                                          <p:spTgt spid="122"/>
                                        </p:tgtEl>
                                        <p:attrNameLst>
                                          <p:attrName>style.visibility</p:attrName>
                                        </p:attrNameLst>
                                      </p:cBhvr>
                                      <p:to>
                                        <p:strVal val="visible"/>
                                      </p:to>
                                    </p:set>
                                    <p:animEffect transition="in" filter="wipe(left)">
                                      <p:cBhvr>
                                        <p:cTn id="55" dur="500"/>
                                        <p:tgtEl>
                                          <p:spTgt spid="122"/>
                                        </p:tgtEl>
                                      </p:cBhvr>
                                    </p:animEffect>
                                  </p:childTnLst>
                                </p:cTn>
                              </p:par>
                              <p:par>
                                <p:cTn id="56" presetID="22" presetClass="entr" presetSubtype="8" fill="hold" nodeType="withEffect">
                                  <p:stCondLst>
                                    <p:cond delay="1000"/>
                                  </p:stCondLst>
                                  <p:childTnLst>
                                    <p:set>
                                      <p:cBhvr>
                                        <p:cTn id="57" dur="1" fill="hold">
                                          <p:stCondLst>
                                            <p:cond delay="0"/>
                                          </p:stCondLst>
                                        </p:cTn>
                                        <p:tgtEl>
                                          <p:spTgt spid="123"/>
                                        </p:tgtEl>
                                        <p:attrNameLst>
                                          <p:attrName>style.visibility</p:attrName>
                                        </p:attrNameLst>
                                      </p:cBhvr>
                                      <p:to>
                                        <p:strVal val="visible"/>
                                      </p:to>
                                    </p:set>
                                    <p:animEffect transition="in" filter="wipe(left)">
                                      <p:cBhvr>
                                        <p:cTn id="58" dur="500"/>
                                        <p:tgtEl>
                                          <p:spTgt spid="123"/>
                                        </p:tgtEl>
                                      </p:cBhvr>
                                    </p:animEffect>
                                  </p:childTnLst>
                                </p:cTn>
                              </p:par>
                            </p:childTnLst>
                          </p:cTn>
                        </p:par>
                        <p:par>
                          <p:cTn id="59" fill="hold">
                            <p:stCondLst>
                              <p:cond delay="3035"/>
                            </p:stCondLst>
                            <p:childTnLst>
                              <p:par>
                                <p:cTn id="60" presetID="22" presetClass="entr" presetSubtype="8" fill="hold" grpId="0" nodeType="afterEffect">
                                  <p:stCondLst>
                                    <p:cond delay="0"/>
                                  </p:stCondLst>
                                  <p:childTnLst>
                                    <p:set>
                                      <p:cBhvr>
                                        <p:cTn id="61" dur="1" fill="hold">
                                          <p:stCondLst>
                                            <p:cond delay="0"/>
                                          </p:stCondLst>
                                        </p:cTn>
                                        <p:tgtEl>
                                          <p:spTgt spid="127"/>
                                        </p:tgtEl>
                                        <p:attrNameLst>
                                          <p:attrName>style.visibility</p:attrName>
                                        </p:attrNameLst>
                                      </p:cBhvr>
                                      <p:to>
                                        <p:strVal val="visible"/>
                                      </p:to>
                                    </p:set>
                                    <p:animEffect transition="in" filter="wipe(left)">
                                      <p:cBhvr>
                                        <p:cTn id="62"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15" grpId="0" animBg="1"/>
      <p:bldP spid="116" grpId="0" animBg="1"/>
      <p:bldP spid="117" grpId="0" animBg="1"/>
      <p:bldP spid="118" grpId="0"/>
      <p:bldP spid="119" grpId="0"/>
      <p:bldP spid="120" grpId="0"/>
      <p:bldP spid="124" grpId="0"/>
      <p:bldP spid="125" grpId="0"/>
      <p:bldP spid="126" grpId="0"/>
      <p:bldP spid="1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982946"/>
            <a:ext cx="12192000" cy="5891957"/>
            <a:chOff x="0" y="982946"/>
            <a:chExt cx="12192000" cy="5891957"/>
          </a:xfrm>
        </p:grpSpPr>
        <p:pic>
          <p:nvPicPr>
            <p:cNvPr id="9" name="图片 8"/>
            <p:cNvPicPr>
              <a:picLocks noChangeAspect="1"/>
            </p:cNvPicPr>
            <p:nvPr/>
          </p:nvPicPr>
          <p:blipFill rotWithShape="1">
            <a:blip r:embed="rId3">
              <a:extLst>
                <a:ext uri="{28A0092B-C50C-407E-A947-70E740481C1C}">
                  <a14:useLocalDpi xmlns:a14="http://schemas.microsoft.com/office/drawing/2010/main" xmlns="" val="0"/>
                </a:ext>
              </a:extLst>
            </a:blip>
            <a:srcRect l="7824" t="22645" r="7824"/>
            <a:stretch/>
          </p:blipFill>
          <p:spPr>
            <a:xfrm>
              <a:off x="0" y="1553028"/>
              <a:ext cx="12192000" cy="5304971"/>
            </a:xfrm>
            <a:prstGeom prst="rect">
              <a:avLst/>
            </a:prstGeom>
          </p:spPr>
        </p:pic>
        <p:sp>
          <p:nvSpPr>
            <p:cNvPr id="10" name="矩形 9"/>
            <p:cNvSpPr/>
            <p:nvPr/>
          </p:nvSpPr>
          <p:spPr>
            <a:xfrm>
              <a:off x="0" y="1553029"/>
              <a:ext cx="12192000" cy="5321874"/>
            </a:xfrm>
            <a:prstGeom prst="rect">
              <a:avLst/>
            </a:prstGeom>
            <a:gradFill>
              <a:gsLst>
                <a:gs pos="0">
                  <a:srgbClr val="263770"/>
                </a:gs>
                <a:gs pos="46494">
                  <a:srgbClr val="1B2447"/>
                </a:gs>
                <a:gs pos="82000">
                  <a:srgbClr val="263770">
                    <a:alpha val="51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a:solidFill>
                  <a:srgbClr val="E6E6E6"/>
                </a:solidFill>
                <a:cs typeface="+mn-ea"/>
                <a:sym typeface="+mn-lt"/>
              </a:endParaRPr>
            </a:p>
          </p:txBody>
        </p:sp>
        <p:sp>
          <p:nvSpPr>
            <p:cNvPr id="11" name="矩形 10"/>
            <p:cNvSpPr/>
            <p:nvPr/>
          </p:nvSpPr>
          <p:spPr>
            <a:xfrm>
              <a:off x="4712403" y="982946"/>
              <a:ext cx="2693598" cy="258460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r>
                <a:rPr lang="en-US" altLang="zh-CN" sz="12000" dirty="0" smtClean="0">
                  <a:cs typeface="+mn-ea"/>
                  <a:sym typeface="+mn-lt"/>
                </a:rPr>
                <a:t>03</a:t>
              </a:r>
              <a:endParaRPr lang="zh-CN" altLang="en-US" sz="12000" dirty="0">
                <a:cs typeface="+mn-ea"/>
                <a:sym typeface="+mn-lt"/>
              </a:endParaRPr>
            </a:p>
          </p:txBody>
        </p:sp>
      </p:grpSp>
      <p:sp>
        <p:nvSpPr>
          <p:cNvPr id="4" name="文本框 3"/>
          <p:cNvSpPr txBox="1"/>
          <p:nvPr/>
        </p:nvSpPr>
        <p:spPr>
          <a:xfrm>
            <a:off x="3601341" y="4406731"/>
            <a:ext cx="4987730" cy="581046"/>
          </a:xfrm>
          <a:prstGeom prst="rect">
            <a:avLst/>
          </a:prstGeom>
          <a:noFill/>
          <a:effectLst/>
        </p:spPr>
        <p:txBody>
          <a:bodyPr wrap="square" lIns="91431" tIns="45715" rIns="91431" bIns="45715" rtlCol="0">
            <a:spAutoFit/>
          </a:bodyPr>
          <a:lstStyle/>
          <a:p>
            <a:pPr lvl="0" algn="ctr">
              <a:lnSpc>
                <a:spcPct val="150000"/>
              </a:lnSpc>
            </a:pPr>
            <a:r>
              <a:rPr lang="zh-CN" altLang="en-US" sz="2400" dirty="0">
                <a:solidFill>
                  <a:schemeClr val="bg1"/>
                </a:solidFill>
                <a:cs typeface="+mn-ea"/>
                <a:sym typeface="+mn-lt"/>
              </a:rPr>
              <a:t>岗位需求</a:t>
            </a:r>
            <a:endParaRPr lang="en-US" altLang="zh-CN" sz="2400" dirty="0">
              <a:solidFill>
                <a:schemeClr val="bg1"/>
              </a:solidFill>
              <a:cs typeface="+mn-ea"/>
              <a:sym typeface="+mn-lt"/>
            </a:endParaRPr>
          </a:p>
        </p:txBody>
      </p:sp>
      <p:sp>
        <p:nvSpPr>
          <p:cNvPr id="5" name="文本框 3"/>
          <p:cNvSpPr txBox="1"/>
          <p:nvPr/>
        </p:nvSpPr>
        <p:spPr>
          <a:xfrm>
            <a:off x="2825089" y="3847853"/>
            <a:ext cx="6540236" cy="707876"/>
          </a:xfrm>
          <a:prstGeom prst="rect">
            <a:avLst/>
          </a:prstGeom>
          <a:noFill/>
          <a:effectLst/>
        </p:spPr>
        <p:txBody>
          <a:bodyPr wrap="square" lIns="91431" tIns="45715" rIns="91431" bIns="45715" rtlCol="0">
            <a:spAutoFit/>
          </a:bodyPr>
          <a:lstStyle/>
          <a:p>
            <a:pPr algn="ctr"/>
            <a:r>
              <a:rPr lang="zh-CN" altLang="en-US" sz="4000" b="1" dirty="0">
                <a:solidFill>
                  <a:schemeClr val="bg1"/>
                </a:solidFill>
                <a:cs typeface="+mn-ea"/>
                <a:sym typeface="+mn-lt"/>
              </a:rPr>
              <a:t>我们需要的人才</a:t>
            </a:r>
          </a:p>
        </p:txBody>
      </p:sp>
    </p:spTree>
    <p:extLst>
      <p:ext uri="{BB962C8B-B14F-4D97-AF65-F5344CB8AC3E}">
        <p14:creationId xmlns:p14="http://schemas.microsoft.com/office/powerpoint/2010/main" xmlns="" val="143322736"/>
      </p:ext>
    </p:extLst>
  </p:cSld>
  <p:clrMapOvr>
    <a:masterClrMapping/>
  </p:clrMapOvr>
  <mc:AlternateContent xmlns:mc="http://schemas.openxmlformats.org/markup-compatibility/2006">
    <mc:Choice xmlns:p14="http://schemas.microsoft.com/office/powerpoint/2010/main" xmlns="" Requires="p14">
      <p:transition spd="slow" p14:dur="900" advClick="0" advTm="0">
        <p14:warp dir="in"/>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750"/>
                                        <p:tgtEl>
                                          <p:spTgt spid="5"/>
                                        </p:tgtEl>
                                      </p:cBhvr>
                                    </p:animEffect>
                                    <p:anim calcmode="lin" valueType="num">
                                      <p:cBhvr>
                                        <p:cTn id="8" dur="1750" fill="hold"/>
                                        <p:tgtEl>
                                          <p:spTgt spid="5"/>
                                        </p:tgtEl>
                                        <p:attrNameLst>
                                          <p:attrName>ppt_x</p:attrName>
                                        </p:attrNameLst>
                                      </p:cBhvr>
                                      <p:tavLst>
                                        <p:tav tm="0">
                                          <p:val>
                                            <p:strVal val="#ppt_x"/>
                                          </p:val>
                                        </p:tav>
                                        <p:tav tm="100000">
                                          <p:val>
                                            <p:strVal val="#ppt_x"/>
                                          </p:val>
                                        </p:tav>
                                      </p:tavLst>
                                    </p:anim>
                                    <p:anim calcmode="lin" valueType="num">
                                      <p:cBhvr>
                                        <p:cTn id="9" dur="1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8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4"/>
                                        </p:tgtEl>
                                        <p:attrNameLst>
                                          <p:attrName>ppt_y</p:attrName>
                                        </p:attrNameLst>
                                      </p:cBhvr>
                                      <p:tavLst>
                                        <p:tav tm="0">
                                          <p:val>
                                            <p:strVal val="#ppt_y"/>
                                          </p:val>
                                        </p:tav>
                                        <p:tav tm="100000">
                                          <p:val>
                                            <p:strVal val="#ppt_y"/>
                                          </p:val>
                                        </p:tav>
                                      </p:tavLst>
                                    </p:anim>
                                    <p:anim calcmode="lin" valueType="num">
                                      <p:cBhvr>
                                        <p:cTn id="15"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grpSp>
        <p:nvGrpSpPr>
          <p:cNvPr id="7" name="Group 5"/>
          <p:cNvGrpSpPr>
            <a:grpSpLocks/>
          </p:cNvGrpSpPr>
          <p:nvPr/>
        </p:nvGrpSpPr>
        <p:grpSpPr bwMode="auto">
          <a:xfrm>
            <a:off x="2382217" y="2009070"/>
            <a:ext cx="732194" cy="732194"/>
            <a:chOff x="0" y="0"/>
            <a:chExt cx="520701" cy="520701"/>
          </a:xfrm>
        </p:grpSpPr>
        <p:sp>
          <p:nvSpPr>
            <p:cNvPr id="8" name="AutoShape 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9" name="AutoShape 7"/>
            <p:cNvSpPr>
              <a:spLocks/>
            </p:cNvSpPr>
            <p:nvPr/>
          </p:nvSpPr>
          <p:spPr bwMode="auto">
            <a:xfrm>
              <a:off x="109537" y="125413"/>
              <a:ext cx="406401"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605" y="2541"/>
                  </a:moveTo>
                  <a:cubicBezTo>
                    <a:pt x="13321" y="4495"/>
                    <a:pt x="13321" y="4495"/>
                    <a:pt x="13321" y="4495"/>
                  </a:cubicBezTo>
                  <a:cubicBezTo>
                    <a:pt x="12274" y="3225"/>
                    <a:pt x="12274" y="3225"/>
                    <a:pt x="12274" y="3225"/>
                  </a:cubicBezTo>
                  <a:cubicBezTo>
                    <a:pt x="10086" y="586"/>
                    <a:pt x="10086" y="586"/>
                    <a:pt x="10086" y="586"/>
                  </a:cubicBezTo>
                  <a:cubicBezTo>
                    <a:pt x="9896" y="781"/>
                    <a:pt x="9896" y="781"/>
                    <a:pt x="9896" y="781"/>
                  </a:cubicBezTo>
                  <a:cubicBezTo>
                    <a:pt x="9610" y="390"/>
                    <a:pt x="9610" y="390"/>
                    <a:pt x="9610" y="390"/>
                  </a:cubicBezTo>
                  <a:cubicBezTo>
                    <a:pt x="6470" y="0"/>
                    <a:pt x="6470" y="0"/>
                    <a:pt x="6470" y="0"/>
                  </a:cubicBezTo>
                  <a:cubicBezTo>
                    <a:pt x="4662" y="3029"/>
                    <a:pt x="4662" y="3029"/>
                    <a:pt x="4662" y="3029"/>
                  </a:cubicBezTo>
                  <a:cubicBezTo>
                    <a:pt x="0" y="5571"/>
                    <a:pt x="0" y="5571"/>
                    <a:pt x="0" y="5571"/>
                  </a:cubicBezTo>
                  <a:cubicBezTo>
                    <a:pt x="1998" y="8307"/>
                    <a:pt x="1998" y="8307"/>
                    <a:pt x="1998" y="8307"/>
                  </a:cubicBezTo>
                  <a:cubicBezTo>
                    <a:pt x="3520" y="10262"/>
                    <a:pt x="3520" y="10262"/>
                    <a:pt x="3520" y="10262"/>
                  </a:cubicBezTo>
                  <a:cubicBezTo>
                    <a:pt x="190" y="13292"/>
                    <a:pt x="190" y="13292"/>
                    <a:pt x="190" y="13292"/>
                  </a:cubicBezTo>
                  <a:cubicBezTo>
                    <a:pt x="7231" y="21502"/>
                    <a:pt x="7231" y="21502"/>
                    <a:pt x="7231" y="21502"/>
                  </a:cubicBezTo>
                  <a:cubicBezTo>
                    <a:pt x="7422" y="21600"/>
                    <a:pt x="7707" y="21600"/>
                    <a:pt x="7992" y="21600"/>
                  </a:cubicBezTo>
                  <a:cubicBezTo>
                    <a:pt x="14844" y="21600"/>
                    <a:pt x="20553" y="16419"/>
                    <a:pt x="21600" y="9676"/>
                  </a:cubicBezTo>
                  <a:lnTo>
                    <a:pt x="15605" y="2541"/>
                  </a:lnTo>
                  <a:close/>
                </a:path>
              </a:pathLst>
            </a:custGeom>
            <a:solidFill>
              <a:schemeClr val="accent1">
                <a:lumMod val="7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10" name="AutoShape 8"/>
            <p:cNvSpPr>
              <a:spLocks/>
            </p:cNvSpPr>
            <p:nvPr/>
          </p:nvSpPr>
          <p:spPr bwMode="auto">
            <a:xfrm>
              <a:off x="107950" y="117475"/>
              <a:ext cx="303213" cy="149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11" name="AutoShape 9"/>
            <p:cNvSpPr>
              <a:spLocks/>
            </p:cNvSpPr>
            <p:nvPr/>
          </p:nvSpPr>
          <p:spPr bwMode="auto">
            <a:xfrm>
              <a:off x="107950" y="238125"/>
              <a:ext cx="303213" cy="136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grpSp>
      <p:grpSp>
        <p:nvGrpSpPr>
          <p:cNvPr id="12" name="Group 10"/>
          <p:cNvGrpSpPr>
            <a:grpSpLocks/>
          </p:cNvGrpSpPr>
          <p:nvPr/>
        </p:nvGrpSpPr>
        <p:grpSpPr bwMode="auto">
          <a:xfrm>
            <a:off x="2366590" y="4259227"/>
            <a:ext cx="734427" cy="732194"/>
            <a:chOff x="-1" y="0"/>
            <a:chExt cx="522289" cy="520701"/>
          </a:xfrm>
        </p:grpSpPr>
        <p:sp>
          <p:nvSpPr>
            <p:cNvPr id="13" name="AutoShape 11"/>
            <p:cNvSpPr>
              <a:spLocks/>
            </p:cNvSpPr>
            <p:nvPr/>
          </p:nvSpPr>
          <p:spPr bwMode="auto">
            <a:xfrm>
              <a:off x="-1"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14" name="AutoShape 12"/>
            <p:cNvSpPr>
              <a:spLocks/>
            </p:cNvSpPr>
            <p:nvPr/>
          </p:nvSpPr>
          <p:spPr bwMode="auto">
            <a:xfrm>
              <a:off x="63499" y="187325"/>
              <a:ext cx="458789" cy="320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7119"/>
                  </a:moveTo>
                  <a:cubicBezTo>
                    <a:pt x="18140" y="1930"/>
                    <a:pt x="18140" y="1930"/>
                    <a:pt x="18140" y="1930"/>
                  </a:cubicBezTo>
                  <a:cubicBezTo>
                    <a:pt x="9787" y="0"/>
                    <a:pt x="9787" y="0"/>
                    <a:pt x="9787" y="0"/>
                  </a:cubicBezTo>
                  <a:cubicBezTo>
                    <a:pt x="3037" y="724"/>
                    <a:pt x="3037" y="724"/>
                    <a:pt x="3037" y="724"/>
                  </a:cubicBezTo>
                  <a:cubicBezTo>
                    <a:pt x="0" y="1930"/>
                    <a:pt x="0" y="1930"/>
                    <a:pt x="0" y="1930"/>
                  </a:cubicBezTo>
                  <a:cubicBezTo>
                    <a:pt x="5062" y="9653"/>
                    <a:pt x="5062" y="9653"/>
                    <a:pt x="5062" y="9653"/>
                  </a:cubicBezTo>
                  <a:cubicBezTo>
                    <a:pt x="12824" y="21600"/>
                    <a:pt x="12824" y="21600"/>
                    <a:pt x="12824" y="21600"/>
                  </a:cubicBezTo>
                  <a:cubicBezTo>
                    <a:pt x="17465" y="19789"/>
                    <a:pt x="21009" y="14118"/>
                    <a:pt x="21599" y="7119"/>
                  </a:cubicBezTo>
                  <a:close/>
                </a:path>
              </a:pathLst>
            </a:custGeom>
            <a:solidFill>
              <a:schemeClr val="accent2">
                <a:lumMod val="7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15" name="AutoShape 13"/>
            <p:cNvSpPr>
              <a:spLocks/>
            </p:cNvSpPr>
            <p:nvPr/>
          </p:nvSpPr>
          <p:spPr bwMode="auto">
            <a:xfrm>
              <a:off x="163512" y="258763"/>
              <a:ext cx="187325" cy="968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423" y="8799"/>
                  </a:moveTo>
                  <a:cubicBezTo>
                    <a:pt x="11215" y="8399"/>
                    <a:pt x="11215" y="8399"/>
                    <a:pt x="11215" y="8399"/>
                  </a:cubicBezTo>
                  <a:cubicBezTo>
                    <a:pt x="0" y="0"/>
                    <a:pt x="0" y="0"/>
                    <a:pt x="0" y="0"/>
                  </a:cubicBezTo>
                  <a:cubicBezTo>
                    <a:pt x="0" y="12400"/>
                    <a:pt x="0" y="12400"/>
                    <a:pt x="0" y="12400"/>
                  </a:cubicBezTo>
                  <a:cubicBezTo>
                    <a:pt x="0" y="17599"/>
                    <a:pt x="4776" y="21599"/>
                    <a:pt x="10800" y="21599"/>
                  </a:cubicBezTo>
                  <a:cubicBezTo>
                    <a:pt x="16823" y="21599"/>
                    <a:pt x="21599" y="17599"/>
                    <a:pt x="21599" y="12400"/>
                  </a:cubicBezTo>
                  <a:cubicBezTo>
                    <a:pt x="21599" y="800"/>
                    <a:pt x="21599" y="800"/>
                    <a:pt x="21599" y="800"/>
                  </a:cubicBezTo>
                  <a:lnTo>
                    <a:pt x="11423" y="8799"/>
                  </a:lnTo>
                  <a:close/>
                </a:path>
              </a:pathLst>
            </a:custGeom>
            <a:solidFill>
              <a:srgbClr val="E3E3E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16" name="AutoShape 14"/>
            <p:cNvSpPr>
              <a:spLocks/>
            </p:cNvSpPr>
            <p:nvPr/>
          </p:nvSpPr>
          <p:spPr bwMode="auto">
            <a:xfrm>
              <a:off x="63499" y="131763"/>
              <a:ext cx="403226" cy="212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236"/>
                  </a:moveTo>
                  <a:cubicBezTo>
                    <a:pt x="20735" y="16699"/>
                    <a:pt x="20735" y="16699"/>
                    <a:pt x="20735" y="16699"/>
                  </a:cubicBezTo>
                  <a:cubicBezTo>
                    <a:pt x="20735" y="16517"/>
                    <a:pt x="20735" y="16154"/>
                    <a:pt x="20735" y="15973"/>
                  </a:cubicBezTo>
                  <a:cubicBezTo>
                    <a:pt x="20735" y="8712"/>
                    <a:pt x="20735" y="8712"/>
                    <a:pt x="20735" y="8712"/>
                  </a:cubicBezTo>
                  <a:cubicBezTo>
                    <a:pt x="20735" y="8712"/>
                    <a:pt x="20735" y="8712"/>
                    <a:pt x="20735" y="8712"/>
                  </a:cubicBezTo>
                  <a:cubicBezTo>
                    <a:pt x="20735" y="8712"/>
                    <a:pt x="20735" y="8712"/>
                    <a:pt x="20735" y="8712"/>
                  </a:cubicBezTo>
                  <a:cubicBezTo>
                    <a:pt x="20735" y="8531"/>
                    <a:pt x="20735" y="8531"/>
                    <a:pt x="20735" y="8531"/>
                  </a:cubicBezTo>
                  <a:cubicBezTo>
                    <a:pt x="20639" y="8531"/>
                    <a:pt x="20639" y="8531"/>
                    <a:pt x="20639" y="8531"/>
                  </a:cubicBezTo>
                  <a:cubicBezTo>
                    <a:pt x="10367" y="0"/>
                    <a:pt x="10367" y="0"/>
                    <a:pt x="10367" y="0"/>
                  </a:cubicBezTo>
                  <a:cubicBezTo>
                    <a:pt x="0" y="8531"/>
                    <a:pt x="0" y="8531"/>
                    <a:pt x="0" y="8531"/>
                  </a:cubicBezTo>
                  <a:cubicBezTo>
                    <a:pt x="10655" y="16336"/>
                    <a:pt x="10655" y="16336"/>
                    <a:pt x="10655" y="16336"/>
                  </a:cubicBezTo>
                  <a:cubicBezTo>
                    <a:pt x="20063" y="9075"/>
                    <a:pt x="20063" y="9075"/>
                    <a:pt x="20063" y="9075"/>
                  </a:cubicBezTo>
                  <a:cubicBezTo>
                    <a:pt x="20063" y="16699"/>
                    <a:pt x="20063" y="16699"/>
                    <a:pt x="20063" y="16699"/>
                  </a:cubicBezTo>
                  <a:cubicBezTo>
                    <a:pt x="19295" y="21236"/>
                    <a:pt x="19295" y="21236"/>
                    <a:pt x="19295" y="21236"/>
                  </a:cubicBezTo>
                  <a:cubicBezTo>
                    <a:pt x="19871" y="21600"/>
                    <a:pt x="19871" y="21600"/>
                    <a:pt x="19871" y="21600"/>
                  </a:cubicBezTo>
                  <a:cubicBezTo>
                    <a:pt x="20159" y="20329"/>
                    <a:pt x="20159" y="20329"/>
                    <a:pt x="20159" y="20329"/>
                  </a:cubicBezTo>
                  <a:cubicBezTo>
                    <a:pt x="20159" y="21600"/>
                    <a:pt x="20159" y="21600"/>
                    <a:pt x="20159" y="21600"/>
                  </a:cubicBezTo>
                  <a:cubicBezTo>
                    <a:pt x="20735" y="21600"/>
                    <a:pt x="20735" y="21600"/>
                    <a:pt x="20735" y="21600"/>
                  </a:cubicBezTo>
                  <a:cubicBezTo>
                    <a:pt x="20735" y="20329"/>
                    <a:pt x="20735" y="20329"/>
                    <a:pt x="20735" y="20329"/>
                  </a:cubicBezTo>
                  <a:cubicBezTo>
                    <a:pt x="21023" y="21600"/>
                    <a:pt x="21023" y="21600"/>
                    <a:pt x="21023" y="21600"/>
                  </a:cubicBezTo>
                  <a:lnTo>
                    <a:pt x="21599" y="21236"/>
                  </a:lnTo>
                  <a:close/>
                </a:path>
              </a:pathLst>
            </a:custGeom>
            <a:solidFill>
              <a:srgbClr val="E3E3E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grpSp>
      <p:grpSp>
        <p:nvGrpSpPr>
          <p:cNvPr id="17" name="Group 15"/>
          <p:cNvGrpSpPr>
            <a:grpSpLocks/>
          </p:cNvGrpSpPr>
          <p:nvPr/>
        </p:nvGrpSpPr>
        <p:grpSpPr bwMode="auto">
          <a:xfrm>
            <a:off x="9429585" y="2009070"/>
            <a:ext cx="732194" cy="732194"/>
            <a:chOff x="0" y="0"/>
            <a:chExt cx="520701" cy="520701"/>
          </a:xfrm>
        </p:grpSpPr>
        <p:sp>
          <p:nvSpPr>
            <p:cNvPr id="18" name="AutoShape 1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19" name="AutoShape 17"/>
            <p:cNvSpPr>
              <a:spLocks/>
            </p:cNvSpPr>
            <p:nvPr/>
          </p:nvSpPr>
          <p:spPr bwMode="auto">
            <a:xfrm>
              <a:off x="144463" y="95250"/>
              <a:ext cx="333376" cy="4254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5610"/>
                  </a:moveTo>
                  <a:cubicBezTo>
                    <a:pt x="3367" y="0"/>
                    <a:pt x="3367" y="0"/>
                    <a:pt x="3367" y="0"/>
                  </a:cubicBezTo>
                  <a:cubicBezTo>
                    <a:pt x="1393" y="1361"/>
                    <a:pt x="1393" y="1361"/>
                    <a:pt x="1393" y="1361"/>
                  </a:cubicBezTo>
                  <a:cubicBezTo>
                    <a:pt x="3251" y="3357"/>
                    <a:pt x="3251" y="3357"/>
                    <a:pt x="3251" y="3357"/>
                  </a:cubicBezTo>
                  <a:cubicBezTo>
                    <a:pt x="0" y="7986"/>
                    <a:pt x="0" y="7986"/>
                    <a:pt x="0" y="7986"/>
                  </a:cubicBezTo>
                  <a:cubicBezTo>
                    <a:pt x="2090" y="9983"/>
                    <a:pt x="2090" y="9983"/>
                    <a:pt x="2090" y="9983"/>
                  </a:cubicBezTo>
                  <a:cubicBezTo>
                    <a:pt x="1161" y="10618"/>
                    <a:pt x="1161" y="10618"/>
                    <a:pt x="1161" y="10618"/>
                  </a:cubicBezTo>
                  <a:cubicBezTo>
                    <a:pt x="7200" y="15882"/>
                    <a:pt x="7200" y="15882"/>
                    <a:pt x="7200" y="15882"/>
                  </a:cubicBezTo>
                  <a:cubicBezTo>
                    <a:pt x="3832" y="17243"/>
                    <a:pt x="3832" y="17243"/>
                    <a:pt x="3832" y="17243"/>
                  </a:cubicBezTo>
                  <a:cubicBezTo>
                    <a:pt x="8709" y="21600"/>
                    <a:pt x="8709" y="21600"/>
                    <a:pt x="8709" y="21600"/>
                  </a:cubicBezTo>
                  <a:cubicBezTo>
                    <a:pt x="14051" y="21236"/>
                    <a:pt x="18812" y="18968"/>
                    <a:pt x="21599" y="15610"/>
                  </a:cubicBezTo>
                  <a:close/>
                </a:path>
              </a:pathLst>
            </a:custGeom>
            <a:solidFill>
              <a:schemeClr val="accent3">
                <a:lumMod val="7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20" name="AutoShape 18"/>
            <p:cNvSpPr>
              <a:spLocks/>
            </p:cNvSpPr>
            <p:nvPr/>
          </p:nvSpPr>
          <p:spPr bwMode="auto">
            <a:xfrm>
              <a:off x="165100" y="93663"/>
              <a:ext cx="36513"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3600"/>
                  </a:moveTo>
                  <a:lnTo>
                    <a:pt x="19721" y="0"/>
                  </a:lnTo>
                  <a:lnTo>
                    <a:pt x="0" y="18000"/>
                  </a:lnTo>
                  <a:lnTo>
                    <a:pt x="1878" y="21600"/>
                  </a:lnTo>
                  <a:lnTo>
                    <a:pt x="21600" y="3600"/>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21" name="AutoShape 19"/>
            <p:cNvSpPr>
              <a:spLocks/>
            </p:cNvSpPr>
            <p:nvPr/>
          </p:nvSpPr>
          <p:spPr bwMode="auto">
            <a:xfrm>
              <a:off x="273051" y="258763"/>
              <a:ext cx="65088" cy="492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7" y="21599"/>
                  </a:moveTo>
                  <a:lnTo>
                    <a:pt x="21599" y="3483"/>
                  </a:lnTo>
                  <a:lnTo>
                    <a:pt x="18965" y="0"/>
                  </a:lnTo>
                  <a:lnTo>
                    <a:pt x="0" y="18116"/>
                  </a:lnTo>
                  <a:lnTo>
                    <a:pt x="2107" y="21599"/>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22" name="AutoShape 20"/>
            <p:cNvSpPr>
              <a:spLocks/>
            </p:cNvSpPr>
            <p:nvPr/>
          </p:nvSpPr>
          <p:spPr bwMode="auto">
            <a:xfrm>
              <a:off x="144463" y="104775"/>
              <a:ext cx="231775" cy="338139"/>
            </a:xfrm>
            <a:custGeom>
              <a:avLst/>
              <a:gdLst>
                <a:gd name="T0" fmla="+- 0 11314 1028"/>
                <a:gd name="T1" fmla="*/ T0 w 20572"/>
                <a:gd name="T2" fmla="*/ 10800 h 21600"/>
                <a:gd name="T3" fmla="+- 0 11314 1028"/>
                <a:gd name="T4" fmla="*/ T3 w 20572"/>
                <a:gd name="T5" fmla="*/ 10800 h 21600"/>
                <a:gd name="T6" fmla="+- 0 11314 1028"/>
                <a:gd name="T7" fmla="*/ T6 w 20572"/>
                <a:gd name="T8" fmla="*/ 10800 h 21600"/>
                <a:gd name="T9" fmla="+- 0 11314 1028"/>
                <a:gd name="T10" fmla="*/ T9 w 20572"/>
                <a:gd name="T11" fmla="*/ 10800 h 21600"/>
              </a:gdLst>
              <a:ahLst/>
              <a:cxnLst>
                <a:cxn ang="0">
                  <a:pos x="T1" y="T2"/>
                </a:cxn>
                <a:cxn ang="0">
                  <a:pos x="T4" y="T5"/>
                </a:cxn>
                <a:cxn ang="0">
                  <a:pos x="T7" y="T8"/>
                </a:cxn>
                <a:cxn ang="0">
                  <a:pos x="T10" y="T11"/>
                </a:cxn>
              </a:cxnLst>
              <a:rect l="0" t="0" r="r" b="b"/>
              <a:pathLst>
                <a:path w="20572" h="21600">
                  <a:moveTo>
                    <a:pt x="16892" y="18742"/>
                  </a:moveTo>
                  <a:cubicBezTo>
                    <a:pt x="13852" y="18742"/>
                    <a:pt x="13852" y="18742"/>
                    <a:pt x="13852" y="18742"/>
                  </a:cubicBezTo>
                  <a:cubicBezTo>
                    <a:pt x="13852" y="18171"/>
                    <a:pt x="13852" y="18171"/>
                    <a:pt x="13852" y="18171"/>
                  </a:cubicBezTo>
                  <a:cubicBezTo>
                    <a:pt x="13852" y="18057"/>
                    <a:pt x="14012" y="18057"/>
                    <a:pt x="14012" y="17942"/>
                  </a:cubicBezTo>
                  <a:cubicBezTo>
                    <a:pt x="14012" y="17257"/>
                    <a:pt x="13371" y="16685"/>
                    <a:pt x="12412" y="16457"/>
                  </a:cubicBezTo>
                  <a:cubicBezTo>
                    <a:pt x="12412" y="15885"/>
                    <a:pt x="12412" y="15885"/>
                    <a:pt x="12412" y="15885"/>
                  </a:cubicBezTo>
                  <a:cubicBezTo>
                    <a:pt x="12891" y="15771"/>
                    <a:pt x="13212" y="15657"/>
                    <a:pt x="13532" y="15542"/>
                  </a:cubicBezTo>
                  <a:cubicBezTo>
                    <a:pt x="13691" y="15542"/>
                    <a:pt x="13691" y="15542"/>
                    <a:pt x="13691" y="15542"/>
                  </a:cubicBezTo>
                  <a:cubicBezTo>
                    <a:pt x="20572" y="12228"/>
                    <a:pt x="20572" y="12228"/>
                    <a:pt x="20572" y="12228"/>
                  </a:cubicBezTo>
                  <a:cubicBezTo>
                    <a:pt x="19772" y="11428"/>
                    <a:pt x="19772" y="11428"/>
                    <a:pt x="19772" y="11428"/>
                  </a:cubicBezTo>
                  <a:cubicBezTo>
                    <a:pt x="12732" y="14742"/>
                    <a:pt x="12732" y="14742"/>
                    <a:pt x="12732" y="14742"/>
                  </a:cubicBezTo>
                  <a:cubicBezTo>
                    <a:pt x="12891" y="14742"/>
                    <a:pt x="12891" y="14742"/>
                    <a:pt x="12891" y="14742"/>
                  </a:cubicBezTo>
                  <a:cubicBezTo>
                    <a:pt x="8572" y="15199"/>
                    <a:pt x="4411" y="13942"/>
                    <a:pt x="2651" y="11314"/>
                  </a:cubicBezTo>
                  <a:cubicBezTo>
                    <a:pt x="1051" y="8914"/>
                    <a:pt x="2012" y="6057"/>
                    <a:pt x="4732" y="4000"/>
                  </a:cubicBezTo>
                  <a:cubicBezTo>
                    <a:pt x="12252" y="11885"/>
                    <a:pt x="12252" y="11885"/>
                    <a:pt x="12252" y="11885"/>
                  </a:cubicBezTo>
                  <a:cubicBezTo>
                    <a:pt x="15611" y="10171"/>
                    <a:pt x="15611" y="10171"/>
                    <a:pt x="15611" y="10171"/>
                  </a:cubicBezTo>
                  <a:cubicBezTo>
                    <a:pt x="6011" y="800"/>
                    <a:pt x="6011" y="800"/>
                    <a:pt x="6011" y="800"/>
                  </a:cubicBezTo>
                  <a:cubicBezTo>
                    <a:pt x="5532" y="1028"/>
                    <a:pt x="5532" y="1028"/>
                    <a:pt x="5532" y="1028"/>
                  </a:cubicBezTo>
                  <a:cubicBezTo>
                    <a:pt x="4411" y="0"/>
                    <a:pt x="4411" y="0"/>
                    <a:pt x="4411" y="0"/>
                  </a:cubicBezTo>
                  <a:cubicBezTo>
                    <a:pt x="2651" y="914"/>
                    <a:pt x="2651" y="914"/>
                    <a:pt x="2651" y="914"/>
                  </a:cubicBezTo>
                  <a:cubicBezTo>
                    <a:pt x="3612" y="1942"/>
                    <a:pt x="3612" y="1942"/>
                    <a:pt x="3612" y="1942"/>
                  </a:cubicBezTo>
                  <a:cubicBezTo>
                    <a:pt x="3132" y="2171"/>
                    <a:pt x="3132" y="2171"/>
                    <a:pt x="3132" y="2171"/>
                  </a:cubicBezTo>
                  <a:cubicBezTo>
                    <a:pt x="3771" y="2971"/>
                    <a:pt x="3771" y="2971"/>
                    <a:pt x="3771" y="2971"/>
                  </a:cubicBezTo>
                  <a:cubicBezTo>
                    <a:pt x="251" y="5257"/>
                    <a:pt x="-1028" y="8800"/>
                    <a:pt x="891" y="11885"/>
                  </a:cubicBezTo>
                  <a:cubicBezTo>
                    <a:pt x="2651" y="14514"/>
                    <a:pt x="7772" y="16114"/>
                    <a:pt x="11451" y="15885"/>
                  </a:cubicBezTo>
                  <a:cubicBezTo>
                    <a:pt x="11451" y="16457"/>
                    <a:pt x="11451" y="16457"/>
                    <a:pt x="11451" y="16457"/>
                  </a:cubicBezTo>
                  <a:cubicBezTo>
                    <a:pt x="10492" y="16685"/>
                    <a:pt x="9852" y="17257"/>
                    <a:pt x="9852" y="17942"/>
                  </a:cubicBezTo>
                  <a:cubicBezTo>
                    <a:pt x="9852" y="18742"/>
                    <a:pt x="9852" y="18742"/>
                    <a:pt x="9852" y="18742"/>
                  </a:cubicBezTo>
                  <a:cubicBezTo>
                    <a:pt x="6971" y="18742"/>
                    <a:pt x="6971" y="18742"/>
                    <a:pt x="6971" y="18742"/>
                  </a:cubicBezTo>
                  <a:cubicBezTo>
                    <a:pt x="5851" y="18742"/>
                    <a:pt x="5051" y="19428"/>
                    <a:pt x="5051" y="20228"/>
                  </a:cubicBezTo>
                  <a:cubicBezTo>
                    <a:pt x="5051" y="20914"/>
                    <a:pt x="5851" y="21599"/>
                    <a:pt x="6971" y="21599"/>
                  </a:cubicBezTo>
                  <a:cubicBezTo>
                    <a:pt x="16892" y="21599"/>
                    <a:pt x="16892" y="21599"/>
                    <a:pt x="16892" y="21599"/>
                  </a:cubicBezTo>
                  <a:cubicBezTo>
                    <a:pt x="18012" y="21599"/>
                    <a:pt x="18812" y="20914"/>
                    <a:pt x="18812" y="20228"/>
                  </a:cubicBezTo>
                  <a:cubicBezTo>
                    <a:pt x="18812" y="19428"/>
                    <a:pt x="18012" y="18742"/>
                    <a:pt x="16892" y="18742"/>
                  </a:cubicBez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grpSp>
      <p:grpSp>
        <p:nvGrpSpPr>
          <p:cNvPr id="23" name="Group 21"/>
          <p:cNvGrpSpPr>
            <a:grpSpLocks/>
          </p:cNvGrpSpPr>
          <p:nvPr/>
        </p:nvGrpSpPr>
        <p:grpSpPr bwMode="auto">
          <a:xfrm>
            <a:off x="9427354" y="4256995"/>
            <a:ext cx="747820" cy="747820"/>
            <a:chOff x="-1" y="-1"/>
            <a:chExt cx="530228" cy="530228"/>
          </a:xfrm>
        </p:grpSpPr>
        <p:sp>
          <p:nvSpPr>
            <p:cNvPr id="24" name="AutoShape 22"/>
            <p:cNvSpPr>
              <a:spLocks/>
            </p:cNvSpPr>
            <p:nvPr/>
          </p:nvSpPr>
          <p:spPr bwMode="auto">
            <a:xfrm>
              <a:off x="-1" y="-1"/>
              <a:ext cx="530228" cy="53022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25" name="AutoShape 23"/>
            <p:cNvSpPr>
              <a:spLocks/>
            </p:cNvSpPr>
            <p:nvPr/>
          </p:nvSpPr>
          <p:spPr bwMode="auto">
            <a:xfrm>
              <a:off x="147196" y="125037"/>
              <a:ext cx="379865" cy="4051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9079"/>
                  </a:moveTo>
                  <a:cubicBezTo>
                    <a:pt x="12735" y="0"/>
                    <a:pt x="12735" y="0"/>
                    <a:pt x="12735" y="0"/>
                  </a:cubicBezTo>
                  <a:cubicBezTo>
                    <a:pt x="8049" y="286"/>
                    <a:pt x="8049" y="286"/>
                    <a:pt x="8049" y="286"/>
                  </a:cubicBezTo>
                  <a:cubicBezTo>
                    <a:pt x="203" y="286"/>
                    <a:pt x="203" y="286"/>
                    <a:pt x="203" y="286"/>
                  </a:cubicBezTo>
                  <a:cubicBezTo>
                    <a:pt x="407" y="8123"/>
                    <a:pt x="407" y="8123"/>
                    <a:pt x="407" y="8123"/>
                  </a:cubicBezTo>
                  <a:cubicBezTo>
                    <a:pt x="0" y="14623"/>
                    <a:pt x="0" y="14623"/>
                    <a:pt x="0" y="14623"/>
                  </a:cubicBezTo>
                  <a:cubicBezTo>
                    <a:pt x="6724" y="21599"/>
                    <a:pt x="6724" y="21599"/>
                    <a:pt x="6724" y="21599"/>
                  </a:cubicBezTo>
                  <a:cubicBezTo>
                    <a:pt x="14366" y="21504"/>
                    <a:pt x="20683" y="16056"/>
                    <a:pt x="21600" y="9079"/>
                  </a:cubicBezTo>
                  <a:close/>
                </a:path>
              </a:pathLst>
            </a:custGeom>
            <a:solidFill>
              <a:schemeClr val="accent4">
                <a:lumMod val="7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26" name="AutoShape 24"/>
            <p:cNvSpPr>
              <a:spLocks/>
            </p:cNvSpPr>
            <p:nvPr/>
          </p:nvSpPr>
          <p:spPr bwMode="auto">
            <a:xfrm>
              <a:off x="147196" y="125037"/>
              <a:ext cx="234250" cy="281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rgbClr val="E9E9E9"/>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grpSp>
      <p:grpSp>
        <p:nvGrpSpPr>
          <p:cNvPr id="27" name="Group 25"/>
          <p:cNvGrpSpPr>
            <a:grpSpLocks/>
          </p:cNvGrpSpPr>
          <p:nvPr/>
        </p:nvGrpSpPr>
        <p:grpSpPr bwMode="auto">
          <a:xfrm>
            <a:off x="4514063" y="1732264"/>
            <a:ext cx="3515872" cy="4562820"/>
            <a:chOff x="-1" y="0"/>
            <a:chExt cx="2500315" cy="3244407"/>
          </a:xfrm>
        </p:grpSpPr>
        <p:grpSp>
          <p:nvGrpSpPr>
            <p:cNvPr id="28" name="Group 27"/>
            <p:cNvGrpSpPr>
              <a:grpSpLocks/>
            </p:cNvGrpSpPr>
            <p:nvPr/>
          </p:nvGrpSpPr>
          <p:grpSpPr bwMode="auto">
            <a:xfrm>
              <a:off x="-1" y="0"/>
              <a:ext cx="2500315" cy="3244407"/>
              <a:chOff x="-1" y="0"/>
              <a:chExt cx="2500315" cy="3244407"/>
            </a:xfrm>
          </p:grpSpPr>
          <p:sp>
            <p:nvSpPr>
              <p:cNvPr id="30" name="AutoShape 28"/>
              <p:cNvSpPr>
                <a:spLocks/>
              </p:cNvSpPr>
              <p:nvPr/>
            </p:nvSpPr>
            <p:spPr bwMode="auto">
              <a:xfrm>
                <a:off x="-1" y="0"/>
                <a:ext cx="2500315" cy="3244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92" y="0"/>
                    </a:moveTo>
                    <a:cubicBezTo>
                      <a:pt x="1107" y="0"/>
                      <a:pt x="1107" y="0"/>
                      <a:pt x="1107" y="0"/>
                    </a:cubicBezTo>
                    <a:cubicBezTo>
                      <a:pt x="494" y="0"/>
                      <a:pt x="0" y="380"/>
                      <a:pt x="0" y="852"/>
                    </a:cubicBezTo>
                    <a:cubicBezTo>
                      <a:pt x="0" y="20747"/>
                      <a:pt x="0" y="20747"/>
                      <a:pt x="0" y="20747"/>
                    </a:cubicBezTo>
                    <a:cubicBezTo>
                      <a:pt x="0" y="21219"/>
                      <a:pt x="494" y="21600"/>
                      <a:pt x="1107" y="21600"/>
                    </a:cubicBezTo>
                    <a:cubicBezTo>
                      <a:pt x="20492" y="21600"/>
                      <a:pt x="20492" y="21600"/>
                      <a:pt x="20492" y="21600"/>
                    </a:cubicBezTo>
                    <a:cubicBezTo>
                      <a:pt x="21105" y="21600"/>
                      <a:pt x="21599" y="21219"/>
                      <a:pt x="21599" y="20747"/>
                    </a:cubicBezTo>
                    <a:cubicBezTo>
                      <a:pt x="21599" y="852"/>
                      <a:pt x="21599" y="852"/>
                      <a:pt x="21599" y="852"/>
                    </a:cubicBezTo>
                    <a:cubicBezTo>
                      <a:pt x="21599" y="380"/>
                      <a:pt x="21105" y="0"/>
                      <a:pt x="20492" y="0"/>
                    </a:cubicBezTo>
                    <a:close/>
                    <a:moveTo>
                      <a:pt x="19521" y="19697"/>
                    </a:moveTo>
                    <a:cubicBezTo>
                      <a:pt x="2129" y="19697"/>
                      <a:pt x="2129" y="19697"/>
                      <a:pt x="2129" y="19697"/>
                    </a:cubicBezTo>
                    <a:cubicBezTo>
                      <a:pt x="2129" y="1837"/>
                      <a:pt x="2129" y="1837"/>
                      <a:pt x="2129" y="1837"/>
                    </a:cubicBezTo>
                    <a:cubicBezTo>
                      <a:pt x="19521" y="1837"/>
                      <a:pt x="19521" y="1837"/>
                      <a:pt x="19521" y="1837"/>
                    </a:cubicBezTo>
                    <a:lnTo>
                      <a:pt x="19521" y="19697"/>
                    </a:lnTo>
                    <a:close/>
                  </a:path>
                </a:pathLst>
              </a:custGeom>
              <a:solidFill>
                <a:srgbClr val="000000"/>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31" name="AutoShape 29"/>
              <p:cNvSpPr>
                <a:spLocks/>
              </p:cNvSpPr>
              <p:nvPr/>
            </p:nvSpPr>
            <p:spPr bwMode="auto">
              <a:xfrm>
                <a:off x="1174750" y="3017426"/>
                <a:ext cx="177800" cy="1761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32" name="AutoShape 30"/>
              <p:cNvSpPr>
                <a:spLocks/>
              </p:cNvSpPr>
              <p:nvPr/>
            </p:nvSpPr>
            <p:spPr bwMode="auto">
              <a:xfrm>
                <a:off x="1228725" y="109523"/>
                <a:ext cx="49213" cy="4920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grpSp>
        <p:sp>
          <p:nvSpPr>
            <p:cNvPr id="29" name="AutoShape 31"/>
            <p:cNvSpPr>
              <a:spLocks/>
            </p:cNvSpPr>
            <p:nvPr/>
          </p:nvSpPr>
          <p:spPr bwMode="auto">
            <a:xfrm rot="10800000">
              <a:off x="1049338" y="11111"/>
              <a:ext cx="1435101" cy="2315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0" y="0"/>
                  </a:lnTo>
                  <a:lnTo>
                    <a:pt x="21599" y="21599"/>
                  </a:lnTo>
                  <a:close/>
                </a:path>
              </a:pathLst>
            </a:custGeom>
            <a:solidFill>
              <a:srgbClr val="F2F2F2">
                <a:alpha val="20000"/>
              </a:srgb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lgn="ctr">
                <a:lnSpc>
                  <a:spcPct val="150000"/>
                </a:lnSpc>
                <a:defRPr/>
              </a:pPr>
              <a:endParaRPr lang="es-ES" sz="2669">
                <a:solidFill>
                  <a:srgbClr val="FFFFFF"/>
                </a:solidFill>
                <a:cs typeface="+mn-ea"/>
                <a:sym typeface="+mn-lt"/>
              </a:endParaRPr>
            </a:p>
          </p:txBody>
        </p:sp>
      </p:grpSp>
      <p:sp>
        <p:nvSpPr>
          <p:cNvPr id="33" name="矩形 32"/>
          <p:cNvSpPr/>
          <p:nvPr/>
        </p:nvSpPr>
        <p:spPr>
          <a:xfrm>
            <a:off x="4845199" y="2093896"/>
            <a:ext cx="2880320" cy="3810537"/>
          </a:xfrm>
          <a:prstGeom prst="rect">
            <a:avLst/>
          </a:prstGeom>
          <a:blipFill dpi="0" rotWithShape="1">
            <a:blip r:embed="rId3" cstate="email">
              <a:extLst>
                <a:ext uri="{28A0092B-C50C-407E-A947-70E740481C1C}">
                  <a14:useLocalDpi xmlns:a14="http://schemas.microsoft.com/office/drawing/2010/main" xmlns=""/>
                </a:ext>
              </a:extLst>
            </a:blip>
            <a:srcRect/>
            <a:stretch>
              <a:fillRect/>
            </a:stretch>
          </a:bli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cs typeface="+mn-ea"/>
              <a:sym typeface="+mn-lt"/>
            </a:endParaRPr>
          </a:p>
        </p:txBody>
      </p:sp>
      <p:sp>
        <p:nvSpPr>
          <p:cNvPr id="34" name="TextBox 15"/>
          <p:cNvSpPr txBox="1"/>
          <p:nvPr/>
        </p:nvSpPr>
        <p:spPr>
          <a:xfrm>
            <a:off x="956767" y="3203308"/>
            <a:ext cx="2811263" cy="532262"/>
          </a:xfrm>
          <a:prstGeom prst="rect">
            <a:avLst/>
          </a:prstGeom>
          <a:noFill/>
        </p:spPr>
        <p:txBody>
          <a:bodyPr wrap="square" lIns="0" tIns="0" rIns="0" bIns="0" rtlCol="0">
            <a:spAutoFit/>
          </a:bodyPr>
          <a:lstStyle/>
          <a:p>
            <a:pPr algn="r">
              <a:lnSpc>
                <a:spcPct val="150000"/>
              </a:lnSpc>
            </a:pPr>
            <a:r>
              <a:rPr lang="zh-CN" altLang="en-US" sz="800" dirty="0">
                <a:solidFill>
                  <a:schemeClr val="tx1">
                    <a:lumMod val="75000"/>
                    <a:lumOff val="25000"/>
                  </a:schemeClr>
                </a:solidFill>
                <a:cs typeface="+mn-ea"/>
                <a:sym typeface="+mn-lt"/>
              </a:rPr>
              <a:t>请替换文字内容，添加相关标题，修改文字内容，也可以直接复制你的内容到此。请替换文字内容，添加相关标题，修改文字内容，也可以直接复制你的内容到此。</a:t>
            </a:r>
          </a:p>
        </p:txBody>
      </p:sp>
      <p:sp>
        <p:nvSpPr>
          <p:cNvPr id="35" name="TextBox 16"/>
          <p:cNvSpPr txBox="1"/>
          <p:nvPr/>
        </p:nvSpPr>
        <p:spPr>
          <a:xfrm>
            <a:off x="2152203" y="2882577"/>
            <a:ext cx="1615827" cy="215444"/>
          </a:xfrm>
          <a:prstGeom prst="rect">
            <a:avLst/>
          </a:prstGeom>
          <a:noFill/>
        </p:spPr>
        <p:txBody>
          <a:bodyPr wrap="none" lIns="0" tIns="0" rIns="0" bIns="0" rtlCol="0">
            <a:spAutoFit/>
          </a:bodyPr>
          <a:lstStyle/>
          <a:p>
            <a:pPr algn="r"/>
            <a:r>
              <a:rPr lang="zh-CN" altLang="en-US" sz="1400" dirty="0">
                <a:solidFill>
                  <a:schemeClr val="tx1">
                    <a:lumMod val="75000"/>
                    <a:lumOff val="25000"/>
                  </a:schemeClr>
                </a:solidFill>
                <a:cs typeface="+mn-ea"/>
                <a:sym typeface="+mn-lt"/>
              </a:rPr>
              <a:t>点击请替换文字内容</a:t>
            </a:r>
          </a:p>
        </p:txBody>
      </p:sp>
      <p:sp>
        <p:nvSpPr>
          <p:cNvPr id="36" name="TextBox 15"/>
          <p:cNvSpPr txBox="1"/>
          <p:nvPr/>
        </p:nvSpPr>
        <p:spPr>
          <a:xfrm>
            <a:off x="9124845" y="3203308"/>
            <a:ext cx="2777138" cy="532262"/>
          </a:xfrm>
          <a:prstGeom prst="rect">
            <a:avLst/>
          </a:prstGeom>
          <a:noFill/>
        </p:spPr>
        <p:txBody>
          <a:bodyPr wrap="square" lIns="0" tIns="0" rIns="0" bIns="0" rtlCol="0">
            <a:spAutoFit/>
          </a:bodyPr>
          <a:lstStyle/>
          <a:p>
            <a:pPr algn="just">
              <a:lnSpc>
                <a:spcPct val="150000"/>
              </a:lnSpc>
            </a:pPr>
            <a:r>
              <a:rPr lang="zh-CN" altLang="en-US" sz="800" dirty="0">
                <a:solidFill>
                  <a:schemeClr val="tx1">
                    <a:lumMod val="75000"/>
                    <a:lumOff val="25000"/>
                  </a:schemeClr>
                </a:solidFill>
                <a:cs typeface="+mn-ea"/>
                <a:sym typeface="+mn-lt"/>
              </a:rPr>
              <a:t>请替换文字内容，添加相关标题，修改文字内容，也可以直接复制你的内容到此。请替换文字内容，添加相关标题，修改文字内容，也可以直接复制你的内容到此。</a:t>
            </a:r>
          </a:p>
        </p:txBody>
      </p:sp>
      <p:sp>
        <p:nvSpPr>
          <p:cNvPr id="37" name="TextBox 16"/>
          <p:cNvSpPr txBox="1"/>
          <p:nvPr/>
        </p:nvSpPr>
        <p:spPr>
          <a:xfrm>
            <a:off x="9124845" y="2882577"/>
            <a:ext cx="1615827" cy="215444"/>
          </a:xfrm>
          <a:prstGeom prst="rect">
            <a:avLst/>
          </a:prstGeom>
          <a:noFill/>
        </p:spPr>
        <p:txBody>
          <a:bodyPr wrap="none" lIns="0" tIns="0" rIns="0" bIns="0" rtlCol="0">
            <a:spAutoFit/>
          </a:bodyPr>
          <a:lstStyle/>
          <a:p>
            <a:r>
              <a:rPr lang="zh-CN" altLang="en-US" sz="1400" dirty="0">
                <a:solidFill>
                  <a:schemeClr val="tx1">
                    <a:lumMod val="75000"/>
                    <a:lumOff val="25000"/>
                  </a:schemeClr>
                </a:solidFill>
                <a:cs typeface="+mn-ea"/>
                <a:sym typeface="+mn-lt"/>
              </a:rPr>
              <a:t>点击请替换文字内容</a:t>
            </a:r>
          </a:p>
        </p:txBody>
      </p:sp>
      <p:sp>
        <p:nvSpPr>
          <p:cNvPr id="38" name="TextBox 15"/>
          <p:cNvSpPr txBox="1"/>
          <p:nvPr/>
        </p:nvSpPr>
        <p:spPr>
          <a:xfrm>
            <a:off x="956767" y="5565508"/>
            <a:ext cx="2811263" cy="532262"/>
          </a:xfrm>
          <a:prstGeom prst="rect">
            <a:avLst/>
          </a:prstGeom>
          <a:noFill/>
        </p:spPr>
        <p:txBody>
          <a:bodyPr wrap="square" lIns="0" tIns="0" rIns="0" bIns="0" rtlCol="0">
            <a:spAutoFit/>
          </a:bodyPr>
          <a:lstStyle/>
          <a:p>
            <a:pPr algn="r">
              <a:lnSpc>
                <a:spcPct val="150000"/>
              </a:lnSpc>
            </a:pPr>
            <a:r>
              <a:rPr lang="zh-CN" altLang="en-US" sz="800" dirty="0">
                <a:solidFill>
                  <a:schemeClr val="tx1">
                    <a:lumMod val="75000"/>
                    <a:lumOff val="25000"/>
                  </a:schemeClr>
                </a:solidFill>
                <a:cs typeface="+mn-ea"/>
                <a:sym typeface="+mn-lt"/>
              </a:rPr>
              <a:t>请替换文字内容，添加相关标题，修改文字内容，也可以直接复制你的内容到此。请替换文字内容，添加相关标题，修改文字内容，也可以直接复制你的内容到此。</a:t>
            </a:r>
          </a:p>
        </p:txBody>
      </p:sp>
      <p:sp>
        <p:nvSpPr>
          <p:cNvPr id="39" name="TextBox 16"/>
          <p:cNvSpPr txBox="1"/>
          <p:nvPr/>
        </p:nvSpPr>
        <p:spPr>
          <a:xfrm>
            <a:off x="2152203" y="5244777"/>
            <a:ext cx="1615827" cy="215444"/>
          </a:xfrm>
          <a:prstGeom prst="rect">
            <a:avLst/>
          </a:prstGeom>
          <a:noFill/>
        </p:spPr>
        <p:txBody>
          <a:bodyPr wrap="none" lIns="0" tIns="0" rIns="0" bIns="0" rtlCol="0">
            <a:spAutoFit/>
          </a:bodyPr>
          <a:lstStyle/>
          <a:p>
            <a:pPr algn="r"/>
            <a:r>
              <a:rPr lang="zh-CN" altLang="en-US" sz="1400" dirty="0">
                <a:solidFill>
                  <a:schemeClr val="tx1">
                    <a:lumMod val="75000"/>
                    <a:lumOff val="25000"/>
                  </a:schemeClr>
                </a:solidFill>
                <a:cs typeface="+mn-ea"/>
                <a:sym typeface="+mn-lt"/>
              </a:rPr>
              <a:t>点击请替换文字内容</a:t>
            </a:r>
          </a:p>
        </p:txBody>
      </p:sp>
      <p:sp>
        <p:nvSpPr>
          <p:cNvPr id="40" name="TextBox 15"/>
          <p:cNvSpPr txBox="1"/>
          <p:nvPr/>
        </p:nvSpPr>
        <p:spPr>
          <a:xfrm>
            <a:off x="9124845" y="5565508"/>
            <a:ext cx="2777138" cy="532262"/>
          </a:xfrm>
          <a:prstGeom prst="rect">
            <a:avLst/>
          </a:prstGeom>
          <a:noFill/>
        </p:spPr>
        <p:txBody>
          <a:bodyPr wrap="square" lIns="0" tIns="0" rIns="0" bIns="0" rtlCol="0">
            <a:spAutoFit/>
          </a:bodyPr>
          <a:lstStyle/>
          <a:p>
            <a:pPr algn="just">
              <a:lnSpc>
                <a:spcPct val="150000"/>
              </a:lnSpc>
            </a:pPr>
            <a:r>
              <a:rPr lang="zh-CN" altLang="en-US" sz="800" dirty="0">
                <a:solidFill>
                  <a:schemeClr val="tx1">
                    <a:lumMod val="75000"/>
                    <a:lumOff val="25000"/>
                  </a:schemeClr>
                </a:solidFill>
                <a:cs typeface="+mn-ea"/>
                <a:sym typeface="+mn-lt"/>
              </a:rPr>
              <a:t>请替换文字内容，添加相关标题，修改文字内容，也可以直接复制你的内容到此。请替换文字内容，添加相关标题，修改文字内容，也可以直接复制你的内容到此。</a:t>
            </a:r>
          </a:p>
        </p:txBody>
      </p:sp>
      <p:sp>
        <p:nvSpPr>
          <p:cNvPr id="41" name="TextBox 16"/>
          <p:cNvSpPr txBox="1"/>
          <p:nvPr/>
        </p:nvSpPr>
        <p:spPr>
          <a:xfrm>
            <a:off x="9124845" y="5244777"/>
            <a:ext cx="1615827" cy="215444"/>
          </a:xfrm>
          <a:prstGeom prst="rect">
            <a:avLst/>
          </a:prstGeom>
          <a:noFill/>
        </p:spPr>
        <p:txBody>
          <a:bodyPr wrap="none" lIns="0" tIns="0" rIns="0" bIns="0" rtlCol="0">
            <a:spAutoFit/>
          </a:bodyPr>
          <a:lstStyle/>
          <a:p>
            <a:r>
              <a:rPr lang="zh-CN" altLang="en-US" sz="1400" dirty="0">
                <a:solidFill>
                  <a:schemeClr val="tx1">
                    <a:lumMod val="75000"/>
                    <a:lumOff val="25000"/>
                  </a:schemeClr>
                </a:solidFill>
                <a:cs typeface="+mn-ea"/>
                <a:sym typeface="+mn-lt"/>
              </a:rPr>
              <a:t>点击请替换文字内容</a:t>
            </a:r>
          </a:p>
        </p:txBody>
      </p:sp>
      <p:sp>
        <p:nvSpPr>
          <p:cNvPr id="42" name="矩形 41"/>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2761758445"/>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2" presetClass="entr" presetSubtype="4" fill="hold" nodeType="afterEffect">
                                  <p:stCondLst>
                                    <p:cond delay="1200"/>
                                  </p:stCondLst>
                                  <p:childTnLst>
                                    <p:set>
                                      <p:cBhvr>
                                        <p:cTn id="17" dur="1" fill="hold">
                                          <p:stCondLst>
                                            <p:cond delay="0"/>
                                          </p:stCondLst>
                                        </p:cTn>
                                        <p:tgtEl>
                                          <p:spTgt spid="27"/>
                                        </p:tgtEl>
                                        <p:attrNameLst>
                                          <p:attrName>style.visibility</p:attrName>
                                        </p:attrNameLst>
                                      </p:cBhvr>
                                      <p:to>
                                        <p:strVal val="visible"/>
                                      </p:to>
                                    </p:set>
                                    <p:animEffect transition="in" filter="wipe(down)">
                                      <p:cBhvr>
                                        <p:cTn id="18" dur="500"/>
                                        <p:tgtEl>
                                          <p:spTgt spid="27"/>
                                        </p:tgtEl>
                                      </p:cBhvr>
                                    </p:animEffect>
                                  </p:childTnLst>
                                </p:cTn>
                              </p:par>
                            </p:childTnLst>
                          </p:cTn>
                        </p:par>
                        <p:par>
                          <p:cTn id="19" fill="hold">
                            <p:stCondLst>
                              <p:cond delay="2735"/>
                            </p:stCondLst>
                            <p:childTnLst>
                              <p:par>
                                <p:cTn id="20" presetID="16" presetClass="entr" presetSubtype="21" fill="hold" grpId="0" nodeType="after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barn(inVertical)">
                                      <p:cBhvr>
                                        <p:cTn id="22" dur="500"/>
                                        <p:tgtEl>
                                          <p:spTgt spid="33"/>
                                        </p:tgtEl>
                                      </p:cBhvr>
                                    </p:animEffect>
                                  </p:childTnLst>
                                </p:cTn>
                              </p:par>
                            </p:childTnLst>
                          </p:cTn>
                        </p:par>
                        <p:par>
                          <p:cTn id="23" fill="hold">
                            <p:stCondLst>
                              <p:cond delay="3235"/>
                            </p:stCondLst>
                            <p:childTnLst>
                              <p:par>
                                <p:cTn id="24" presetID="2" presetClass="entr" presetSubtype="8"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0-#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par>
                          <p:cTn id="28" fill="hold">
                            <p:stCondLst>
                              <p:cond delay="3985"/>
                            </p:stCondLst>
                            <p:childTnLst>
                              <p:par>
                                <p:cTn id="29" presetID="17" presetClass="entr" presetSubtype="1" fill="hold" grpId="0" nodeType="afterEffect">
                                  <p:stCondLst>
                                    <p:cond delay="0"/>
                                  </p:stCondLst>
                                  <p:iterate type="lt">
                                    <p:tmPct val="40000"/>
                                  </p:iterate>
                                  <p:childTnLst>
                                    <p:set>
                                      <p:cBhvr>
                                        <p:cTn id="30" dur="1" fill="hold">
                                          <p:stCondLst>
                                            <p:cond delay="0"/>
                                          </p:stCondLst>
                                        </p:cTn>
                                        <p:tgtEl>
                                          <p:spTgt spid="35"/>
                                        </p:tgtEl>
                                        <p:attrNameLst>
                                          <p:attrName>style.visibility</p:attrName>
                                        </p:attrNameLst>
                                      </p:cBhvr>
                                      <p:to>
                                        <p:strVal val="visible"/>
                                      </p:to>
                                    </p:set>
                                    <p:anim calcmode="lin" valueType="num">
                                      <p:cBhvr>
                                        <p:cTn id="31" dur="250" fill="hold"/>
                                        <p:tgtEl>
                                          <p:spTgt spid="35"/>
                                        </p:tgtEl>
                                        <p:attrNameLst>
                                          <p:attrName>ppt_x</p:attrName>
                                        </p:attrNameLst>
                                      </p:cBhvr>
                                      <p:tavLst>
                                        <p:tav tm="0">
                                          <p:val>
                                            <p:strVal val="#ppt_x"/>
                                          </p:val>
                                        </p:tav>
                                        <p:tav tm="100000">
                                          <p:val>
                                            <p:strVal val="#ppt_x"/>
                                          </p:val>
                                        </p:tav>
                                      </p:tavLst>
                                    </p:anim>
                                    <p:anim calcmode="lin" valueType="num">
                                      <p:cBhvr>
                                        <p:cTn id="32" dur="250" fill="hold"/>
                                        <p:tgtEl>
                                          <p:spTgt spid="35"/>
                                        </p:tgtEl>
                                        <p:attrNameLst>
                                          <p:attrName>ppt_y</p:attrName>
                                        </p:attrNameLst>
                                      </p:cBhvr>
                                      <p:tavLst>
                                        <p:tav tm="0">
                                          <p:val>
                                            <p:strVal val="#ppt_y-#ppt_h/2"/>
                                          </p:val>
                                        </p:tav>
                                        <p:tav tm="100000">
                                          <p:val>
                                            <p:strVal val="#ppt_y"/>
                                          </p:val>
                                        </p:tav>
                                      </p:tavLst>
                                    </p:anim>
                                    <p:anim calcmode="lin" valueType="num">
                                      <p:cBhvr>
                                        <p:cTn id="33" dur="250" fill="hold"/>
                                        <p:tgtEl>
                                          <p:spTgt spid="35"/>
                                        </p:tgtEl>
                                        <p:attrNameLst>
                                          <p:attrName>ppt_w</p:attrName>
                                        </p:attrNameLst>
                                      </p:cBhvr>
                                      <p:tavLst>
                                        <p:tav tm="0">
                                          <p:val>
                                            <p:strVal val="#ppt_w"/>
                                          </p:val>
                                        </p:tav>
                                        <p:tav tm="100000">
                                          <p:val>
                                            <p:strVal val="#ppt_w"/>
                                          </p:val>
                                        </p:tav>
                                      </p:tavLst>
                                    </p:anim>
                                    <p:anim calcmode="lin" valueType="num">
                                      <p:cBhvr>
                                        <p:cTn id="34" dur="250" fill="hold"/>
                                        <p:tgtEl>
                                          <p:spTgt spid="35"/>
                                        </p:tgtEl>
                                        <p:attrNameLst>
                                          <p:attrName>ppt_h</p:attrName>
                                        </p:attrNameLst>
                                      </p:cBhvr>
                                      <p:tavLst>
                                        <p:tav tm="0">
                                          <p:val>
                                            <p:fltVal val="0"/>
                                          </p:val>
                                        </p:tav>
                                        <p:tav tm="100000">
                                          <p:val>
                                            <p:strVal val="#ppt_h"/>
                                          </p:val>
                                        </p:tav>
                                      </p:tavLst>
                                    </p:anim>
                                  </p:childTnLst>
                                </p:cTn>
                              </p:par>
                            </p:childTnLst>
                          </p:cTn>
                        </p:par>
                        <p:par>
                          <p:cTn id="35" fill="hold">
                            <p:stCondLst>
                              <p:cond delay="5035"/>
                            </p:stCondLst>
                            <p:childTnLst>
                              <p:par>
                                <p:cTn id="36" presetID="22" presetClass="entr" presetSubtype="8"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left)">
                                      <p:cBhvr>
                                        <p:cTn id="38" dur="500"/>
                                        <p:tgtEl>
                                          <p:spTgt spid="34"/>
                                        </p:tgtEl>
                                      </p:cBhvr>
                                    </p:animEffect>
                                  </p:childTnLst>
                                </p:cTn>
                              </p:par>
                            </p:childTnLst>
                          </p:cTn>
                        </p:par>
                        <p:par>
                          <p:cTn id="39" fill="hold">
                            <p:stCondLst>
                              <p:cond delay="5535"/>
                            </p:stCondLst>
                            <p:childTnLst>
                              <p:par>
                                <p:cTn id="40" presetID="2" presetClass="entr" presetSubtype="8" fill="hold" nodeType="afterEffect">
                                  <p:stCondLst>
                                    <p:cond delay="50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0-#ppt_w/2"/>
                                          </p:val>
                                        </p:tav>
                                        <p:tav tm="100000">
                                          <p:val>
                                            <p:strVal val="#ppt_x"/>
                                          </p:val>
                                        </p:tav>
                                      </p:tavLst>
                                    </p:anim>
                                    <p:anim calcmode="lin" valueType="num">
                                      <p:cBhvr additive="base">
                                        <p:cTn id="43" dur="500" fill="hold"/>
                                        <p:tgtEl>
                                          <p:spTgt spid="12"/>
                                        </p:tgtEl>
                                        <p:attrNameLst>
                                          <p:attrName>ppt_y</p:attrName>
                                        </p:attrNameLst>
                                      </p:cBhvr>
                                      <p:tavLst>
                                        <p:tav tm="0">
                                          <p:val>
                                            <p:strVal val="#ppt_y"/>
                                          </p:val>
                                        </p:tav>
                                        <p:tav tm="100000">
                                          <p:val>
                                            <p:strVal val="#ppt_y"/>
                                          </p:val>
                                        </p:tav>
                                      </p:tavLst>
                                    </p:anim>
                                  </p:childTnLst>
                                </p:cTn>
                              </p:par>
                            </p:childTnLst>
                          </p:cTn>
                        </p:par>
                        <p:par>
                          <p:cTn id="44" fill="hold">
                            <p:stCondLst>
                              <p:cond delay="6535"/>
                            </p:stCondLst>
                            <p:childTnLst>
                              <p:par>
                                <p:cTn id="45" presetID="17" presetClass="entr" presetSubtype="1" fill="hold" grpId="0" nodeType="afterEffect">
                                  <p:stCondLst>
                                    <p:cond delay="0"/>
                                  </p:stCondLst>
                                  <p:iterate type="lt">
                                    <p:tmPct val="40000"/>
                                  </p:iterate>
                                  <p:childTnLst>
                                    <p:set>
                                      <p:cBhvr>
                                        <p:cTn id="46" dur="1" fill="hold">
                                          <p:stCondLst>
                                            <p:cond delay="0"/>
                                          </p:stCondLst>
                                        </p:cTn>
                                        <p:tgtEl>
                                          <p:spTgt spid="39"/>
                                        </p:tgtEl>
                                        <p:attrNameLst>
                                          <p:attrName>style.visibility</p:attrName>
                                        </p:attrNameLst>
                                      </p:cBhvr>
                                      <p:to>
                                        <p:strVal val="visible"/>
                                      </p:to>
                                    </p:set>
                                    <p:anim calcmode="lin" valueType="num">
                                      <p:cBhvr>
                                        <p:cTn id="47" dur="250" fill="hold"/>
                                        <p:tgtEl>
                                          <p:spTgt spid="39"/>
                                        </p:tgtEl>
                                        <p:attrNameLst>
                                          <p:attrName>ppt_x</p:attrName>
                                        </p:attrNameLst>
                                      </p:cBhvr>
                                      <p:tavLst>
                                        <p:tav tm="0">
                                          <p:val>
                                            <p:strVal val="#ppt_x"/>
                                          </p:val>
                                        </p:tav>
                                        <p:tav tm="100000">
                                          <p:val>
                                            <p:strVal val="#ppt_x"/>
                                          </p:val>
                                        </p:tav>
                                      </p:tavLst>
                                    </p:anim>
                                    <p:anim calcmode="lin" valueType="num">
                                      <p:cBhvr>
                                        <p:cTn id="48" dur="250" fill="hold"/>
                                        <p:tgtEl>
                                          <p:spTgt spid="39"/>
                                        </p:tgtEl>
                                        <p:attrNameLst>
                                          <p:attrName>ppt_y</p:attrName>
                                        </p:attrNameLst>
                                      </p:cBhvr>
                                      <p:tavLst>
                                        <p:tav tm="0">
                                          <p:val>
                                            <p:strVal val="#ppt_y-#ppt_h/2"/>
                                          </p:val>
                                        </p:tav>
                                        <p:tav tm="100000">
                                          <p:val>
                                            <p:strVal val="#ppt_y"/>
                                          </p:val>
                                        </p:tav>
                                      </p:tavLst>
                                    </p:anim>
                                    <p:anim calcmode="lin" valueType="num">
                                      <p:cBhvr>
                                        <p:cTn id="49" dur="250" fill="hold"/>
                                        <p:tgtEl>
                                          <p:spTgt spid="39"/>
                                        </p:tgtEl>
                                        <p:attrNameLst>
                                          <p:attrName>ppt_w</p:attrName>
                                        </p:attrNameLst>
                                      </p:cBhvr>
                                      <p:tavLst>
                                        <p:tav tm="0">
                                          <p:val>
                                            <p:strVal val="#ppt_w"/>
                                          </p:val>
                                        </p:tav>
                                        <p:tav tm="100000">
                                          <p:val>
                                            <p:strVal val="#ppt_w"/>
                                          </p:val>
                                        </p:tav>
                                      </p:tavLst>
                                    </p:anim>
                                    <p:anim calcmode="lin" valueType="num">
                                      <p:cBhvr>
                                        <p:cTn id="50" dur="250" fill="hold"/>
                                        <p:tgtEl>
                                          <p:spTgt spid="39"/>
                                        </p:tgtEl>
                                        <p:attrNameLst>
                                          <p:attrName>ppt_h</p:attrName>
                                        </p:attrNameLst>
                                      </p:cBhvr>
                                      <p:tavLst>
                                        <p:tav tm="0">
                                          <p:val>
                                            <p:fltVal val="0"/>
                                          </p:val>
                                        </p:tav>
                                        <p:tav tm="100000">
                                          <p:val>
                                            <p:strVal val="#ppt_h"/>
                                          </p:val>
                                        </p:tav>
                                      </p:tavLst>
                                    </p:anim>
                                  </p:childTnLst>
                                </p:cTn>
                              </p:par>
                            </p:childTnLst>
                          </p:cTn>
                        </p:par>
                        <p:par>
                          <p:cTn id="51" fill="hold">
                            <p:stCondLst>
                              <p:cond delay="7585"/>
                            </p:stCondLst>
                            <p:childTnLst>
                              <p:par>
                                <p:cTn id="52" presetID="22" presetClass="entr" presetSubtype="8"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wipe(left)">
                                      <p:cBhvr>
                                        <p:cTn id="54" dur="500"/>
                                        <p:tgtEl>
                                          <p:spTgt spid="38"/>
                                        </p:tgtEl>
                                      </p:cBhvr>
                                    </p:animEffect>
                                  </p:childTnLst>
                                </p:cTn>
                              </p:par>
                            </p:childTnLst>
                          </p:cTn>
                        </p:par>
                        <p:par>
                          <p:cTn id="55" fill="hold">
                            <p:stCondLst>
                              <p:cond delay="8085"/>
                            </p:stCondLst>
                            <p:childTnLst>
                              <p:par>
                                <p:cTn id="56" presetID="2" presetClass="entr" presetSubtype="2" fill="hold" nodeType="afterEffect">
                                  <p:stCondLst>
                                    <p:cond delay="75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 fill="hold"/>
                                        <p:tgtEl>
                                          <p:spTgt spid="17"/>
                                        </p:tgtEl>
                                        <p:attrNameLst>
                                          <p:attrName>ppt_x</p:attrName>
                                        </p:attrNameLst>
                                      </p:cBhvr>
                                      <p:tavLst>
                                        <p:tav tm="0">
                                          <p:val>
                                            <p:strVal val="1+#ppt_w/2"/>
                                          </p:val>
                                        </p:tav>
                                        <p:tav tm="100000">
                                          <p:val>
                                            <p:strVal val="#ppt_x"/>
                                          </p:val>
                                        </p:tav>
                                      </p:tavLst>
                                    </p:anim>
                                    <p:anim calcmode="lin" valueType="num">
                                      <p:cBhvr additive="base">
                                        <p:cTn id="59" dur="500" fill="hold"/>
                                        <p:tgtEl>
                                          <p:spTgt spid="17"/>
                                        </p:tgtEl>
                                        <p:attrNameLst>
                                          <p:attrName>ppt_y</p:attrName>
                                        </p:attrNameLst>
                                      </p:cBhvr>
                                      <p:tavLst>
                                        <p:tav tm="0">
                                          <p:val>
                                            <p:strVal val="#ppt_y"/>
                                          </p:val>
                                        </p:tav>
                                        <p:tav tm="100000">
                                          <p:val>
                                            <p:strVal val="#ppt_y"/>
                                          </p:val>
                                        </p:tav>
                                      </p:tavLst>
                                    </p:anim>
                                  </p:childTnLst>
                                </p:cTn>
                              </p:par>
                            </p:childTnLst>
                          </p:cTn>
                        </p:par>
                        <p:par>
                          <p:cTn id="60" fill="hold">
                            <p:stCondLst>
                              <p:cond delay="9335"/>
                            </p:stCondLst>
                            <p:childTnLst>
                              <p:par>
                                <p:cTn id="61" presetID="17" presetClass="entr" presetSubtype="1" fill="hold" grpId="0" nodeType="afterEffect">
                                  <p:stCondLst>
                                    <p:cond delay="0"/>
                                  </p:stCondLst>
                                  <p:iterate type="lt">
                                    <p:tmPct val="40000"/>
                                  </p:iterate>
                                  <p:childTnLst>
                                    <p:set>
                                      <p:cBhvr>
                                        <p:cTn id="62" dur="1" fill="hold">
                                          <p:stCondLst>
                                            <p:cond delay="0"/>
                                          </p:stCondLst>
                                        </p:cTn>
                                        <p:tgtEl>
                                          <p:spTgt spid="37"/>
                                        </p:tgtEl>
                                        <p:attrNameLst>
                                          <p:attrName>style.visibility</p:attrName>
                                        </p:attrNameLst>
                                      </p:cBhvr>
                                      <p:to>
                                        <p:strVal val="visible"/>
                                      </p:to>
                                    </p:set>
                                    <p:anim calcmode="lin" valueType="num">
                                      <p:cBhvr>
                                        <p:cTn id="63" dur="250" fill="hold"/>
                                        <p:tgtEl>
                                          <p:spTgt spid="37"/>
                                        </p:tgtEl>
                                        <p:attrNameLst>
                                          <p:attrName>ppt_x</p:attrName>
                                        </p:attrNameLst>
                                      </p:cBhvr>
                                      <p:tavLst>
                                        <p:tav tm="0">
                                          <p:val>
                                            <p:strVal val="#ppt_x"/>
                                          </p:val>
                                        </p:tav>
                                        <p:tav tm="100000">
                                          <p:val>
                                            <p:strVal val="#ppt_x"/>
                                          </p:val>
                                        </p:tav>
                                      </p:tavLst>
                                    </p:anim>
                                    <p:anim calcmode="lin" valueType="num">
                                      <p:cBhvr>
                                        <p:cTn id="64" dur="250" fill="hold"/>
                                        <p:tgtEl>
                                          <p:spTgt spid="37"/>
                                        </p:tgtEl>
                                        <p:attrNameLst>
                                          <p:attrName>ppt_y</p:attrName>
                                        </p:attrNameLst>
                                      </p:cBhvr>
                                      <p:tavLst>
                                        <p:tav tm="0">
                                          <p:val>
                                            <p:strVal val="#ppt_y-#ppt_h/2"/>
                                          </p:val>
                                        </p:tav>
                                        <p:tav tm="100000">
                                          <p:val>
                                            <p:strVal val="#ppt_y"/>
                                          </p:val>
                                        </p:tav>
                                      </p:tavLst>
                                    </p:anim>
                                    <p:anim calcmode="lin" valueType="num">
                                      <p:cBhvr>
                                        <p:cTn id="65" dur="250" fill="hold"/>
                                        <p:tgtEl>
                                          <p:spTgt spid="37"/>
                                        </p:tgtEl>
                                        <p:attrNameLst>
                                          <p:attrName>ppt_w</p:attrName>
                                        </p:attrNameLst>
                                      </p:cBhvr>
                                      <p:tavLst>
                                        <p:tav tm="0">
                                          <p:val>
                                            <p:strVal val="#ppt_w"/>
                                          </p:val>
                                        </p:tav>
                                        <p:tav tm="100000">
                                          <p:val>
                                            <p:strVal val="#ppt_w"/>
                                          </p:val>
                                        </p:tav>
                                      </p:tavLst>
                                    </p:anim>
                                    <p:anim calcmode="lin" valueType="num">
                                      <p:cBhvr>
                                        <p:cTn id="66" dur="250" fill="hold"/>
                                        <p:tgtEl>
                                          <p:spTgt spid="37"/>
                                        </p:tgtEl>
                                        <p:attrNameLst>
                                          <p:attrName>ppt_h</p:attrName>
                                        </p:attrNameLst>
                                      </p:cBhvr>
                                      <p:tavLst>
                                        <p:tav tm="0">
                                          <p:val>
                                            <p:fltVal val="0"/>
                                          </p:val>
                                        </p:tav>
                                        <p:tav tm="100000">
                                          <p:val>
                                            <p:strVal val="#ppt_h"/>
                                          </p:val>
                                        </p:tav>
                                      </p:tavLst>
                                    </p:anim>
                                  </p:childTnLst>
                                </p:cTn>
                              </p:par>
                            </p:childTnLst>
                          </p:cTn>
                        </p:par>
                        <p:par>
                          <p:cTn id="67" fill="hold">
                            <p:stCondLst>
                              <p:cond delay="10385"/>
                            </p:stCondLst>
                            <p:childTnLst>
                              <p:par>
                                <p:cTn id="68" presetID="22" presetClass="entr" presetSubtype="8"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Effect transition="in" filter="wipe(left)">
                                      <p:cBhvr>
                                        <p:cTn id="70" dur="500"/>
                                        <p:tgtEl>
                                          <p:spTgt spid="36"/>
                                        </p:tgtEl>
                                      </p:cBhvr>
                                    </p:animEffect>
                                  </p:childTnLst>
                                </p:cTn>
                              </p:par>
                            </p:childTnLst>
                          </p:cTn>
                        </p:par>
                        <p:par>
                          <p:cTn id="71" fill="hold">
                            <p:stCondLst>
                              <p:cond delay="10885"/>
                            </p:stCondLst>
                            <p:childTnLst>
                              <p:par>
                                <p:cTn id="72" presetID="2" presetClass="entr" presetSubtype="2" fill="hold" nodeType="afterEffect">
                                  <p:stCondLst>
                                    <p:cond delay="100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500" fill="hold"/>
                                        <p:tgtEl>
                                          <p:spTgt spid="23"/>
                                        </p:tgtEl>
                                        <p:attrNameLst>
                                          <p:attrName>ppt_x</p:attrName>
                                        </p:attrNameLst>
                                      </p:cBhvr>
                                      <p:tavLst>
                                        <p:tav tm="0">
                                          <p:val>
                                            <p:strVal val="1+#ppt_w/2"/>
                                          </p:val>
                                        </p:tav>
                                        <p:tav tm="100000">
                                          <p:val>
                                            <p:strVal val="#ppt_x"/>
                                          </p:val>
                                        </p:tav>
                                      </p:tavLst>
                                    </p:anim>
                                    <p:anim calcmode="lin" valueType="num">
                                      <p:cBhvr additive="base">
                                        <p:cTn id="75" dur="500" fill="hold"/>
                                        <p:tgtEl>
                                          <p:spTgt spid="23"/>
                                        </p:tgtEl>
                                        <p:attrNameLst>
                                          <p:attrName>ppt_y</p:attrName>
                                        </p:attrNameLst>
                                      </p:cBhvr>
                                      <p:tavLst>
                                        <p:tav tm="0">
                                          <p:val>
                                            <p:strVal val="#ppt_y"/>
                                          </p:val>
                                        </p:tav>
                                        <p:tav tm="100000">
                                          <p:val>
                                            <p:strVal val="#ppt_y"/>
                                          </p:val>
                                        </p:tav>
                                      </p:tavLst>
                                    </p:anim>
                                  </p:childTnLst>
                                </p:cTn>
                              </p:par>
                            </p:childTnLst>
                          </p:cTn>
                        </p:par>
                        <p:par>
                          <p:cTn id="76" fill="hold">
                            <p:stCondLst>
                              <p:cond delay="12385"/>
                            </p:stCondLst>
                            <p:childTnLst>
                              <p:par>
                                <p:cTn id="77" presetID="17" presetClass="entr" presetSubtype="1" fill="hold" grpId="0" nodeType="afterEffect">
                                  <p:stCondLst>
                                    <p:cond delay="0"/>
                                  </p:stCondLst>
                                  <p:iterate type="lt">
                                    <p:tmPct val="40000"/>
                                  </p:iterate>
                                  <p:childTnLst>
                                    <p:set>
                                      <p:cBhvr>
                                        <p:cTn id="78" dur="1" fill="hold">
                                          <p:stCondLst>
                                            <p:cond delay="0"/>
                                          </p:stCondLst>
                                        </p:cTn>
                                        <p:tgtEl>
                                          <p:spTgt spid="41"/>
                                        </p:tgtEl>
                                        <p:attrNameLst>
                                          <p:attrName>style.visibility</p:attrName>
                                        </p:attrNameLst>
                                      </p:cBhvr>
                                      <p:to>
                                        <p:strVal val="visible"/>
                                      </p:to>
                                    </p:set>
                                    <p:anim calcmode="lin" valueType="num">
                                      <p:cBhvr>
                                        <p:cTn id="79" dur="250" fill="hold"/>
                                        <p:tgtEl>
                                          <p:spTgt spid="41"/>
                                        </p:tgtEl>
                                        <p:attrNameLst>
                                          <p:attrName>ppt_x</p:attrName>
                                        </p:attrNameLst>
                                      </p:cBhvr>
                                      <p:tavLst>
                                        <p:tav tm="0">
                                          <p:val>
                                            <p:strVal val="#ppt_x"/>
                                          </p:val>
                                        </p:tav>
                                        <p:tav tm="100000">
                                          <p:val>
                                            <p:strVal val="#ppt_x"/>
                                          </p:val>
                                        </p:tav>
                                      </p:tavLst>
                                    </p:anim>
                                    <p:anim calcmode="lin" valueType="num">
                                      <p:cBhvr>
                                        <p:cTn id="80" dur="250" fill="hold"/>
                                        <p:tgtEl>
                                          <p:spTgt spid="41"/>
                                        </p:tgtEl>
                                        <p:attrNameLst>
                                          <p:attrName>ppt_y</p:attrName>
                                        </p:attrNameLst>
                                      </p:cBhvr>
                                      <p:tavLst>
                                        <p:tav tm="0">
                                          <p:val>
                                            <p:strVal val="#ppt_y-#ppt_h/2"/>
                                          </p:val>
                                        </p:tav>
                                        <p:tav tm="100000">
                                          <p:val>
                                            <p:strVal val="#ppt_y"/>
                                          </p:val>
                                        </p:tav>
                                      </p:tavLst>
                                    </p:anim>
                                    <p:anim calcmode="lin" valueType="num">
                                      <p:cBhvr>
                                        <p:cTn id="81" dur="250" fill="hold"/>
                                        <p:tgtEl>
                                          <p:spTgt spid="41"/>
                                        </p:tgtEl>
                                        <p:attrNameLst>
                                          <p:attrName>ppt_w</p:attrName>
                                        </p:attrNameLst>
                                      </p:cBhvr>
                                      <p:tavLst>
                                        <p:tav tm="0">
                                          <p:val>
                                            <p:strVal val="#ppt_w"/>
                                          </p:val>
                                        </p:tav>
                                        <p:tav tm="100000">
                                          <p:val>
                                            <p:strVal val="#ppt_w"/>
                                          </p:val>
                                        </p:tav>
                                      </p:tavLst>
                                    </p:anim>
                                    <p:anim calcmode="lin" valueType="num">
                                      <p:cBhvr>
                                        <p:cTn id="82" dur="250" fill="hold"/>
                                        <p:tgtEl>
                                          <p:spTgt spid="41"/>
                                        </p:tgtEl>
                                        <p:attrNameLst>
                                          <p:attrName>ppt_h</p:attrName>
                                        </p:attrNameLst>
                                      </p:cBhvr>
                                      <p:tavLst>
                                        <p:tav tm="0">
                                          <p:val>
                                            <p:fltVal val="0"/>
                                          </p:val>
                                        </p:tav>
                                        <p:tav tm="100000">
                                          <p:val>
                                            <p:strVal val="#ppt_h"/>
                                          </p:val>
                                        </p:tav>
                                      </p:tavLst>
                                    </p:anim>
                                  </p:childTnLst>
                                </p:cTn>
                              </p:par>
                            </p:childTnLst>
                          </p:cTn>
                        </p:par>
                        <p:par>
                          <p:cTn id="83" fill="hold">
                            <p:stCondLst>
                              <p:cond delay="13435"/>
                            </p:stCondLst>
                            <p:childTnLst>
                              <p:par>
                                <p:cTn id="84" presetID="22" presetClass="entr" presetSubtype="8" fill="hold" grpId="0" nodeType="afterEffect">
                                  <p:stCondLst>
                                    <p:cond delay="0"/>
                                  </p:stCondLst>
                                  <p:childTnLst>
                                    <p:set>
                                      <p:cBhvr>
                                        <p:cTn id="85" dur="1" fill="hold">
                                          <p:stCondLst>
                                            <p:cond delay="0"/>
                                          </p:stCondLst>
                                        </p:cTn>
                                        <p:tgtEl>
                                          <p:spTgt spid="40"/>
                                        </p:tgtEl>
                                        <p:attrNameLst>
                                          <p:attrName>style.visibility</p:attrName>
                                        </p:attrNameLst>
                                      </p:cBhvr>
                                      <p:to>
                                        <p:strVal val="visible"/>
                                      </p:to>
                                    </p:set>
                                    <p:animEffect transition="in" filter="wipe(left)">
                                      <p:cBhvr>
                                        <p:cTn id="86" dur="500"/>
                                        <p:tgtEl>
                                          <p:spTgt spid="40"/>
                                        </p:tgtEl>
                                      </p:cBhvr>
                                    </p:animEffect>
                                  </p:childTnLst>
                                </p:cTn>
                              </p:par>
                            </p:childTnLst>
                          </p:cTn>
                        </p:par>
                        <p:par>
                          <p:cTn id="87" fill="hold">
                            <p:stCondLst>
                              <p:cond delay="13935"/>
                            </p:stCondLst>
                            <p:childTnLst>
                              <p:par>
                                <p:cTn id="88" presetID="22" presetClass="entr" presetSubtype="8" fill="hold" grpId="0" nodeType="afterEffect">
                                  <p:stCondLst>
                                    <p:cond delay="0"/>
                                  </p:stCondLst>
                                  <p:childTnLst>
                                    <p:set>
                                      <p:cBhvr>
                                        <p:cTn id="89" dur="1" fill="hold">
                                          <p:stCondLst>
                                            <p:cond delay="0"/>
                                          </p:stCondLst>
                                        </p:cTn>
                                        <p:tgtEl>
                                          <p:spTgt spid="42"/>
                                        </p:tgtEl>
                                        <p:attrNameLst>
                                          <p:attrName>style.visibility</p:attrName>
                                        </p:attrNameLst>
                                      </p:cBhvr>
                                      <p:to>
                                        <p:strVal val="visible"/>
                                      </p:to>
                                    </p:set>
                                    <p:animEffect transition="in" filter="wipe(left)">
                                      <p:cBhvr>
                                        <p:cTn id="9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33" grpId="0" animBg="1"/>
      <p:bldP spid="34" grpId="0"/>
      <p:bldP spid="35" grpId="0"/>
      <p:bldP spid="36" grpId="0"/>
      <p:bldP spid="37" grpId="0"/>
      <p:bldP spid="38" grpId="0"/>
      <p:bldP spid="39" grpId="0"/>
      <p:bldP spid="40" grpId="0"/>
      <p:bldP spid="41" grpId="0"/>
      <p:bldP spid="4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grpSp>
        <p:nvGrpSpPr>
          <p:cNvPr id="7" name="Group 116"/>
          <p:cNvGrpSpPr/>
          <p:nvPr/>
        </p:nvGrpSpPr>
        <p:grpSpPr>
          <a:xfrm>
            <a:off x="8765469" y="2287860"/>
            <a:ext cx="2574256" cy="1077919"/>
            <a:chOff x="8657822" y="2704651"/>
            <a:chExt cx="2574398" cy="1077978"/>
          </a:xfrm>
        </p:grpSpPr>
        <p:sp>
          <p:nvSpPr>
            <p:cNvPr id="8" name="Text Placeholder 2"/>
            <p:cNvSpPr txBox="1">
              <a:spLocks/>
            </p:cNvSpPr>
            <p:nvPr/>
          </p:nvSpPr>
          <p:spPr>
            <a:xfrm>
              <a:off x="8657822" y="2704651"/>
              <a:ext cx="2013460" cy="261780"/>
            </a:xfrm>
            <a:prstGeom prst="rect">
              <a:avLst/>
            </a:prstGeom>
            <a:noFill/>
          </p:spPr>
          <p:txBody>
            <a:bodyPr vert="horz" lIns="91435" tIns="45718" rIns="91435" bIns="4571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399" b="1" dirty="0">
                  <a:solidFill>
                    <a:schemeClr val="tx1">
                      <a:lumMod val="75000"/>
                      <a:lumOff val="25000"/>
                    </a:schemeClr>
                  </a:solidFill>
                  <a:cs typeface="+mn-ea"/>
                  <a:sym typeface="+mn-lt"/>
                </a:rPr>
                <a:t>请替换文字内容</a:t>
              </a:r>
              <a:endParaRPr lang="en-GB" sz="1399" b="1" dirty="0">
                <a:solidFill>
                  <a:schemeClr val="tx1">
                    <a:lumMod val="75000"/>
                    <a:lumOff val="25000"/>
                  </a:schemeClr>
                </a:solidFill>
                <a:cs typeface="+mn-ea"/>
                <a:sym typeface="+mn-lt"/>
              </a:endParaRPr>
            </a:p>
          </p:txBody>
        </p:sp>
        <p:sp>
          <p:nvSpPr>
            <p:cNvPr id="9" name="TextBox 69"/>
            <p:cNvSpPr txBox="1"/>
            <p:nvPr/>
          </p:nvSpPr>
          <p:spPr>
            <a:xfrm>
              <a:off x="8738504" y="3043924"/>
              <a:ext cx="2493716" cy="738705"/>
            </a:xfrm>
            <a:prstGeom prst="rect">
              <a:avLst/>
            </a:prstGeom>
            <a:noFill/>
          </p:spPr>
          <p:txBody>
            <a:bodyPr wrap="square" lIns="0" tIns="0" rIns="0" bIns="0" rtlCol="0">
              <a:spAutoFit/>
            </a:bodyPr>
            <a:lstStyle/>
            <a:p>
              <a:r>
                <a:rPr lang="zh-CN" altLang="en-US" sz="1200" dirty="0">
                  <a:solidFill>
                    <a:schemeClr val="tx1">
                      <a:lumMod val="75000"/>
                      <a:lumOff val="25000"/>
                    </a:schemeClr>
                  </a:solidFill>
                  <a:cs typeface="+mn-ea"/>
                  <a:sym typeface="+mn-lt"/>
                </a:rPr>
                <a:t>请替换文字内容，修改文字内容，也可以直接复制你的内容到此。请替换文字内容，修改文字内容，也可以直接复制你的内容到此。</a:t>
              </a:r>
              <a:endParaRPr lang="en-US" sz="1200" dirty="0">
                <a:solidFill>
                  <a:schemeClr val="tx1">
                    <a:lumMod val="75000"/>
                    <a:lumOff val="25000"/>
                  </a:schemeClr>
                </a:solidFill>
                <a:cs typeface="+mn-ea"/>
                <a:sym typeface="+mn-lt"/>
              </a:endParaRPr>
            </a:p>
          </p:txBody>
        </p:sp>
      </p:grpSp>
      <p:grpSp>
        <p:nvGrpSpPr>
          <p:cNvPr id="10" name="Group 122"/>
          <p:cNvGrpSpPr/>
          <p:nvPr/>
        </p:nvGrpSpPr>
        <p:grpSpPr>
          <a:xfrm>
            <a:off x="903427" y="2287858"/>
            <a:ext cx="2566489" cy="1077918"/>
            <a:chOff x="1319148" y="2220559"/>
            <a:chExt cx="2566630" cy="1077978"/>
          </a:xfrm>
        </p:grpSpPr>
        <p:sp>
          <p:nvSpPr>
            <p:cNvPr id="11" name="Text Placeholder 2"/>
            <p:cNvSpPr txBox="1">
              <a:spLocks/>
            </p:cNvSpPr>
            <p:nvPr/>
          </p:nvSpPr>
          <p:spPr>
            <a:xfrm>
              <a:off x="1872318" y="2220559"/>
              <a:ext cx="2013460" cy="261780"/>
            </a:xfrm>
            <a:prstGeom prst="rect">
              <a:avLst/>
            </a:prstGeom>
            <a:noFill/>
          </p:spPr>
          <p:txBody>
            <a:bodyPr vert="horz" lIns="91435" tIns="45718" rIns="91435" bIns="4571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399" b="1" dirty="0">
                  <a:solidFill>
                    <a:schemeClr val="tx1">
                      <a:lumMod val="75000"/>
                      <a:lumOff val="25000"/>
                    </a:schemeClr>
                  </a:solidFill>
                  <a:cs typeface="+mn-ea"/>
                  <a:sym typeface="+mn-lt"/>
                </a:rPr>
                <a:t>请替换文字内容</a:t>
              </a:r>
              <a:endParaRPr lang="en-GB" sz="1399" b="1" dirty="0">
                <a:solidFill>
                  <a:schemeClr val="tx1">
                    <a:lumMod val="75000"/>
                    <a:lumOff val="25000"/>
                  </a:schemeClr>
                </a:solidFill>
                <a:cs typeface="+mn-ea"/>
                <a:sym typeface="+mn-lt"/>
              </a:endParaRPr>
            </a:p>
          </p:txBody>
        </p:sp>
        <p:sp>
          <p:nvSpPr>
            <p:cNvPr id="12" name="TextBox 75"/>
            <p:cNvSpPr txBox="1"/>
            <p:nvPr/>
          </p:nvSpPr>
          <p:spPr>
            <a:xfrm>
              <a:off x="1319148" y="2559832"/>
              <a:ext cx="2499503" cy="738705"/>
            </a:xfrm>
            <a:prstGeom prst="rect">
              <a:avLst/>
            </a:prstGeom>
            <a:noFill/>
          </p:spPr>
          <p:txBody>
            <a:bodyPr wrap="square" lIns="0" tIns="0" rIns="0" bIns="0" rtlCol="0">
              <a:spAutoFit/>
            </a:bodyPr>
            <a:lstStyle/>
            <a:p>
              <a:pPr algn="r"/>
              <a:r>
                <a:rPr lang="zh-CN" altLang="en-US" sz="1200" dirty="0">
                  <a:solidFill>
                    <a:schemeClr val="tx1">
                      <a:lumMod val="75000"/>
                      <a:lumOff val="25000"/>
                    </a:schemeClr>
                  </a:solidFill>
                  <a:cs typeface="+mn-ea"/>
                  <a:sym typeface="+mn-lt"/>
                </a:rPr>
                <a:t>请替换文字内容，修改文字内容，也可以直接复制你的内容到此。请替换文字内容，修改文字内容，也可以直接复制你的内容到此。</a:t>
              </a:r>
              <a:endParaRPr lang="en-US" sz="1200" dirty="0">
                <a:solidFill>
                  <a:schemeClr val="tx1">
                    <a:lumMod val="75000"/>
                    <a:lumOff val="25000"/>
                  </a:schemeClr>
                </a:solidFill>
                <a:cs typeface="+mn-ea"/>
                <a:sym typeface="+mn-lt"/>
              </a:endParaRPr>
            </a:p>
          </p:txBody>
        </p:sp>
      </p:grpSp>
      <p:sp>
        <p:nvSpPr>
          <p:cNvPr id="13" name="Shape 4159"/>
          <p:cNvSpPr/>
          <p:nvPr/>
        </p:nvSpPr>
        <p:spPr>
          <a:xfrm rot="2218901">
            <a:off x="7797142" y="1738888"/>
            <a:ext cx="1269419" cy="120299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161" y="606"/>
                  <a:pt x="1961" y="7806"/>
                  <a:pt x="0" y="21600"/>
                </a:cubicBezTo>
              </a:path>
            </a:pathLst>
          </a:custGeom>
          <a:ln w="3175">
            <a:solidFill>
              <a:srgbClr val="53585F"/>
            </a:solidFill>
            <a:miter lim="400000"/>
            <a:headEnd type="triangle"/>
            <a:tailEnd type="oval"/>
          </a:ln>
        </p:spPr>
        <p:txBody>
          <a:bodyPr/>
          <a:lstStyle/>
          <a:p>
            <a:pPr lvl="0"/>
            <a:endParaRPr>
              <a:solidFill>
                <a:schemeClr val="tx1">
                  <a:lumMod val="75000"/>
                  <a:lumOff val="25000"/>
                </a:schemeClr>
              </a:solidFill>
              <a:cs typeface="+mn-ea"/>
              <a:sym typeface="+mn-lt"/>
            </a:endParaRPr>
          </a:p>
        </p:txBody>
      </p:sp>
      <p:sp>
        <p:nvSpPr>
          <p:cNvPr id="14" name="Shape 4159"/>
          <p:cNvSpPr/>
          <p:nvPr/>
        </p:nvSpPr>
        <p:spPr>
          <a:xfrm rot="20065798" flipV="1">
            <a:off x="7689595" y="4840109"/>
            <a:ext cx="1269419" cy="120299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161" y="606"/>
                  <a:pt x="1961" y="7806"/>
                  <a:pt x="0" y="21600"/>
                </a:cubicBezTo>
              </a:path>
            </a:pathLst>
          </a:custGeom>
          <a:ln w="3175">
            <a:solidFill>
              <a:srgbClr val="53585F"/>
            </a:solidFill>
            <a:miter lim="400000"/>
            <a:headEnd type="triangle"/>
            <a:tailEnd type="oval"/>
          </a:ln>
        </p:spPr>
        <p:txBody>
          <a:bodyPr/>
          <a:lstStyle/>
          <a:p>
            <a:pPr lvl="0"/>
            <a:endParaRPr>
              <a:solidFill>
                <a:schemeClr val="tx1">
                  <a:lumMod val="75000"/>
                  <a:lumOff val="25000"/>
                </a:schemeClr>
              </a:solidFill>
              <a:cs typeface="+mn-ea"/>
              <a:sym typeface="+mn-lt"/>
            </a:endParaRPr>
          </a:p>
        </p:txBody>
      </p:sp>
      <p:grpSp>
        <p:nvGrpSpPr>
          <p:cNvPr id="15" name="Group 121"/>
          <p:cNvGrpSpPr/>
          <p:nvPr/>
        </p:nvGrpSpPr>
        <p:grpSpPr>
          <a:xfrm>
            <a:off x="869074" y="4697247"/>
            <a:ext cx="2571814" cy="1077918"/>
            <a:chOff x="1313823" y="4952809"/>
            <a:chExt cx="2571955" cy="1077978"/>
          </a:xfrm>
        </p:grpSpPr>
        <p:sp>
          <p:nvSpPr>
            <p:cNvPr id="16" name="Text Placeholder 2"/>
            <p:cNvSpPr txBox="1">
              <a:spLocks/>
            </p:cNvSpPr>
            <p:nvPr/>
          </p:nvSpPr>
          <p:spPr>
            <a:xfrm>
              <a:off x="1872318" y="4952809"/>
              <a:ext cx="2013460" cy="261780"/>
            </a:xfrm>
            <a:prstGeom prst="rect">
              <a:avLst/>
            </a:prstGeom>
            <a:noFill/>
          </p:spPr>
          <p:txBody>
            <a:bodyPr vert="horz" lIns="91435" tIns="45718" rIns="91435" bIns="4571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399" b="1" dirty="0">
                  <a:solidFill>
                    <a:schemeClr val="tx1">
                      <a:lumMod val="75000"/>
                      <a:lumOff val="25000"/>
                    </a:schemeClr>
                  </a:solidFill>
                  <a:cs typeface="+mn-ea"/>
                  <a:sym typeface="+mn-lt"/>
                </a:rPr>
                <a:t>请替换文字内容</a:t>
              </a:r>
              <a:endParaRPr lang="en-GB" sz="1399" b="1" dirty="0">
                <a:solidFill>
                  <a:schemeClr val="tx1">
                    <a:lumMod val="75000"/>
                    <a:lumOff val="25000"/>
                  </a:schemeClr>
                </a:solidFill>
                <a:cs typeface="+mn-ea"/>
                <a:sym typeface="+mn-lt"/>
              </a:endParaRPr>
            </a:p>
          </p:txBody>
        </p:sp>
        <p:sp>
          <p:nvSpPr>
            <p:cNvPr id="17" name="TextBox 115"/>
            <p:cNvSpPr txBox="1"/>
            <p:nvPr/>
          </p:nvSpPr>
          <p:spPr>
            <a:xfrm>
              <a:off x="1313823" y="5292082"/>
              <a:ext cx="2504828" cy="738705"/>
            </a:xfrm>
            <a:prstGeom prst="rect">
              <a:avLst/>
            </a:prstGeom>
            <a:noFill/>
          </p:spPr>
          <p:txBody>
            <a:bodyPr wrap="square" lIns="0" tIns="0" rIns="0" bIns="0" rtlCol="0">
              <a:spAutoFit/>
            </a:bodyPr>
            <a:lstStyle/>
            <a:p>
              <a:pPr algn="r"/>
              <a:r>
                <a:rPr lang="zh-CN" altLang="en-US" sz="1200" dirty="0">
                  <a:solidFill>
                    <a:schemeClr val="tx1">
                      <a:lumMod val="75000"/>
                      <a:lumOff val="25000"/>
                    </a:schemeClr>
                  </a:solidFill>
                  <a:cs typeface="+mn-ea"/>
                  <a:sym typeface="+mn-lt"/>
                </a:rPr>
                <a:t>请替换文字内容，修改文字内容，也可以直接复制你的内容到此。请替换文字内容，修改文字内容，也可以直接复制你的内容到此。</a:t>
              </a:r>
              <a:endParaRPr lang="en-US" sz="1200" dirty="0">
                <a:solidFill>
                  <a:schemeClr val="tx1">
                    <a:lumMod val="75000"/>
                    <a:lumOff val="25000"/>
                  </a:schemeClr>
                </a:solidFill>
                <a:cs typeface="+mn-ea"/>
                <a:sym typeface="+mn-lt"/>
              </a:endParaRPr>
            </a:p>
          </p:txBody>
        </p:sp>
      </p:grpSp>
      <p:grpSp>
        <p:nvGrpSpPr>
          <p:cNvPr id="18" name="Group 117"/>
          <p:cNvGrpSpPr/>
          <p:nvPr/>
        </p:nvGrpSpPr>
        <p:grpSpPr>
          <a:xfrm>
            <a:off x="8765466" y="4697247"/>
            <a:ext cx="2736810" cy="1077918"/>
            <a:chOff x="8657822" y="2704651"/>
            <a:chExt cx="2736960" cy="1077978"/>
          </a:xfrm>
        </p:grpSpPr>
        <p:sp>
          <p:nvSpPr>
            <p:cNvPr id="19" name="Text Placeholder 2"/>
            <p:cNvSpPr txBox="1">
              <a:spLocks/>
            </p:cNvSpPr>
            <p:nvPr/>
          </p:nvSpPr>
          <p:spPr>
            <a:xfrm>
              <a:off x="8657822" y="2704651"/>
              <a:ext cx="2013460" cy="261780"/>
            </a:xfrm>
            <a:prstGeom prst="rect">
              <a:avLst/>
            </a:prstGeom>
            <a:noFill/>
          </p:spPr>
          <p:txBody>
            <a:bodyPr vert="horz" lIns="91435" tIns="45718" rIns="91435" bIns="4571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399" b="1" dirty="0">
                  <a:solidFill>
                    <a:schemeClr val="tx1">
                      <a:lumMod val="75000"/>
                      <a:lumOff val="25000"/>
                    </a:schemeClr>
                  </a:solidFill>
                  <a:cs typeface="+mn-ea"/>
                  <a:sym typeface="+mn-lt"/>
                </a:rPr>
                <a:t>请替换文字内容</a:t>
              </a:r>
              <a:endParaRPr lang="en-GB" sz="1399" b="1" dirty="0">
                <a:solidFill>
                  <a:schemeClr val="tx1">
                    <a:lumMod val="75000"/>
                    <a:lumOff val="25000"/>
                  </a:schemeClr>
                </a:solidFill>
                <a:cs typeface="+mn-ea"/>
                <a:sym typeface="+mn-lt"/>
              </a:endParaRPr>
            </a:p>
          </p:txBody>
        </p:sp>
        <p:sp>
          <p:nvSpPr>
            <p:cNvPr id="20" name="TextBox 119"/>
            <p:cNvSpPr txBox="1"/>
            <p:nvPr/>
          </p:nvSpPr>
          <p:spPr>
            <a:xfrm>
              <a:off x="8738503" y="3043924"/>
              <a:ext cx="2656279" cy="738705"/>
            </a:xfrm>
            <a:prstGeom prst="rect">
              <a:avLst/>
            </a:prstGeom>
            <a:noFill/>
          </p:spPr>
          <p:txBody>
            <a:bodyPr wrap="square" lIns="0" tIns="0" rIns="0" bIns="0" rtlCol="0">
              <a:spAutoFit/>
            </a:bodyPr>
            <a:lstStyle/>
            <a:p>
              <a:r>
                <a:rPr lang="zh-CN" altLang="en-US" sz="1200" dirty="0">
                  <a:solidFill>
                    <a:schemeClr val="tx1">
                      <a:lumMod val="75000"/>
                      <a:lumOff val="25000"/>
                    </a:schemeClr>
                  </a:solidFill>
                  <a:cs typeface="+mn-ea"/>
                  <a:sym typeface="+mn-lt"/>
                </a:rPr>
                <a:t>请替换文字内容，修改文字内容，也可以直接复制你的内容到此。请替换文字内容，修改文字内容，也可以直接复制你的内容到此。</a:t>
              </a:r>
              <a:endParaRPr lang="en-US" sz="1200" dirty="0">
                <a:solidFill>
                  <a:schemeClr val="tx1">
                    <a:lumMod val="75000"/>
                    <a:lumOff val="25000"/>
                  </a:schemeClr>
                </a:solidFill>
                <a:cs typeface="+mn-ea"/>
                <a:sym typeface="+mn-lt"/>
              </a:endParaRPr>
            </a:p>
          </p:txBody>
        </p:sp>
      </p:grpSp>
      <p:sp>
        <p:nvSpPr>
          <p:cNvPr id="21" name="Shape 4159"/>
          <p:cNvSpPr/>
          <p:nvPr/>
        </p:nvSpPr>
        <p:spPr>
          <a:xfrm rot="19381099" flipH="1">
            <a:off x="3162079" y="1738888"/>
            <a:ext cx="1269419" cy="120299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161" y="606"/>
                  <a:pt x="1961" y="7806"/>
                  <a:pt x="0" y="21600"/>
                </a:cubicBezTo>
              </a:path>
            </a:pathLst>
          </a:custGeom>
          <a:ln w="3175">
            <a:solidFill>
              <a:srgbClr val="53585F"/>
            </a:solidFill>
            <a:miter lim="400000"/>
            <a:headEnd type="triangle"/>
            <a:tailEnd type="oval"/>
          </a:ln>
        </p:spPr>
        <p:txBody>
          <a:bodyPr/>
          <a:lstStyle/>
          <a:p>
            <a:pPr lvl="0"/>
            <a:endParaRPr>
              <a:solidFill>
                <a:schemeClr val="tx1">
                  <a:lumMod val="75000"/>
                  <a:lumOff val="25000"/>
                </a:schemeClr>
              </a:solidFill>
              <a:cs typeface="+mn-ea"/>
              <a:sym typeface="+mn-lt"/>
            </a:endParaRPr>
          </a:p>
        </p:txBody>
      </p:sp>
      <p:sp>
        <p:nvSpPr>
          <p:cNvPr id="22" name="Shape 4159"/>
          <p:cNvSpPr/>
          <p:nvPr/>
        </p:nvSpPr>
        <p:spPr>
          <a:xfrm rot="1534202" flipH="1" flipV="1">
            <a:off x="3254053" y="4840109"/>
            <a:ext cx="1269419" cy="120299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161" y="606"/>
                  <a:pt x="1961" y="7806"/>
                  <a:pt x="0" y="21600"/>
                </a:cubicBezTo>
              </a:path>
            </a:pathLst>
          </a:custGeom>
          <a:ln w="3175">
            <a:solidFill>
              <a:srgbClr val="53585F"/>
            </a:solidFill>
            <a:miter lim="400000"/>
            <a:headEnd type="triangle"/>
            <a:tailEnd type="oval"/>
          </a:ln>
        </p:spPr>
        <p:txBody>
          <a:bodyPr/>
          <a:lstStyle/>
          <a:p>
            <a:pPr lvl="0"/>
            <a:endParaRPr>
              <a:solidFill>
                <a:schemeClr val="tx1">
                  <a:lumMod val="75000"/>
                  <a:lumOff val="25000"/>
                </a:schemeClr>
              </a:solidFill>
              <a:cs typeface="+mn-ea"/>
              <a:sym typeface="+mn-lt"/>
            </a:endParaRPr>
          </a:p>
        </p:txBody>
      </p:sp>
      <p:sp>
        <p:nvSpPr>
          <p:cNvPr id="23" name="Freeform 29"/>
          <p:cNvSpPr>
            <a:spLocks/>
          </p:cNvSpPr>
          <p:nvPr/>
        </p:nvSpPr>
        <p:spPr bwMode="auto">
          <a:xfrm>
            <a:off x="5656516" y="3961916"/>
            <a:ext cx="866728" cy="2362070"/>
          </a:xfrm>
          <a:custGeom>
            <a:avLst/>
            <a:gdLst>
              <a:gd name="T0" fmla="*/ 183 w 278"/>
              <a:gd name="T1" fmla="*/ 249 h 757"/>
              <a:gd name="T2" fmla="*/ 156 w 278"/>
              <a:gd name="T3" fmla="*/ 0 h 757"/>
              <a:gd name="T4" fmla="*/ 143 w 278"/>
              <a:gd name="T5" fmla="*/ 2 h 757"/>
              <a:gd name="T6" fmla="*/ 122 w 278"/>
              <a:gd name="T7" fmla="*/ 257 h 757"/>
              <a:gd name="T8" fmla="*/ 14 w 278"/>
              <a:gd name="T9" fmla="*/ 198 h 757"/>
              <a:gd name="T10" fmla="*/ 0 w 278"/>
              <a:gd name="T11" fmla="*/ 231 h 757"/>
              <a:gd name="T12" fmla="*/ 111 w 278"/>
              <a:gd name="T13" fmla="*/ 352 h 757"/>
              <a:gd name="T14" fmla="*/ 82 w 278"/>
              <a:gd name="T15" fmla="*/ 753 h 757"/>
              <a:gd name="T16" fmla="*/ 239 w 278"/>
              <a:gd name="T17" fmla="*/ 757 h 757"/>
              <a:gd name="T18" fmla="*/ 194 w 278"/>
              <a:gd name="T19" fmla="*/ 351 h 757"/>
              <a:gd name="T20" fmla="*/ 278 w 278"/>
              <a:gd name="T21" fmla="*/ 238 h 757"/>
              <a:gd name="T22" fmla="*/ 259 w 278"/>
              <a:gd name="T23" fmla="*/ 195 h 757"/>
              <a:gd name="T24" fmla="*/ 183 w 278"/>
              <a:gd name="T25" fmla="*/ 249 h 7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8" h="757">
                <a:moveTo>
                  <a:pt x="183" y="249"/>
                </a:moveTo>
                <a:cubicBezTo>
                  <a:pt x="183" y="249"/>
                  <a:pt x="178" y="167"/>
                  <a:pt x="156" y="0"/>
                </a:cubicBezTo>
                <a:cubicBezTo>
                  <a:pt x="152" y="1"/>
                  <a:pt x="148" y="2"/>
                  <a:pt x="143" y="2"/>
                </a:cubicBezTo>
                <a:cubicBezTo>
                  <a:pt x="136" y="75"/>
                  <a:pt x="124" y="201"/>
                  <a:pt x="122" y="257"/>
                </a:cubicBezTo>
                <a:cubicBezTo>
                  <a:pt x="121" y="263"/>
                  <a:pt x="85" y="221"/>
                  <a:pt x="14" y="198"/>
                </a:cubicBezTo>
                <a:cubicBezTo>
                  <a:pt x="10" y="209"/>
                  <a:pt x="5" y="220"/>
                  <a:pt x="0" y="231"/>
                </a:cubicBezTo>
                <a:cubicBezTo>
                  <a:pt x="46" y="263"/>
                  <a:pt x="98" y="308"/>
                  <a:pt x="111" y="352"/>
                </a:cubicBezTo>
                <a:cubicBezTo>
                  <a:pt x="111" y="352"/>
                  <a:pt x="110" y="624"/>
                  <a:pt x="82" y="753"/>
                </a:cubicBezTo>
                <a:cubicBezTo>
                  <a:pt x="82" y="753"/>
                  <a:pt x="179" y="727"/>
                  <a:pt x="239" y="757"/>
                </a:cubicBezTo>
                <a:cubicBezTo>
                  <a:pt x="203" y="698"/>
                  <a:pt x="194" y="351"/>
                  <a:pt x="194" y="351"/>
                </a:cubicBezTo>
                <a:cubicBezTo>
                  <a:pt x="207" y="304"/>
                  <a:pt x="241" y="266"/>
                  <a:pt x="278" y="238"/>
                </a:cubicBezTo>
                <a:cubicBezTo>
                  <a:pt x="271" y="224"/>
                  <a:pt x="264" y="209"/>
                  <a:pt x="259" y="195"/>
                </a:cubicBezTo>
                <a:cubicBezTo>
                  <a:pt x="231" y="206"/>
                  <a:pt x="203" y="223"/>
                  <a:pt x="183" y="249"/>
                </a:cubicBezTo>
                <a:close/>
              </a:path>
            </a:pathLst>
          </a:custGeom>
          <a:solidFill>
            <a:schemeClr val="bg1">
              <a:lumMod val="75000"/>
            </a:schemeClr>
          </a:solidFill>
          <a:ln>
            <a:noFill/>
          </a:ln>
        </p:spPr>
        <p:txBody>
          <a:bodyPr vert="horz" wrap="square" lIns="91435" tIns="45718" rIns="91435" bIns="45718" numCol="1" anchor="t" anchorCtr="0" compatLnSpc="1">
            <a:prstTxWarp prst="textNoShape">
              <a:avLst/>
            </a:prstTxWarp>
          </a:bodyPr>
          <a:lstStyle/>
          <a:p>
            <a:endParaRPr lang="id-ID">
              <a:solidFill>
                <a:schemeClr val="tx1">
                  <a:lumMod val="75000"/>
                  <a:lumOff val="25000"/>
                </a:schemeClr>
              </a:solidFill>
              <a:cs typeface="+mn-ea"/>
              <a:sym typeface="+mn-lt"/>
            </a:endParaRPr>
          </a:p>
        </p:txBody>
      </p:sp>
      <p:grpSp>
        <p:nvGrpSpPr>
          <p:cNvPr id="24" name="Group 2"/>
          <p:cNvGrpSpPr/>
          <p:nvPr/>
        </p:nvGrpSpPr>
        <p:grpSpPr>
          <a:xfrm>
            <a:off x="3827814" y="1960189"/>
            <a:ext cx="4568574" cy="3152602"/>
            <a:chOff x="3827689" y="1960108"/>
            <a:chExt cx="4568825" cy="3152775"/>
          </a:xfrm>
        </p:grpSpPr>
        <p:sp>
          <p:nvSpPr>
            <p:cNvPr id="25" name="Freeform 30"/>
            <p:cNvSpPr>
              <a:spLocks/>
            </p:cNvSpPr>
            <p:nvPr/>
          </p:nvSpPr>
          <p:spPr bwMode="auto">
            <a:xfrm>
              <a:off x="5727927" y="1960108"/>
              <a:ext cx="736600" cy="1362075"/>
            </a:xfrm>
            <a:custGeom>
              <a:avLst/>
              <a:gdLst>
                <a:gd name="T0" fmla="*/ 123 w 236"/>
                <a:gd name="T1" fmla="*/ 0 h 436"/>
                <a:gd name="T2" fmla="*/ 6 w 236"/>
                <a:gd name="T3" fmla="*/ 218 h 436"/>
                <a:gd name="T4" fmla="*/ 0 w 236"/>
                <a:gd name="T5" fmla="*/ 219 h 436"/>
                <a:gd name="T6" fmla="*/ 105 w 236"/>
                <a:gd name="T7" fmla="*/ 5 h 436"/>
                <a:gd name="T8" fmla="*/ 105 w 236"/>
                <a:gd name="T9" fmla="*/ 432 h 436"/>
                <a:gd name="T10" fmla="*/ 116 w 236"/>
                <a:gd name="T11" fmla="*/ 436 h 436"/>
                <a:gd name="T12" fmla="*/ 236 w 236"/>
                <a:gd name="T13" fmla="*/ 218 h 436"/>
                <a:gd name="T14" fmla="*/ 123 w 236"/>
                <a:gd name="T15" fmla="*/ 0 h 4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6" h="436">
                  <a:moveTo>
                    <a:pt x="123" y="0"/>
                  </a:moveTo>
                  <a:cubicBezTo>
                    <a:pt x="123" y="0"/>
                    <a:pt x="6" y="98"/>
                    <a:pt x="6" y="218"/>
                  </a:cubicBezTo>
                  <a:cubicBezTo>
                    <a:pt x="6" y="219"/>
                    <a:pt x="0" y="219"/>
                    <a:pt x="0" y="219"/>
                  </a:cubicBezTo>
                  <a:cubicBezTo>
                    <a:pt x="0" y="113"/>
                    <a:pt x="85" y="25"/>
                    <a:pt x="105" y="5"/>
                  </a:cubicBezTo>
                  <a:cubicBezTo>
                    <a:pt x="105" y="432"/>
                    <a:pt x="105" y="432"/>
                    <a:pt x="105" y="432"/>
                  </a:cubicBezTo>
                  <a:cubicBezTo>
                    <a:pt x="121" y="435"/>
                    <a:pt x="116" y="436"/>
                    <a:pt x="116" y="436"/>
                  </a:cubicBezTo>
                  <a:cubicBezTo>
                    <a:pt x="116" y="436"/>
                    <a:pt x="236" y="339"/>
                    <a:pt x="236" y="218"/>
                  </a:cubicBezTo>
                  <a:cubicBezTo>
                    <a:pt x="236" y="98"/>
                    <a:pt x="123" y="0"/>
                    <a:pt x="123" y="0"/>
                  </a:cubicBezTo>
                  <a:close/>
                </a:path>
              </a:pathLst>
            </a:custGeom>
            <a:solidFill>
              <a:schemeClr val="accent1"/>
            </a:solidFill>
            <a:ln>
              <a:noFill/>
            </a:ln>
          </p:spPr>
          <p:txBody>
            <a:bodyPr vert="horz" wrap="square" lIns="91435" tIns="45718" rIns="91435" bIns="45718" numCol="1" anchor="t" anchorCtr="0" compatLnSpc="1">
              <a:prstTxWarp prst="textNoShape">
                <a:avLst/>
              </a:prstTxWarp>
            </a:bodyPr>
            <a:lstStyle/>
            <a:p>
              <a:endParaRPr lang="id-ID" sz="1707">
                <a:solidFill>
                  <a:schemeClr val="tx1">
                    <a:lumMod val="75000"/>
                    <a:lumOff val="25000"/>
                  </a:schemeClr>
                </a:solidFill>
                <a:cs typeface="+mn-ea"/>
                <a:sym typeface="+mn-lt"/>
              </a:endParaRPr>
            </a:p>
          </p:txBody>
        </p:sp>
        <p:sp>
          <p:nvSpPr>
            <p:cNvPr id="26" name="Freeform 31"/>
            <p:cNvSpPr>
              <a:spLocks/>
            </p:cNvSpPr>
            <p:nvPr/>
          </p:nvSpPr>
          <p:spPr bwMode="auto">
            <a:xfrm>
              <a:off x="7459889" y="4195308"/>
              <a:ext cx="936625" cy="693738"/>
            </a:xfrm>
            <a:custGeom>
              <a:avLst/>
              <a:gdLst>
                <a:gd name="T0" fmla="*/ 180 w 300"/>
                <a:gd name="T1" fmla="*/ 31 h 222"/>
                <a:gd name="T2" fmla="*/ 0 w 300"/>
                <a:gd name="T3" fmla="*/ 55 h 222"/>
                <a:gd name="T4" fmla="*/ 120 w 300"/>
                <a:gd name="T5" fmla="*/ 191 h 222"/>
                <a:gd name="T6" fmla="*/ 300 w 300"/>
                <a:gd name="T7" fmla="*/ 167 h 222"/>
                <a:gd name="T8" fmla="*/ 180 w 300"/>
                <a:gd name="T9" fmla="*/ 31 h 222"/>
              </a:gdLst>
              <a:ahLst/>
              <a:cxnLst>
                <a:cxn ang="0">
                  <a:pos x="T0" y="T1"/>
                </a:cxn>
                <a:cxn ang="0">
                  <a:pos x="T2" y="T3"/>
                </a:cxn>
                <a:cxn ang="0">
                  <a:pos x="T4" y="T5"/>
                </a:cxn>
                <a:cxn ang="0">
                  <a:pos x="T6" y="T7"/>
                </a:cxn>
                <a:cxn ang="0">
                  <a:pos x="T8" y="T9"/>
                </a:cxn>
              </a:cxnLst>
              <a:rect l="0" t="0" r="r" b="b"/>
              <a:pathLst>
                <a:path w="300" h="222">
                  <a:moveTo>
                    <a:pt x="180" y="31"/>
                  </a:moveTo>
                  <a:cubicBezTo>
                    <a:pt x="97" y="0"/>
                    <a:pt x="0" y="55"/>
                    <a:pt x="0" y="55"/>
                  </a:cubicBezTo>
                  <a:cubicBezTo>
                    <a:pt x="0" y="55"/>
                    <a:pt x="37" y="160"/>
                    <a:pt x="120" y="191"/>
                  </a:cubicBezTo>
                  <a:cubicBezTo>
                    <a:pt x="202" y="222"/>
                    <a:pt x="300" y="167"/>
                    <a:pt x="300" y="167"/>
                  </a:cubicBezTo>
                  <a:cubicBezTo>
                    <a:pt x="300" y="167"/>
                    <a:pt x="263" y="62"/>
                    <a:pt x="180" y="31"/>
                  </a:cubicBezTo>
                  <a:close/>
                </a:path>
              </a:pathLst>
            </a:custGeom>
            <a:solidFill>
              <a:schemeClr val="accent2"/>
            </a:solidFill>
            <a:ln>
              <a:noFill/>
            </a:ln>
          </p:spPr>
          <p:txBody>
            <a:bodyPr vert="horz" wrap="square" lIns="91435" tIns="45718" rIns="91435" bIns="45718" numCol="1" anchor="t" anchorCtr="0" compatLnSpc="1">
              <a:prstTxWarp prst="textNoShape">
                <a:avLst/>
              </a:prstTxWarp>
            </a:bodyPr>
            <a:lstStyle/>
            <a:p>
              <a:endParaRPr lang="id-ID" sz="1707">
                <a:solidFill>
                  <a:schemeClr val="tx1">
                    <a:lumMod val="75000"/>
                    <a:lumOff val="25000"/>
                  </a:schemeClr>
                </a:solidFill>
                <a:cs typeface="+mn-ea"/>
                <a:sym typeface="+mn-lt"/>
              </a:endParaRPr>
            </a:p>
          </p:txBody>
        </p:sp>
        <p:sp>
          <p:nvSpPr>
            <p:cNvPr id="27" name="Freeform 32"/>
            <p:cNvSpPr>
              <a:spLocks/>
            </p:cNvSpPr>
            <p:nvPr/>
          </p:nvSpPr>
          <p:spPr bwMode="auto">
            <a:xfrm>
              <a:off x="7472589" y="2682420"/>
              <a:ext cx="908050" cy="714375"/>
            </a:xfrm>
            <a:custGeom>
              <a:avLst/>
              <a:gdLst>
                <a:gd name="T0" fmla="*/ 181 w 291"/>
                <a:gd name="T1" fmla="*/ 192 h 229"/>
                <a:gd name="T2" fmla="*/ 291 w 291"/>
                <a:gd name="T3" fmla="*/ 48 h 229"/>
                <a:gd name="T4" fmla="*/ 110 w 291"/>
                <a:gd name="T5" fmla="*/ 36 h 229"/>
                <a:gd name="T6" fmla="*/ 0 w 291"/>
                <a:gd name="T7" fmla="*/ 180 h 229"/>
                <a:gd name="T8" fmla="*/ 181 w 291"/>
                <a:gd name="T9" fmla="*/ 192 h 229"/>
              </a:gdLst>
              <a:ahLst/>
              <a:cxnLst>
                <a:cxn ang="0">
                  <a:pos x="T0" y="T1"/>
                </a:cxn>
                <a:cxn ang="0">
                  <a:pos x="T2" y="T3"/>
                </a:cxn>
                <a:cxn ang="0">
                  <a:pos x="T4" y="T5"/>
                </a:cxn>
                <a:cxn ang="0">
                  <a:pos x="T6" y="T7"/>
                </a:cxn>
                <a:cxn ang="0">
                  <a:pos x="T8" y="T9"/>
                </a:cxn>
              </a:cxnLst>
              <a:rect l="0" t="0" r="r" b="b"/>
              <a:pathLst>
                <a:path w="291" h="229">
                  <a:moveTo>
                    <a:pt x="181" y="192"/>
                  </a:moveTo>
                  <a:cubicBezTo>
                    <a:pt x="261" y="156"/>
                    <a:pt x="291" y="48"/>
                    <a:pt x="291" y="48"/>
                  </a:cubicBezTo>
                  <a:cubicBezTo>
                    <a:pt x="291" y="48"/>
                    <a:pt x="191" y="0"/>
                    <a:pt x="110" y="36"/>
                  </a:cubicBezTo>
                  <a:cubicBezTo>
                    <a:pt x="30" y="73"/>
                    <a:pt x="0" y="180"/>
                    <a:pt x="0" y="180"/>
                  </a:cubicBezTo>
                  <a:cubicBezTo>
                    <a:pt x="0" y="180"/>
                    <a:pt x="100" y="229"/>
                    <a:pt x="181" y="192"/>
                  </a:cubicBezTo>
                  <a:close/>
                </a:path>
              </a:pathLst>
            </a:custGeom>
            <a:solidFill>
              <a:schemeClr val="accent2"/>
            </a:solidFill>
            <a:ln>
              <a:noFill/>
            </a:ln>
          </p:spPr>
          <p:txBody>
            <a:bodyPr vert="horz" wrap="square" lIns="91435" tIns="45718" rIns="91435" bIns="45718" numCol="1" anchor="t" anchorCtr="0" compatLnSpc="1">
              <a:prstTxWarp prst="textNoShape">
                <a:avLst/>
              </a:prstTxWarp>
            </a:bodyPr>
            <a:lstStyle/>
            <a:p>
              <a:endParaRPr lang="id-ID" sz="1707">
                <a:solidFill>
                  <a:schemeClr val="tx1">
                    <a:lumMod val="75000"/>
                    <a:lumOff val="25000"/>
                  </a:schemeClr>
                </a:solidFill>
                <a:cs typeface="+mn-ea"/>
                <a:sym typeface="+mn-lt"/>
              </a:endParaRPr>
            </a:p>
          </p:txBody>
        </p:sp>
        <p:sp>
          <p:nvSpPr>
            <p:cNvPr id="28" name="Freeform 32"/>
            <p:cNvSpPr>
              <a:spLocks/>
            </p:cNvSpPr>
            <p:nvPr/>
          </p:nvSpPr>
          <p:spPr bwMode="auto">
            <a:xfrm>
              <a:off x="6386739" y="4068308"/>
              <a:ext cx="1023938" cy="1044575"/>
            </a:xfrm>
            <a:custGeom>
              <a:avLst/>
              <a:gdLst>
                <a:gd name="T0" fmla="*/ 7 w 328"/>
                <a:gd name="T1" fmla="*/ 13 h 335"/>
                <a:gd name="T2" fmla="*/ 25 w 328"/>
                <a:gd name="T3" fmla="*/ 161 h 335"/>
                <a:gd name="T4" fmla="*/ 44 w 328"/>
                <a:gd name="T5" fmla="*/ 204 h 335"/>
                <a:gd name="T6" fmla="*/ 79 w 328"/>
                <a:gd name="T7" fmla="*/ 250 h 335"/>
                <a:gd name="T8" fmla="*/ 315 w 328"/>
                <a:gd name="T9" fmla="*/ 321 h 335"/>
                <a:gd name="T10" fmla="*/ 243 w 328"/>
                <a:gd name="T11" fmla="*/ 85 h 335"/>
                <a:gd name="T12" fmla="*/ 7 w 328"/>
                <a:gd name="T13" fmla="*/ 13 h 335"/>
              </a:gdLst>
              <a:ahLst/>
              <a:cxnLst>
                <a:cxn ang="0">
                  <a:pos x="T0" y="T1"/>
                </a:cxn>
                <a:cxn ang="0">
                  <a:pos x="T2" y="T3"/>
                </a:cxn>
                <a:cxn ang="0">
                  <a:pos x="T4" y="T5"/>
                </a:cxn>
                <a:cxn ang="0">
                  <a:pos x="T6" y="T7"/>
                </a:cxn>
                <a:cxn ang="0">
                  <a:pos x="T8" y="T9"/>
                </a:cxn>
                <a:cxn ang="0">
                  <a:pos x="T10" y="T11"/>
                </a:cxn>
                <a:cxn ang="0">
                  <a:pos x="T12" y="T13"/>
                </a:cxn>
              </a:cxnLst>
              <a:rect l="0" t="0" r="r" b="b"/>
              <a:pathLst>
                <a:path w="328" h="335">
                  <a:moveTo>
                    <a:pt x="7" y="13"/>
                  </a:moveTo>
                  <a:cubicBezTo>
                    <a:pt x="7" y="13"/>
                    <a:pt x="0" y="87"/>
                    <a:pt x="25" y="161"/>
                  </a:cubicBezTo>
                  <a:cubicBezTo>
                    <a:pt x="30" y="175"/>
                    <a:pt x="37" y="190"/>
                    <a:pt x="44" y="204"/>
                  </a:cubicBezTo>
                  <a:cubicBezTo>
                    <a:pt x="54" y="220"/>
                    <a:pt x="65" y="236"/>
                    <a:pt x="79" y="250"/>
                  </a:cubicBezTo>
                  <a:cubicBezTo>
                    <a:pt x="164" y="335"/>
                    <a:pt x="315" y="321"/>
                    <a:pt x="315" y="321"/>
                  </a:cubicBezTo>
                  <a:cubicBezTo>
                    <a:pt x="315" y="321"/>
                    <a:pt x="328" y="170"/>
                    <a:pt x="243" y="85"/>
                  </a:cubicBezTo>
                  <a:cubicBezTo>
                    <a:pt x="158" y="0"/>
                    <a:pt x="7" y="13"/>
                    <a:pt x="7" y="13"/>
                  </a:cubicBezTo>
                  <a:close/>
                </a:path>
              </a:pathLst>
            </a:custGeom>
            <a:solidFill>
              <a:schemeClr val="accent1"/>
            </a:solidFill>
            <a:ln>
              <a:noFill/>
            </a:ln>
          </p:spPr>
          <p:txBody>
            <a:bodyPr vert="horz" wrap="square" lIns="91435" tIns="45718" rIns="91435" bIns="45718" numCol="1" anchor="t" anchorCtr="0" compatLnSpc="1">
              <a:prstTxWarp prst="textNoShape">
                <a:avLst/>
              </a:prstTxWarp>
            </a:bodyPr>
            <a:lstStyle/>
            <a:p>
              <a:endParaRPr lang="id-ID" sz="1707">
                <a:solidFill>
                  <a:schemeClr val="tx1">
                    <a:lumMod val="75000"/>
                    <a:lumOff val="25000"/>
                  </a:schemeClr>
                </a:solidFill>
                <a:cs typeface="+mn-ea"/>
                <a:sym typeface="+mn-lt"/>
              </a:endParaRPr>
            </a:p>
          </p:txBody>
        </p:sp>
        <p:sp>
          <p:nvSpPr>
            <p:cNvPr id="29" name="Freeform 34"/>
            <p:cNvSpPr>
              <a:spLocks/>
            </p:cNvSpPr>
            <p:nvPr/>
          </p:nvSpPr>
          <p:spPr bwMode="auto">
            <a:xfrm>
              <a:off x="6386739" y="2463345"/>
              <a:ext cx="1044575" cy="1046163"/>
            </a:xfrm>
            <a:custGeom>
              <a:avLst/>
              <a:gdLst>
                <a:gd name="T0" fmla="*/ 13 w 335"/>
                <a:gd name="T1" fmla="*/ 321 h 335"/>
                <a:gd name="T2" fmla="*/ 250 w 335"/>
                <a:gd name="T3" fmla="*/ 249 h 335"/>
                <a:gd name="T4" fmla="*/ 322 w 335"/>
                <a:gd name="T5" fmla="*/ 13 h 335"/>
                <a:gd name="T6" fmla="*/ 85 w 335"/>
                <a:gd name="T7" fmla="*/ 85 h 335"/>
                <a:gd name="T8" fmla="*/ 13 w 335"/>
                <a:gd name="T9" fmla="*/ 321 h 335"/>
              </a:gdLst>
              <a:ahLst/>
              <a:cxnLst>
                <a:cxn ang="0">
                  <a:pos x="T0" y="T1"/>
                </a:cxn>
                <a:cxn ang="0">
                  <a:pos x="T2" y="T3"/>
                </a:cxn>
                <a:cxn ang="0">
                  <a:pos x="T4" y="T5"/>
                </a:cxn>
                <a:cxn ang="0">
                  <a:pos x="T6" y="T7"/>
                </a:cxn>
                <a:cxn ang="0">
                  <a:pos x="T8" y="T9"/>
                </a:cxn>
              </a:cxnLst>
              <a:rect l="0" t="0" r="r" b="b"/>
              <a:pathLst>
                <a:path w="335" h="335">
                  <a:moveTo>
                    <a:pt x="13" y="321"/>
                  </a:moveTo>
                  <a:cubicBezTo>
                    <a:pt x="13" y="321"/>
                    <a:pt x="165" y="335"/>
                    <a:pt x="250" y="249"/>
                  </a:cubicBezTo>
                  <a:cubicBezTo>
                    <a:pt x="335" y="164"/>
                    <a:pt x="322" y="13"/>
                    <a:pt x="322" y="13"/>
                  </a:cubicBezTo>
                  <a:cubicBezTo>
                    <a:pt x="322" y="13"/>
                    <a:pt x="170" y="0"/>
                    <a:pt x="85" y="85"/>
                  </a:cubicBezTo>
                  <a:cubicBezTo>
                    <a:pt x="0" y="170"/>
                    <a:pt x="13" y="321"/>
                    <a:pt x="13" y="321"/>
                  </a:cubicBezTo>
                  <a:close/>
                </a:path>
              </a:pathLst>
            </a:custGeom>
            <a:solidFill>
              <a:schemeClr val="accent1"/>
            </a:solidFill>
            <a:ln>
              <a:noFill/>
            </a:ln>
          </p:spPr>
          <p:txBody>
            <a:bodyPr vert="horz" wrap="square" lIns="91435" tIns="45718" rIns="91435" bIns="45718" numCol="1" anchor="t" anchorCtr="0" compatLnSpc="1">
              <a:prstTxWarp prst="textNoShape">
                <a:avLst/>
              </a:prstTxWarp>
            </a:bodyPr>
            <a:lstStyle/>
            <a:p>
              <a:endParaRPr lang="id-ID" sz="1707">
                <a:solidFill>
                  <a:schemeClr val="tx1">
                    <a:lumMod val="75000"/>
                    <a:lumOff val="25000"/>
                  </a:schemeClr>
                </a:solidFill>
                <a:cs typeface="+mn-ea"/>
                <a:sym typeface="+mn-lt"/>
              </a:endParaRPr>
            </a:p>
          </p:txBody>
        </p:sp>
        <p:sp>
          <p:nvSpPr>
            <p:cNvPr id="30" name="Freeform 42"/>
            <p:cNvSpPr>
              <a:spLocks/>
            </p:cNvSpPr>
            <p:nvPr/>
          </p:nvSpPr>
          <p:spPr bwMode="auto">
            <a:xfrm>
              <a:off x="5718402" y="1975983"/>
              <a:ext cx="338138" cy="1339850"/>
            </a:xfrm>
            <a:custGeom>
              <a:avLst/>
              <a:gdLst>
                <a:gd name="T0" fmla="*/ 3 w 108"/>
                <a:gd name="T1" fmla="*/ 214 h 429"/>
                <a:gd name="T2" fmla="*/ 0 w 108"/>
                <a:gd name="T3" fmla="*/ 214 h 429"/>
                <a:gd name="T4" fmla="*/ 108 w 108"/>
                <a:gd name="T5" fmla="*/ 429 h 429"/>
                <a:gd name="T6" fmla="*/ 108 w 108"/>
                <a:gd name="T7" fmla="*/ 427 h 429"/>
                <a:gd name="T8" fmla="*/ 108 w 108"/>
                <a:gd name="T9" fmla="*/ 0 h 429"/>
                <a:gd name="T10" fmla="*/ 3 w 108"/>
                <a:gd name="T11" fmla="*/ 214 h 429"/>
              </a:gdLst>
              <a:ahLst/>
              <a:cxnLst>
                <a:cxn ang="0">
                  <a:pos x="T0" y="T1"/>
                </a:cxn>
                <a:cxn ang="0">
                  <a:pos x="T2" y="T3"/>
                </a:cxn>
                <a:cxn ang="0">
                  <a:pos x="T4" y="T5"/>
                </a:cxn>
                <a:cxn ang="0">
                  <a:pos x="T6" y="T7"/>
                </a:cxn>
                <a:cxn ang="0">
                  <a:pos x="T8" y="T9"/>
                </a:cxn>
                <a:cxn ang="0">
                  <a:pos x="T10" y="T11"/>
                </a:cxn>
              </a:cxnLst>
              <a:rect l="0" t="0" r="r" b="b"/>
              <a:pathLst>
                <a:path w="108" h="429">
                  <a:moveTo>
                    <a:pt x="3" y="214"/>
                  </a:moveTo>
                  <a:cubicBezTo>
                    <a:pt x="3" y="214"/>
                    <a:pt x="0" y="214"/>
                    <a:pt x="0" y="214"/>
                  </a:cubicBezTo>
                  <a:cubicBezTo>
                    <a:pt x="0" y="321"/>
                    <a:pt x="88" y="409"/>
                    <a:pt x="108" y="429"/>
                  </a:cubicBezTo>
                  <a:cubicBezTo>
                    <a:pt x="108" y="427"/>
                    <a:pt x="108" y="427"/>
                    <a:pt x="108" y="427"/>
                  </a:cubicBezTo>
                  <a:cubicBezTo>
                    <a:pt x="108" y="0"/>
                    <a:pt x="108" y="0"/>
                    <a:pt x="108" y="0"/>
                  </a:cubicBezTo>
                  <a:cubicBezTo>
                    <a:pt x="88" y="20"/>
                    <a:pt x="3" y="108"/>
                    <a:pt x="3" y="214"/>
                  </a:cubicBezTo>
                  <a:close/>
                </a:path>
              </a:pathLst>
            </a:custGeom>
            <a:solidFill>
              <a:schemeClr val="accent2"/>
            </a:solidFill>
            <a:ln>
              <a:noFill/>
            </a:ln>
          </p:spPr>
          <p:txBody>
            <a:bodyPr vert="horz" wrap="square" lIns="91435" tIns="45718" rIns="91435" bIns="45718" numCol="1" anchor="t" anchorCtr="0" compatLnSpc="1">
              <a:prstTxWarp prst="textNoShape">
                <a:avLst/>
              </a:prstTxWarp>
            </a:bodyPr>
            <a:lstStyle/>
            <a:p>
              <a:endParaRPr lang="id-ID" sz="1707">
                <a:solidFill>
                  <a:schemeClr val="tx1">
                    <a:lumMod val="75000"/>
                    <a:lumOff val="25000"/>
                  </a:schemeClr>
                </a:solidFill>
                <a:cs typeface="+mn-ea"/>
                <a:sym typeface="+mn-lt"/>
              </a:endParaRPr>
            </a:p>
          </p:txBody>
        </p:sp>
        <p:sp>
          <p:nvSpPr>
            <p:cNvPr id="31" name="Freeform 52"/>
            <p:cNvSpPr>
              <a:spLocks/>
            </p:cNvSpPr>
            <p:nvPr/>
          </p:nvSpPr>
          <p:spPr bwMode="auto">
            <a:xfrm>
              <a:off x="3827689" y="2699883"/>
              <a:ext cx="936625" cy="693738"/>
            </a:xfrm>
            <a:custGeom>
              <a:avLst/>
              <a:gdLst>
                <a:gd name="T0" fmla="*/ 180 w 300"/>
                <a:gd name="T1" fmla="*/ 30 h 222"/>
                <a:gd name="T2" fmla="*/ 0 w 300"/>
                <a:gd name="T3" fmla="*/ 54 h 222"/>
                <a:gd name="T4" fmla="*/ 0 w 300"/>
                <a:gd name="T5" fmla="*/ 54 h 222"/>
                <a:gd name="T6" fmla="*/ 120 w 300"/>
                <a:gd name="T7" fmla="*/ 191 h 222"/>
                <a:gd name="T8" fmla="*/ 300 w 300"/>
                <a:gd name="T9" fmla="*/ 167 h 222"/>
                <a:gd name="T10" fmla="*/ 299 w 300"/>
                <a:gd name="T11" fmla="*/ 165 h 222"/>
                <a:gd name="T12" fmla="*/ 180 w 300"/>
                <a:gd name="T13" fmla="*/ 30 h 222"/>
              </a:gdLst>
              <a:ahLst/>
              <a:cxnLst>
                <a:cxn ang="0">
                  <a:pos x="T0" y="T1"/>
                </a:cxn>
                <a:cxn ang="0">
                  <a:pos x="T2" y="T3"/>
                </a:cxn>
                <a:cxn ang="0">
                  <a:pos x="T4" y="T5"/>
                </a:cxn>
                <a:cxn ang="0">
                  <a:pos x="T6" y="T7"/>
                </a:cxn>
                <a:cxn ang="0">
                  <a:pos x="T8" y="T9"/>
                </a:cxn>
                <a:cxn ang="0">
                  <a:pos x="T10" y="T11"/>
                </a:cxn>
                <a:cxn ang="0">
                  <a:pos x="T12" y="T13"/>
                </a:cxn>
              </a:cxnLst>
              <a:rect l="0" t="0" r="r" b="b"/>
              <a:pathLst>
                <a:path w="300" h="222">
                  <a:moveTo>
                    <a:pt x="180" y="30"/>
                  </a:moveTo>
                  <a:cubicBezTo>
                    <a:pt x="99" y="0"/>
                    <a:pt x="5" y="51"/>
                    <a:pt x="0" y="54"/>
                  </a:cubicBezTo>
                  <a:cubicBezTo>
                    <a:pt x="0" y="54"/>
                    <a:pt x="0" y="54"/>
                    <a:pt x="0" y="54"/>
                  </a:cubicBezTo>
                  <a:cubicBezTo>
                    <a:pt x="0" y="54"/>
                    <a:pt x="37" y="160"/>
                    <a:pt x="120" y="191"/>
                  </a:cubicBezTo>
                  <a:cubicBezTo>
                    <a:pt x="203" y="222"/>
                    <a:pt x="300" y="167"/>
                    <a:pt x="300" y="167"/>
                  </a:cubicBezTo>
                  <a:cubicBezTo>
                    <a:pt x="300" y="167"/>
                    <a:pt x="299" y="166"/>
                    <a:pt x="299" y="165"/>
                  </a:cubicBezTo>
                  <a:cubicBezTo>
                    <a:pt x="294" y="153"/>
                    <a:pt x="257" y="59"/>
                    <a:pt x="180" y="30"/>
                  </a:cubicBezTo>
                  <a:close/>
                </a:path>
              </a:pathLst>
            </a:custGeom>
            <a:solidFill>
              <a:schemeClr val="accent1"/>
            </a:solidFill>
            <a:ln>
              <a:noFill/>
            </a:ln>
          </p:spPr>
          <p:txBody>
            <a:bodyPr vert="horz" wrap="square" lIns="91435" tIns="45718" rIns="91435" bIns="45718" numCol="1" anchor="t" anchorCtr="0" compatLnSpc="1">
              <a:prstTxWarp prst="textNoShape">
                <a:avLst/>
              </a:prstTxWarp>
            </a:bodyPr>
            <a:lstStyle/>
            <a:p>
              <a:endParaRPr lang="id-ID" sz="1707">
                <a:solidFill>
                  <a:schemeClr val="tx1">
                    <a:lumMod val="75000"/>
                    <a:lumOff val="25000"/>
                  </a:schemeClr>
                </a:solidFill>
                <a:cs typeface="+mn-ea"/>
                <a:sym typeface="+mn-lt"/>
              </a:endParaRPr>
            </a:p>
          </p:txBody>
        </p:sp>
        <p:sp>
          <p:nvSpPr>
            <p:cNvPr id="32" name="Freeform 53"/>
            <p:cNvSpPr>
              <a:spLocks/>
            </p:cNvSpPr>
            <p:nvPr/>
          </p:nvSpPr>
          <p:spPr bwMode="auto">
            <a:xfrm>
              <a:off x="3840389" y="4201658"/>
              <a:ext cx="911225" cy="711200"/>
            </a:xfrm>
            <a:custGeom>
              <a:avLst/>
              <a:gdLst>
                <a:gd name="T0" fmla="*/ 111 w 292"/>
                <a:gd name="T1" fmla="*/ 35 h 228"/>
                <a:gd name="T2" fmla="*/ 1 w 292"/>
                <a:gd name="T3" fmla="*/ 177 h 228"/>
                <a:gd name="T4" fmla="*/ 0 w 292"/>
                <a:gd name="T5" fmla="*/ 180 h 228"/>
                <a:gd name="T6" fmla="*/ 181 w 292"/>
                <a:gd name="T7" fmla="*/ 192 h 228"/>
                <a:gd name="T8" fmla="*/ 292 w 292"/>
                <a:gd name="T9" fmla="*/ 47 h 228"/>
                <a:gd name="T10" fmla="*/ 291 w 292"/>
                <a:gd name="T11" fmla="*/ 47 h 228"/>
                <a:gd name="T12" fmla="*/ 111 w 292"/>
                <a:gd name="T13" fmla="*/ 35 h 228"/>
              </a:gdLst>
              <a:ahLst/>
              <a:cxnLst>
                <a:cxn ang="0">
                  <a:pos x="T0" y="T1"/>
                </a:cxn>
                <a:cxn ang="0">
                  <a:pos x="T2" y="T3"/>
                </a:cxn>
                <a:cxn ang="0">
                  <a:pos x="T4" y="T5"/>
                </a:cxn>
                <a:cxn ang="0">
                  <a:pos x="T6" y="T7"/>
                </a:cxn>
                <a:cxn ang="0">
                  <a:pos x="T8" y="T9"/>
                </a:cxn>
                <a:cxn ang="0">
                  <a:pos x="T10" y="T11"/>
                </a:cxn>
                <a:cxn ang="0">
                  <a:pos x="T12" y="T13"/>
                </a:cxn>
              </a:cxnLst>
              <a:rect l="0" t="0" r="r" b="b"/>
              <a:pathLst>
                <a:path w="292" h="228">
                  <a:moveTo>
                    <a:pt x="111" y="35"/>
                  </a:moveTo>
                  <a:cubicBezTo>
                    <a:pt x="39" y="68"/>
                    <a:pt x="7" y="158"/>
                    <a:pt x="1" y="177"/>
                  </a:cubicBezTo>
                  <a:cubicBezTo>
                    <a:pt x="1" y="179"/>
                    <a:pt x="0" y="180"/>
                    <a:pt x="0" y="180"/>
                  </a:cubicBezTo>
                  <a:cubicBezTo>
                    <a:pt x="0" y="180"/>
                    <a:pt x="101" y="228"/>
                    <a:pt x="181" y="192"/>
                  </a:cubicBezTo>
                  <a:cubicBezTo>
                    <a:pt x="262" y="155"/>
                    <a:pt x="292" y="47"/>
                    <a:pt x="292" y="47"/>
                  </a:cubicBezTo>
                  <a:cubicBezTo>
                    <a:pt x="292" y="47"/>
                    <a:pt x="291" y="47"/>
                    <a:pt x="291" y="47"/>
                  </a:cubicBezTo>
                  <a:cubicBezTo>
                    <a:pt x="282" y="43"/>
                    <a:pt x="187" y="0"/>
                    <a:pt x="111" y="35"/>
                  </a:cubicBezTo>
                  <a:close/>
                </a:path>
              </a:pathLst>
            </a:custGeom>
            <a:solidFill>
              <a:schemeClr val="accent1"/>
            </a:solidFill>
            <a:ln>
              <a:noFill/>
            </a:ln>
          </p:spPr>
          <p:txBody>
            <a:bodyPr vert="horz" wrap="square" lIns="91435" tIns="45718" rIns="91435" bIns="45718" numCol="1" anchor="t" anchorCtr="0" compatLnSpc="1">
              <a:prstTxWarp prst="textNoShape">
                <a:avLst/>
              </a:prstTxWarp>
            </a:bodyPr>
            <a:lstStyle/>
            <a:p>
              <a:endParaRPr lang="id-ID" sz="1707">
                <a:solidFill>
                  <a:schemeClr val="tx1">
                    <a:lumMod val="75000"/>
                    <a:lumOff val="25000"/>
                  </a:schemeClr>
                </a:solidFill>
                <a:cs typeface="+mn-ea"/>
                <a:sym typeface="+mn-lt"/>
              </a:endParaRPr>
            </a:p>
          </p:txBody>
        </p:sp>
        <p:sp>
          <p:nvSpPr>
            <p:cNvPr id="33" name="Freeform 54"/>
            <p:cNvSpPr>
              <a:spLocks/>
            </p:cNvSpPr>
            <p:nvPr/>
          </p:nvSpPr>
          <p:spPr bwMode="auto">
            <a:xfrm>
              <a:off x="4819877" y="2444295"/>
              <a:ext cx="968375" cy="1049338"/>
            </a:xfrm>
            <a:custGeom>
              <a:avLst/>
              <a:gdLst>
                <a:gd name="T0" fmla="*/ 1 w 310"/>
                <a:gd name="T1" fmla="*/ 13 h 336"/>
                <a:gd name="T2" fmla="*/ 0 w 310"/>
                <a:gd name="T3" fmla="*/ 38 h 336"/>
                <a:gd name="T4" fmla="*/ 73 w 310"/>
                <a:gd name="T5" fmla="*/ 251 h 336"/>
                <a:gd name="T6" fmla="*/ 310 w 310"/>
                <a:gd name="T7" fmla="*/ 323 h 336"/>
                <a:gd name="T8" fmla="*/ 310 w 310"/>
                <a:gd name="T9" fmla="*/ 298 h 336"/>
                <a:gd name="T10" fmla="*/ 238 w 310"/>
                <a:gd name="T11" fmla="*/ 85 h 336"/>
                <a:gd name="T12" fmla="*/ 1 w 310"/>
                <a:gd name="T13" fmla="*/ 13 h 336"/>
              </a:gdLst>
              <a:ahLst/>
              <a:cxnLst>
                <a:cxn ang="0">
                  <a:pos x="T0" y="T1"/>
                </a:cxn>
                <a:cxn ang="0">
                  <a:pos x="T2" y="T3"/>
                </a:cxn>
                <a:cxn ang="0">
                  <a:pos x="T4" y="T5"/>
                </a:cxn>
                <a:cxn ang="0">
                  <a:pos x="T6" y="T7"/>
                </a:cxn>
                <a:cxn ang="0">
                  <a:pos x="T8" y="T9"/>
                </a:cxn>
                <a:cxn ang="0">
                  <a:pos x="T10" y="T11"/>
                </a:cxn>
                <a:cxn ang="0">
                  <a:pos x="T12" y="T13"/>
                </a:cxn>
              </a:cxnLst>
              <a:rect l="0" t="0" r="r" b="b"/>
              <a:pathLst>
                <a:path w="310" h="336">
                  <a:moveTo>
                    <a:pt x="1" y="13"/>
                  </a:moveTo>
                  <a:cubicBezTo>
                    <a:pt x="1" y="13"/>
                    <a:pt x="0" y="22"/>
                    <a:pt x="0" y="38"/>
                  </a:cubicBezTo>
                  <a:cubicBezTo>
                    <a:pt x="1" y="84"/>
                    <a:pt x="9" y="186"/>
                    <a:pt x="73" y="251"/>
                  </a:cubicBezTo>
                  <a:cubicBezTo>
                    <a:pt x="158" y="336"/>
                    <a:pt x="310" y="323"/>
                    <a:pt x="310" y="323"/>
                  </a:cubicBezTo>
                  <a:cubicBezTo>
                    <a:pt x="310" y="323"/>
                    <a:pt x="310" y="313"/>
                    <a:pt x="310" y="298"/>
                  </a:cubicBezTo>
                  <a:cubicBezTo>
                    <a:pt x="310" y="251"/>
                    <a:pt x="301" y="149"/>
                    <a:pt x="238" y="85"/>
                  </a:cubicBezTo>
                  <a:cubicBezTo>
                    <a:pt x="153" y="0"/>
                    <a:pt x="1" y="13"/>
                    <a:pt x="1" y="13"/>
                  </a:cubicBezTo>
                  <a:close/>
                </a:path>
              </a:pathLst>
            </a:custGeom>
            <a:solidFill>
              <a:schemeClr val="accent2"/>
            </a:solidFill>
            <a:ln>
              <a:noFill/>
            </a:ln>
          </p:spPr>
          <p:txBody>
            <a:bodyPr vert="horz" wrap="square" lIns="91435" tIns="45718" rIns="91435" bIns="45718" numCol="1" anchor="t" anchorCtr="0" compatLnSpc="1">
              <a:prstTxWarp prst="textNoShape">
                <a:avLst/>
              </a:prstTxWarp>
            </a:bodyPr>
            <a:lstStyle/>
            <a:p>
              <a:endParaRPr lang="id-ID" sz="1707">
                <a:solidFill>
                  <a:schemeClr val="tx1">
                    <a:lumMod val="75000"/>
                    <a:lumOff val="25000"/>
                  </a:schemeClr>
                </a:solidFill>
                <a:cs typeface="+mn-ea"/>
                <a:sym typeface="+mn-lt"/>
              </a:endParaRPr>
            </a:p>
          </p:txBody>
        </p:sp>
        <p:sp>
          <p:nvSpPr>
            <p:cNvPr id="34" name="Freeform 55"/>
            <p:cNvSpPr>
              <a:spLocks/>
            </p:cNvSpPr>
            <p:nvPr/>
          </p:nvSpPr>
          <p:spPr bwMode="auto">
            <a:xfrm>
              <a:off x="4283302" y="3406320"/>
              <a:ext cx="1360488" cy="730250"/>
            </a:xfrm>
            <a:custGeom>
              <a:avLst/>
              <a:gdLst>
                <a:gd name="T0" fmla="*/ 218 w 436"/>
                <a:gd name="T1" fmla="*/ 0 h 234"/>
                <a:gd name="T2" fmla="*/ 1 w 436"/>
                <a:gd name="T3" fmla="*/ 116 h 234"/>
                <a:gd name="T4" fmla="*/ 0 w 436"/>
                <a:gd name="T5" fmla="*/ 117 h 234"/>
                <a:gd name="T6" fmla="*/ 218 w 436"/>
                <a:gd name="T7" fmla="*/ 234 h 234"/>
                <a:gd name="T8" fmla="*/ 436 w 436"/>
                <a:gd name="T9" fmla="*/ 117 h 234"/>
                <a:gd name="T10" fmla="*/ 434 w 436"/>
                <a:gd name="T11" fmla="*/ 116 h 234"/>
                <a:gd name="T12" fmla="*/ 218 w 436"/>
                <a:gd name="T13" fmla="*/ 0 h 234"/>
              </a:gdLst>
              <a:ahLst/>
              <a:cxnLst>
                <a:cxn ang="0">
                  <a:pos x="T0" y="T1"/>
                </a:cxn>
                <a:cxn ang="0">
                  <a:pos x="T2" y="T3"/>
                </a:cxn>
                <a:cxn ang="0">
                  <a:pos x="T4" y="T5"/>
                </a:cxn>
                <a:cxn ang="0">
                  <a:pos x="T6" y="T7"/>
                </a:cxn>
                <a:cxn ang="0">
                  <a:pos x="T8" y="T9"/>
                </a:cxn>
                <a:cxn ang="0">
                  <a:pos x="T10" y="T11"/>
                </a:cxn>
                <a:cxn ang="0">
                  <a:pos x="T12" y="T13"/>
                </a:cxn>
              </a:cxnLst>
              <a:rect l="0" t="0" r="r" b="b"/>
              <a:pathLst>
                <a:path w="436" h="234">
                  <a:moveTo>
                    <a:pt x="218" y="0"/>
                  </a:moveTo>
                  <a:cubicBezTo>
                    <a:pt x="104" y="0"/>
                    <a:pt x="12" y="103"/>
                    <a:pt x="1" y="116"/>
                  </a:cubicBezTo>
                  <a:cubicBezTo>
                    <a:pt x="0" y="116"/>
                    <a:pt x="0" y="117"/>
                    <a:pt x="0" y="117"/>
                  </a:cubicBezTo>
                  <a:cubicBezTo>
                    <a:pt x="0" y="117"/>
                    <a:pt x="97" y="234"/>
                    <a:pt x="218" y="234"/>
                  </a:cubicBezTo>
                  <a:cubicBezTo>
                    <a:pt x="338" y="234"/>
                    <a:pt x="436" y="117"/>
                    <a:pt x="436" y="117"/>
                  </a:cubicBezTo>
                  <a:cubicBezTo>
                    <a:pt x="436" y="117"/>
                    <a:pt x="435" y="116"/>
                    <a:pt x="434" y="116"/>
                  </a:cubicBezTo>
                  <a:cubicBezTo>
                    <a:pt x="424" y="103"/>
                    <a:pt x="331" y="0"/>
                    <a:pt x="218" y="0"/>
                  </a:cubicBezTo>
                  <a:close/>
                </a:path>
              </a:pathLst>
            </a:custGeom>
            <a:solidFill>
              <a:schemeClr val="accent2"/>
            </a:solidFill>
            <a:ln>
              <a:noFill/>
            </a:ln>
          </p:spPr>
          <p:txBody>
            <a:bodyPr vert="horz" wrap="square" lIns="91435" tIns="45718" rIns="91435" bIns="45718" numCol="1" anchor="t" anchorCtr="0" compatLnSpc="1">
              <a:prstTxWarp prst="textNoShape">
                <a:avLst/>
              </a:prstTxWarp>
            </a:bodyPr>
            <a:lstStyle/>
            <a:p>
              <a:endParaRPr lang="id-ID" sz="1707">
                <a:solidFill>
                  <a:schemeClr val="tx1">
                    <a:lumMod val="75000"/>
                    <a:lumOff val="25000"/>
                  </a:schemeClr>
                </a:solidFill>
                <a:cs typeface="+mn-ea"/>
                <a:sym typeface="+mn-lt"/>
              </a:endParaRPr>
            </a:p>
          </p:txBody>
        </p:sp>
        <p:sp>
          <p:nvSpPr>
            <p:cNvPr id="35" name="Freeform 56"/>
            <p:cNvSpPr>
              <a:spLocks/>
            </p:cNvSpPr>
            <p:nvPr/>
          </p:nvSpPr>
          <p:spPr bwMode="auto">
            <a:xfrm>
              <a:off x="4800827" y="4055608"/>
              <a:ext cx="968375" cy="1050925"/>
            </a:xfrm>
            <a:custGeom>
              <a:avLst/>
              <a:gdLst>
                <a:gd name="T0" fmla="*/ 310 w 310"/>
                <a:gd name="T1" fmla="*/ 36 h 337"/>
                <a:gd name="T2" fmla="*/ 309 w 310"/>
                <a:gd name="T3" fmla="*/ 14 h 337"/>
                <a:gd name="T4" fmla="*/ 72 w 310"/>
                <a:gd name="T5" fmla="*/ 86 h 337"/>
                <a:gd name="T6" fmla="*/ 0 w 310"/>
                <a:gd name="T7" fmla="*/ 298 h 337"/>
                <a:gd name="T8" fmla="*/ 1 w 310"/>
                <a:gd name="T9" fmla="*/ 323 h 337"/>
                <a:gd name="T10" fmla="*/ 237 w 310"/>
                <a:gd name="T11" fmla="*/ 251 h 337"/>
                <a:gd name="T12" fmla="*/ 274 w 310"/>
                <a:gd name="T13" fmla="*/ 201 h 337"/>
                <a:gd name="T14" fmla="*/ 288 w 310"/>
                <a:gd name="T15" fmla="*/ 168 h 337"/>
                <a:gd name="T16" fmla="*/ 310 w 310"/>
                <a:gd name="T17" fmla="*/ 36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0" h="337">
                  <a:moveTo>
                    <a:pt x="310" y="36"/>
                  </a:moveTo>
                  <a:cubicBezTo>
                    <a:pt x="310" y="22"/>
                    <a:pt x="309" y="14"/>
                    <a:pt x="309" y="14"/>
                  </a:cubicBezTo>
                  <a:cubicBezTo>
                    <a:pt x="309" y="14"/>
                    <a:pt x="158" y="0"/>
                    <a:pt x="72" y="86"/>
                  </a:cubicBezTo>
                  <a:cubicBezTo>
                    <a:pt x="9" y="150"/>
                    <a:pt x="0" y="251"/>
                    <a:pt x="0" y="298"/>
                  </a:cubicBezTo>
                  <a:cubicBezTo>
                    <a:pt x="0" y="313"/>
                    <a:pt x="1" y="323"/>
                    <a:pt x="1" y="323"/>
                  </a:cubicBezTo>
                  <a:cubicBezTo>
                    <a:pt x="1" y="323"/>
                    <a:pt x="152" y="337"/>
                    <a:pt x="237" y="251"/>
                  </a:cubicBezTo>
                  <a:cubicBezTo>
                    <a:pt x="252" y="236"/>
                    <a:pt x="264" y="219"/>
                    <a:pt x="274" y="201"/>
                  </a:cubicBezTo>
                  <a:cubicBezTo>
                    <a:pt x="279" y="190"/>
                    <a:pt x="284" y="179"/>
                    <a:pt x="288" y="168"/>
                  </a:cubicBezTo>
                  <a:cubicBezTo>
                    <a:pt x="307" y="117"/>
                    <a:pt x="310" y="65"/>
                    <a:pt x="310" y="36"/>
                  </a:cubicBezTo>
                  <a:close/>
                </a:path>
              </a:pathLst>
            </a:custGeom>
            <a:solidFill>
              <a:schemeClr val="accent2"/>
            </a:solidFill>
            <a:ln>
              <a:noFill/>
            </a:ln>
          </p:spPr>
          <p:txBody>
            <a:bodyPr vert="horz" wrap="square" lIns="91435" tIns="45718" rIns="91435" bIns="45718" numCol="1" anchor="t" anchorCtr="0" compatLnSpc="1">
              <a:prstTxWarp prst="textNoShape">
                <a:avLst/>
              </a:prstTxWarp>
            </a:bodyPr>
            <a:lstStyle/>
            <a:p>
              <a:endParaRPr lang="id-ID" sz="1707">
                <a:solidFill>
                  <a:schemeClr val="tx1">
                    <a:lumMod val="75000"/>
                    <a:lumOff val="25000"/>
                  </a:schemeClr>
                </a:solidFill>
                <a:cs typeface="+mn-ea"/>
                <a:sym typeface="+mn-lt"/>
              </a:endParaRPr>
            </a:p>
          </p:txBody>
        </p:sp>
        <p:sp>
          <p:nvSpPr>
            <p:cNvPr id="36" name="Freeform 55"/>
            <p:cNvSpPr>
              <a:spLocks/>
            </p:cNvSpPr>
            <p:nvPr/>
          </p:nvSpPr>
          <p:spPr bwMode="auto">
            <a:xfrm>
              <a:off x="6547642" y="3406320"/>
              <a:ext cx="1360488" cy="730250"/>
            </a:xfrm>
            <a:custGeom>
              <a:avLst/>
              <a:gdLst>
                <a:gd name="T0" fmla="*/ 218 w 436"/>
                <a:gd name="T1" fmla="*/ 0 h 234"/>
                <a:gd name="T2" fmla="*/ 1 w 436"/>
                <a:gd name="T3" fmla="*/ 116 h 234"/>
                <a:gd name="T4" fmla="*/ 0 w 436"/>
                <a:gd name="T5" fmla="*/ 117 h 234"/>
                <a:gd name="T6" fmla="*/ 218 w 436"/>
                <a:gd name="T7" fmla="*/ 234 h 234"/>
                <a:gd name="T8" fmla="*/ 436 w 436"/>
                <a:gd name="T9" fmla="*/ 117 h 234"/>
                <a:gd name="T10" fmla="*/ 434 w 436"/>
                <a:gd name="T11" fmla="*/ 116 h 234"/>
                <a:gd name="T12" fmla="*/ 218 w 436"/>
                <a:gd name="T13" fmla="*/ 0 h 234"/>
              </a:gdLst>
              <a:ahLst/>
              <a:cxnLst>
                <a:cxn ang="0">
                  <a:pos x="T0" y="T1"/>
                </a:cxn>
                <a:cxn ang="0">
                  <a:pos x="T2" y="T3"/>
                </a:cxn>
                <a:cxn ang="0">
                  <a:pos x="T4" y="T5"/>
                </a:cxn>
                <a:cxn ang="0">
                  <a:pos x="T6" y="T7"/>
                </a:cxn>
                <a:cxn ang="0">
                  <a:pos x="T8" y="T9"/>
                </a:cxn>
                <a:cxn ang="0">
                  <a:pos x="T10" y="T11"/>
                </a:cxn>
                <a:cxn ang="0">
                  <a:pos x="T12" y="T13"/>
                </a:cxn>
              </a:cxnLst>
              <a:rect l="0" t="0" r="r" b="b"/>
              <a:pathLst>
                <a:path w="436" h="234">
                  <a:moveTo>
                    <a:pt x="218" y="0"/>
                  </a:moveTo>
                  <a:cubicBezTo>
                    <a:pt x="104" y="0"/>
                    <a:pt x="12" y="103"/>
                    <a:pt x="1" y="116"/>
                  </a:cubicBezTo>
                  <a:cubicBezTo>
                    <a:pt x="0" y="116"/>
                    <a:pt x="0" y="117"/>
                    <a:pt x="0" y="117"/>
                  </a:cubicBezTo>
                  <a:cubicBezTo>
                    <a:pt x="0" y="117"/>
                    <a:pt x="97" y="234"/>
                    <a:pt x="218" y="234"/>
                  </a:cubicBezTo>
                  <a:cubicBezTo>
                    <a:pt x="338" y="234"/>
                    <a:pt x="436" y="117"/>
                    <a:pt x="436" y="117"/>
                  </a:cubicBezTo>
                  <a:cubicBezTo>
                    <a:pt x="436" y="117"/>
                    <a:pt x="435" y="116"/>
                    <a:pt x="434" y="116"/>
                  </a:cubicBezTo>
                  <a:cubicBezTo>
                    <a:pt x="424" y="103"/>
                    <a:pt x="331" y="0"/>
                    <a:pt x="218" y="0"/>
                  </a:cubicBezTo>
                  <a:close/>
                </a:path>
              </a:pathLst>
            </a:custGeom>
            <a:solidFill>
              <a:schemeClr val="accent1"/>
            </a:solidFill>
            <a:ln>
              <a:noFill/>
            </a:ln>
          </p:spPr>
          <p:txBody>
            <a:bodyPr vert="horz" wrap="square" lIns="91435" tIns="45718" rIns="91435" bIns="45718" numCol="1" anchor="t" anchorCtr="0" compatLnSpc="1">
              <a:prstTxWarp prst="textNoShape">
                <a:avLst/>
              </a:prstTxWarp>
            </a:bodyPr>
            <a:lstStyle/>
            <a:p>
              <a:endParaRPr lang="id-ID" sz="1707">
                <a:solidFill>
                  <a:schemeClr val="tx1">
                    <a:lumMod val="75000"/>
                    <a:lumOff val="25000"/>
                  </a:schemeClr>
                </a:solidFill>
                <a:cs typeface="+mn-ea"/>
                <a:sym typeface="+mn-lt"/>
              </a:endParaRPr>
            </a:p>
          </p:txBody>
        </p:sp>
        <p:grpSp>
          <p:nvGrpSpPr>
            <p:cNvPr id="37" name="Group 53"/>
            <p:cNvGrpSpPr/>
            <p:nvPr/>
          </p:nvGrpSpPr>
          <p:grpSpPr>
            <a:xfrm>
              <a:off x="5959985" y="3684603"/>
              <a:ext cx="304800" cy="290513"/>
              <a:chOff x="5935663" y="4418013"/>
              <a:chExt cx="304800" cy="290513"/>
            </a:xfrm>
          </p:grpSpPr>
          <p:sp>
            <p:nvSpPr>
              <p:cNvPr id="38" name="Freeform 41"/>
              <p:cNvSpPr>
                <a:spLocks/>
              </p:cNvSpPr>
              <p:nvPr/>
            </p:nvSpPr>
            <p:spPr bwMode="auto">
              <a:xfrm>
                <a:off x="5945188" y="4418013"/>
                <a:ext cx="295275" cy="290513"/>
              </a:xfrm>
              <a:custGeom>
                <a:avLst/>
                <a:gdLst>
                  <a:gd name="T0" fmla="*/ 77 w 95"/>
                  <a:gd name="T1" fmla="*/ 80 h 93"/>
                  <a:gd name="T2" fmla="*/ 77 w 95"/>
                  <a:gd name="T3" fmla="*/ 17 h 93"/>
                  <a:gd name="T4" fmla="*/ 15 w 95"/>
                  <a:gd name="T5" fmla="*/ 17 h 93"/>
                  <a:gd name="T6" fmla="*/ 2 w 95"/>
                  <a:gd name="T7" fmla="*/ 50 h 93"/>
                  <a:gd name="T8" fmla="*/ 8 w 95"/>
                  <a:gd name="T9" fmla="*/ 20 h 93"/>
                  <a:gd name="T10" fmla="*/ 31 w 95"/>
                  <a:gd name="T11" fmla="*/ 7 h 93"/>
                  <a:gd name="T12" fmla="*/ 31 w 95"/>
                  <a:gd name="T13" fmla="*/ 93 h 93"/>
                  <a:gd name="T14" fmla="*/ 40 w 95"/>
                  <a:gd name="T15" fmla="*/ 93 h 93"/>
                  <a:gd name="T16" fmla="*/ 56 w 95"/>
                  <a:gd name="T17" fmla="*/ 91 h 93"/>
                  <a:gd name="T18" fmla="*/ 77 w 95"/>
                  <a:gd name="T19" fmla="*/ 8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93">
                    <a:moveTo>
                      <a:pt x="77" y="80"/>
                    </a:moveTo>
                    <a:cubicBezTo>
                      <a:pt x="95" y="63"/>
                      <a:pt x="95" y="35"/>
                      <a:pt x="77" y="17"/>
                    </a:cubicBezTo>
                    <a:cubicBezTo>
                      <a:pt x="60" y="0"/>
                      <a:pt x="32" y="0"/>
                      <a:pt x="15" y="17"/>
                    </a:cubicBezTo>
                    <a:cubicBezTo>
                      <a:pt x="6" y="26"/>
                      <a:pt x="1" y="38"/>
                      <a:pt x="2" y="50"/>
                    </a:cubicBezTo>
                    <a:cubicBezTo>
                      <a:pt x="2" y="39"/>
                      <a:pt x="0" y="28"/>
                      <a:pt x="8" y="20"/>
                    </a:cubicBezTo>
                    <a:cubicBezTo>
                      <a:pt x="16" y="12"/>
                      <a:pt x="31" y="7"/>
                      <a:pt x="31" y="7"/>
                    </a:cubicBezTo>
                    <a:cubicBezTo>
                      <a:pt x="31" y="93"/>
                      <a:pt x="31" y="93"/>
                      <a:pt x="31" y="93"/>
                    </a:cubicBezTo>
                    <a:cubicBezTo>
                      <a:pt x="31" y="93"/>
                      <a:pt x="39" y="93"/>
                      <a:pt x="40" y="93"/>
                    </a:cubicBezTo>
                    <a:cubicBezTo>
                      <a:pt x="44" y="93"/>
                      <a:pt x="52" y="92"/>
                      <a:pt x="56" y="91"/>
                    </a:cubicBezTo>
                    <a:cubicBezTo>
                      <a:pt x="63" y="89"/>
                      <a:pt x="72" y="85"/>
                      <a:pt x="77" y="80"/>
                    </a:cubicBezTo>
                    <a:close/>
                  </a:path>
                </a:pathLst>
              </a:custGeom>
              <a:solidFill>
                <a:schemeClr val="accent2"/>
              </a:solidFill>
              <a:ln>
                <a:noFill/>
              </a:ln>
            </p:spPr>
            <p:txBody>
              <a:bodyPr vert="horz" wrap="square" lIns="91435" tIns="45718" rIns="91435" bIns="45718" numCol="1" anchor="t" anchorCtr="0" compatLnSpc="1">
                <a:prstTxWarp prst="textNoShape">
                  <a:avLst/>
                </a:prstTxWarp>
              </a:bodyPr>
              <a:lstStyle/>
              <a:p>
                <a:endParaRPr lang="id-ID" sz="1707">
                  <a:solidFill>
                    <a:schemeClr val="tx1">
                      <a:lumMod val="75000"/>
                      <a:lumOff val="25000"/>
                    </a:schemeClr>
                  </a:solidFill>
                  <a:cs typeface="+mn-ea"/>
                  <a:sym typeface="+mn-lt"/>
                </a:endParaRPr>
              </a:p>
            </p:txBody>
          </p:sp>
          <p:sp>
            <p:nvSpPr>
              <p:cNvPr id="39" name="Freeform 60"/>
              <p:cNvSpPr>
                <a:spLocks/>
              </p:cNvSpPr>
              <p:nvPr/>
            </p:nvSpPr>
            <p:spPr bwMode="auto">
              <a:xfrm>
                <a:off x="5935663" y="4440238"/>
                <a:ext cx="106363" cy="265113"/>
              </a:xfrm>
              <a:custGeom>
                <a:avLst/>
                <a:gdLst>
                  <a:gd name="T0" fmla="*/ 11 w 34"/>
                  <a:gd name="T1" fmla="*/ 13 h 89"/>
                  <a:gd name="T2" fmla="*/ 1 w 34"/>
                  <a:gd name="T3" fmla="*/ 43 h 89"/>
                  <a:gd name="T4" fmla="*/ 9 w 34"/>
                  <a:gd name="T5" fmla="*/ 76 h 89"/>
                  <a:gd name="T6" fmla="*/ 34 w 34"/>
                  <a:gd name="T7" fmla="*/ 89 h 89"/>
                  <a:gd name="T8" fmla="*/ 34 w 34"/>
                  <a:gd name="T9" fmla="*/ 86 h 89"/>
                  <a:gd name="T10" fmla="*/ 34 w 34"/>
                  <a:gd name="T11" fmla="*/ 0 h 89"/>
                  <a:gd name="T12" fmla="*/ 11 w 34"/>
                  <a:gd name="T13" fmla="*/ 13 h 89"/>
                </a:gdLst>
                <a:ahLst/>
                <a:cxnLst>
                  <a:cxn ang="0">
                    <a:pos x="T0" y="T1"/>
                  </a:cxn>
                  <a:cxn ang="0">
                    <a:pos x="T2" y="T3"/>
                  </a:cxn>
                  <a:cxn ang="0">
                    <a:pos x="T4" y="T5"/>
                  </a:cxn>
                  <a:cxn ang="0">
                    <a:pos x="T6" y="T7"/>
                  </a:cxn>
                  <a:cxn ang="0">
                    <a:pos x="T8" y="T9"/>
                  </a:cxn>
                  <a:cxn ang="0">
                    <a:pos x="T10" y="T11"/>
                  </a:cxn>
                  <a:cxn ang="0">
                    <a:pos x="T12" y="T13"/>
                  </a:cxn>
                </a:cxnLst>
                <a:rect l="0" t="0" r="r" b="b"/>
                <a:pathLst>
                  <a:path w="34" h="89">
                    <a:moveTo>
                      <a:pt x="11" y="13"/>
                    </a:moveTo>
                    <a:cubicBezTo>
                      <a:pt x="3" y="21"/>
                      <a:pt x="2" y="32"/>
                      <a:pt x="1" y="43"/>
                    </a:cubicBezTo>
                    <a:cubicBezTo>
                      <a:pt x="1" y="55"/>
                      <a:pt x="0" y="67"/>
                      <a:pt x="9" y="76"/>
                    </a:cubicBezTo>
                    <a:cubicBezTo>
                      <a:pt x="18" y="84"/>
                      <a:pt x="34" y="88"/>
                      <a:pt x="34" y="89"/>
                    </a:cubicBezTo>
                    <a:cubicBezTo>
                      <a:pt x="34" y="86"/>
                      <a:pt x="34" y="86"/>
                      <a:pt x="34" y="86"/>
                    </a:cubicBezTo>
                    <a:cubicBezTo>
                      <a:pt x="34" y="0"/>
                      <a:pt x="34" y="0"/>
                      <a:pt x="34" y="0"/>
                    </a:cubicBezTo>
                    <a:cubicBezTo>
                      <a:pt x="34" y="0"/>
                      <a:pt x="19" y="5"/>
                      <a:pt x="11" y="13"/>
                    </a:cubicBezTo>
                    <a:close/>
                  </a:path>
                </a:pathLst>
              </a:custGeom>
              <a:solidFill>
                <a:schemeClr val="accent1"/>
              </a:solidFill>
              <a:ln>
                <a:noFill/>
              </a:ln>
            </p:spPr>
            <p:txBody>
              <a:bodyPr vert="horz" wrap="square" lIns="91435" tIns="45718" rIns="91435" bIns="45718" numCol="1" anchor="t" anchorCtr="0" compatLnSpc="1">
                <a:prstTxWarp prst="textNoShape">
                  <a:avLst/>
                </a:prstTxWarp>
              </a:bodyPr>
              <a:lstStyle/>
              <a:p>
                <a:endParaRPr lang="id-ID" sz="1707">
                  <a:solidFill>
                    <a:schemeClr val="tx1">
                      <a:lumMod val="75000"/>
                      <a:lumOff val="25000"/>
                    </a:schemeClr>
                  </a:solidFill>
                  <a:cs typeface="+mn-ea"/>
                  <a:sym typeface="+mn-lt"/>
                </a:endParaRPr>
              </a:p>
            </p:txBody>
          </p:sp>
        </p:grpSp>
      </p:grpSp>
      <p:sp>
        <p:nvSpPr>
          <p:cNvPr id="40" name="矩形 39"/>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3536351448"/>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2" presetClass="entr" presetSubtype="4" fill="hold" grpId="0"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down)">
                                      <p:cBhvr>
                                        <p:cTn id="18" dur="500"/>
                                        <p:tgtEl>
                                          <p:spTgt spid="23"/>
                                        </p:tgtEl>
                                      </p:cBhvr>
                                    </p:animEffect>
                                  </p:childTnLst>
                                </p:cTn>
                              </p:par>
                            </p:childTnLst>
                          </p:cTn>
                        </p:par>
                        <p:par>
                          <p:cTn id="19" fill="hold">
                            <p:stCondLst>
                              <p:cond delay="1535"/>
                            </p:stCondLst>
                            <p:childTnLst>
                              <p:par>
                                <p:cTn id="20" presetID="22" presetClass="entr" presetSubtype="4" fill="hold"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down)">
                                      <p:cBhvr>
                                        <p:cTn id="22" dur="500"/>
                                        <p:tgtEl>
                                          <p:spTgt spid="24"/>
                                        </p:tgtEl>
                                      </p:cBhvr>
                                    </p:animEffect>
                                  </p:childTnLst>
                                </p:cTn>
                              </p:par>
                            </p:childTnLst>
                          </p:cTn>
                        </p:par>
                        <p:par>
                          <p:cTn id="23" fill="hold">
                            <p:stCondLst>
                              <p:cond delay="2035"/>
                            </p:stCondLst>
                            <p:childTnLst>
                              <p:par>
                                <p:cTn id="24" presetID="22" presetClass="entr" presetSubtype="2"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right)">
                                      <p:cBhvr>
                                        <p:cTn id="26" dur="500"/>
                                        <p:tgtEl>
                                          <p:spTgt spid="21"/>
                                        </p:tgtEl>
                                      </p:cBhvr>
                                    </p:animEffect>
                                  </p:childTnLst>
                                </p:cTn>
                              </p:par>
                            </p:childTnLst>
                          </p:cTn>
                        </p:par>
                        <p:par>
                          <p:cTn id="27" fill="hold">
                            <p:stCondLst>
                              <p:cond delay="2535"/>
                            </p:stCondLst>
                            <p:childTnLst>
                              <p:par>
                                <p:cTn id="28" presetID="10" presetClass="entr" presetSubtype="0"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3035"/>
                            </p:stCondLst>
                            <p:childTnLst>
                              <p:par>
                                <p:cTn id="32" presetID="22" presetClass="entr" presetSubtype="2"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right)">
                                      <p:cBhvr>
                                        <p:cTn id="34" dur="500"/>
                                        <p:tgtEl>
                                          <p:spTgt spid="22"/>
                                        </p:tgtEl>
                                      </p:cBhvr>
                                    </p:animEffect>
                                  </p:childTnLst>
                                </p:cTn>
                              </p:par>
                            </p:childTnLst>
                          </p:cTn>
                        </p:par>
                        <p:par>
                          <p:cTn id="35" fill="hold">
                            <p:stCondLst>
                              <p:cond delay="3535"/>
                            </p:stCondLst>
                            <p:childTnLst>
                              <p:par>
                                <p:cTn id="36" presetID="10" presetClass="entr" presetSubtype="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par>
                          <p:cTn id="39" fill="hold">
                            <p:stCondLst>
                              <p:cond delay="4035"/>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500"/>
                                        <p:tgtEl>
                                          <p:spTgt spid="13"/>
                                        </p:tgtEl>
                                      </p:cBhvr>
                                    </p:animEffect>
                                  </p:childTnLst>
                                </p:cTn>
                              </p:par>
                            </p:childTnLst>
                          </p:cTn>
                        </p:par>
                        <p:par>
                          <p:cTn id="43" fill="hold">
                            <p:stCondLst>
                              <p:cond delay="4535"/>
                            </p:stCondLst>
                            <p:childTnLst>
                              <p:par>
                                <p:cTn id="44" presetID="10" presetClass="entr" presetSubtype="0"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500"/>
                                        <p:tgtEl>
                                          <p:spTgt spid="7"/>
                                        </p:tgtEl>
                                      </p:cBhvr>
                                    </p:animEffect>
                                  </p:childTnLst>
                                </p:cTn>
                              </p:par>
                            </p:childTnLst>
                          </p:cTn>
                        </p:par>
                        <p:par>
                          <p:cTn id="47" fill="hold">
                            <p:stCondLst>
                              <p:cond delay="5035"/>
                            </p:stCondLst>
                            <p:childTnLst>
                              <p:par>
                                <p:cTn id="48" presetID="22" presetClass="entr" presetSubtype="8"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left)">
                                      <p:cBhvr>
                                        <p:cTn id="50" dur="500"/>
                                        <p:tgtEl>
                                          <p:spTgt spid="14"/>
                                        </p:tgtEl>
                                      </p:cBhvr>
                                    </p:animEffect>
                                  </p:childTnLst>
                                </p:cTn>
                              </p:par>
                            </p:childTnLst>
                          </p:cTn>
                        </p:par>
                        <p:par>
                          <p:cTn id="51" fill="hold">
                            <p:stCondLst>
                              <p:cond delay="5535"/>
                            </p:stCondLst>
                            <p:childTnLst>
                              <p:par>
                                <p:cTn id="52" presetID="10" presetClass="entr" presetSubtype="0"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childTnLst>
                          </p:cTn>
                        </p:par>
                        <p:par>
                          <p:cTn id="55" fill="hold">
                            <p:stCondLst>
                              <p:cond delay="6035"/>
                            </p:stCondLst>
                            <p:childTnLst>
                              <p:par>
                                <p:cTn id="56" presetID="22" presetClass="entr" presetSubtype="8"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left)">
                                      <p:cBhvr>
                                        <p:cTn id="5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3" grpId="0" animBg="1"/>
      <p:bldP spid="14" grpId="0" animBg="1"/>
      <p:bldP spid="21" grpId="0" animBg="1"/>
      <p:bldP spid="22" grpId="0" animBg="1"/>
      <p:bldP spid="23" grpId="0" animBg="1"/>
      <p:bldP spid="4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grpSp>
        <p:nvGrpSpPr>
          <p:cNvPr id="7" name="组合 6"/>
          <p:cNvGrpSpPr/>
          <p:nvPr/>
        </p:nvGrpSpPr>
        <p:grpSpPr>
          <a:xfrm>
            <a:off x="985166" y="2460625"/>
            <a:ext cx="3224884" cy="2647950"/>
            <a:chOff x="985166" y="2460625"/>
            <a:chExt cx="3224884" cy="2647950"/>
          </a:xfrm>
        </p:grpSpPr>
        <p:sp>
          <p:nvSpPr>
            <p:cNvPr id="8" name="任意多边形 33"/>
            <p:cNvSpPr>
              <a:spLocks noChangeAspect="1" noChangeArrowheads="1"/>
            </p:cNvSpPr>
            <p:nvPr/>
          </p:nvSpPr>
          <p:spPr bwMode="auto">
            <a:xfrm rot="10800000">
              <a:off x="1762125" y="2460625"/>
              <a:ext cx="2447925" cy="2647950"/>
            </a:xfrm>
            <a:custGeom>
              <a:avLst/>
              <a:gdLst>
                <a:gd name="T0" fmla="*/ 2682494 w 2836097"/>
                <a:gd name="T1" fmla="*/ 3067706 h 3067706"/>
                <a:gd name="T2" fmla="*/ 876045 w 2836097"/>
                <a:gd name="T3" fmla="*/ 3067706 h 3067706"/>
                <a:gd name="T4" fmla="*/ 0 w 2836097"/>
                <a:gd name="T5" fmla="*/ 1533853 h 3067706"/>
                <a:gd name="T6" fmla="*/ 876045 w 2836097"/>
                <a:gd name="T7" fmla="*/ 0 h 3067706"/>
                <a:gd name="T8" fmla="*/ 2682494 w 2836097"/>
                <a:gd name="T9" fmla="*/ 0 h 3067706"/>
                <a:gd name="T10" fmla="*/ 2836097 w 2836097"/>
                <a:gd name="T11" fmla="*/ 268941 h 3067706"/>
                <a:gd name="T12" fmla="*/ 1473384 w 2836097"/>
                <a:gd name="T13" fmla="*/ 268941 h 3067706"/>
                <a:gd name="T14" fmla="*/ 747356 w 2836097"/>
                <a:gd name="T15" fmla="*/ 1540132 h 3067706"/>
                <a:gd name="T16" fmla="*/ 1473384 w 2836097"/>
                <a:gd name="T17" fmla="*/ 2811322 h 3067706"/>
                <a:gd name="T18" fmla="*/ 2828925 w 2836097"/>
                <a:gd name="T19" fmla="*/ 2811322 h 30677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36097"/>
                <a:gd name="T31" fmla="*/ 0 h 3067706"/>
                <a:gd name="T32" fmla="*/ 2836097 w 2836097"/>
                <a:gd name="T33" fmla="*/ 3067706 h 30677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36097" h="3067706">
                  <a:moveTo>
                    <a:pt x="2682494" y="3067706"/>
                  </a:moveTo>
                  <a:lnTo>
                    <a:pt x="876045" y="3067706"/>
                  </a:lnTo>
                  <a:lnTo>
                    <a:pt x="0" y="1533853"/>
                  </a:lnTo>
                  <a:lnTo>
                    <a:pt x="876045" y="0"/>
                  </a:lnTo>
                  <a:lnTo>
                    <a:pt x="2682494" y="0"/>
                  </a:lnTo>
                  <a:lnTo>
                    <a:pt x="2836097" y="268941"/>
                  </a:lnTo>
                  <a:lnTo>
                    <a:pt x="1473384" y="268941"/>
                  </a:lnTo>
                  <a:lnTo>
                    <a:pt x="747356" y="1540132"/>
                  </a:lnTo>
                  <a:lnTo>
                    <a:pt x="1473384" y="2811322"/>
                  </a:lnTo>
                  <a:lnTo>
                    <a:pt x="2828925" y="2811322"/>
                  </a:lnTo>
                  <a:close/>
                </a:path>
              </a:pathLst>
            </a:custGeom>
            <a:solidFill>
              <a:schemeClr val="accent1"/>
            </a:solidFill>
            <a:ln>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zh-CN" dirty="0">
                <a:solidFill>
                  <a:schemeClr val="accent1"/>
                </a:solidFill>
                <a:cs typeface="+mn-ea"/>
                <a:sym typeface="+mn-lt"/>
              </a:endParaRPr>
            </a:p>
          </p:txBody>
        </p:sp>
        <p:sp>
          <p:nvSpPr>
            <p:cNvPr id="9" name="文本框 36"/>
            <p:cNvSpPr>
              <a:spLocks noChangeArrowheads="1"/>
            </p:cNvSpPr>
            <p:nvPr/>
          </p:nvSpPr>
          <p:spPr bwMode="auto">
            <a:xfrm>
              <a:off x="3554413" y="3486150"/>
              <a:ext cx="639919"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3200" dirty="0">
                  <a:solidFill>
                    <a:schemeClr val="bg1"/>
                  </a:solidFill>
                  <a:cs typeface="+mn-ea"/>
                  <a:sym typeface="+mn-lt"/>
                </a:rPr>
                <a:t>01</a:t>
              </a:r>
              <a:endParaRPr lang="zh-CN" altLang="en-US" sz="3200" dirty="0">
                <a:solidFill>
                  <a:schemeClr val="bg1"/>
                </a:solidFill>
                <a:cs typeface="+mn-ea"/>
                <a:sym typeface="+mn-lt"/>
              </a:endParaRPr>
            </a:p>
          </p:txBody>
        </p:sp>
        <p:sp>
          <p:nvSpPr>
            <p:cNvPr id="10" name="TextBox 24"/>
            <p:cNvSpPr txBox="1"/>
            <p:nvPr/>
          </p:nvSpPr>
          <p:spPr>
            <a:xfrm>
              <a:off x="1286410" y="3069241"/>
              <a:ext cx="1569660" cy="417358"/>
            </a:xfrm>
            <a:prstGeom prst="rect">
              <a:avLst/>
            </a:prstGeom>
            <a:noFill/>
          </p:spPr>
          <p:txBody>
            <a:bodyPr wrap="none" rtlCol="0">
              <a:spAutoFit/>
            </a:bodyPr>
            <a:lstStyle/>
            <a:p>
              <a:pPr>
                <a:lnSpc>
                  <a:spcPct val="130000"/>
                </a:lnSpc>
              </a:pPr>
              <a:r>
                <a:rPr lang="zh-CN" altLang="en-US" b="1" dirty="0">
                  <a:solidFill>
                    <a:schemeClr val="accent1"/>
                  </a:solidFill>
                  <a:cs typeface="+mn-ea"/>
                  <a:sym typeface="+mn-lt"/>
                </a:rPr>
                <a:t>相关标题文字</a:t>
              </a:r>
              <a:endParaRPr lang="en-GB" b="1" dirty="0">
                <a:solidFill>
                  <a:schemeClr val="accent1"/>
                </a:solidFill>
                <a:cs typeface="+mn-ea"/>
                <a:sym typeface="+mn-lt"/>
              </a:endParaRPr>
            </a:p>
          </p:txBody>
        </p:sp>
        <p:sp>
          <p:nvSpPr>
            <p:cNvPr id="11" name="Rectangle 25"/>
            <p:cNvSpPr/>
            <p:nvPr/>
          </p:nvSpPr>
          <p:spPr>
            <a:xfrm>
              <a:off x="985166" y="3422643"/>
              <a:ext cx="2172148" cy="1052596"/>
            </a:xfrm>
            <a:prstGeom prst="rect">
              <a:avLst/>
            </a:prstGeom>
          </p:spPr>
          <p:txBody>
            <a:bodyPr wrap="square">
              <a:spAutoFit/>
            </a:bodyPr>
            <a:lstStyle/>
            <a:p>
              <a:pPr algn="ctr">
                <a:lnSpc>
                  <a:spcPct val="130000"/>
                </a:lnSpc>
              </a:pPr>
              <a:r>
                <a:rPr lang="zh-CN" altLang="en-US" sz="1200" dirty="0">
                  <a:solidFill>
                    <a:schemeClr val="tx1">
                      <a:lumMod val="75000"/>
                      <a:lumOff val="25000"/>
                    </a:schemeClr>
                  </a:solidFill>
                  <a:cs typeface="+mn-ea"/>
                  <a:sym typeface="+mn-lt"/>
                </a:rPr>
                <a:t>点击添加相关标题文字，点击添加相关标题文字，点击添加相关标题文字，点击添加相关标题文字。</a:t>
              </a:r>
              <a:endParaRPr lang="en-GB" sz="1200" dirty="0">
                <a:solidFill>
                  <a:schemeClr val="tx1">
                    <a:lumMod val="75000"/>
                    <a:lumOff val="25000"/>
                  </a:schemeClr>
                </a:solidFill>
                <a:cs typeface="+mn-ea"/>
                <a:sym typeface="+mn-lt"/>
              </a:endParaRPr>
            </a:p>
          </p:txBody>
        </p:sp>
      </p:grpSp>
      <p:grpSp>
        <p:nvGrpSpPr>
          <p:cNvPr id="12" name="组合 11"/>
          <p:cNvGrpSpPr/>
          <p:nvPr/>
        </p:nvGrpSpPr>
        <p:grpSpPr>
          <a:xfrm>
            <a:off x="4566043" y="2460625"/>
            <a:ext cx="3166670" cy="2647950"/>
            <a:chOff x="4566043" y="2460625"/>
            <a:chExt cx="3166670" cy="2647950"/>
          </a:xfrm>
        </p:grpSpPr>
        <p:sp>
          <p:nvSpPr>
            <p:cNvPr id="13" name="任意多边形 34"/>
            <p:cNvSpPr>
              <a:spLocks noChangeAspect="1" noChangeArrowheads="1"/>
            </p:cNvSpPr>
            <p:nvPr/>
          </p:nvSpPr>
          <p:spPr bwMode="auto">
            <a:xfrm rot="10800000">
              <a:off x="5283200" y="2460625"/>
              <a:ext cx="2449513" cy="2647950"/>
            </a:xfrm>
            <a:custGeom>
              <a:avLst/>
              <a:gdLst>
                <a:gd name="T0" fmla="*/ 2682494 w 2836097"/>
                <a:gd name="T1" fmla="*/ 3067706 h 3067706"/>
                <a:gd name="T2" fmla="*/ 876045 w 2836097"/>
                <a:gd name="T3" fmla="*/ 3067706 h 3067706"/>
                <a:gd name="T4" fmla="*/ 0 w 2836097"/>
                <a:gd name="T5" fmla="*/ 1533853 h 3067706"/>
                <a:gd name="T6" fmla="*/ 876045 w 2836097"/>
                <a:gd name="T7" fmla="*/ 0 h 3067706"/>
                <a:gd name="T8" fmla="*/ 2682494 w 2836097"/>
                <a:gd name="T9" fmla="*/ 0 h 3067706"/>
                <a:gd name="T10" fmla="*/ 2836097 w 2836097"/>
                <a:gd name="T11" fmla="*/ 268941 h 3067706"/>
                <a:gd name="T12" fmla="*/ 1473384 w 2836097"/>
                <a:gd name="T13" fmla="*/ 268941 h 3067706"/>
                <a:gd name="T14" fmla="*/ 747356 w 2836097"/>
                <a:gd name="T15" fmla="*/ 1540132 h 3067706"/>
                <a:gd name="T16" fmla="*/ 1473384 w 2836097"/>
                <a:gd name="T17" fmla="*/ 2811322 h 3067706"/>
                <a:gd name="T18" fmla="*/ 2828925 w 2836097"/>
                <a:gd name="T19" fmla="*/ 2811322 h 30677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36097"/>
                <a:gd name="T31" fmla="*/ 0 h 3067706"/>
                <a:gd name="T32" fmla="*/ 2836097 w 2836097"/>
                <a:gd name="T33" fmla="*/ 3067706 h 30677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36097" h="3067706">
                  <a:moveTo>
                    <a:pt x="2682494" y="3067706"/>
                  </a:moveTo>
                  <a:lnTo>
                    <a:pt x="876045" y="3067706"/>
                  </a:lnTo>
                  <a:lnTo>
                    <a:pt x="0" y="1533853"/>
                  </a:lnTo>
                  <a:lnTo>
                    <a:pt x="876045" y="0"/>
                  </a:lnTo>
                  <a:lnTo>
                    <a:pt x="2682494" y="0"/>
                  </a:lnTo>
                  <a:lnTo>
                    <a:pt x="2836097" y="268941"/>
                  </a:lnTo>
                  <a:lnTo>
                    <a:pt x="1473384" y="268941"/>
                  </a:lnTo>
                  <a:lnTo>
                    <a:pt x="747356" y="1540132"/>
                  </a:lnTo>
                  <a:lnTo>
                    <a:pt x="1473384" y="2811322"/>
                  </a:lnTo>
                  <a:lnTo>
                    <a:pt x="2828925" y="2811322"/>
                  </a:lnTo>
                  <a:close/>
                </a:path>
              </a:pathLst>
            </a:custGeom>
            <a:solidFill>
              <a:schemeClr val="accent2"/>
            </a:solidFill>
            <a:ln>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zh-CN" dirty="0">
                <a:solidFill>
                  <a:schemeClr val="tx1">
                    <a:lumMod val="75000"/>
                    <a:lumOff val="25000"/>
                  </a:schemeClr>
                </a:solidFill>
                <a:cs typeface="+mn-ea"/>
                <a:sym typeface="+mn-lt"/>
              </a:endParaRPr>
            </a:p>
          </p:txBody>
        </p:sp>
        <p:sp>
          <p:nvSpPr>
            <p:cNvPr id="14" name="文本框 37"/>
            <p:cNvSpPr>
              <a:spLocks noChangeArrowheads="1"/>
            </p:cNvSpPr>
            <p:nvPr/>
          </p:nvSpPr>
          <p:spPr bwMode="auto">
            <a:xfrm>
              <a:off x="7054850" y="3486150"/>
              <a:ext cx="639919"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3200" dirty="0">
                  <a:solidFill>
                    <a:schemeClr val="bg1"/>
                  </a:solidFill>
                  <a:cs typeface="+mn-ea"/>
                  <a:sym typeface="+mn-lt"/>
                </a:rPr>
                <a:t>02</a:t>
              </a:r>
              <a:endParaRPr lang="zh-CN" altLang="en-US" sz="3200" dirty="0">
                <a:solidFill>
                  <a:schemeClr val="bg1"/>
                </a:solidFill>
                <a:cs typeface="+mn-ea"/>
                <a:sym typeface="+mn-lt"/>
              </a:endParaRPr>
            </a:p>
          </p:txBody>
        </p:sp>
        <p:sp>
          <p:nvSpPr>
            <p:cNvPr id="15" name="TextBox 24"/>
            <p:cNvSpPr txBox="1"/>
            <p:nvPr/>
          </p:nvSpPr>
          <p:spPr>
            <a:xfrm>
              <a:off x="4867287" y="3069241"/>
              <a:ext cx="1569660" cy="417358"/>
            </a:xfrm>
            <a:prstGeom prst="rect">
              <a:avLst/>
            </a:prstGeom>
            <a:noFill/>
          </p:spPr>
          <p:txBody>
            <a:bodyPr wrap="none" rtlCol="0">
              <a:spAutoFit/>
            </a:bodyPr>
            <a:lstStyle/>
            <a:p>
              <a:pPr>
                <a:lnSpc>
                  <a:spcPct val="130000"/>
                </a:lnSpc>
              </a:pPr>
              <a:r>
                <a:rPr lang="zh-CN" altLang="en-US" b="1" dirty="0">
                  <a:solidFill>
                    <a:schemeClr val="accent2"/>
                  </a:solidFill>
                  <a:cs typeface="+mn-ea"/>
                  <a:sym typeface="+mn-lt"/>
                </a:rPr>
                <a:t>相关标题文字</a:t>
              </a:r>
              <a:endParaRPr lang="en-GB" b="1" dirty="0">
                <a:solidFill>
                  <a:schemeClr val="accent2"/>
                </a:solidFill>
                <a:cs typeface="+mn-ea"/>
                <a:sym typeface="+mn-lt"/>
              </a:endParaRPr>
            </a:p>
          </p:txBody>
        </p:sp>
        <p:sp>
          <p:nvSpPr>
            <p:cNvPr id="16" name="Rectangle 25"/>
            <p:cNvSpPr/>
            <p:nvPr/>
          </p:nvSpPr>
          <p:spPr>
            <a:xfrm>
              <a:off x="4566043" y="3422643"/>
              <a:ext cx="2172148" cy="1052596"/>
            </a:xfrm>
            <a:prstGeom prst="rect">
              <a:avLst/>
            </a:prstGeom>
          </p:spPr>
          <p:txBody>
            <a:bodyPr wrap="square">
              <a:spAutoFit/>
            </a:bodyPr>
            <a:lstStyle/>
            <a:p>
              <a:pPr algn="ctr">
                <a:lnSpc>
                  <a:spcPct val="130000"/>
                </a:lnSpc>
              </a:pPr>
              <a:r>
                <a:rPr lang="zh-CN" altLang="en-US" sz="1200" dirty="0">
                  <a:solidFill>
                    <a:schemeClr val="tx1">
                      <a:lumMod val="75000"/>
                      <a:lumOff val="25000"/>
                    </a:schemeClr>
                  </a:solidFill>
                  <a:cs typeface="+mn-ea"/>
                  <a:sym typeface="+mn-lt"/>
                </a:rPr>
                <a:t>点击添加相关标题文字，点击添加相关标题文字，点击添加相关标题文字，点击添加相关标题文字。</a:t>
              </a:r>
              <a:endParaRPr lang="en-GB" sz="1200" dirty="0">
                <a:solidFill>
                  <a:schemeClr val="tx1">
                    <a:lumMod val="75000"/>
                    <a:lumOff val="25000"/>
                  </a:schemeClr>
                </a:solidFill>
                <a:cs typeface="+mn-ea"/>
                <a:sym typeface="+mn-lt"/>
              </a:endParaRPr>
            </a:p>
          </p:txBody>
        </p:sp>
      </p:grpSp>
      <p:grpSp>
        <p:nvGrpSpPr>
          <p:cNvPr id="17" name="组合 16"/>
          <p:cNvGrpSpPr/>
          <p:nvPr/>
        </p:nvGrpSpPr>
        <p:grpSpPr>
          <a:xfrm>
            <a:off x="8146920" y="2460625"/>
            <a:ext cx="3108455" cy="2647950"/>
            <a:chOff x="8146920" y="2460625"/>
            <a:chExt cx="3108455" cy="2647950"/>
          </a:xfrm>
        </p:grpSpPr>
        <p:sp>
          <p:nvSpPr>
            <p:cNvPr id="18" name="任意多边形 35"/>
            <p:cNvSpPr>
              <a:spLocks noChangeAspect="1" noChangeArrowheads="1"/>
            </p:cNvSpPr>
            <p:nvPr/>
          </p:nvSpPr>
          <p:spPr bwMode="auto">
            <a:xfrm rot="10800000">
              <a:off x="8805863" y="2460625"/>
              <a:ext cx="2449512" cy="2647950"/>
            </a:xfrm>
            <a:custGeom>
              <a:avLst/>
              <a:gdLst>
                <a:gd name="T0" fmla="*/ 2682494 w 2836097"/>
                <a:gd name="T1" fmla="*/ 3067706 h 3067706"/>
                <a:gd name="T2" fmla="*/ 876045 w 2836097"/>
                <a:gd name="T3" fmla="*/ 3067706 h 3067706"/>
                <a:gd name="T4" fmla="*/ 0 w 2836097"/>
                <a:gd name="T5" fmla="*/ 1533853 h 3067706"/>
                <a:gd name="T6" fmla="*/ 876045 w 2836097"/>
                <a:gd name="T7" fmla="*/ 0 h 3067706"/>
                <a:gd name="T8" fmla="*/ 2682494 w 2836097"/>
                <a:gd name="T9" fmla="*/ 0 h 3067706"/>
                <a:gd name="T10" fmla="*/ 2836097 w 2836097"/>
                <a:gd name="T11" fmla="*/ 268941 h 3067706"/>
                <a:gd name="T12" fmla="*/ 1473384 w 2836097"/>
                <a:gd name="T13" fmla="*/ 268941 h 3067706"/>
                <a:gd name="T14" fmla="*/ 747356 w 2836097"/>
                <a:gd name="T15" fmla="*/ 1540132 h 3067706"/>
                <a:gd name="T16" fmla="*/ 1473384 w 2836097"/>
                <a:gd name="T17" fmla="*/ 2811322 h 3067706"/>
                <a:gd name="T18" fmla="*/ 2828925 w 2836097"/>
                <a:gd name="T19" fmla="*/ 2811322 h 30677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36097"/>
                <a:gd name="T31" fmla="*/ 0 h 3067706"/>
                <a:gd name="T32" fmla="*/ 2836097 w 2836097"/>
                <a:gd name="T33" fmla="*/ 3067706 h 30677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36097" h="3067706">
                  <a:moveTo>
                    <a:pt x="2682494" y="3067706"/>
                  </a:moveTo>
                  <a:lnTo>
                    <a:pt x="876045" y="3067706"/>
                  </a:lnTo>
                  <a:lnTo>
                    <a:pt x="0" y="1533853"/>
                  </a:lnTo>
                  <a:lnTo>
                    <a:pt x="876045" y="0"/>
                  </a:lnTo>
                  <a:lnTo>
                    <a:pt x="2682494" y="0"/>
                  </a:lnTo>
                  <a:lnTo>
                    <a:pt x="2836097" y="268941"/>
                  </a:lnTo>
                  <a:lnTo>
                    <a:pt x="1473384" y="268941"/>
                  </a:lnTo>
                  <a:lnTo>
                    <a:pt x="747356" y="1540132"/>
                  </a:lnTo>
                  <a:lnTo>
                    <a:pt x="1473384" y="2811322"/>
                  </a:lnTo>
                  <a:lnTo>
                    <a:pt x="2828925" y="2811322"/>
                  </a:lnTo>
                  <a:close/>
                </a:path>
              </a:pathLst>
            </a:custGeom>
            <a:solidFill>
              <a:schemeClr val="accent3"/>
            </a:solidFill>
            <a:ln>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zh-CN" dirty="0">
                <a:solidFill>
                  <a:schemeClr val="tx1">
                    <a:lumMod val="75000"/>
                    <a:lumOff val="25000"/>
                  </a:schemeClr>
                </a:solidFill>
                <a:cs typeface="+mn-ea"/>
                <a:sym typeface="+mn-lt"/>
              </a:endParaRPr>
            </a:p>
          </p:txBody>
        </p:sp>
        <p:sp>
          <p:nvSpPr>
            <p:cNvPr id="19" name="文本框 38"/>
            <p:cNvSpPr>
              <a:spLocks noChangeArrowheads="1"/>
            </p:cNvSpPr>
            <p:nvPr/>
          </p:nvSpPr>
          <p:spPr bwMode="auto">
            <a:xfrm>
              <a:off x="10588625" y="3502025"/>
              <a:ext cx="639919"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3200" dirty="0">
                  <a:solidFill>
                    <a:schemeClr val="bg1"/>
                  </a:solidFill>
                  <a:cs typeface="+mn-ea"/>
                  <a:sym typeface="+mn-lt"/>
                </a:rPr>
                <a:t>03</a:t>
              </a:r>
              <a:endParaRPr lang="zh-CN" altLang="en-US" sz="3200" dirty="0">
                <a:solidFill>
                  <a:schemeClr val="bg1"/>
                </a:solidFill>
                <a:cs typeface="+mn-ea"/>
                <a:sym typeface="+mn-lt"/>
              </a:endParaRPr>
            </a:p>
          </p:txBody>
        </p:sp>
        <p:sp>
          <p:nvSpPr>
            <p:cNvPr id="20" name="TextBox 24"/>
            <p:cNvSpPr txBox="1"/>
            <p:nvPr/>
          </p:nvSpPr>
          <p:spPr>
            <a:xfrm>
              <a:off x="8448164" y="3069241"/>
              <a:ext cx="1569660" cy="417358"/>
            </a:xfrm>
            <a:prstGeom prst="rect">
              <a:avLst/>
            </a:prstGeom>
            <a:noFill/>
          </p:spPr>
          <p:txBody>
            <a:bodyPr wrap="none" rtlCol="0">
              <a:spAutoFit/>
            </a:bodyPr>
            <a:lstStyle/>
            <a:p>
              <a:pPr>
                <a:lnSpc>
                  <a:spcPct val="130000"/>
                </a:lnSpc>
              </a:pPr>
              <a:r>
                <a:rPr lang="zh-CN" altLang="en-US" b="1" dirty="0">
                  <a:solidFill>
                    <a:schemeClr val="accent3"/>
                  </a:solidFill>
                  <a:cs typeface="+mn-ea"/>
                  <a:sym typeface="+mn-lt"/>
                </a:rPr>
                <a:t>相关标题文字</a:t>
              </a:r>
              <a:endParaRPr lang="en-GB" b="1" dirty="0">
                <a:solidFill>
                  <a:schemeClr val="accent3"/>
                </a:solidFill>
                <a:cs typeface="+mn-ea"/>
                <a:sym typeface="+mn-lt"/>
              </a:endParaRPr>
            </a:p>
          </p:txBody>
        </p:sp>
        <p:sp>
          <p:nvSpPr>
            <p:cNvPr id="21" name="Rectangle 25"/>
            <p:cNvSpPr/>
            <p:nvPr/>
          </p:nvSpPr>
          <p:spPr>
            <a:xfrm>
              <a:off x="8146920" y="3422643"/>
              <a:ext cx="2172148" cy="1052596"/>
            </a:xfrm>
            <a:prstGeom prst="rect">
              <a:avLst/>
            </a:prstGeom>
          </p:spPr>
          <p:txBody>
            <a:bodyPr wrap="square">
              <a:spAutoFit/>
            </a:bodyPr>
            <a:lstStyle/>
            <a:p>
              <a:pPr algn="ctr">
                <a:lnSpc>
                  <a:spcPct val="130000"/>
                </a:lnSpc>
              </a:pPr>
              <a:r>
                <a:rPr lang="zh-CN" altLang="en-US" sz="1200" dirty="0">
                  <a:solidFill>
                    <a:schemeClr val="tx1">
                      <a:lumMod val="75000"/>
                      <a:lumOff val="25000"/>
                    </a:schemeClr>
                  </a:solidFill>
                  <a:cs typeface="+mn-ea"/>
                  <a:sym typeface="+mn-lt"/>
                </a:rPr>
                <a:t>点击添加相关标题文字，点击添加相关标题文字，点击添加相关标题文字，点击添加相关标题文字。</a:t>
              </a:r>
              <a:endParaRPr lang="en-GB" sz="1200" dirty="0">
                <a:solidFill>
                  <a:schemeClr val="tx1">
                    <a:lumMod val="75000"/>
                    <a:lumOff val="25000"/>
                  </a:schemeClr>
                </a:solidFill>
                <a:cs typeface="+mn-ea"/>
                <a:sym typeface="+mn-lt"/>
              </a:endParaRPr>
            </a:p>
          </p:txBody>
        </p:sp>
      </p:grpSp>
      <p:sp>
        <p:nvSpPr>
          <p:cNvPr id="22" name="矩形 21"/>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3311342258"/>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 presetClass="entr" presetSubtype="4" fill="hold" nodeType="afterEffect" p14:presetBounceEnd="38000">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14:bounceEnd="38000">
                                          <p:cBhvr additive="base">
                                            <p:cTn id="18" dur="1000" fill="hold"/>
                                            <p:tgtEl>
                                              <p:spTgt spid="7"/>
                                            </p:tgtEl>
                                            <p:attrNameLst>
                                              <p:attrName>ppt_x</p:attrName>
                                            </p:attrNameLst>
                                          </p:cBhvr>
                                          <p:tavLst>
                                            <p:tav tm="0">
                                              <p:val>
                                                <p:strVal val="#ppt_x"/>
                                              </p:val>
                                            </p:tav>
                                            <p:tav tm="100000">
                                              <p:val>
                                                <p:strVal val="#ppt_x"/>
                                              </p:val>
                                            </p:tav>
                                          </p:tavLst>
                                        </p:anim>
                                        <p:anim calcmode="lin" valueType="num" p14:bounceEnd="38000">
                                          <p:cBhvr additive="base">
                                            <p:cTn id="19" dur="1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14:presetBounceEnd="38000">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14:bounceEnd="38000">
                                          <p:cBhvr additive="base">
                                            <p:cTn id="22" dur="1000" fill="hold"/>
                                            <p:tgtEl>
                                              <p:spTgt spid="12"/>
                                            </p:tgtEl>
                                            <p:attrNameLst>
                                              <p:attrName>ppt_x</p:attrName>
                                            </p:attrNameLst>
                                          </p:cBhvr>
                                          <p:tavLst>
                                            <p:tav tm="0">
                                              <p:val>
                                                <p:strVal val="#ppt_x"/>
                                              </p:val>
                                            </p:tav>
                                            <p:tav tm="100000">
                                              <p:val>
                                                <p:strVal val="#ppt_x"/>
                                              </p:val>
                                            </p:tav>
                                          </p:tavLst>
                                        </p:anim>
                                        <p:anim calcmode="lin" valueType="num" p14:bounceEnd="38000">
                                          <p:cBhvr additive="base">
                                            <p:cTn id="23" dur="1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14:presetBounceEnd="38000">
                                      <p:stCondLst>
                                        <p:cond delay="500"/>
                                      </p:stCondLst>
                                      <p:childTnLst>
                                        <p:set>
                                          <p:cBhvr>
                                            <p:cTn id="25" dur="1" fill="hold">
                                              <p:stCondLst>
                                                <p:cond delay="0"/>
                                              </p:stCondLst>
                                            </p:cTn>
                                            <p:tgtEl>
                                              <p:spTgt spid="17"/>
                                            </p:tgtEl>
                                            <p:attrNameLst>
                                              <p:attrName>style.visibility</p:attrName>
                                            </p:attrNameLst>
                                          </p:cBhvr>
                                          <p:to>
                                            <p:strVal val="visible"/>
                                          </p:to>
                                        </p:set>
                                        <p:anim calcmode="lin" valueType="num" p14:bounceEnd="38000">
                                          <p:cBhvr additive="base">
                                            <p:cTn id="26" dur="1000" fill="hold"/>
                                            <p:tgtEl>
                                              <p:spTgt spid="17"/>
                                            </p:tgtEl>
                                            <p:attrNameLst>
                                              <p:attrName>ppt_x</p:attrName>
                                            </p:attrNameLst>
                                          </p:cBhvr>
                                          <p:tavLst>
                                            <p:tav tm="0">
                                              <p:val>
                                                <p:strVal val="#ppt_x"/>
                                              </p:val>
                                            </p:tav>
                                            <p:tav tm="100000">
                                              <p:val>
                                                <p:strVal val="#ppt_x"/>
                                              </p:val>
                                            </p:tav>
                                          </p:tavLst>
                                        </p:anim>
                                        <p:anim calcmode="lin" valueType="num" p14:bounceEnd="38000">
                                          <p:cBhvr additive="base">
                                            <p:cTn id="27" dur="1000" fill="hold"/>
                                            <p:tgtEl>
                                              <p:spTgt spid="17"/>
                                            </p:tgtEl>
                                            <p:attrNameLst>
                                              <p:attrName>ppt_y</p:attrName>
                                            </p:attrNameLst>
                                          </p:cBhvr>
                                          <p:tavLst>
                                            <p:tav tm="0">
                                              <p:val>
                                                <p:strVal val="1+#ppt_h/2"/>
                                              </p:val>
                                            </p:tav>
                                            <p:tav tm="100000">
                                              <p:val>
                                                <p:strVal val="#ppt_y"/>
                                              </p:val>
                                            </p:tav>
                                          </p:tavLst>
                                        </p:anim>
                                      </p:childTnLst>
                                    </p:cTn>
                                  </p:par>
                                </p:childTnLst>
                              </p:cTn>
                            </p:par>
                            <p:par>
                              <p:cTn id="28" fill="hold">
                                <p:stCondLst>
                                  <p:cond delay="2535"/>
                                </p:stCondLst>
                                <p:childTnLst>
                                  <p:par>
                                    <p:cTn id="29" presetID="22" presetClass="entr" presetSubtype="8"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left)">
                                          <p:cBhvr>
                                            <p:cTn id="3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22"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 presetClass="entr" presetSubtype="4"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1000" fill="hold"/>
                                            <p:tgtEl>
                                              <p:spTgt spid="7"/>
                                            </p:tgtEl>
                                            <p:attrNameLst>
                                              <p:attrName>ppt_x</p:attrName>
                                            </p:attrNameLst>
                                          </p:cBhvr>
                                          <p:tavLst>
                                            <p:tav tm="0">
                                              <p:val>
                                                <p:strVal val="#ppt_x"/>
                                              </p:val>
                                            </p:tav>
                                            <p:tav tm="100000">
                                              <p:val>
                                                <p:strVal val="#ppt_x"/>
                                              </p:val>
                                            </p:tav>
                                          </p:tavLst>
                                        </p:anim>
                                        <p:anim calcmode="lin" valueType="num">
                                          <p:cBhvr additive="base">
                                            <p:cTn id="19" dur="1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1000" fill="hold"/>
                                            <p:tgtEl>
                                              <p:spTgt spid="12"/>
                                            </p:tgtEl>
                                            <p:attrNameLst>
                                              <p:attrName>ppt_x</p:attrName>
                                            </p:attrNameLst>
                                          </p:cBhvr>
                                          <p:tavLst>
                                            <p:tav tm="0">
                                              <p:val>
                                                <p:strVal val="#ppt_x"/>
                                              </p:val>
                                            </p:tav>
                                            <p:tav tm="100000">
                                              <p:val>
                                                <p:strVal val="#ppt_x"/>
                                              </p:val>
                                            </p:tav>
                                          </p:tavLst>
                                        </p:anim>
                                        <p:anim calcmode="lin" valueType="num">
                                          <p:cBhvr additive="base">
                                            <p:cTn id="23" dur="1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50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1000" fill="hold"/>
                                            <p:tgtEl>
                                              <p:spTgt spid="17"/>
                                            </p:tgtEl>
                                            <p:attrNameLst>
                                              <p:attrName>ppt_x</p:attrName>
                                            </p:attrNameLst>
                                          </p:cBhvr>
                                          <p:tavLst>
                                            <p:tav tm="0">
                                              <p:val>
                                                <p:strVal val="#ppt_x"/>
                                              </p:val>
                                            </p:tav>
                                            <p:tav tm="100000">
                                              <p:val>
                                                <p:strVal val="#ppt_x"/>
                                              </p:val>
                                            </p:tav>
                                          </p:tavLst>
                                        </p:anim>
                                        <p:anim calcmode="lin" valueType="num">
                                          <p:cBhvr additive="base">
                                            <p:cTn id="27" dur="1000" fill="hold"/>
                                            <p:tgtEl>
                                              <p:spTgt spid="17"/>
                                            </p:tgtEl>
                                            <p:attrNameLst>
                                              <p:attrName>ppt_y</p:attrName>
                                            </p:attrNameLst>
                                          </p:cBhvr>
                                          <p:tavLst>
                                            <p:tav tm="0">
                                              <p:val>
                                                <p:strVal val="1+#ppt_h/2"/>
                                              </p:val>
                                            </p:tav>
                                            <p:tav tm="100000">
                                              <p:val>
                                                <p:strVal val="#ppt_y"/>
                                              </p:val>
                                            </p:tav>
                                          </p:tavLst>
                                        </p:anim>
                                      </p:childTnLst>
                                    </p:cTn>
                                  </p:par>
                                </p:childTnLst>
                              </p:cTn>
                            </p:par>
                            <p:par>
                              <p:cTn id="28" fill="hold">
                                <p:stCondLst>
                                  <p:cond delay="2535"/>
                                </p:stCondLst>
                                <p:childTnLst>
                                  <p:par>
                                    <p:cTn id="29" presetID="22" presetClass="entr" presetSubtype="8"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left)">
                                          <p:cBhvr>
                                            <p:cTn id="3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22"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sp>
        <p:nvSpPr>
          <p:cNvPr id="7" name="KSO_Shape"/>
          <p:cNvSpPr>
            <a:spLocks/>
          </p:cNvSpPr>
          <p:nvPr/>
        </p:nvSpPr>
        <p:spPr bwMode="auto">
          <a:xfrm rot="19000602">
            <a:off x="1846299" y="5270322"/>
            <a:ext cx="960250" cy="819717"/>
          </a:xfrm>
          <a:custGeom>
            <a:avLst/>
            <a:gdLst>
              <a:gd name="T0" fmla="*/ 407337059 w 7313"/>
              <a:gd name="T1" fmla="*/ 407252968 h 7994"/>
              <a:gd name="T2" fmla="*/ 407337059 w 7313"/>
              <a:gd name="T3" fmla="*/ 407252968 h 7994"/>
              <a:gd name="T4" fmla="*/ 407337059 w 7313"/>
              <a:gd name="T5" fmla="*/ 407252968 h 7994"/>
              <a:gd name="T6" fmla="*/ 407337059 w 7313"/>
              <a:gd name="T7" fmla="*/ 407252968 h 7994"/>
              <a:gd name="T8" fmla="*/ 407337059 w 7313"/>
              <a:gd name="T9" fmla="*/ 407252968 h 7994"/>
              <a:gd name="T10" fmla="*/ 407337059 w 7313"/>
              <a:gd name="T11" fmla="*/ 407252968 h 7994"/>
              <a:gd name="T12" fmla="*/ 407337059 w 7313"/>
              <a:gd name="T13" fmla="*/ 407252968 h 7994"/>
              <a:gd name="T14" fmla="*/ 407337059 w 7313"/>
              <a:gd name="T15" fmla="*/ 407252968 h 7994"/>
              <a:gd name="T16" fmla="*/ 407337059 w 7313"/>
              <a:gd name="T17" fmla="*/ 407252968 h 7994"/>
              <a:gd name="T18" fmla="*/ 407337059 w 7313"/>
              <a:gd name="T19" fmla="*/ 407252968 h 7994"/>
              <a:gd name="T20" fmla="*/ 407337059 w 7313"/>
              <a:gd name="T21" fmla="*/ 407252968 h 7994"/>
              <a:gd name="T22" fmla="*/ 407337059 w 7313"/>
              <a:gd name="T23" fmla="*/ 407252968 h 7994"/>
              <a:gd name="T24" fmla="*/ 407337059 w 7313"/>
              <a:gd name="T25" fmla="*/ 407252968 h 7994"/>
              <a:gd name="T26" fmla="*/ 407337059 w 7313"/>
              <a:gd name="T27" fmla="*/ 407252968 h 7994"/>
              <a:gd name="T28" fmla="*/ 407337059 w 7313"/>
              <a:gd name="T29" fmla="*/ 407252968 h 7994"/>
              <a:gd name="T30" fmla="*/ 407337059 w 7313"/>
              <a:gd name="T31" fmla="*/ 407252968 h 7994"/>
              <a:gd name="T32" fmla="*/ 407337059 w 7313"/>
              <a:gd name="T33" fmla="*/ 407252968 h 7994"/>
              <a:gd name="T34" fmla="*/ 407337059 w 7313"/>
              <a:gd name="T35" fmla="*/ 407252968 h 7994"/>
              <a:gd name="T36" fmla="*/ 407337059 w 7313"/>
              <a:gd name="T37" fmla="*/ 407252968 h 7994"/>
              <a:gd name="T38" fmla="*/ 407337059 w 7313"/>
              <a:gd name="T39" fmla="*/ 407252968 h 7994"/>
              <a:gd name="T40" fmla="*/ 407337059 w 7313"/>
              <a:gd name="T41" fmla="*/ 407252968 h 7994"/>
              <a:gd name="T42" fmla="*/ 407337059 w 7313"/>
              <a:gd name="T43" fmla="*/ 407252968 h 7994"/>
              <a:gd name="T44" fmla="*/ 407337059 w 7313"/>
              <a:gd name="T45" fmla="*/ 407252968 h 7994"/>
              <a:gd name="T46" fmla="*/ 407337059 w 7313"/>
              <a:gd name="T47" fmla="*/ 407252968 h 7994"/>
              <a:gd name="T48" fmla="*/ 407337059 w 7313"/>
              <a:gd name="T49" fmla="*/ 407252968 h 7994"/>
              <a:gd name="T50" fmla="*/ 407337059 w 7313"/>
              <a:gd name="T51" fmla="*/ 407252968 h 7994"/>
              <a:gd name="T52" fmla="*/ 407337059 w 7313"/>
              <a:gd name="T53" fmla="*/ 407252968 h 7994"/>
              <a:gd name="T54" fmla="*/ 407337059 w 7313"/>
              <a:gd name="T55" fmla="*/ 407252968 h 7994"/>
              <a:gd name="T56" fmla="*/ 407337059 w 7313"/>
              <a:gd name="T57" fmla="*/ 407252968 h 7994"/>
              <a:gd name="T58" fmla="*/ 407337059 w 7313"/>
              <a:gd name="T59" fmla="*/ 407252968 h 7994"/>
              <a:gd name="T60" fmla="*/ 407337059 w 7313"/>
              <a:gd name="T61" fmla="*/ 407252968 h 7994"/>
              <a:gd name="T62" fmla="*/ 407337059 w 7313"/>
              <a:gd name="T63" fmla="*/ 407252968 h 7994"/>
              <a:gd name="T64" fmla="*/ 407337059 w 7313"/>
              <a:gd name="T65" fmla="*/ 407252968 h 7994"/>
              <a:gd name="T66" fmla="*/ 407337059 w 7313"/>
              <a:gd name="T67" fmla="*/ 407252968 h 7994"/>
              <a:gd name="T68" fmla="*/ 407337059 w 7313"/>
              <a:gd name="T69" fmla="*/ 407252968 h 7994"/>
              <a:gd name="T70" fmla="*/ 407337059 w 7313"/>
              <a:gd name="T71" fmla="*/ 407252968 h 7994"/>
              <a:gd name="T72" fmla="*/ 407337059 w 7313"/>
              <a:gd name="T73" fmla="*/ 407252968 h 7994"/>
              <a:gd name="T74" fmla="*/ 407337059 w 7313"/>
              <a:gd name="T75" fmla="*/ 407252968 h 7994"/>
              <a:gd name="T76" fmla="*/ 407337059 w 7313"/>
              <a:gd name="T77" fmla="*/ 407252968 h 7994"/>
              <a:gd name="T78" fmla="*/ 407337059 w 7313"/>
              <a:gd name="T79" fmla="*/ 407252968 h 7994"/>
              <a:gd name="T80" fmla="*/ 407337059 w 7313"/>
              <a:gd name="T81" fmla="*/ 407252968 h 7994"/>
              <a:gd name="T82" fmla="*/ 407337059 w 7313"/>
              <a:gd name="T83" fmla="*/ 407252968 h 7994"/>
              <a:gd name="T84" fmla="*/ 407337059 w 7313"/>
              <a:gd name="T85" fmla="*/ 407252968 h 7994"/>
              <a:gd name="T86" fmla="*/ 407337059 w 7313"/>
              <a:gd name="T87" fmla="*/ 407252968 h 7994"/>
              <a:gd name="T88" fmla="*/ 407337059 w 7313"/>
              <a:gd name="T89" fmla="*/ 407252968 h 7994"/>
              <a:gd name="T90" fmla="*/ 407337059 w 7313"/>
              <a:gd name="T91" fmla="*/ 407252968 h 7994"/>
              <a:gd name="T92" fmla="*/ 407337059 w 7313"/>
              <a:gd name="T93" fmla="*/ 407252968 h 7994"/>
              <a:gd name="T94" fmla="*/ 407337059 w 7313"/>
              <a:gd name="T95" fmla="*/ 407252968 h 7994"/>
              <a:gd name="T96" fmla="*/ 407337059 w 7313"/>
              <a:gd name="T97" fmla="*/ 407252968 h 7994"/>
              <a:gd name="T98" fmla="*/ 407337059 w 7313"/>
              <a:gd name="T99" fmla="*/ 407252968 h 7994"/>
              <a:gd name="T100" fmla="*/ 407337059 w 7313"/>
              <a:gd name="T101" fmla="*/ 407252968 h 7994"/>
              <a:gd name="T102" fmla="*/ 407337059 w 7313"/>
              <a:gd name="T103" fmla="*/ 407252968 h 79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313" h="7994">
                <a:moveTo>
                  <a:pt x="0" y="3997"/>
                </a:moveTo>
                <a:lnTo>
                  <a:pt x="0" y="3997"/>
                </a:lnTo>
                <a:lnTo>
                  <a:pt x="1" y="3944"/>
                </a:lnTo>
                <a:lnTo>
                  <a:pt x="5" y="3891"/>
                </a:lnTo>
                <a:lnTo>
                  <a:pt x="12" y="3839"/>
                </a:lnTo>
                <a:lnTo>
                  <a:pt x="21" y="3788"/>
                </a:lnTo>
                <a:lnTo>
                  <a:pt x="33" y="3737"/>
                </a:lnTo>
                <a:lnTo>
                  <a:pt x="47" y="3687"/>
                </a:lnTo>
                <a:lnTo>
                  <a:pt x="64" y="3639"/>
                </a:lnTo>
                <a:lnTo>
                  <a:pt x="81" y="3591"/>
                </a:lnTo>
                <a:lnTo>
                  <a:pt x="103" y="3545"/>
                </a:lnTo>
                <a:lnTo>
                  <a:pt x="126" y="3500"/>
                </a:lnTo>
                <a:lnTo>
                  <a:pt x="151" y="3457"/>
                </a:lnTo>
                <a:lnTo>
                  <a:pt x="179" y="3414"/>
                </a:lnTo>
                <a:lnTo>
                  <a:pt x="208" y="3373"/>
                </a:lnTo>
                <a:lnTo>
                  <a:pt x="239" y="3333"/>
                </a:lnTo>
                <a:lnTo>
                  <a:pt x="272" y="3296"/>
                </a:lnTo>
                <a:lnTo>
                  <a:pt x="306" y="3259"/>
                </a:lnTo>
                <a:lnTo>
                  <a:pt x="343" y="3225"/>
                </a:lnTo>
                <a:lnTo>
                  <a:pt x="381" y="3191"/>
                </a:lnTo>
                <a:lnTo>
                  <a:pt x="420" y="3161"/>
                </a:lnTo>
                <a:lnTo>
                  <a:pt x="461" y="3131"/>
                </a:lnTo>
                <a:lnTo>
                  <a:pt x="504" y="3104"/>
                </a:lnTo>
                <a:lnTo>
                  <a:pt x="548" y="3079"/>
                </a:lnTo>
                <a:lnTo>
                  <a:pt x="593" y="3055"/>
                </a:lnTo>
                <a:lnTo>
                  <a:pt x="639" y="3035"/>
                </a:lnTo>
                <a:lnTo>
                  <a:pt x="686" y="3016"/>
                </a:lnTo>
                <a:lnTo>
                  <a:pt x="735" y="3000"/>
                </a:lnTo>
                <a:lnTo>
                  <a:pt x="785" y="2986"/>
                </a:lnTo>
                <a:lnTo>
                  <a:pt x="834" y="2974"/>
                </a:lnTo>
                <a:lnTo>
                  <a:pt x="886" y="2964"/>
                </a:lnTo>
                <a:lnTo>
                  <a:pt x="938" y="2957"/>
                </a:lnTo>
                <a:lnTo>
                  <a:pt x="990" y="2954"/>
                </a:lnTo>
                <a:lnTo>
                  <a:pt x="1045" y="2952"/>
                </a:lnTo>
                <a:lnTo>
                  <a:pt x="3746" y="2952"/>
                </a:lnTo>
                <a:lnTo>
                  <a:pt x="2576" y="1782"/>
                </a:lnTo>
                <a:lnTo>
                  <a:pt x="2539" y="1743"/>
                </a:lnTo>
                <a:lnTo>
                  <a:pt x="2504" y="1703"/>
                </a:lnTo>
                <a:lnTo>
                  <a:pt x="2472" y="1661"/>
                </a:lnTo>
                <a:lnTo>
                  <a:pt x="2443" y="1619"/>
                </a:lnTo>
                <a:lnTo>
                  <a:pt x="2415" y="1575"/>
                </a:lnTo>
                <a:lnTo>
                  <a:pt x="2391" y="1530"/>
                </a:lnTo>
                <a:lnTo>
                  <a:pt x="2367" y="1484"/>
                </a:lnTo>
                <a:lnTo>
                  <a:pt x="2347" y="1438"/>
                </a:lnTo>
                <a:lnTo>
                  <a:pt x="2329" y="1389"/>
                </a:lnTo>
                <a:lnTo>
                  <a:pt x="2314" y="1342"/>
                </a:lnTo>
                <a:lnTo>
                  <a:pt x="2301" y="1292"/>
                </a:lnTo>
                <a:lnTo>
                  <a:pt x="2290" y="1244"/>
                </a:lnTo>
                <a:lnTo>
                  <a:pt x="2282" y="1194"/>
                </a:lnTo>
                <a:lnTo>
                  <a:pt x="2276" y="1144"/>
                </a:lnTo>
                <a:lnTo>
                  <a:pt x="2272" y="1093"/>
                </a:lnTo>
                <a:lnTo>
                  <a:pt x="2271" y="1044"/>
                </a:lnTo>
                <a:lnTo>
                  <a:pt x="2272" y="994"/>
                </a:lnTo>
                <a:lnTo>
                  <a:pt x="2276" y="943"/>
                </a:lnTo>
                <a:lnTo>
                  <a:pt x="2282" y="893"/>
                </a:lnTo>
                <a:lnTo>
                  <a:pt x="2290" y="844"/>
                </a:lnTo>
                <a:lnTo>
                  <a:pt x="2301" y="794"/>
                </a:lnTo>
                <a:lnTo>
                  <a:pt x="2314" y="745"/>
                </a:lnTo>
                <a:lnTo>
                  <a:pt x="2329" y="698"/>
                </a:lnTo>
                <a:lnTo>
                  <a:pt x="2347" y="650"/>
                </a:lnTo>
                <a:lnTo>
                  <a:pt x="2367" y="603"/>
                </a:lnTo>
                <a:lnTo>
                  <a:pt x="2391" y="557"/>
                </a:lnTo>
                <a:lnTo>
                  <a:pt x="2415" y="512"/>
                </a:lnTo>
                <a:lnTo>
                  <a:pt x="2443" y="468"/>
                </a:lnTo>
                <a:lnTo>
                  <a:pt x="2472" y="426"/>
                </a:lnTo>
                <a:lnTo>
                  <a:pt x="2504" y="384"/>
                </a:lnTo>
                <a:lnTo>
                  <a:pt x="2539" y="343"/>
                </a:lnTo>
                <a:lnTo>
                  <a:pt x="2576" y="305"/>
                </a:lnTo>
                <a:lnTo>
                  <a:pt x="2614" y="268"/>
                </a:lnTo>
                <a:lnTo>
                  <a:pt x="2654" y="233"/>
                </a:lnTo>
                <a:lnTo>
                  <a:pt x="2696" y="201"/>
                </a:lnTo>
                <a:lnTo>
                  <a:pt x="2740" y="171"/>
                </a:lnTo>
                <a:lnTo>
                  <a:pt x="2783" y="144"/>
                </a:lnTo>
                <a:lnTo>
                  <a:pt x="2828" y="119"/>
                </a:lnTo>
                <a:lnTo>
                  <a:pt x="2875" y="97"/>
                </a:lnTo>
                <a:lnTo>
                  <a:pt x="2921" y="77"/>
                </a:lnTo>
                <a:lnTo>
                  <a:pt x="2968" y="59"/>
                </a:lnTo>
                <a:lnTo>
                  <a:pt x="3017" y="44"/>
                </a:lnTo>
                <a:lnTo>
                  <a:pt x="3065" y="29"/>
                </a:lnTo>
                <a:lnTo>
                  <a:pt x="3115" y="19"/>
                </a:lnTo>
                <a:lnTo>
                  <a:pt x="3165" y="10"/>
                </a:lnTo>
                <a:lnTo>
                  <a:pt x="3214" y="5"/>
                </a:lnTo>
                <a:lnTo>
                  <a:pt x="3264" y="1"/>
                </a:lnTo>
                <a:lnTo>
                  <a:pt x="3315" y="0"/>
                </a:lnTo>
                <a:lnTo>
                  <a:pt x="3365" y="1"/>
                </a:lnTo>
                <a:lnTo>
                  <a:pt x="3414" y="5"/>
                </a:lnTo>
                <a:lnTo>
                  <a:pt x="3465" y="10"/>
                </a:lnTo>
                <a:lnTo>
                  <a:pt x="3514" y="19"/>
                </a:lnTo>
                <a:lnTo>
                  <a:pt x="3563" y="29"/>
                </a:lnTo>
                <a:lnTo>
                  <a:pt x="3612" y="44"/>
                </a:lnTo>
                <a:lnTo>
                  <a:pt x="3660" y="59"/>
                </a:lnTo>
                <a:lnTo>
                  <a:pt x="3708" y="77"/>
                </a:lnTo>
                <a:lnTo>
                  <a:pt x="3755" y="97"/>
                </a:lnTo>
                <a:lnTo>
                  <a:pt x="3801" y="119"/>
                </a:lnTo>
                <a:lnTo>
                  <a:pt x="3846" y="144"/>
                </a:lnTo>
                <a:lnTo>
                  <a:pt x="3890" y="171"/>
                </a:lnTo>
                <a:lnTo>
                  <a:pt x="3933" y="201"/>
                </a:lnTo>
                <a:lnTo>
                  <a:pt x="3974" y="233"/>
                </a:lnTo>
                <a:lnTo>
                  <a:pt x="4014" y="268"/>
                </a:lnTo>
                <a:lnTo>
                  <a:pt x="4053" y="305"/>
                </a:lnTo>
                <a:lnTo>
                  <a:pt x="6965" y="3216"/>
                </a:lnTo>
                <a:lnTo>
                  <a:pt x="6987" y="3236"/>
                </a:lnTo>
                <a:lnTo>
                  <a:pt x="7009" y="3258"/>
                </a:lnTo>
                <a:lnTo>
                  <a:pt x="7043" y="3293"/>
                </a:lnTo>
                <a:lnTo>
                  <a:pt x="7076" y="3331"/>
                </a:lnTo>
                <a:lnTo>
                  <a:pt x="7106" y="3370"/>
                </a:lnTo>
                <a:lnTo>
                  <a:pt x="7134" y="3410"/>
                </a:lnTo>
                <a:lnTo>
                  <a:pt x="7161" y="3451"/>
                </a:lnTo>
                <a:lnTo>
                  <a:pt x="7185" y="3493"/>
                </a:lnTo>
                <a:lnTo>
                  <a:pt x="7208" y="3536"/>
                </a:lnTo>
                <a:lnTo>
                  <a:pt x="7228" y="3578"/>
                </a:lnTo>
                <a:lnTo>
                  <a:pt x="7245" y="3623"/>
                </a:lnTo>
                <a:lnTo>
                  <a:pt x="7261" y="3668"/>
                </a:lnTo>
                <a:lnTo>
                  <a:pt x="7275" y="3713"/>
                </a:lnTo>
                <a:lnTo>
                  <a:pt x="7286" y="3759"/>
                </a:lnTo>
                <a:lnTo>
                  <a:pt x="7296" y="3806"/>
                </a:lnTo>
                <a:lnTo>
                  <a:pt x="7303" y="3852"/>
                </a:lnTo>
                <a:lnTo>
                  <a:pt x="7308" y="3899"/>
                </a:lnTo>
                <a:lnTo>
                  <a:pt x="7312" y="3946"/>
                </a:lnTo>
                <a:lnTo>
                  <a:pt x="7312" y="3949"/>
                </a:lnTo>
                <a:lnTo>
                  <a:pt x="7312" y="3951"/>
                </a:lnTo>
                <a:lnTo>
                  <a:pt x="7313" y="3970"/>
                </a:lnTo>
                <a:lnTo>
                  <a:pt x="7313" y="3971"/>
                </a:lnTo>
                <a:lnTo>
                  <a:pt x="7313" y="3974"/>
                </a:lnTo>
                <a:lnTo>
                  <a:pt x="7313" y="3996"/>
                </a:lnTo>
                <a:lnTo>
                  <a:pt x="7313" y="3997"/>
                </a:lnTo>
                <a:lnTo>
                  <a:pt x="7313" y="3999"/>
                </a:lnTo>
                <a:lnTo>
                  <a:pt x="7313" y="4021"/>
                </a:lnTo>
                <a:lnTo>
                  <a:pt x="7311" y="4070"/>
                </a:lnTo>
                <a:lnTo>
                  <a:pt x="7306" y="4118"/>
                </a:lnTo>
                <a:lnTo>
                  <a:pt x="7300" y="4167"/>
                </a:lnTo>
                <a:lnTo>
                  <a:pt x="7290" y="4215"/>
                </a:lnTo>
                <a:lnTo>
                  <a:pt x="7280" y="4262"/>
                </a:lnTo>
                <a:lnTo>
                  <a:pt x="7266" y="4310"/>
                </a:lnTo>
                <a:lnTo>
                  <a:pt x="7250" y="4356"/>
                </a:lnTo>
                <a:lnTo>
                  <a:pt x="7232" y="4402"/>
                </a:lnTo>
                <a:lnTo>
                  <a:pt x="7212" y="4448"/>
                </a:lnTo>
                <a:lnTo>
                  <a:pt x="7190" y="4492"/>
                </a:lnTo>
                <a:lnTo>
                  <a:pt x="7165" y="4536"/>
                </a:lnTo>
                <a:lnTo>
                  <a:pt x="7139" y="4578"/>
                </a:lnTo>
                <a:lnTo>
                  <a:pt x="7109" y="4620"/>
                </a:lnTo>
                <a:lnTo>
                  <a:pt x="7079" y="4660"/>
                </a:lnTo>
                <a:lnTo>
                  <a:pt x="7044" y="4699"/>
                </a:lnTo>
                <a:lnTo>
                  <a:pt x="7009" y="4737"/>
                </a:lnTo>
                <a:lnTo>
                  <a:pt x="6987" y="4757"/>
                </a:lnTo>
                <a:lnTo>
                  <a:pt x="6966" y="4777"/>
                </a:lnTo>
                <a:lnTo>
                  <a:pt x="4053" y="7690"/>
                </a:lnTo>
                <a:lnTo>
                  <a:pt x="4014" y="7726"/>
                </a:lnTo>
                <a:lnTo>
                  <a:pt x="3974" y="7761"/>
                </a:lnTo>
                <a:lnTo>
                  <a:pt x="3933" y="7793"/>
                </a:lnTo>
                <a:lnTo>
                  <a:pt x="3890" y="7822"/>
                </a:lnTo>
                <a:lnTo>
                  <a:pt x="3846" y="7851"/>
                </a:lnTo>
                <a:lnTo>
                  <a:pt x="3801" y="7875"/>
                </a:lnTo>
                <a:lnTo>
                  <a:pt x="3755" y="7898"/>
                </a:lnTo>
                <a:lnTo>
                  <a:pt x="3708" y="7918"/>
                </a:lnTo>
                <a:lnTo>
                  <a:pt x="3660" y="7936"/>
                </a:lnTo>
                <a:lnTo>
                  <a:pt x="3612" y="7951"/>
                </a:lnTo>
                <a:lnTo>
                  <a:pt x="3563" y="7964"/>
                </a:lnTo>
                <a:lnTo>
                  <a:pt x="3514" y="7975"/>
                </a:lnTo>
                <a:lnTo>
                  <a:pt x="3465" y="7983"/>
                </a:lnTo>
                <a:lnTo>
                  <a:pt x="3414" y="7989"/>
                </a:lnTo>
                <a:lnTo>
                  <a:pt x="3365" y="7993"/>
                </a:lnTo>
                <a:lnTo>
                  <a:pt x="3315" y="7994"/>
                </a:lnTo>
                <a:lnTo>
                  <a:pt x="3264" y="7993"/>
                </a:lnTo>
                <a:lnTo>
                  <a:pt x="3214" y="7989"/>
                </a:lnTo>
                <a:lnTo>
                  <a:pt x="3165" y="7983"/>
                </a:lnTo>
                <a:lnTo>
                  <a:pt x="3115" y="7975"/>
                </a:lnTo>
                <a:lnTo>
                  <a:pt x="3065" y="7964"/>
                </a:lnTo>
                <a:lnTo>
                  <a:pt x="3017" y="7951"/>
                </a:lnTo>
                <a:lnTo>
                  <a:pt x="2968" y="7936"/>
                </a:lnTo>
                <a:lnTo>
                  <a:pt x="2921" y="7918"/>
                </a:lnTo>
                <a:lnTo>
                  <a:pt x="2875" y="7898"/>
                </a:lnTo>
                <a:lnTo>
                  <a:pt x="2828" y="7875"/>
                </a:lnTo>
                <a:lnTo>
                  <a:pt x="2783" y="7851"/>
                </a:lnTo>
                <a:lnTo>
                  <a:pt x="2740" y="7822"/>
                </a:lnTo>
                <a:lnTo>
                  <a:pt x="2696" y="7793"/>
                </a:lnTo>
                <a:lnTo>
                  <a:pt x="2654" y="7761"/>
                </a:lnTo>
                <a:lnTo>
                  <a:pt x="2614" y="7726"/>
                </a:lnTo>
                <a:lnTo>
                  <a:pt x="2576" y="7690"/>
                </a:lnTo>
                <a:lnTo>
                  <a:pt x="2539" y="7651"/>
                </a:lnTo>
                <a:lnTo>
                  <a:pt x="2504" y="7610"/>
                </a:lnTo>
                <a:lnTo>
                  <a:pt x="2472" y="7569"/>
                </a:lnTo>
                <a:lnTo>
                  <a:pt x="2443" y="7526"/>
                </a:lnTo>
                <a:lnTo>
                  <a:pt x="2415" y="7482"/>
                </a:lnTo>
                <a:lnTo>
                  <a:pt x="2391" y="7438"/>
                </a:lnTo>
                <a:lnTo>
                  <a:pt x="2367" y="7391"/>
                </a:lnTo>
                <a:lnTo>
                  <a:pt x="2347" y="7344"/>
                </a:lnTo>
                <a:lnTo>
                  <a:pt x="2329" y="7297"/>
                </a:lnTo>
                <a:lnTo>
                  <a:pt x="2314" y="7248"/>
                </a:lnTo>
                <a:lnTo>
                  <a:pt x="2301" y="7200"/>
                </a:lnTo>
                <a:lnTo>
                  <a:pt x="2290" y="7151"/>
                </a:lnTo>
                <a:lnTo>
                  <a:pt x="2282" y="7101"/>
                </a:lnTo>
                <a:lnTo>
                  <a:pt x="2276" y="7051"/>
                </a:lnTo>
                <a:lnTo>
                  <a:pt x="2272" y="7001"/>
                </a:lnTo>
                <a:lnTo>
                  <a:pt x="2271" y="6951"/>
                </a:lnTo>
                <a:lnTo>
                  <a:pt x="2272" y="6900"/>
                </a:lnTo>
                <a:lnTo>
                  <a:pt x="2276" y="6851"/>
                </a:lnTo>
                <a:lnTo>
                  <a:pt x="2282" y="6801"/>
                </a:lnTo>
                <a:lnTo>
                  <a:pt x="2290" y="6751"/>
                </a:lnTo>
                <a:lnTo>
                  <a:pt x="2301" y="6701"/>
                </a:lnTo>
                <a:lnTo>
                  <a:pt x="2314" y="6653"/>
                </a:lnTo>
                <a:lnTo>
                  <a:pt x="2329" y="6604"/>
                </a:lnTo>
                <a:lnTo>
                  <a:pt x="2347" y="6557"/>
                </a:lnTo>
                <a:lnTo>
                  <a:pt x="2367" y="6511"/>
                </a:lnTo>
                <a:lnTo>
                  <a:pt x="2391" y="6465"/>
                </a:lnTo>
                <a:lnTo>
                  <a:pt x="2415" y="6420"/>
                </a:lnTo>
                <a:lnTo>
                  <a:pt x="2443" y="6376"/>
                </a:lnTo>
                <a:lnTo>
                  <a:pt x="2472" y="6332"/>
                </a:lnTo>
                <a:lnTo>
                  <a:pt x="2504" y="6291"/>
                </a:lnTo>
                <a:lnTo>
                  <a:pt x="2539" y="6251"/>
                </a:lnTo>
                <a:lnTo>
                  <a:pt x="2576" y="6213"/>
                </a:lnTo>
                <a:lnTo>
                  <a:pt x="3746" y="5041"/>
                </a:lnTo>
                <a:lnTo>
                  <a:pt x="1045" y="5041"/>
                </a:lnTo>
                <a:lnTo>
                  <a:pt x="990" y="5040"/>
                </a:lnTo>
                <a:lnTo>
                  <a:pt x="938" y="5036"/>
                </a:lnTo>
                <a:lnTo>
                  <a:pt x="886" y="5029"/>
                </a:lnTo>
                <a:lnTo>
                  <a:pt x="834" y="5020"/>
                </a:lnTo>
                <a:lnTo>
                  <a:pt x="785" y="5009"/>
                </a:lnTo>
                <a:lnTo>
                  <a:pt x="735" y="4995"/>
                </a:lnTo>
                <a:lnTo>
                  <a:pt x="686" y="4978"/>
                </a:lnTo>
                <a:lnTo>
                  <a:pt x="639" y="4959"/>
                </a:lnTo>
                <a:lnTo>
                  <a:pt x="593" y="4938"/>
                </a:lnTo>
                <a:lnTo>
                  <a:pt x="548" y="4916"/>
                </a:lnTo>
                <a:lnTo>
                  <a:pt x="504" y="4890"/>
                </a:lnTo>
                <a:lnTo>
                  <a:pt x="461" y="4862"/>
                </a:lnTo>
                <a:lnTo>
                  <a:pt x="420" y="4834"/>
                </a:lnTo>
                <a:lnTo>
                  <a:pt x="381" y="4802"/>
                </a:lnTo>
                <a:lnTo>
                  <a:pt x="343" y="4770"/>
                </a:lnTo>
                <a:lnTo>
                  <a:pt x="306" y="4735"/>
                </a:lnTo>
                <a:lnTo>
                  <a:pt x="272" y="4699"/>
                </a:lnTo>
                <a:lnTo>
                  <a:pt x="239" y="4661"/>
                </a:lnTo>
                <a:lnTo>
                  <a:pt x="208" y="4621"/>
                </a:lnTo>
                <a:lnTo>
                  <a:pt x="179" y="4581"/>
                </a:lnTo>
                <a:lnTo>
                  <a:pt x="151" y="4538"/>
                </a:lnTo>
                <a:lnTo>
                  <a:pt x="126" y="4494"/>
                </a:lnTo>
                <a:lnTo>
                  <a:pt x="103" y="4449"/>
                </a:lnTo>
                <a:lnTo>
                  <a:pt x="81" y="4403"/>
                </a:lnTo>
                <a:lnTo>
                  <a:pt x="64" y="4356"/>
                </a:lnTo>
                <a:lnTo>
                  <a:pt x="47" y="4307"/>
                </a:lnTo>
                <a:lnTo>
                  <a:pt x="33" y="4258"/>
                </a:lnTo>
                <a:lnTo>
                  <a:pt x="21" y="4207"/>
                </a:lnTo>
                <a:lnTo>
                  <a:pt x="12" y="4156"/>
                </a:lnTo>
                <a:lnTo>
                  <a:pt x="5" y="4104"/>
                </a:lnTo>
                <a:lnTo>
                  <a:pt x="1" y="4051"/>
                </a:lnTo>
                <a:lnTo>
                  <a:pt x="0" y="3997"/>
                </a:lnTo>
                <a:close/>
              </a:path>
            </a:pathLst>
          </a:cu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zh-CN" altLang="en-US">
              <a:cs typeface="+mn-ea"/>
              <a:sym typeface="+mn-lt"/>
            </a:endParaRPr>
          </a:p>
        </p:txBody>
      </p:sp>
      <p:sp>
        <p:nvSpPr>
          <p:cNvPr id="8" name="KSO_Shape"/>
          <p:cNvSpPr>
            <a:spLocks/>
          </p:cNvSpPr>
          <p:nvPr/>
        </p:nvSpPr>
        <p:spPr bwMode="auto">
          <a:xfrm rot="19000602">
            <a:off x="3287656" y="1665458"/>
            <a:ext cx="1764149" cy="1505965"/>
          </a:xfrm>
          <a:custGeom>
            <a:avLst/>
            <a:gdLst>
              <a:gd name="T0" fmla="*/ 407337059 w 7313"/>
              <a:gd name="T1" fmla="*/ 407252968 h 7994"/>
              <a:gd name="T2" fmla="*/ 407337059 w 7313"/>
              <a:gd name="T3" fmla="*/ 407252968 h 7994"/>
              <a:gd name="T4" fmla="*/ 407337059 w 7313"/>
              <a:gd name="T5" fmla="*/ 407252968 h 7994"/>
              <a:gd name="T6" fmla="*/ 407337059 w 7313"/>
              <a:gd name="T7" fmla="*/ 407252968 h 7994"/>
              <a:gd name="T8" fmla="*/ 407337059 w 7313"/>
              <a:gd name="T9" fmla="*/ 407252968 h 7994"/>
              <a:gd name="T10" fmla="*/ 407337059 w 7313"/>
              <a:gd name="T11" fmla="*/ 407252968 h 7994"/>
              <a:gd name="T12" fmla="*/ 407337059 w 7313"/>
              <a:gd name="T13" fmla="*/ 407252968 h 7994"/>
              <a:gd name="T14" fmla="*/ 407337059 w 7313"/>
              <a:gd name="T15" fmla="*/ 407252968 h 7994"/>
              <a:gd name="T16" fmla="*/ 407337059 w 7313"/>
              <a:gd name="T17" fmla="*/ 407252968 h 7994"/>
              <a:gd name="T18" fmla="*/ 407337059 w 7313"/>
              <a:gd name="T19" fmla="*/ 407252968 h 7994"/>
              <a:gd name="T20" fmla="*/ 407337059 w 7313"/>
              <a:gd name="T21" fmla="*/ 407252968 h 7994"/>
              <a:gd name="T22" fmla="*/ 407337059 w 7313"/>
              <a:gd name="T23" fmla="*/ 407252968 h 7994"/>
              <a:gd name="T24" fmla="*/ 407337059 w 7313"/>
              <a:gd name="T25" fmla="*/ 407252968 h 7994"/>
              <a:gd name="T26" fmla="*/ 407337059 w 7313"/>
              <a:gd name="T27" fmla="*/ 407252968 h 7994"/>
              <a:gd name="T28" fmla="*/ 407337059 w 7313"/>
              <a:gd name="T29" fmla="*/ 407252968 h 7994"/>
              <a:gd name="T30" fmla="*/ 407337059 w 7313"/>
              <a:gd name="T31" fmla="*/ 407252968 h 7994"/>
              <a:gd name="T32" fmla="*/ 407337059 w 7313"/>
              <a:gd name="T33" fmla="*/ 407252968 h 7994"/>
              <a:gd name="T34" fmla="*/ 407337059 w 7313"/>
              <a:gd name="T35" fmla="*/ 407252968 h 7994"/>
              <a:gd name="T36" fmla="*/ 407337059 w 7313"/>
              <a:gd name="T37" fmla="*/ 407252968 h 7994"/>
              <a:gd name="T38" fmla="*/ 407337059 w 7313"/>
              <a:gd name="T39" fmla="*/ 407252968 h 7994"/>
              <a:gd name="T40" fmla="*/ 407337059 w 7313"/>
              <a:gd name="T41" fmla="*/ 407252968 h 7994"/>
              <a:gd name="T42" fmla="*/ 407337059 w 7313"/>
              <a:gd name="T43" fmla="*/ 407252968 h 7994"/>
              <a:gd name="T44" fmla="*/ 407337059 w 7313"/>
              <a:gd name="T45" fmla="*/ 407252968 h 7994"/>
              <a:gd name="T46" fmla="*/ 407337059 w 7313"/>
              <a:gd name="T47" fmla="*/ 407252968 h 7994"/>
              <a:gd name="T48" fmla="*/ 407337059 w 7313"/>
              <a:gd name="T49" fmla="*/ 407252968 h 7994"/>
              <a:gd name="T50" fmla="*/ 407337059 w 7313"/>
              <a:gd name="T51" fmla="*/ 407252968 h 7994"/>
              <a:gd name="T52" fmla="*/ 407337059 w 7313"/>
              <a:gd name="T53" fmla="*/ 407252968 h 7994"/>
              <a:gd name="T54" fmla="*/ 407337059 w 7313"/>
              <a:gd name="T55" fmla="*/ 407252968 h 7994"/>
              <a:gd name="T56" fmla="*/ 407337059 w 7313"/>
              <a:gd name="T57" fmla="*/ 407252968 h 7994"/>
              <a:gd name="T58" fmla="*/ 407337059 w 7313"/>
              <a:gd name="T59" fmla="*/ 407252968 h 7994"/>
              <a:gd name="T60" fmla="*/ 407337059 w 7313"/>
              <a:gd name="T61" fmla="*/ 407252968 h 7994"/>
              <a:gd name="T62" fmla="*/ 407337059 w 7313"/>
              <a:gd name="T63" fmla="*/ 407252968 h 7994"/>
              <a:gd name="T64" fmla="*/ 407337059 w 7313"/>
              <a:gd name="T65" fmla="*/ 407252968 h 7994"/>
              <a:gd name="T66" fmla="*/ 407337059 w 7313"/>
              <a:gd name="T67" fmla="*/ 407252968 h 7994"/>
              <a:gd name="T68" fmla="*/ 407337059 w 7313"/>
              <a:gd name="T69" fmla="*/ 407252968 h 7994"/>
              <a:gd name="T70" fmla="*/ 407337059 w 7313"/>
              <a:gd name="T71" fmla="*/ 407252968 h 7994"/>
              <a:gd name="T72" fmla="*/ 407337059 w 7313"/>
              <a:gd name="T73" fmla="*/ 407252968 h 7994"/>
              <a:gd name="T74" fmla="*/ 407337059 w 7313"/>
              <a:gd name="T75" fmla="*/ 407252968 h 7994"/>
              <a:gd name="T76" fmla="*/ 407337059 w 7313"/>
              <a:gd name="T77" fmla="*/ 407252968 h 7994"/>
              <a:gd name="T78" fmla="*/ 407337059 w 7313"/>
              <a:gd name="T79" fmla="*/ 407252968 h 7994"/>
              <a:gd name="T80" fmla="*/ 407337059 w 7313"/>
              <a:gd name="T81" fmla="*/ 407252968 h 7994"/>
              <a:gd name="T82" fmla="*/ 407337059 w 7313"/>
              <a:gd name="T83" fmla="*/ 407252968 h 7994"/>
              <a:gd name="T84" fmla="*/ 407337059 w 7313"/>
              <a:gd name="T85" fmla="*/ 407252968 h 7994"/>
              <a:gd name="T86" fmla="*/ 407337059 w 7313"/>
              <a:gd name="T87" fmla="*/ 407252968 h 7994"/>
              <a:gd name="T88" fmla="*/ 407337059 w 7313"/>
              <a:gd name="T89" fmla="*/ 407252968 h 7994"/>
              <a:gd name="T90" fmla="*/ 407337059 w 7313"/>
              <a:gd name="T91" fmla="*/ 407252968 h 7994"/>
              <a:gd name="T92" fmla="*/ 407337059 w 7313"/>
              <a:gd name="T93" fmla="*/ 407252968 h 7994"/>
              <a:gd name="T94" fmla="*/ 407337059 w 7313"/>
              <a:gd name="T95" fmla="*/ 407252968 h 7994"/>
              <a:gd name="T96" fmla="*/ 407337059 w 7313"/>
              <a:gd name="T97" fmla="*/ 407252968 h 7994"/>
              <a:gd name="T98" fmla="*/ 407337059 w 7313"/>
              <a:gd name="T99" fmla="*/ 407252968 h 7994"/>
              <a:gd name="T100" fmla="*/ 407337059 w 7313"/>
              <a:gd name="T101" fmla="*/ 407252968 h 7994"/>
              <a:gd name="T102" fmla="*/ 407337059 w 7313"/>
              <a:gd name="T103" fmla="*/ 407252968 h 79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313" h="7994">
                <a:moveTo>
                  <a:pt x="0" y="3997"/>
                </a:moveTo>
                <a:lnTo>
                  <a:pt x="0" y="3997"/>
                </a:lnTo>
                <a:lnTo>
                  <a:pt x="1" y="3944"/>
                </a:lnTo>
                <a:lnTo>
                  <a:pt x="5" y="3891"/>
                </a:lnTo>
                <a:lnTo>
                  <a:pt x="12" y="3839"/>
                </a:lnTo>
                <a:lnTo>
                  <a:pt x="21" y="3788"/>
                </a:lnTo>
                <a:lnTo>
                  <a:pt x="33" y="3737"/>
                </a:lnTo>
                <a:lnTo>
                  <a:pt x="47" y="3687"/>
                </a:lnTo>
                <a:lnTo>
                  <a:pt x="64" y="3639"/>
                </a:lnTo>
                <a:lnTo>
                  <a:pt x="81" y="3591"/>
                </a:lnTo>
                <a:lnTo>
                  <a:pt x="103" y="3545"/>
                </a:lnTo>
                <a:lnTo>
                  <a:pt x="126" y="3500"/>
                </a:lnTo>
                <a:lnTo>
                  <a:pt x="151" y="3457"/>
                </a:lnTo>
                <a:lnTo>
                  <a:pt x="179" y="3414"/>
                </a:lnTo>
                <a:lnTo>
                  <a:pt x="208" y="3373"/>
                </a:lnTo>
                <a:lnTo>
                  <a:pt x="239" y="3333"/>
                </a:lnTo>
                <a:lnTo>
                  <a:pt x="272" y="3296"/>
                </a:lnTo>
                <a:lnTo>
                  <a:pt x="306" y="3259"/>
                </a:lnTo>
                <a:lnTo>
                  <a:pt x="343" y="3225"/>
                </a:lnTo>
                <a:lnTo>
                  <a:pt x="381" y="3191"/>
                </a:lnTo>
                <a:lnTo>
                  <a:pt x="420" y="3161"/>
                </a:lnTo>
                <a:lnTo>
                  <a:pt x="461" y="3131"/>
                </a:lnTo>
                <a:lnTo>
                  <a:pt x="504" y="3104"/>
                </a:lnTo>
                <a:lnTo>
                  <a:pt x="548" y="3079"/>
                </a:lnTo>
                <a:lnTo>
                  <a:pt x="593" y="3055"/>
                </a:lnTo>
                <a:lnTo>
                  <a:pt x="639" y="3035"/>
                </a:lnTo>
                <a:lnTo>
                  <a:pt x="686" y="3016"/>
                </a:lnTo>
                <a:lnTo>
                  <a:pt x="735" y="3000"/>
                </a:lnTo>
                <a:lnTo>
                  <a:pt x="785" y="2986"/>
                </a:lnTo>
                <a:lnTo>
                  <a:pt x="834" y="2974"/>
                </a:lnTo>
                <a:lnTo>
                  <a:pt x="886" y="2964"/>
                </a:lnTo>
                <a:lnTo>
                  <a:pt x="938" y="2957"/>
                </a:lnTo>
                <a:lnTo>
                  <a:pt x="990" y="2954"/>
                </a:lnTo>
                <a:lnTo>
                  <a:pt x="1045" y="2952"/>
                </a:lnTo>
                <a:lnTo>
                  <a:pt x="3746" y="2952"/>
                </a:lnTo>
                <a:lnTo>
                  <a:pt x="2576" y="1782"/>
                </a:lnTo>
                <a:lnTo>
                  <a:pt x="2539" y="1743"/>
                </a:lnTo>
                <a:lnTo>
                  <a:pt x="2504" y="1703"/>
                </a:lnTo>
                <a:lnTo>
                  <a:pt x="2472" y="1661"/>
                </a:lnTo>
                <a:lnTo>
                  <a:pt x="2443" y="1619"/>
                </a:lnTo>
                <a:lnTo>
                  <a:pt x="2415" y="1575"/>
                </a:lnTo>
                <a:lnTo>
                  <a:pt x="2391" y="1530"/>
                </a:lnTo>
                <a:lnTo>
                  <a:pt x="2367" y="1484"/>
                </a:lnTo>
                <a:lnTo>
                  <a:pt x="2347" y="1438"/>
                </a:lnTo>
                <a:lnTo>
                  <a:pt x="2329" y="1389"/>
                </a:lnTo>
                <a:lnTo>
                  <a:pt x="2314" y="1342"/>
                </a:lnTo>
                <a:lnTo>
                  <a:pt x="2301" y="1292"/>
                </a:lnTo>
                <a:lnTo>
                  <a:pt x="2290" y="1244"/>
                </a:lnTo>
                <a:lnTo>
                  <a:pt x="2282" y="1194"/>
                </a:lnTo>
                <a:lnTo>
                  <a:pt x="2276" y="1144"/>
                </a:lnTo>
                <a:lnTo>
                  <a:pt x="2272" y="1093"/>
                </a:lnTo>
                <a:lnTo>
                  <a:pt x="2271" y="1044"/>
                </a:lnTo>
                <a:lnTo>
                  <a:pt x="2272" y="994"/>
                </a:lnTo>
                <a:lnTo>
                  <a:pt x="2276" y="943"/>
                </a:lnTo>
                <a:lnTo>
                  <a:pt x="2282" y="893"/>
                </a:lnTo>
                <a:lnTo>
                  <a:pt x="2290" y="844"/>
                </a:lnTo>
                <a:lnTo>
                  <a:pt x="2301" y="794"/>
                </a:lnTo>
                <a:lnTo>
                  <a:pt x="2314" y="745"/>
                </a:lnTo>
                <a:lnTo>
                  <a:pt x="2329" y="698"/>
                </a:lnTo>
                <a:lnTo>
                  <a:pt x="2347" y="650"/>
                </a:lnTo>
                <a:lnTo>
                  <a:pt x="2367" y="603"/>
                </a:lnTo>
                <a:lnTo>
                  <a:pt x="2391" y="557"/>
                </a:lnTo>
                <a:lnTo>
                  <a:pt x="2415" y="512"/>
                </a:lnTo>
                <a:lnTo>
                  <a:pt x="2443" y="468"/>
                </a:lnTo>
                <a:lnTo>
                  <a:pt x="2472" y="426"/>
                </a:lnTo>
                <a:lnTo>
                  <a:pt x="2504" y="384"/>
                </a:lnTo>
                <a:lnTo>
                  <a:pt x="2539" y="343"/>
                </a:lnTo>
                <a:lnTo>
                  <a:pt x="2576" y="305"/>
                </a:lnTo>
                <a:lnTo>
                  <a:pt x="2614" y="268"/>
                </a:lnTo>
                <a:lnTo>
                  <a:pt x="2654" y="233"/>
                </a:lnTo>
                <a:lnTo>
                  <a:pt x="2696" y="201"/>
                </a:lnTo>
                <a:lnTo>
                  <a:pt x="2740" y="171"/>
                </a:lnTo>
                <a:lnTo>
                  <a:pt x="2783" y="144"/>
                </a:lnTo>
                <a:lnTo>
                  <a:pt x="2828" y="119"/>
                </a:lnTo>
                <a:lnTo>
                  <a:pt x="2875" y="97"/>
                </a:lnTo>
                <a:lnTo>
                  <a:pt x="2921" y="77"/>
                </a:lnTo>
                <a:lnTo>
                  <a:pt x="2968" y="59"/>
                </a:lnTo>
                <a:lnTo>
                  <a:pt x="3017" y="44"/>
                </a:lnTo>
                <a:lnTo>
                  <a:pt x="3065" y="29"/>
                </a:lnTo>
                <a:lnTo>
                  <a:pt x="3115" y="19"/>
                </a:lnTo>
                <a:lnTo>
                  <a:pt x="3165" y="10"/>
                </a:lnTo>
                <a:lnTo>
                  <a:pt x="3214" y="5"/>
                </a:lnTo>
                <a:lnTo>
                  <a:pt x="3264" y="1"/>
                </a:lnTo>
                <a:lnTo>
                  <a:pt x="3315" y="0"/>
                </a:lnTo>
                <a:lnTo>
                  <a:pt x="3365" y="1"/>
                </a:lnTo>
                <a:lnTo>
                  <a:pt x="3414" y="5"/>
                </a:lnTo>
                <a:lnTo>
                  <a:pt x="3465" y="10"/>
                </a:lnTo>
                <a:lnTo>
                  <a:pt x="3514" y="19"/>
                </a:lnTo>
                <a:lnTo>
                  <a:pt x="3563" y="29"/>
                </a:lnTo>
                <a:lnTo>
                  <a:pt x="3612" y="44"/>
                </a:lnTo>
                <a:lnTo>
                  <a:pt x="3660" y="59"/>
                </a:lnTo>
                <a:lnTo>
                  <a:pt x="3708" y="77"/>
                </a:lnTo>
                <a:lnTo>
                  <a:pt x="3755" y="97"/>
                </a:lnTo>
                <a:lnTo>
                  <a:pt x="3801" y="119"/>
                </a:lnTo>
                <a:lnTo>
                  <a:pt x="3846" y="144"/>
                </a:lnTo>
                <a:lnTo>
                  <a:pt x="3890" y="171"/>
                </a:lnTo>
                <a:lnTo>
                  <a:pt x="3933" y="201"/>
                </a:lnTo>
                <a:lnTo>
                  <a:pt x="3974" y="233"/>
                </a:lnTo>
                <a:lnTo>
                  <a:pt x="4014" y="268"/>
                </a:lnTo>
                <a:lnTo>
                  <a:pt x="4053" y="305"/>
                </a:lnTo>
                <a:lnTo>
                  <a:pt x="6965" y="3216"/>
                </a:lnTo>
                <a:lnTo>
                  <a:pt x="6987" y="3236"/>
                </a:lnTo>
                <a:lnTo>
                  <a:pt x="7009" y="3258"/>
                </a:lnTo>
                <a:lnTo>
                  <a:pt x="7043" y="3293"/>
                </a:lnTo>
                <a:lnTo>
                  <a:pt x="7076" y="3331"/>
                </a:lnTo>
                <a:lnTo>
                  <a:pt x="7106" y="3370"/>
                </a:lnTo>
                <a:lnTo>
                  <a:pt x="7134" y="3410"/>
                </a:lnTo>
                <a:lnTo>
                  <a:pt x="7161" y="3451"/>
                </a:lnTo>
                <a:lnTo>
                  <a:pt x="7185" y="3493"/>
                </a:lnTo>
                <a:lnTo>
                  <a:pt x="7208" y="3536"/>
                </a:lnTo>
                <a:lnTo>
                  <a:pt x="7228" y="3578"/>
                </a:lnTo>
                <a:lnTo>
                  <a:pt x="7245" y="3623"/>
                </a:lnTo>
                <a:lnTo>
                  <a:pt x="7261" y="3668"/>
                </a:lnTo>
                <a:lnTo>
                  <a:pt x="7275" y="3713"/>
                </a:lnTo>
                <a:lnTo>
                  <a:pt x="7286" y="3759"/>
                </a:lnTo>
                <a:lnTo>
                  <a:pt x="7296" y="3806"/>
                </a:lnTo>
                <a:lnTo>
                  <a:pt x="7303" y="3852"/>
                </a:lnTo>
                <a:lnTo>
                  <a:pt x="7308" y="3899"/>
                </a:lnTo>
                <a:lnTo>
                  <a:pt x="7312" y="3946"/>
                </a:lnTo>
                <a:lnTo>
                  <a:pt x="7312" y="3949"/>
                </a:lnTo>
                <a:lnTo>
                  <a:pt x="7312" y="3951"/>
                </a:lnTo>
                <a:lnTo>
                  <a:pt x="7313" y="3970"/>
                </a:lnTo>
                <a:lnTo>
                  <a:pt x="7313" y="3971"/>
                </a:lnTo>
                <a:lnTo>
                  <a:pt x="7313" y="3974"/>
                </a:lnTo>
                <a:lnTo>
                  <a:pt x="7313" y="3996"/>
                </a:lnTo>
                <a:lnTo>
                  <a:pt x="7313" y="3997"/>
                </a:lnTo>
                <a:lnTo>
                  <a:pt x="7313" y="3999"/>
                </a:lnTo>
                <a:lnTo>
                  <a:pt x="7313" y="4021"/>
                </a:lnTo>
                <a:lnTo>
                  <a:pt x="7311" y="4070"/>
                </a:lnTo>
                <a:lnTo>
                  <a:pt x="7306" y="4118"/>
                </a:lnTo>
                <a:lnTo>
                  <a:pt x="7300" y="4167"/>
                </a:lnTo>
                <a:lnTo>
                  <a:pt x="7290" y="4215"/>
                </a:lnTo>
                <a:lnTo>
                  <a:pt x="7280" y="4262"/>
                </a:lnTo>
                <a:lnTo>
                  <a:pt x="7266" y="4310"/>
                </a:lnTo>
                <a:lnTo>
                  <a:pt x="7250" y="4356"/>
                </a:lnTo>
                <a:lnTo>
                  <a:pt x="7232" y="4402"/>
                </a:lnTo>
                <a:lnTo>
                  <a:pt x="7212" y="4448"/>
                </a:lnTo>
                <a:lnTo>
                  <a:pt x="7190" y="4492"/>
                </a:lnTo>
                <a:lnTo>
                  <a:pt x="7165" y="4536"/>
                </a:lnTo>
                <a:lnTo>
                  <a:pt x="7139" y="4578"/>
                </a:lnTo>
                <a:lnTo>
                  <a:pt x="7109" y="4620"/>
                </a:lnTo>
                <a:lnTo>
                  <a:pt x="7079" y="4660"/>
                </a:lnTo>
                <a:lnTo>
                  <a:pt x="7044" y="4699"/>
                </a:lnTo>
                <a:lnTo>
                  <a:pt x="7009" y="4737"/>
                </a:lnTo>
                <a:lnTo>
                  <a:pt x="6987" y="4757"/>
                </a:lnTo>
                <a:lnTo>
                  <a:pt x="6966" y="4777"/>
                </a:lnTo>
                <a:lnTo>
                  <a:pt x="4053" y="7690"/>
                </a:lnTo>
                <a:lnTo>
                  <a:pt x="4014" y="7726"/>
                </a:lnTo>
                <a:lnTo>
                  <a:pt x="3974" y="7761"/>
                </a:lnTo>
                <a:lnTo>
                  <a:pt x="3933" y="7793"/>
                </a:lnTo>
                <a:lnTo>
                  <a:pt x="3890" y="7822"/>
                </a:lnTo>
                <a:lnTo>
                  <a:pt x="3846" y="7851"/>
                </a:lnTo>
                <a:lnTo>
                  <a:pt x="3801" y="7875"/>
                </a:lnTo>
                <a:lnTo>
                  <a:pt x="3755" y="7898"/>
                </a:lnTo>
                <a:lnTo>
                  <a:pt x="3708" y="7918"/>
                </a:lnTo>
                <a:lnTo>
                  <a:pt x="3660" y="7936"/>
                </a:lnTo>
                <a:lnTo>
                  <a:pt x="3612" y="7951"/>
                </a:lnTo>
                <a:lnTo>
                  <a:pt x="3563" y="7964"/>
                </a:lnTo>
                <a:lnTo>
                  <a:pt x="3514" y="7975"/>
                </a:lnTo>
                <a:lnTo>
                  <a:pt x="3465" y="7983"/>
                </a:lnTo>
                <a:lnTo>
                  <a:pt x="3414" y="7989"/>
                </a:lnTo>
                <a:lnTo>
                  <a:pt x="3365" y="7993"/>
                </a:lnTo>
                <a:lnTo>
                  <a:pt x="3315" y="7994"/>
                </a:lnTo>
                <a:lnTo>
                  <a:pt x="3264" y="7993"/>
                </a:lnTo>
                <a:lnTo>
                  <a:pt x="3214" y="7989"/>
                </a:lnTo>
                <a:lnTo>
                  <a:pt x="3165" y="7983"/>
                </a:lnTo>
                <a:lnTo>
                  <a:pt x="3115" y="7975"/>
                </a:lnTo>
                <a:lnTo>
                  <a:pt x="3065" y="7964"/>
                </a:lnTo>
                <a:lnTo>
                  <a:pt x="3017" y="7951"/>
                </a:lnTo>
                <a:lnTo>
                  <a:pt x="2968" y="7936"/>
                </a:lnTo>
                <a:lnTo>
                  <a:pt x="2921" y="7918"/>
                </a:lnTo>
                <a:lnTo>
                  <a:pt x="2875" y="7898"/>
                </a:lnTo>
                <a:lnTo>
                  <a:pt x="2828" y="7875"/>
                </a:lnTo>
                <a:lnTo>
                  <a:pt x="2783" y="7851"/>
                </a:lnTo>
                <a:lnTo>
                  <a:pt x="2740" y="7822"/>
                </a:lnTo>
                <a:lnTo>
                  <a:pt x="2696" y="7793"/>
                </a:lnTo>
                <a:lnTo>
                  <a:pt x="2654" y="7761"/>
                </a:lnTo>
                <a:lnTo>
                  <a:pt x="2614" y="7726"/>
                </a:lnTo>
                <a:lnTo>
                  <a:pt x="2576" y="7690"/>
                </a:lnTo>
                <a:lnTo>
                  <a:pt x="2539" y="7651"/>
                </a:lnTo>
                <a:lnTo>
                  <a:pt x="2504" y="7610"/>
                </a:lnTo>
                <a:lnTo>
                  <a:pt x="2472" y="7569"/>
                </a:lnTo>
                <a:lnTo>
                  <a:pt x="2443" y="7526"/>
                </a:lnTo>
                <a:lnTo>
                  <a:pt x="2415" y="7482"/>
                </a:lnTo>
                <a:lnTo>
                  <a:pt x="2391" y="7438"/>
                </a:lnTo>
                <a:lnTo>
                  <a:pt x="2367" y="7391"/>
                </a:lnTo>
                <a:lnTo>
                  <a:pt x="2347" y="7344"/>
                </a:lnTo>
                <a:lnTo>
                  <a:pt x="2329" y="7297"/>
                </a:lnTo>
                <a:lnTo>
                  <a:pt x="2314" y="7248"/>
                </a:lnTo>
                <a:lnTo>
                  <a:pt x="2301" y="7200"/>
                </a:lnTo>
                <a:lnTo>
                  <a:pt x="2290" y="7151"/>
                </a:lnTo>
                <a:lnTo>
                  <a:pt x="2282" y="7101"/>
                </a:lnTo>
                <a:lnTo>
                  <a:pt x="2276" y="7051"/>
                </a:lnTo>
                <a:lnTo>
                  <a:pt x="2272" y="7001"/>
                </a:lnTo>
                <a:lnTo>
                  <a:pt x="2271" y="6951"/>
                </a:lnTo>
                <a:lnTo>
                  <a:pt x="2272" y="6900"/>
                </a:lnTo>
                <a:lnTo>
                  <a:pt x="2276" y="6851"/>
                </a:lnTo>
                <a:lnTo>
                  <a:pt x="2282" y="6801"/>
                </a:lnTo>
                <a:lnTo>
                  <a:pt x="2290" y="6751"/>
                </a:lnTo>
                <a:lnTo>
                  <a:pt x="2301" y="6701"/>
                </a:lnTo>
                <a:lnTo>
                  <a:pt x="2314" y="6653"/>
                </a:lnTo>
                <a:lnTo>
                  <a:pt x="2329" y="6604"/>
                </a:lnTo>
                <a:lnTo>
                  <a:pt x="2347" y="6557"/>
                </a:lnTo>
                <a:lnTo>
                  <a:pt x="2367" y="6511"/>
                </a:lnTo>
                <a:lnTo>
                  <a:pt x="2391" y="6465"/>
                </a:lnTo>
                <a:lnTo>
                  <a:pt x="2415" y="6420"/>
                </a:lnTo>
                <a:lnTo>
                  <a:pt x="2443" y="6376"/>
                </a:lnTo>
                <a:lnTo>
                  <a:pt x="2472" y="6332"/>
                </a:lnTo>
                <a:lnTo>
                  <a:pt x="2504" y="6291"/>
                </a:lnTo>
                <a:lnTo>
                  <a:pt x="2539" y="6251"/>
                </a:lnTo>
                <a:lnTo>
                  <a:pt x="2576" y="6213"/>
                </a:lnTo>
                <a:lnTo>
                  <a:pt x="3746" y="5041"/>
                </a:lnTo>
                <a:lnTo>
                  <a:pt x="1045" y="5041"/>
                </a:lnTo>
                <a:lnTo>
                  <a:pt x="990" y="5040"/>
                </a:lnTo>
                <a:lnTo>
                  <a:pt x="938" y="5036"/>
                </a:lnTo>
                <a:lnTo>
                  <a:pt x="886" y="5029"/>
                </a:lnTo>
                <a:lnTo>
                  <a:pt x="834" y="5020"/>
                </a:lnTo>
                <a:lnTo>
                  <a:pt x="785" y="5009"/>
                </a:lnTo>
                <a:lnTo>
                  <a:pt x="735" y="4995"/>
                </a:lnTo>
                <a:lnTo>
                  <a:pt x="686" y="4978"/>
                </a:lnTo>
                <a:lnTo>
                  <a:pt x="639" y="4959"/>
                </a:lnTo>
                <a:lnTo>
                  <a:pt x="593" y="4938"/>
                </a:lnTo>
                <a:lnTo>
                  <a:pt x="548" y="4916"/>
                </a:lnTo>
                <a:lnTo>
                  <a:pt x="504" y="4890"/>
                </a:lnTo>
                <a:lnTo>
                  <a:pt x="461" y="4862"/>
                </a:lnTo>
                <a:lnTo>
                  <a:pt x="420" y="4834"/>
                </a:lnTo>
                <a:lnTo>
                  <a:pt x="381" y="4802"/>
                </a:lnTo>
                <a:lnTo>
                  <a:pt x="343" y="4770"/>
                </a:lnTo>
                <a:lnTo>
                  <a:pt x="306" y="4735"/>
                </a:lnTo>
                <a:lnTo>
                  <a:pt x="272" y="4699"/>
                </a:lnTo>
                <a:lnTo>
                  <a:pt x="239" y="4661"/>
                </a:lnTo>
                <a:lnTo>
                  <a:pt x="208" y="4621"/>
                </a:lnTo>
                <a:lnTo>
                  <a:pt x="179" y="4581"/>
                </a:lnTo>
                <a:lnTo>
                  <a:pt x="151" y="4538"/>
                </a:lnTo>
                <a:lnTo>
                  <a:pt x="126" y="4494"/>
                </a:lnTo>
                <a:lnTo>
                  <a:pt x="103" y="4449"/>
                </a:lnTo>
                <a:lnTo>
                  <a:pt x="81" y="4403"/>
                </a:lnTo>
                <a:lnTo>
                  <a:pt x="64" y="4356"/>
                </a:lnTo>
                <a:lnTo>
                  <a:pt x="47" y="4307"/>
                </a:lnTo>
                <a:lnTo>
                  <a:pt x="33" y="4258"/>
                </a:lnTo>
                <a:lnTo>
                  <a:pt x="21" y="4207"/>
                </a:lnTo>
                <a:lnTo>
                  <a:pt x="12" y="4156"/>
                </a:lnTo>
                <a:lnTo>
                  <a:pt x="5" y="4104"/>
                </a:lnTo>
                <a:lnTo>
                  <a:pt x="1" y="4051"/>
                </a:lnTo>
                <a:lnTo>
                  <a:pt x="0" y="3997"/>
                </a:lnTo>
                <a:close/>
              </a:path>
            </a:pathLst>
          </a:custGeom>
          <a:solidFill>
            <a:schemeClr val="accent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zh-CN" altLang="en-US">
              <a:cs typeface="+mn-ea"/>
              <a:sym typeface="+mn-lt"/>
            </a:endParaRPr>
          </a:p>
        </p:txBody>
      </p:sp>
      <p:sp>
        <p:nvSpPr>
          <p:cNvPr id="9" name="KSO_Shape"/>
          <p:cNvSpPr>
            <a:spLocks/>
          </p:cNvSpPr>
          <p:nvPr/>
        </p:nvSpPr>
        <p:spPr bwMode="auto">
          <a:xfrm rot="19000602">
            <a:off x="1100938" y="2484854"/>
            <a:ext cx="1666682" cy="1182847"/>
          </a:xfrm>
          <a:custGeom>
            <a:avLst/>
            <a:gdLst>
              <a:gd name="T0" fmla="*/ 407337059 w 7313"/>
              <a:gd name="T1" fmla="*/ 407252968 h 7994"/>
              <a:gd name="T2" fmla="*/ 407337059 w 7313"/>
              <a:gd name="T3" fmla="*/ 407252968 h 7994"/>
              <a:gd name="T4" fmla="*/ 407337059 w 7313"/>
              <a:gd name="T5" fmla="*/ 407252968 h 7994"/>
              <a:gd name="T6" fmla="*/ 407337059 w 7313"/>
              <a:gd name="T7" fmla="*/ 407252968 h 7994"/>
              <a:gd name="T8" fmla="*/ 407337059 w 7313"/>
              <a:gd name="T9" fmla="*/ 407252968 h 7994"/>
              <a:gd name="T10" fmla="*/ 407337059 w 7313"/>
              <a:gd name="T11" fmla="*/ 407252968 h 7994"/>
              <a:gd name="T12" fmla="*/ 407337059 w 7313"/>
              <a:gd name="T13" fmla="*/ 407252968 h 7994"/>
              <a:gd name="T14" fmla="*/ 407337059 w 7313"/>
              <a:gd name="T15" fmla="*/ 407252968 h 7994"/>
              <a:gd name="T16" fmla="*/ 407337059 w 7313"/>
              <a:gd name="T17" fmla="*/ 407252968 h 7994"/>
              <a:gd name="T18" fmla="*/ 407337059 w 7313"/>
              <a:gd name="T19" fmla="*/ 407252968 h 7994"/>
              <a:gd name="T20" fmla="*/ 407337059 w 7313"/>
              <a:gd name="T21" fmla="*/ 407252968 h 7994"/>
              <a:gd name="T22" fmla="*/ 407337059 w 7313"/>
              <a:gd name="T23" fmla="*/ 407252968 h 7994"/>
              <a:gd name="T24" fmla="*/ 407337059 w 7313"/>
              <a:gd name="T25" fmla="*/ 407252968 h 7994"/>
              <a:gd name="T26" fmla="*/ 407337059 w 7313"/>
              <a:gd name="T27" fmla="*/ 407252968 h 7994"/>
              <a:gd name="T28" fmla="*/ 407337059 w 7313"/>
              <a:gd name="T29" fmla="*/ 407252968 h 7994"/>
              <a:gd name="T30" fmla="*/ 407337059 w 7313"/>
              <a:gd name="T31" fmla="*/ 407252968 h 7994"/>
              <a:gd name="T32" fmla="*/ 407337059 w 7313"/>
              <a:gd name="T33" fmla="*/ 407252968 h 7994"/>
              <a:gd name="T34" fmla="*/ 407337059 w 7313"/>
              <a:gd name="T35" fmla="*/ 407252968 h 7994"/>
              <a:gd name="T36" fmla="*/ 407337059 w 7313"/>
              <a:gd name="T37" fmla="*/ 407252968 h 7994"/>
              <a:gd name="T38" fmla="*/ 407337059 w 7313"/>
              <a:gd name="T39" fmla="*/ 407252968 h 7994"/>
              <a:gd name="T40" fmla="*/ 407337059 w 7313"/>
              <a:gd name="T41" fmla="*/ 407252968 h 7994"/>
              <a:gd name="T42" fmla="*/ 407337059 w 7313"/>
              <a:gd name="T43" fmla="*/ 407252968 h 7994"/>
              <a:gd name="T44" fmla="*/ 407337059 w 7313"/>
              <a:gd name="T45" fmla="*/ 407252968 h 7994"/>
              <a:gd name="T46" fmla="*/ 407337059 w 7313"/>
              <a:gd name="T47" fmla="*/ 407252968 h 7994"/>
              <a:gd name="T48" fmla="*/ 407337059 w 7313"/>
              <a:gd name="T49" fmla="*/ 407252968 h 7994"/>
              <a:gd name="T50" fmla="*/ 407337059 w 7313"/>
              <a:gd name="T51" fmla="*/ 407252968 h 7994"/>
              <a:gd name="T52" fmla="*/ 407337059 w 7313"/>
              <a:gd name="T53" fmla="*/ 407252968 h 7994"/>
              <a:gd name="T54" fmla="*/ 407337059 w 7313"/>
              <a:gd name="T55" fmla="*/ 407252968 h 7994"/>
              <a:gd name="T56" fmla="*/ 407337059 w 7313"/>
              <a:gd name="T57" fmla="*/ 407252968 h 7994"/>
              <a:gd name="T58" fmla="*/ 407337059 w 7313"/>
              <a:gd name="T59" fmla="*/ 407252968 h 7994"/>
              <a:gd name="T60" fmla="*/ 407337059 w 7313"/>
              <a:gd name="T61" fmla="*/ 407252968 h 7994"/>
              <a:gd name="T62" fmla="*/ 407337059 w 7313"/>
              <a:gd name="T63" fmla="*/ 407252968 h 7994"/>
              <a:gd name="T64" fmla="*/ 407337059 w 7313"/>
              <a:gd name="T65" fmla="*/ 407252968 h 7994"/>
              <a:gd name="T66" fmla="*/ 407337059 w 7313"/>
              <a:gd name="T67" fmla="*/ 407252968 h 7994"/>
              <a:gd name="T68" fmla="*/ 407337059 w 7313"/>
              <a:gd name="T69" fmla="*/ 407252968 h 7994"/>
              <a:gd name="T70" fmla="*/ 407337059 w 7313"/>
              <a:gd name="T71" fmla="*/ 407252968 h 7994"/>
              <a:gd name="T72" fmla="*/ 407337059 w 7313"/>
              <a:gd name="T73" fmla="*/ 407252968 h 7994"/>
              <a:gd name="T74" fmla="*/ 407337059 w 7313"/>
              <a:gd name="T75" fmla="*/ 407252968 h 7994"/>
              <a:gd name="T76" fmla="*/ 407337059 w 7313"/>
              <a:gd name="T77" fmla="*/ 407252968 h 7994"/>
              <a:gd name="T78" fmla="*/ 407337059 w 7313"/>
              <a:gd name="T79" fmla="*/ 407252968 h 7994"/>
              <a:gd name="T80" fmla="*/ 407337059 w 7313"/>
              <a:gd name="T81" fmla="*/ 407252968 h 7994"/>
              <a:gd name="T82" fmla="*/ 407337059 w 7313"/>
              <a:gd name="T83" fmla="*/ 407252968 h 7994"/>
              <a:gd name="T84" fmla="*/ 407337059 w 7313"/>
              <a:gd name="T85" fmla="*/ 407252968 h 7994"/>
              <a:gd name="T86" fmla="*/ 407337059 w 7313"/>
              <a:gd name="T87" fmla="*/ 407252968 h 7994"/>
              <a:gd name="T88" fmla="*/ 407337059 w 7313"/>
              <a:gd name="T89" fmla="*/ 407252968 h 7994"/>
              <a:gd name="T90" fmla="*/ 407337059 w 7313"/>
              <a:gd name="T91" fmla="*/ 407252968 h 7994"/>
              <a:gd name="T92" fmla="*/ 407337059 w 7313"/>
              <a:gd name="T93" fmla="*/ 407252968 h 7994"/>
              <a:gd name="T94" fmla="*/ 407337059 w 7313"/>
              <a:gd name="T95" fmla="*/ 407252968 h 7994"/>
              <a:gd name="T96" fmla="*/ 407337059 w 7313"/>
              <a:gd name="T97" fmla="*/ 407252968 h 7994"/>
              <a:gd name="T98" fmla="*/ 407337059 w 7313"/>
              <a:gd name="T99" fmla="*/ 407252968 h 7994"/>
              <a:gd name="T100" fmla="*/ 407337059 w 7313"/>
              <a:gd name="T101" fmla="*/ 407252968 h 7994"/>
              <a:gd name="T102" fmla="*/ 407337059 w 7313"/>
              <a:gd name="T103" fmla="*/ 407252968 h 79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313" h="7994">
                <a:moveTo>
                  <a:pt x="0" y="3997"/>
                </a:moveTo>
                <a:lnTo>
                  <a:pt x="0" y="3997"/>
                </a:lnTo>
                <a:lnTo>
                  <a:pt x="1" y="3944"/>
                </a:lnTo>
                <a:lnTo>
                  <a:pt x="5" y="3891"/>
                </a:lnTo>
                <a:lnTo>
                  <a:pt x="12" y="3839"/>
                </a:lnTo>
                <a:lnTo>
                  <a:pt x="21" y="3788"/>
                </a:lnTo>
                <a:lnTo>
                  <a:pt x="33" y="3737"/>
                </a:lnTo>
                <a:lnTo>
                  <a:pt x="47" y="3687"/>
                </a:lnTo>
                <a:lnTo>
                  <a:pt x="64" y="3639"/>
                </a:lnTo>
                <a:lnTo>
                  <a:pt x="81" y="3591"/>
                </a:lnTo>
                <a:lnTo>
                  <a:pt x="103" y="3545"/>
                </a:lnTo>
                <a:lnTo>
                  <a:pt x="126" y="3500"/>
                </a:lnTo>
                <a:lnTo>
                  <a:pt x="151" y="3457"/>
                </a:lnTo>
                <a:lnTo>
                  <a:pt x="179" y="3414"/>
                </a:lnTo>
                <a:lnTo>
                  <a:pt x="208" y="3373"/>
                </a:lnTo>
                <a:lnTo>
                  <a:pt x="239" y="3333"/>
                </a:lnTo>
                <a:lnTo>
                  <a:pt x="272" y="3296"/>
                </a:lnTo>
                <a:lnTo>
                  <a:pt x="306" y="3259"/>
                </a:lnTo>
                <a:lnTo>
                  <a:pt x="343" y="3225"/>
                </a:lnTo>
                <a:lnTo>
                  <a:pt x="381" y="3191"/>
                </a:lnTo>
                <a:lnTo>
                  <a:pt x="420" y="3161"/>
                </a:lnTo>
                <a:lnTo>
                  <a:pt x="461" y="3131"/>
                </a:lnTo>
                <a:lnTo>
                  <a:pt x="504" y="3104"/>
                </a:lnTo>
                <a:lnTo>
                  <a:pt x="548" y="3079"/>
                </a:lnTo>
                <a:lnTo>
                  <a:pt x="593" y="3055"/>
                </a:lnTo>
                <a:lnTo>
                  <a:pt x="639" y="3035"/>
                </a:lnTo>
                <a:lnTo>
                  <a:pt x="686" y="3016"/>
                </a:lnTo>
                <a:lnTo>
                  <a:pt x="735" y="3000"/>
                </a:lnTo>
                <a:lnTo>
                  <a:pt x="785" y="2986"/>
                </a:lnTo>
                <a:lnTo>
                  <a:pt x="834" y="2974"/>
                </a:lnTo>
                <a:lnTo>
                  <a:pt x="886" y="2964"/>
                </a:lnTo>
                <a:lnTo>
                  <a:pt x="938" y="2957"/>
                </a:lnTo>
                <a:lnTo>
                  <a:pt x="990" y="2954"/>
                </a:lnTo>
                <a:lnTo>
                  <a:pt x="1045" y="2952"/>
                </a:lnTo>
                <a:lnTo>
                  <a:pt x="3746" y="2952"/>
                </a:lnTo>
                <a:lnTo>
                  <a:pt x="2576" y="1782"/>
                </a:lnTo>
                <a:lnTo>
                  <a:pt x="2539" y="1743"/>
                </a:lnTo>
                <a:lnTo>
                  <a:pt x="2504" y="1703"/>
                </a:lnTo>
                <a:lnTo>
                  <a:pt x="2472" y="1661"/>
                </a:lnTo>
                <a:lnTo>
                  <a:pt x="2443" y="1619"/>
                </a:lnTo>
                <a:lnTo>
                  <a:pt x="2415" y="1575"/>
                </a:lnTo>
                <a:lnTo>
                  <a:pt x="2391" y="1530"/>
                </a:lnTo>
                <a:lnTo>
                  <a:pt x="2367" y="1484"/>
                </a:lnTo>
                <a:lnTo>
                  <a:pt x="2347" y="1438"/>
                </a:lnTo>
                <a:lnTo>
                  <a:pt x="2329" y="1389"/>
                </a:lnTo>
                <a:lnTo>
                  <a:pt x="2314" y="1342"/>
                </a:lnTo>
                <a:lnTo>
                  <a:pt x="2301" y="1292"/>
                </a:lnTo>
                <a:lnTo>
                  <a:pt x="2290" y="1244"/>
                </a:lnTo>
                <a:lnTo>
                  <a:pt x="2282" y="1194"/>
                </a:lnTo>
                <a:lnTo>
                  <a:pt x="2276" y="1144"/>
                </a:lnTo>
                <a:lnTo>
                  <a:pt x="2272" y="1093"/>
                </a:lnTo>
                <a:lnTo>
                  <a:pt x="2271" y="1044"/>
                </a:lnTo>
                <a:lnTo>
                  <a:pt x="2272" y="994"/>
                </a:lnTo>
                <a:lnTo>
                  <a:pt x="2276" y="943"/>
                </a:lnTo>
                <a:lnTo>
                  <a:pt x="2282" y="893"/>
                </a:lnTo>
                <a:lnTo>
                  <a:pt x="2290" y="844"/>
                </a:lnTo>
                <a:lnTo>
                  <a:pt x="2301" y="794"/>
                </a:lnTo>
                <a:lnTo>
                  <a:pt x="2314" y="745"/>
                </a:lnTo>
                <a:lnTo>
                  <a:pt x="2329" y="698"/>
                </a:lnTo>
                <a:lnTo>
                  <a:pt x="2347" y="650"/>
                </a:lnTo>
                <a:lnTo>
                  <a:pt x="2367" y="603"/>
                </a:lnTo>
                <a:lnTo>
                  <a:pt x="2391" y="557"/>
                </a:lnTo>
                <a:lnTo>
                  <a:pt x="2415" y="512"/>
                </a:lnTo>
                <a:lnTo>
                  <a:pt x="2443" y="468"/>
                </a:lnTo>
                <a:lnTo>
                  <a:pt x="2472" y="426"/>
                </a:lnTo>
                <a:lnTo>
                  <a:pt x="2504" y="384"/>
                </a:lnTo>
                <a:lnTo>
                  <a:pt x="2539" y="343"/>
                </a:lnTo>
                <a:lnTo>
                  <a:pt x="2576" y="305"/>
                </a:lnTo>
                <a:lnTo>
                  <a:pt x="2614" y="268"/>
                </a:lnTo>
                <a:lnTo>
                  <a:pt x="2654" y="233"/>
                </a:lnTo>
                <a:lnTo>
                  <a:pt x="2696" y="201"/>
                </a:lnTo>
                <a:lnTo>
                  <a:pt x="2740" y="171"/>
                </a:lnTo>
                <a:lnTo>
                  <a:pt x="2783" y="144"/>
                </a:lnTo>
                <a:lnTo>
                  <a:pt x="2828" y="119"/>
                </a:lnTo>
                <a:lnTo>
                  <a:pt x="2875" y="97"/>
                </a:lnTo>
                <a:lnTo>
                  <a:pt x="2921" y="77"/>
                </a:lnTo>
                <a:lnTo>
                  <a:pt x="2968" y="59"/>
                </a:lnTo>
                <a:lnTo>
                  <a:pt x="3017" y="44"/>
                </a:lnTo>
                <a:lnTo>
                  <a:pt x="3065" y="29"/>
                </a:lnTo>
                <a:lnTo>
                  <a:pt x="3115" y="19"/>
                </a:lnTo>
                <a:lnTo>
                  <a:pt x="3165" y="10"/>
                </a:lnTo>
                <a:lnTo>
                  <a:pt x="3214" y="5"/>
                </a:lnTo>
                <a:lnTo>
                  <a:pt x="3264" y="1"/>
                </a:lnTo>
                <a:lnTo>
                  <a:pt x="3315" y="0"/>
                </a:lnTo>
                <a:lnTo>
                  <a:pt x="3365" y="1"/>
                </a:lnTo>
                <a:lnTo>
                  <a:pt x="3414" y="5"/>
                </a:lnTo>
                <a:lnTo>
                  <a:pt x="3465" y="10"/>
                </a:lnTo>
                <a:lnTo>
                  <a:pt x="3514" y="19"/>
                </a:lnTo>
                <a:lnTo>
                  <a:pt x="3563" y="29"/>
                </a:lnTo>
                <a:lnTo>
                  <a:pt x="3612" y="44"/>
                </a:lnTo>
                <a:lnTo>
                  <a:pt x="3660" y="59"/>
                </a:lnTo>
                <a:lnTo>
                  <a:pt x="3708" y="77"/>
                </a:lnTo>
                <a:lnTo>
                  <a:pt x="3755" y="97"/>
                </a:lnTo>
                <a:lnTo>
                  <a:pt x="3801" y="119"/>
                </a:lnTo>
                <a:lnTo>
                  <a:pt x="3846" y="144"/>
                </a:lnTo>
                <a:lnTo>
                  <a:pt x="3890" y="171"/>
                </a:lnTo>
                <a:lnTo>
                  <a:pt x="3933" y="201"/>
                </a:lnTo>
                <a:lnTo>
                  <a:pt x="3974" y="233"/>
                </a:lnTo>
                <a:lnTo>
                  <a:pt x="4014" y="268"/>
                </a:lnTo>
                <a:lnTo>
                  <a:pt x="4053" y="305"/>
                </a:lnTo>
                <a:lnTo>
                  <a:pt x="6965" y="3216"/>
                </a:lnTo>
                <a:lnTo>
                  <a:pt x="6987" y="3236"/>
                </a:lnTo>
                <a:lnTo>
                  <a:pt x="7009" y="3258"/>
                </a:lnTo>
                <a:lnTo>
                  <a:pt x="7043" y="3293"/>
                </a:lnTo>
                <a:lnTo>
                  <a:pt x="7076" y="3331"/>
                </a:lnTo>
                <a:lnTo>
                  <a:pt x="7106" y="3370"/>
                </a:lnTo>
                <a:lnTo>
                  <a:pt x="7134" y="3410"/>
                </a:lnTo>
                <a:lnTo>
                  <a:pt x="7161" y="3451"/>
                </a:lnTo>
                <a:lnTo>
                  <a:pt x="7185" y="3493"/>
                </a:lnTo>
                <a:lnTo>
                  <a:pt x="7208" y="3536"/>
                </a:lnTo>
                <a:lnTo>
                  <a:pt x="7228" y="3578"/>
                </a:lnTo>
                <a:lnTo>
                  <a:pt x="7245" y="3623"/>
                </a:lnTo>
                <a:lnTo>
                  <a:pt x="7261" y="3668"/>
                </a:lnTo>
                <a:lnTo>
                  <a:pt x="7275" y="3713"/>
                </a:lnTo>
                <a:lnTo>
                  <a:pt x="7286" y="3759"/>
                </a:lnTo>
                <a:lnTo>
                  <a:pt x="7296" y="3806"/>
                </a:lnTo>
                <a:lnTo>
                  <a:pt x="7303" y="3852"/>
                </a:lnTo>
                <a:lnTo>
                  <a:pt x="7308" y="3899"/>
                </a:lnTo>
                <a:lnTo>
                  <a:pt x="7312" y="3946"/>
                </a:lnTo>
                <a:lnTo>
                  <a:pt x="7312" y="3949"/>
                </a:lnTo>
                <a:lnTo>
                  <a:pt x="7312" y="3951"/>
                </a:lnTo>
                <a:lnTo>
                  <a:pt x="7313" y="3970"/>
                </a:lnTo>
                <a:lnTo>
                  <a:pt x="7313" y="3971"/>
                </a:lnTo>
                <a:lnTo>
                  <a:pt x="7313" y="3974"/>
                </a:lnTo>
                <a:lnTo>
                  <a:pt x="7313" y="3996"/>
                </a:lnTo>
                <a:lnTo>
                  <a:pt x="7313" y="3997"/>
                </a:lnTo>
                <a:lnTo>
                  <a:pt x="7313" y="3999"/>
                </a:lnTo>
                <a:lnTo>
                  <a:pt x="7313" y="4021"/>
                </a:lnTo>
                <a:lnTo>
                  <a:pt x="7311" y="4070"/>
                </a:lnTo>
                <a:lnTo>
                  <a:pt x="7306" y="4118"/>
                </a:lnTo>
                <a:lnTo>
                  <a:pt x="7300" y="4167"/>
                </a:lnTo>
                <a:lnTo>
                  <a:pt x="7290" y="4215"/>
                </a:lnTo>
                <a:lnTo>
                  <a:pt x="7280" y="4262"/>
                </a:lnTo>
                <a:lnTo>
                  <a:pt x="7266" y="4310"/>
                </a:lnTo>
                <a:lnTo>
                  <a:pt x="7250" y="4356"/>
                </a:lnTo>
                <a:lnTo>
                  <a:pt x="7232" y="4402"/>
                </a:lnTo>
                <a:lnTo>
                  <a:pt x="7212" y="4448"/>
                </a:lnTo>
                <a:lnTo>
                  <a:pt x="7190" y="4492"/>
                </a:lnTo>
                <a:lnTo>
                  <a:pt x="7165" y="4536"/>
                </a:lnTo>
                <a:lnTo>
                  <a:pt x="7139" y="4578"/>
                </a:lnTo>
                <a:lnTo>
                  <a:pt x="7109" y="4620"/>
                </a:lnTo>
                <a:lnTo>
                  <a:pt x="7079" y="4660"/>
                </a:lnTo>
                <a:lnTo>
                  <a:pt x="7044" y="4699"/>
                </a:lnTo>
                <a:lnTo>
                  <a:pt x="7009" y="4737"/>
                </a:lnTo>
                <a:lnTo>
                  <a:pt x="6987" y="4757"/>
                </a:lnTo>
                <a:lnTo>
                  <a:pt x="6966" y="4777"/>
                </a:lnTo>
                <a:lnTo>
                  <a:pt x="4053" y="7690"/>
                </a:lnTo>
                <a:lnTo>
                  <a:pt x="4014" y="7726"/>
                </a:lnTo>
                <a:lnTo>
                  <a:pt x="3974" y="7761"/>
                </a:lnTo>
                <a:lnTo>
                  <a:pt x="3933" y="7793"/>
                </a:lnTo>
                <a:lnTo>
                  <a:pt x="3890" y="7822"/>
                </a:lnTo>
                <a:lnTo>
                  <a:pt x="3846" y="7851"/>
                </a:lnTo>
                <a:lnTo>
                  <a:pt x="3801" y="7875"/>
                </a:lnTo>
                <a:lnTo>
                  <a:pt x="3755" y="7898"/>
                </a:lnTo>
                <a:lnTo>
                  <a:pt x="3708" y="7918"/>
                </a:lnTo>
                <a:lnTo>
                  <a:pt x="3660" y="7936"/>
                </a:lnTo>
                <a:lnTo>
                  <a:pt x="3612" y="7951"/>
                </a:lnTo>
                <a:lnTo>
                  <a:pt x="3563" y="7964"/>
                </a:lnTo>
                <a:lnTo>
                  <a:pt x="3514" y="7975"/>
                </a:lnTo>
                <a:lnTo>
                  <a:pt x="3465" y="7983"/>
                </a:lnTo>
                <a:lnTo>
                  <a:pt x="3414" y="7989"/>
                </a:lnTo>
                <a:lnTo>
                  <a:pt x="3365" y="7993"/>
                </a:lnTo>
                <a:lnTo>
                  <a:pt x="3315" y="7994"/>
                </a:lnTo>
                <a:lnTo>
                  <a:pt x="3264" y="7993"/>
                </a:lnTo>
                <a:lnTo>
                  <a:pt x="3214" y="7989"/>
                </a:lnTo>
                <a:lnTo>
                  <a:pt x="3165" y="7983"/>
                </a:lnTo>
                <a:lnTo>
                  <a:pt x="3115" y="7975"/>
                </a:lnTo>
                <a:lnTo>
                  <a:pt x="3065" y="7964"/>
                </a:lnTo>
                <a:lnTo>
                  <a:pt x="3017" y="7951"/>
                </a:lnTo>
                <a:lnTo>
                  <a:pt x="2968" y="7936"/>
                </a:lnTo>
                <a:lnTo>
                  <a:pt x="2921" y="7918"/>
                </a:lnTo>
                <a:lnTo>
                  <a:pt x="2875" y="7898"/>
                </a:lnTo>
                <a:lnTo>
                  <a:pt x="2828" y="7875"/>
                </a:lnTo>
                <a:lnTo>
                  <a:pt x="2783" y="7851"/>
                </a:lnTo>
                <a:lnTo>
                  <a:pt x="2740" y="7822"/>
                </a:lnTo>
                <a:lnTo>
                  <a:pt x="2696" y="7793"/>
                </a:lnTo>
                <a:lnTo>
                  <a:pt x="2654" y="7761"/>
                </a:lnTo>
                <a:lnTo>
                  <a:pt x="2614" y="7726"/>
                </a:lnTo>
                <a:lnTo>
                  <a:pt x="2576" y="7690"/>
                </a:lnTo>
                <a:lnTo>
                  <a:pt x="2539" y="7651"/>
                </a:lnTo>
                <a:lnTo>
                  <a:pt x="2504" y="7610"/>
                </a:lnTo>
                <a:lnTo>
                  <a:pt x="2472" y="7569"/>
                </a:lnTo>
                <a:lnTo>
                  <a:pt x="2443" y="7526"/>
                </a:lnTo>
                <a:lnTo>
                  <a:pt x="2415" y="7482"/>
                </a:lnTo>
                <a:lnTo>
                  <a:pt x="2391" y="7438"/>
                </a:lnTo>
                <a:lnTo>
                  <a:pt x="2367" y="7391"/>
                </a:lnTo>
                <a:lnTo>
                  <a:pt x="2347" y="7344"/>
                </a:lnTo>
                <a:lnTo>
                  <a:pt x="2329" y="7297"/>
                </a:lnTo>
                <a:lnTo>
                  <a:pt x="2314" y="7248"/>
                </a:lnTo>
                <a:lnTo>
                  <a:pt x="2301" y="7200"/>
                </a:lnTo>
                <a:lnTo>
                  <a:pt x="2290" y="7151"/>
                </a:lnTo>
                <a:lnTo>
                  <a:pt x="2282" y="7101"/>
                </a:lnTo>
                <a:lnTo>
                  <a:pt x="2276" y="7051"/>
                </a:lnTo>
                <a:lnTo>
                  <a:pt x="2272" y="7001"/>
                </a:lnTo>
                <a:lnTo>
                  <a:pt x="2271" y="6951"/>
                </a:lnTo>
                <a:lnTo>
                  <a:pt x="2272" y="6900"/>
                </a:lnTo>
                <a:lnTo>
                  <a:pt x="2276" y="6851"/>
                </a:lnTo>
                <a:lnTo>
                  <a:pt x="2282" y="6801"/>
                </a:lnTo>
                <a:lnTo>
                  <a:pt x="2290" y="6751"/>
                </a:lnTo>
                <a:lnTo>
                  <a:pt x="2301" y="6701"/>
                </a:lnTo>
                <a:lnTo>
                  <a:pt x="2314" y="6653"/>
                </a:lnTo>
                <a:lnTo>
                  <a:pt x="2329" y="6604"/>
                </a:lnTo>
                <a:lnTo>
                  <a:pt x="2347" y="6557"/>
                </a:lnTo>
                <a:lnTo>
                  <a:pt x="2367" y="6511"/>
                </a:lnTo>
                <a:lnTo>
                  <a:pt x="2391" y="6465"/>
                </a:lnTo>
                <a:lnTo>
                  <a:pt x="2415" y="6420"/>
                </a:lnTo>
                <a:lnTo>
                  <a:pt x="2443" y="6376"/>
                </a:lnTo>
                <a:lnTo>
                  <a:pt x="2472" y="6332"/>
                </a:lnTo>
                <a:lnTo>
                  <a:pt x="2504" y="6291"/>
                </a:lnTo>
                <a:lnTo>
                  <a:pt x="2539" y="6251"/>
                </a:lnTo>
                <a:lnTo>
                  <a:pt x="2576" y="6213"/>
                </a:lnTo>
                <a:lnTo>
                  <a:pt x="3746" y="5041"/>
                </a:lnTo>
                <a:lnTo>
                  <a:pt x="1045" y="5041"/>
                </a:lnTo>
                <a:lnTo>
                  <a:pt x="990" y="5040"/>
                </a:lnTo>
                <a:lnTo>
                  <a:pt x="938" y="5036"/>
                </a:lnTo>
                <a:lnTo>
                  <a:pt x="886" y="5029"/>
                </a:lnTo>
                <a:lnTo>
                  <a:pt x="834" y="5020"/>
                </a:lnTo>
                <a:lnTo>
                  <a:pt x="785" y="5009"/>
                </a:lnTo>
                <a:lnTo>
                  <a:pt x="735" y="4995"/>
                </a:lnTo>
                <a:lnTo>
                  <a:pt x="686" y="4978"/>
                </a:lnTo>
                <a:lnTo>
                  <a:pt x="639" y="4959"/>
                </a:lnTo>
                <a:lnTo>
                  <a:pt x="593" y="4938"/>
                </a:lnTo>
                <a:lnTo>
                  <a:pt x="548" y="4916"/>
                </a:lnTo>
                <a:lnTo>
                  <a:pt x="504" y="4890"/>
                </a:lnTo>
                <a:lnTo>
                  <a:pt x="461" y="4862"/>
                </a:lnTo>
                <a:lnTo>
                  <a:pt x="420" y="4834"/>
                </a:lnTo>
                <a:lnTo>
                  <a:pt x="381" y="4802"/>
                </a:lnTo>
                <a:lnTo>
                  <a:pt x="343" y="4770"/>
                </a:lnTo>
                <a:lnTo>
                  <a:pt x="306" y="4735"/>
                </a:lnTo>
                <a:lnTo>
                  <a:pt x="272" y="4699"/>
                </a:lnTo>
                <a:lnTo>
                  <a:pt x="239" y="4661"/>
                </a:lnTo>
                <a:lnTo>
                  <a:pt x="208" y="4621"/>
                </a:lnTo>
                <a:lnTo>
                  <a:pt x="179" y="4581"/>
                </a:lnTo>
                <a:lnTo>
                  <a:pt x="151" y="4538"/>
                </a:lnTo>
                <a:lnTo>
                  <a:pt x="126" y="4494"/>
                </a:lnTo>
                <a:lnTo>
                  <a:pt x="103" y="4449"/>
                </a:lnTo>
                <a:lnTo>
                  <a:pt x="81" y="4403"/>
                </a:lnTo>
                <a:lnTo>
                  <a:pt x="64" y="4356"/>
                </a:lnTo>
                <a:lnTo>
                  <a:pt x="47" y="4307"/>
                </a:lnTo>
                <a:lnTo>
                  <a:pt x="33" y="4258"/>
                </a:lnTo>
                <a:lnTo>
                  <a:pt x="21" y="4207"/>
                </a:lnTo>
                <a:lnTo>
                  <a:pt x="12" y="4156"/>
                </a:lnTo>
                <a:lnTo>
                  <a:pt x="5" y="4104"/>
                </a:lnTo>
                <a:lnTo>
                  <a:pt x="1" y="4051"/>
                </a:lnTo>
                <a:lnTo>
                  <a:pt x="0" y="3997"/>
                </a:lnTo>
                <a:close/>
              </a:path>
            </a:pathLst>
          </a:cu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zh-CN" altLang="en-US">
              <a:cs typeface="+mn-ea"/>
              <a:sym typeface="+mn-lt"/>
            </a:endParaRPr>
          </a:p>
        </p:txBody>
      </p:sp>
      <p:sp>
        <p:nvSpPr>
          <p:cNvPr id="10" name="KSO_Shape"/>
          <p:cNvSpPr>
            <a:spLocks/>
          </p:cNvSpPr>
          <p:nvPr/>
        </p:nvSpPr>
        <p:spPr bwMode="auto">
          <a:xfrm rot="19000602">
            <a:off x="1005280" y="3881144"/>
            <a:ext cx="1476832" cy="1412075"/>
          </a:xfrm>
          <a:custGeom>
            <a:avLst/>
            <a:gdLst>
              <a:gd name="T0" fmla="*/ 407337059 w 7313"/>
              <a:gd name="T1" fmla="*/ 407252968 h 7994"/>
              <a:gd name="T2" fmla="*/ 407337059 w 7313"/>
              <a:gd name="T3" fmla="*/ 407252968 h 7994"/>
              <a:gd name="T4" fmla="*/ 407337059 w 7313"/>
              <a:gd name="T5" fmla="*/ 407252968 h 7994"/>
              <a:gd name="T6" fmla="*/ 407337059 w 7313"/>
              <a:gd name="T7" fmla="*/ 407252968 h 7994"/>
              <a:gd name="T8" fmla="*/ 407337059 w 7313"/>
              <a:gd name="T9" fmla="*/ 407252968 h 7994"/>
              <a:gd name="T10" fmla="*/ 407337059 w 7313"/>
              <a:gd name="T11" fmla="*/ 407252968 h 7994"/>
              <a:gd name="T12" fmla="*/ 407337059 w 7313"/>
              <a:gd name="T13" fmla="*/ 407252968 h 7994"/>
              <a:gd name="T14" fmla="*/ 407337059 w 7313"/>
              <a:gd name="T15" fmla="*/ 407252968 h 7994"/>
              <a:gd name="T16" fmla="*/ 407337059 w 7313"/>
              <a:gd name="T17" fmla="*/ 407252968 h 7994"/>
              <a:gd name="T18" fmla="*/ 407337059 w 7313"/>
              <a:gd name="T19" fmla="*/ 407252968 h 7994"/>
              <a:gd name="T20" fmla="*/ 407337059 w 7313"/>
              <a:gd name="T21" fmla="*/ 407252968 h 7994"/>
              <a:gd name="T22" fmla="*/ 407337059 w 7313"/>
              <a:gd name="T23" fmla="*/ 407252968 h 7994"/>
              <a:gd name="T24" fmla="*/ 407337059 w 7313"/>
              <a:gd name="T25" fmla="*/ 407252968 h 7994"/>
              <a:gd name="T26" fmla="*/ 407337059 w 7313"/>
              <a:gd name="T27" fmla="*/ 407252968 h 7994"/>
              <a:gd name="T28" fmla="*/ 407337059 w 7313"/>
              <a:gd name="T29" fmla="*/ 407252968 h 7994"/>
              <a:gd name="T30" fmla="*/ 407337059 w 7313"/>
              <a:gd name="T31" fmla="*/ 407252968 h 7994"/>
              <a:gd name="T32" fmla="*/ 407337059 w 7313"/>
              <a:gd name="T33" fmla="*/ 407252968 h 7994"/>
              <a:gd name="T34" fmla="*/ 407337059 w 7313"/>
              <a:gd name="T35" fmla="*/ 407252968 h 7994"/>
              <a:gd name="T36" fmla="*/ 407337059 w 7313"/>
              <a:gd name="T37" fmla="*/ 407252968 h 7994"/>
              <a:gd name="T38" fmla="*/ 407337059 w 7313"/>
              <a:gd name="T39" fmla="*/ 407252968 h 7994"/>
              <a:gd name="T40" fmla="*/ 407337059 w 7313"/>
              <a:gd name="T41" fmla="*/ 407252968 h 7994"/>
              <a:gd name="T42" fmla="*/ 407337059 w 7313"/>
              <a:gd name="T43" fmla="*/ 407252968 h 7994"/>
              <a:gd name="T44" fmla="*/ 407337059 w 7313"/>
              <a:gd name="T45" fmla="*/ 407252968 h 7994"/>
              <a:gd name="T46" fmla="*/ 407337059 w 7313"/>
              <a:gd name="T47" fmla="*/ 407252968 h 7994"/>
              <a:gd name="T48" fmla="*/ 407337059 w 7313"/>
              <a:gd name="T49" fmla="*/ 407252968 h 7994"/>
              <a:gd name="T50" fmla="*/ 407337059 w 7313"/>
              <a:gd name="T51" fmla="*/ 407252968 h 7994"/>
              <a:gd name="T52" fmla="*/ 407337059 w 7313"/>
              <a:gd name="T53" fmla="*/ 407252968 h 7994"/>
              <a:gd name="T54" fmla="*/ 407337059 w 7313"/>
              <a:gd name="T55" fmla="*/ 407252968 h 7994"/>
              <a:gd name="T56" fmla="*/ 407337059 w 7313"/>
              <a:gd name="T57" fmla="*/ 407252968 h 7994"/>
              <a:gd name="T58" fmla="*/ 407337059 w 7313"/>
              <a:gd name="T59" fmla="*/ 407252968 h 7994"/>
              <a:gd name="T60" fmla="*/ 407337059 w 7313"/>
              <a:gd name="T61" fmla="*/ 407252968 h 7994"/>
              <a:gd name="T62" fmla="*/ 407337059 w 7313"/>
              <a:gd name="T63" fmla="*/ 407252968 h 7994"/>
              <a:gd name="T64" fmla="*/ 407337059 w 7313"/>
              <a:gd name="T65" fmla="*/ 407252968 h 7994"/>
              <a:gd name="T66" fmla="*/ 407337059 w 7313"/>
              <a:gd name="T67" fmla="*/ 407252968 h 7994"/>
              <a:gd name="T68" fmla="*/ 407337059 w 7313"/>
              <a:gd name="T69" fmla="*/ 407252968 h 7994"/>
              <a:gd name="T70" fmla="*/ 407337059 w 7313"/>
              <a:gd name="T71" fmla="*/ 407252968 h 7994"/>
              <a:gd name="T72" fmla="*/ 407337059 w 7313"/>
              <a:gd name="T73" fmla="*/ 407252968 h 7994"/>
              <a:gd name="T74" fmla="*/ 407337059 w 7313"/>
              <a:gd name="T75" fmla="*/ 407252968 h 7994"/>
              <a:gd name="T76" fmla="*/ 407337059 w 7313"/>
              <a:gd name="T77" fmla="*/ 407252968 h 7994"/>
              <a:gd name="T78" fmla="*/ 407337059 w 7313"/>
              <a:gd name="T79" fmla="*/ 407252968 h 7994"/>
              <a:gd name="T80" fmla="*/ 407337059 w 7313"/>
              <a:gd name="T81" fmla="*/ 407252968 h 7994"/>
              <a:gd name="T82" fmla="*/ 407337059 w 7313"/>
              <a:gd name="T83" fmla="*/ 407252968 h 7994"/>
              <a:gd name="T84" fmla="*/ 407337059 w 7313"/>
              <a:gd name="T85" fmla="*/ 407252968 h 7994"/>
              <a:gd name="T86" fmla="*/ 407337059 w 7313"/>
              <a:gd name="T87" fmla="*/ 407252968 h 7994"/>
              <a:gd name="T88" fmla="*/ 407337059 w 7313"/>
              <a:gd name="T89" fmla="*/ 407252968 h 7994"/>
              <a:gd name="T90" fmla="*/ 407337059 w 7313"/>
              <a:gd name="T91" fmla="*/ 407252968 h 7994"/>
              <a:gd name="T92" fmla="*/ 407337059 w 7313"/>
              <a:gd name="T93" fmla="*/ 407252968 h 7994"/>
              <a:gd name="T94" fmla="*/ 407337059 w 7313"/>
              <a:gd name="T95" fmla="*/ 407252968 h 7994"/>
              <a:gd name="T96" fmla="*/ 407337059 w 7313"/>
              <a:gd name="T97" fmla="*/ 407252968 h 7994"/>
              <a:gd name="T98" fmla="*/ 407337059 w 7313"/>
              <a:gd name="T99" fmla="*/ 407252968 h 7994"/>
              <a:gd name="T100" fmla="*/ 407337059 w 7313"/>
              <a:gd name="T101" fmla="*/ 407252968 h 7994"/>
              <a:gd name="T102" fmla="*/ 407337059 w 7313"/>
              <a:gd name="T103" fmla="*/ 407252968 h 79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313" h="7994">
                <a:moveTo>
                  <a:pt x="0" y="3997"/>
                </a:moveTo>
                <a:lnTo>
                  <a:pt x="0" y="3997"/>
                </a:lnTo>
                <a:lnTo>
                  <a:pt x="1" y="3944"/>
                </a:lnTo>
                <a:lnTo>
                  <a:pt x="5" y="3891"/>
                </a:lnTo>
                <a:lnTo>
                  <a:pt x="12" y="3839"/>
                </a:lnTo>
                <a:lnTo>
                  <a:pt x="21" y="3788"/>
                </a:lnTo>
                <a:lnTo>
                  <a:pt x="33" y="3737"/>
                </a:lnTo>
                <a:lnTo>
                  <a:pt x="47" y="3687"/>
                </a:lnTo>
                <a:lnTo>
                  <a:pt x="64" y="3639"/>
                </a:lnTo>
                <a:lnTo>
                  <a:pt x="81" y="3591"/>
                </a:lnTo>
                <a:lnTo>
                  <a:pt x="103" y="3545"/>
                </a:lnTo>
                <a:lnTo>
                  <a:pt x="126" y="3500"/>
                </a:lnTo>
                <a:lnTo>
                  <a:pt x="151" y="3457"/>
                </a:lnTo>
                <a:lnTo>
                  <a:pt x="179" y="3414"/>
                </a:lnTo>
                <a:lnTo>
                  <a:pt x="208" y="3373"/>
                </a:lnTo>
                <a:lnTo>
                  <a:pt x="239" y="3333"/>
                </a:lnTo>
                <a:lnTo>
                  <a:pt x="272" y="3296"/>
                </a:lnTo>
                <a:lnTo>
                  <a:pt x="306" y="3259"/>
                </a:lnTo>
                <a:lnTo>
                  <a:pt x="343" y="3225"/>
                </a:lnTo>
                <a:lnTo>
                  <a:pt x="381" y="3191"/>
                </a:lnTo>
                <a:lnTo>
                  <a:pt x="420" y="3161"/>
                </a:lnTo>
                <a:lnTo>
                  <a:pt x="461" y="3131"/>
                </a:lnTo>
                <a:lnTo>
                  <a:pt x="504" y="3104"/>
                </a:lnTo>
                <a:lnTo>
                  <a:pt x="548" y="3079"/>
                </a:lnTo>
                <a:lnTo>
                  <a:pt x="593" y="3055"/>
                </a:lnTo>
                <a:lnTo>
                  <a:pt x="639" y="3035"/>
                </a:lnTo>
                <a:lnTo>
                  <a:pt x="686" y="3016"/>
                </a:lnTo>
                <a:lnTo>
                  <a:pt x="735" y="3000"/>
                </a:lnTo>
                <a:lnTo>
                  <a:pt x="785" y="2986"/>
                </a:lnTo>
                <a:lnTo>
                  <a:pt x="834" y="2974"/>
                </a:lnTo>
                <a:lnTo>
                  <a:pt x="886" y="2964"/>
                </a:lnTo>
                <a:lnTo>
                  <a:pt x="938" y="2957"/>
                </a:lnTo>
                <a:lnTo>
                  <a:pt x="990" y="2954"/>
                </a:lnTo>
                <a:lnTo>
                  <a:pt x="1045" y="2952"/>
                </a:lnTo>
                <a:lnTo>
                  <a:pt x="3746" y="2952"/>
                </a:lnTo>
                <a:lnTo>
                  <a:pt x="2576" y="1782"/>
                </a:lnTo>
                <a:lnTo>
                  <a:pt x="2539" y="1743"/>
                </a:lnTo>
                <a:lnTo>
                  <a:pt x="2504" y="1703"/>
                </a:lnTo>
                <a:lnTo>
                  <a:pt x="2472" y="1661"/>
                </a:lnTo>
                <a:lnTo>
                  <a:pt x="2443" y="1619"/>
                </a:lnTo>
                <a:lnTo>
                  <a:pt x="2415" y="1575"/>
                </a:lnTo>
                <a:lnTo>
                  <a:pt x="2391" y="1530"/>
                </a:lnTo>
                <a:lnTo>
                  <a:pt x="2367" y="1484"/>
                </a:lnTo>
                <a:lnTo>
                  <a:pt x="2347" y="1438"/>
                </a:lnTo>
                <a:lnTo>
                  <a:pt x="2329" y="1389"/>
                </a:lnTo>
                <a:lnTo>
                  <a:pt x="2314" y="1342"/>
                </a:lnTo>
                <a:lnTo>
                  <a:pt x="2301" y="1292"/>
                </a:lnTo>
                <a:lnTo>
                  <a:pt x="2290" y="1244"/>
                </a:lnTo>
                <a:lnTo>
                  <a:pt x="2282" y="1194"/>
                </a:lnTo>
                <a:lnTo>
                  <a:pt x="2276" y="1144"/>
                </a:lnTo>
                <a:lnTo>
                  <a:pt x="2272" y="1093"/>
                </a:lnTo>
                <a:lnTo>
                  <a:pt x="2271" y="1044"/>
                </a:lnTo>
                <a:lnTo>
                  <a:pt x="2272" y="994"/>
                </a:lnTo>
                <a:lnTo>
                  <a:pt x="2276" y="943"/>
                </a:lnTo>
                <a:lnTo>
                  <a:pt x="2282" y="893"/>
                </a:lnTo>
                <a:lnTo>
                  <a:pt x="2290" y="844"/>
                </a:lnTo>
                <a:lnTo>
                  <a:pt x="2301" y="794"/>
                </a:lnTo>
                <a:lnTo>
                  <a:pt x="2314" y="745"/>
                </a:lnTo>
                <a:lnTo>
                  <a:pt x="2329" y="698"/>
                </a:lnTo>
                <a:lnTo>
                  <a:pt x="2347" y="650"/>
                </a:lnTo>
                <a:lnTo>
                  <a:pt x="2367" y="603"/>
                </a:lnTo>
                <a:lnTo>
                  <a:pt x="2391" y="557"/>
                </a:lnTo>
                <a:lnTo>
                  <a:pt x="2415" y="512"/>
                </a:lnTo>
                <a:lnTo>
                  <a:pt x="2443" y="468"/>
                </a:lnTo>
                <a:lnTo>
                  <a:pt x="2472" y="426"/>
                </a:lnTo>
                <a:lnTo>
                  <a:pt x="2504" y="384"/>
                </a:lnTo>
                <a:lnTo>
                  <a:pt x="2539" y="343"/>
                </a:lnTo>
                <a:lnTo>
                  <a:pt x="2576" y="305"/>
                </a:lnTo>
                <a:lnTo>
                  <a:pt x="2614" y="268"/>
                </a:lnTo>
                <a:lnTo>
                  <a:pt x="2654" y="233"/>
                </a:lnTo>
                <a:lnTo>
                  <a:pt x="2696" y="201"/>
                </a:lnTo>
                <a:lnTo>
                  <a:pt x="2740" y="171"/>
                </a:lnTo>
                <a:lnTo>
                  <a:pt x="2783" y="144"/>
                </a:lnTo>
                <a:lnTo>
                  <a:pt x="2828" y="119"/>
                </a:lnTo>
                <a:lnTo>
                  <a:pt x="2875" y="97"/>
                </a:lnTo>
                <a:lnTo>
                  <a:pt x="2921" y="77"/>
                </a:lnTo>
                <a:lnTo>
                  <a:pt x="2968" y="59"/>
                </a:lnTo>
                <a:lnTo>
                  <a:pt x="3017" y="44"/>
                </a:lnTo>
                <a:lnTo>
                  <a:pt x="3065" y="29"/>
                </a:lnTo>
                <a:lnTo>
                  <a:pt x="3115" y="19"/>
                </a:lnTo>
                <a:lnTo>
                  <a:pt x="3165" y="10"/>
                </a:lnTo>
                <a:lnTo>
                  <a:pt x="3214" y="5"/>
                </a:lnTo>
                <a:lnTo>
                  <a:pt x="3264" y="1"/>
                </a:lnTo>
                <a:lnTo>
                  <a:pt x="3315" y="0"/>
                </a:lnTo>
                <a:lnTo>
                  <a:pt x="3365" y="1"/>
                </a:lnTo>
                <a:lnTo>
                  <a:pt x="3414" y="5"/>
                </a:lnTo>
                <a:lnTo>
                  <a:pt x="3465" y="10"/>
                </a:lnTo>
                <a:lnTo>
                  <a:pt x="3514" y="19"/>
                </a:lnTo>
                <a:lnTo>
                  <a:pt x="3563" y="29"/>
                </a:lnTo>
                <a:lnTo>
                  <a:pt x="3612" y="44"/>
                </a:lnTo>
                <a:lnTo>
                  <a:pt x="3660" y="59"/>
                </a:lnTo>
                <a:lnTo>
                  <a:pt x="3708" y="77"/>
                </a:lnTo>
                <a:lnTo>
                  <a:pt x="3755" y="97"/>
                </a:lnTo>
                <a:lnTo>
                  <a:pt x="3801" y="119"/>
                </a:lnTo>
                <a:lnTo>
                  <a:pt x="3846" y="144"/>
                </a:lnTo>
                <a:lnTo>
                  <a:pt x="3890" y="171"/>
                </a:lnTo>
                <a:lnTo>
                  <a:pt x="3933" y="201"/>
                </a:lnTo>
                <a:lnTo>
                  <a:pt x="3974" y="233"/>
                </a:lnTo>
                <a:lnTo>
                  <a:pt x="4014" y="268"/>
                </a:lnTo>
                <a:lnTo>
                  <a:pt x="4053" y="305"/>
                </a:lnTo>
                <a:lnTo>
                  <a:pt x="6965" y="3216"/>
                </a:lnTo>
                <a:lnTo>
                  <a:pt x="6987" y="3236"/>
                </a:lnTo>
                <a:lnTo>
                  <a:pt x="7009" y="3258"/>
                </a:lnTo>
                <a:lnTo>
                  <a:pt x="7043" y="3293"/>
                </a:lnTo>
                <a:lnTo>
                  <a:pt x="7076" y="3331"/>
                </a:lnTo>
                <a:lnTo>
                  <a:pt x="7106" y="3370"/>
                </a:lnTo>
                <a:lnTo>
                  <a:pt x="7134" y="3410"/>
                </a:lnTo>
                <a:lnTo>
                  <a:pt x="7161" y="3451"/>
                </a:lnTo>
                <a:lnTo>
                  <a:pt x="7185" y="3493"/>
                </a:lnTo>
                <a:lnTo>
                  <a:pt x="7208" y="3536"/>
                </a:lnTo>
                <a:lnTo>
                  <a:pt x="7228" y="3578"/>
                </a:lnTo>
                <a:lnTo>
                  <a:pt x="7245" y="3623"/>
                </a:lnTo>
                <a:lnTo>
                  <a:pt x="7261" y="3668"/>
                </a:lnTo>
                <a:lnTo>
                  <a:pt x="7275" y="3713"/>
                </a:lnTo>
                <a:lnTo>
                  <a:pt x="7286" y="3759"/>
                </a:lnTo>
                <a:lnTo>
                  <a:pt x="7296" y="3806"/>
                </a:lnTo>
                <a:lnTo>
                  <a:pt x="7303" y="3852"/>
                </a:lnTo>
                <a:lnTo>
                  <a:pt x="7308" y="3899"/>
                </a:lnTo>
                <a:lnTo>
                  <a:pt x="7312" y="3946"/>
                </a:lnTo>
                <a:lnTo>
                  <a:pt x="7312" y="3949"/>
                </a:lnTo>
                <a:lnTo>
                  <a:pt x="7312" y="3951"/>
                </a:lnTo>
                <a:lnTo>
                  <a:pt x="7313" y="3970"/>
                </a:lnTo>
                <a:lnTo>
                  <a:pt x="7313" y="3971"/>
                </a:lnTo>
                <a:lnTo>
                  <a:pt x="7313" y="3974"/>
                </a:lnTo>
                <a:lnTo>
                  <a:pt x="7313" y="3996"/>
                </a:lnTo>
                <a:lnTo>
                  <a:pt x="7313" y="3997"/>
                </a:lnTo>
                <a:lnTo>
                  <a:pt x="7313" y="3999"/>
                </a:lnTo>
                <a:lnTo>
                  <a:pt x="7313" y="4021"/>
                </a:lnTo>
                <a:lnTo>
                  <a:pt x="7311" y="4070"/>
                </a:lnTo>
                <a:lnTo>
                  <a:pt x="7306" y="4118"/>
                </a:lnTo>
                <a:lnTo>
                  <a:pt x="7300" y="4167"/>
                </a:lnTo>
                <a:lnTo>
                  <a:pt x="7290" y="4215"/>
                </a:lnTo>
                <a:lnTo>
                  <a:pt x="7280" y="4262"/>
                </a:lnTo>
                <a:lnTo>
                  <a:pt x="7266" y="4310"/>
                </a:lnTo>
                <a:lnTo>
                  <a:pt x="7250" y="4356"/>
                </a:lnTo>
                <a:lnTo>
                  <a:pt x="7232" y="4402"/>
                </a:lnTo>
                <a:lnTo>
                  <a:pt x="7212" y="4448"/>
                </a:lnTo>
                <a:lnTo>
                  <a:pt x="7190" y="4492"/>
                </a:lnTo>
                <a:lnTo>
                  <a:pt x="7165" y="4536"/>
                </a:lnTo>
                <a:lnTo>
                  <a:pt x="7139" y="4578"/>
                </a:lnTo>
                <a:lnTo>
                  <a:pt x="7109" y="4620"/>
                </a:lnTo>
                <a:lnTo>
                  <a:pt x="7079" y="4660"/>
                </a:lnTo>
                <a:lnTo>
                  <a:pt x="7044" y="4699"/>
                </a:lnTo>
                <a:lnTo>
                  <a:pt x="7009" y="4737"/>
                </a:lnTo>
                <a:lnTo>
                  <a:pt x="6987" y="4757"/>
                </a:lnTo>
                <a:lnTo>
                  <a:pt x="6966" y="4777"/>
                </a:lnTo>
                <a:lnTo>
                  <a:pt x="4053" y="7690"/>
                </a:lnTo>
                <a:lnTo>
                  <a:pt x="4014" y="7726"/>
                </a:lnTo>
                <a:lnTo>
                  <a:pt x="3974" y="7761"/>
                </a:lnTo>
                <a:lnTo>
                  <a:pt x="3933" y="7793"/>
                </a:lnTo>
                <a:lnTo>
                  <a:pt x="3890" y="7822"/>
                </a:lnTo>
                <a:lnTo>
                  <a:pt x="3846" y="7851"/>
                </a:lnTo>
                <a:lnTo>
                  <a:pt x="3801" y="7875"/>
                </a:lnTo>
                <a:lnTo>
                  <a:pt x="3755" y="7898"/>
                </a:lnTo>
                <a:lnTo>
                  <a:pt x="3708" y="7918"/>
                </a:lnTo>
                <a:lnTo>
                  <a:pt x="3660" y="7936"/>
                </a:lnTo>
                <a:lnTo>
                  <a:pt x="3612" y="7951"/>
                </a:lnTo>
                <a:lnTo>
                  <a:pt x="3563" y="7964"/>
                </a:lnTo>
                <a:lnTo>
                  <a:pt x="3514" y="7975"/>
                </a:lnTo>
                <a:lnTo>
                  <a:pt x="3465" y="7983"/>
                </a:lnTo>
                <a:lnTo>
                  <a:pt x="3414" y="7989"/>
                </a:lnTo>
                <a:lnTo>
                  <a:pt x="3365" y="7993"/>
                </a:lnTo>
                <a:lnTo>
                  <a:pt x="3315" y="7994"/>
                </a:lnTo>
                <a:lnTo>
                  <a:pt x="3264" y="7993"/>
                </a:lnTo>
                <a:lnTo>
                  <a:pt x="3214" y="7989"/>
                </a:lnTo>
                <a:lnTo>
                  <a:pt x="3165" y="7983"/>
                </a:lnTo>
                <a:lnTo>
                  <a:pt x="3115" y="7975"/>
                </a:lnTo>
                <a:lnTo>
                  <a:pt x="3065" y="7964"/>
                </a:lnTo>
                <a:lnTo>
                  <a:pt x="3017" y="7951"/>
                </a:lnTo>
                <a:lnTo>
                  <a:pt x="2968" y="7936"/>
                </a:lnTo>
                <a:lnTo>
                  <a:pt x="2921" y="7918"/>
                </a:lnTo>
                <a:lnTo>
                  <a:pt x="2875" y="7898"/>
                </a:lnTo>
                <a:lnTo>
                  <a:pt x="2828" y="7875"/>
                </a:lnTo>
                <a:lnTo>
                  <a:pt x="2783" y="7851"/>
                </a:lnTo>
                <a:lnTo>
                  <a:pt x="2740" y="7822"/>
                </a:lnTo>
                <a:lnTo>
                  <a:pt x="2696" y="7793"/>
                </a:lnTo>
                <a:lnTo>
                  <a:pt x="2654" y="7761"/>
                </a:lnTo>
                <a:lnTo>
                  <a:pt x="2614" y="7726"/>
                </a:lnTo>
                <a:lnTo>
                  <a:pt x="2576" y="7690"/>
                </a:lnTo>
                <a:lnTo>
                  <a:pt x="2539" y="7651"/>
                </a:lnTo>
                <a:lnTo>
                  <a:pt x="2504" y="7610"/>
                </a:lnTo>
                <a:lnTo>
                  <a:pt x="2472" y="7569"/>
                </a:lnTo>
                <a:lnTo>
                  <a:pt x="2443" y="7526"/>
                </a:lnTo>
                <a:lnTo>
                  <a:pt x="2415" y="7482"/>
                </a:lnTo>
                <a:lnTo>
                  <a:pt x="2391" y="7438"/>
                </a:lnTo>
                <a:lnTo>
                  <a:pt x="2367" y="7391"/>
                </a:lnTo>
                <a:lnTo>
                  <a:pt x="2347" y="7344"/>
                </a:lnTo>
                <a:lnTo>
                  <a:pt x="2329" y="7297"/>
                </a:lnTo>
                <a:lnTo>
                  <a:pt x="2314" y="7248"/>
                </a:lnTo>
                <a:lnTo>
                  <a:pt x="2301" y="7200"/>
                </a:lnTo>
                <a:lnTo>
                  <a:pt x="2290" y="7151"/>
                </a:lnTo>
                <a:lnTo>
                  <a:pt x="2282" y="7101"/>
                </a:lnTo>
                <a:lnTo>
                  <a:pt x="2276" y="7051"/>
                </a:lnTo>
                <a:lnTo>
                  <a:pt x="2272" y="7001"/>
                </a:lnTo>
                <a:lnTo>
                  <a:pt x="2271" y="6951"/>
                </a:lnTo>
                <a:lnTo>
                  <a:pt x="2272" y="6900"/>
                </a:lnTo>
                <a:lnTo>
                  <a:pt x="2276" y="6851"/>
                </a:lnTo>
                <a:lnTo>
                  <a:pt x="2282" y="6801"/>
                </a:lnTo>
                <a:lnTo>
                  <a:pt x="2290" y="6751"/>
                </a:lnTo>
                <a:lnTo>
                  <a:pt x="2301" y="6701"/>
                </a:lnTo>
                <a:lnTo>
                  <a:pt x="2314" y="6653"/>
                </a:lnTo>
                <a:lnTo>
                  <a:pt x="2329" y="6604"/>
                </a:lnTo>
                <a:lnTo>
                  <a:pt x="2347" y="6557"/>
                </a:lnTo>
                <a:lnTo>
                  <a:pt x="2367" y="6511"/>
                </a:lnTo>
                <a:lnTo>
                  <a:pt x="2391" y="6465"/>
                </a:lnTo>
                <a:lnTo>
                  <a:pt x="2415" y="6420"/>
                </a:lnTo>
                <a:lnTo>
                  <a:pt x="2443" y="6376"/>
                </a:lnTo>
                <a:lnTo>
                  <a:pt x="2472" y="6332"/>
                </a:lnTo>
                <a:lnTo>
                  <a:pt x="2504" y="6291"/>
                </a:lnTo>
                <a:lnTo>
                  <a:pt x="2539" y="6251"/>
                </a:lnTo>
                <a:lnTo>
                  <a:pt x="2576" y="6213"/>
                </a:lnTo>
                <a:lnTo>
                  <a:pt x="3746" y="5041"/>
                </a:lnTo>
                <a:lnTo>
                  <a:pt x="1045" y="5041"/>
                </a:lnTo>
                <a:lnTo>
                  <a:pt x="990" y="5040"/>
                </a:lnTo>
                <a:lnTo>
                  <a:pt x="938" y="5036"/>
                </a:lnTo>
                <a:lnTo>
                  <a:pt x="886" y="5029"/>
                </a:lnTo>
                <a:lnTo>
                  <a:pt x="834" y="5020"/>
                </a:lnTo>
                <a:lnTo>
                  <a:pt x="785" y="5009"/>
                </a:lnTo>
                <a:lnTo>
                  <a:pt x="735" y="4995"/>
                </a:lnTo>
                <a:lnTo>
                  <a:pt x="686" y="4978"/>
                </a:lnTo>
                <a:lnTo>
                  <a:pt x="639" y="4959"/>
                </a:lnTo>
                <a:lnTo>
                  <a:pt x="593" y="4938"/>
                </a:lnTo>
                <a:lnTo>
                  <a:pt x="548" y="4916"/>
                </a:lnTo>
                <a:lnTo>
                  <a:pt x="504" y="4890"/>
                </a:lnTo>
                <a:lnTo>
                  <a:pt x="461" y="4862"/>
                </a:lnTo>
                <a:lnTo>
                  <a:pt x="420" y="4834"/>
                </a:lnTo>
                <a:lnTo>
                  <a:pt x="381" y="4802"/>
                </a:lnTo>
                <a:lnTo>
                  <a:pt x="343" y="4770"/>
                </a:lnTo>
                <a:lnTo>
                  <a:pt x="306" y="4735"/>
                </a:lnTo>
                <a:lnTo>
                  <a:pt x="272" y="4699"/>
                </a:lnTo>
                <a:lnTo>
                  <a:pt x="239" y="4661"/>
                </a:lnTo>
                <a:lnTo>
                  <a:pt x="208" y="4621"/>
                </a:lnTo>
                <a:lnTo>
                  <a:pt x="179" y="4581"/>
                </a:lnTo>
                <a:lnTo>
                  <a:pt x="151" y="4538"/>
                </a:lnTo>
                <a:lnTo>
                  <a:pt x="126" y="4494"/>
                </a:lnTo>
                <a:lnTo>
                  <a:pt x="103" y="4449"/>
                </a:lnTo>
                <a:lnTo>
                  <a:pt x="81" y="4403"/>
                </a:lnTo>
                <a:lnTo>
                  <a:pt x="64" y="4356"/>
                </a:lnTo>
                <a:lnTo>
                  <a:pt x="47" y="4307"/>
                </a:lnTo>
                <a:lnTo>
                  <a:pt x="33" y="4258"/>
                </a:lnTo>
                <a:lnTo>
                  <a:pt x="21" y="4207"/>
                </a:lnTo>
                <a:lnTo>
                  <a:pt x="12" y="4156"/>
                </a:lnTo>
                <a:lnTo>
                  <a:pt x="5" y="4104"/>
                </a:lnTo>
                <a:lnTo>
                  <a:pt x="1" y="4051"/>
                </a:lnTo>
                <a:lnTo>
                  <a:pt x="0" y="3997"/>
                </a:lnTo>
                <a:close/>
              </a:path>
            </a:pathLst>
          </a:custGeom>
          <a:solidFill>
            <a:schemeClr val="accent4"/>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zh-CN" altLang="en-US">
              <a:cs typeface="+mn-ea"/>
              <a:sym typeface="+mn-lt"/>
            </a:endParaRPr>
          </a:p>
        </p:txBody>
      </p:sp>
      <p:sp>
        <p:nvSpPr>
          <p:cNvPr id="11" name="KSO_Shape"/>
          <p:cNvSpPr>
            <a:spLocks/>
          </p:cNvSpPr>
          <p:nvPr/>
        </p:nvSpPr>
        <p:spPr bwMode="auto">
          <a:xfrm rot="19000602">
            <a:off x="1736232" y="2746352"/>
            <a:ext cx="3106699" cy="2889322"/>
          </a:xfrm>
          <a:custGeom>
            <a:avLst/>
            <a:gdLst>
              <a:gd name="T0" fmla="*/ 407337059 w 7313"/>
              <a:gd name="T1" fmla="*/ 407252968 h 7994"/>
              <a:gd name="T2" fmla="*/ 407337059 w 7313"/>
              <a:gd name="T3" fmla="*/ 407252968 h 7994"/>
              <a:gd name="T4" fmla="*/ 407337059 w 7313"/>
              <a:gd name="T5" fmla="*/ 407252968 h 7994"/>
              <a:gd name="T6" fmla="*/ 407337059 w 7313"/>
              <a:gd name="T7" fmla="*/ 407252968 h 7994"/>
              <a:gd name="T8" fmla="*/ 407337059 w 7313"/>
              <a:gd name="T9" fmla="*/ 407252968 h 7994"/>
              <a:gd name="T10" fmla="*/ 407337059 w 7313"/>
              <a:gd name="T11" fmla="*/ 407252968 h 7994"/>
              <a:gd name="T12" fmla="*/ 407337059 w 7313"/>
              <a:gd name="T13" fmla="*/ 407252968 h 7994"/>
              <a:gd name="T14" fmla="*/ 407337059 w 7313"/>
              <a:gd name="T15" fmla="*/ 407252968 h 7994"/>
              <a:gd name="T16" fmla="*/ 407337059 w 7313"/>
              <a:gd name="T17" fmla="*/ 407252968 h 7994"/>
              <a:gd name="T18" fmla="*/ 407337059 w 7313"/>
              <a:gd name="T19" fmla="*/ 407252968 h 7994"/>
              <a:gd name="T20" fmla="*/ 407337059 w 7313"/>
              <a:gd name="T21" fmla="*/ 407252968 h 7994"/>
              <a:gd name="T22" fmla="*/ 407337059 w 7313"/>
              <a:gd name="T23" fmla="*/ 407252968 h 7994"/>
              <a:gd name="T24" fmla="*/ 407337059 w 7313"/>
              <a:gd name="T25" fmla="*/ 407252968 h 7994"/>
              <a:gd name="T26" fmla="*/ 407337059 w 7313"/>
              <a:gd name="T27" fmla="*/ 407252968 h 7994"/>
              <a:gd name="T28" fmla="*/ 407337059 w 7313"/>
              <a:gd name="T29" fmla="*/ 407252968 h 7994"/>
              <a:gd name="T30" fmla="*/ 407337059 w 7313"/>
              <a:gd name="T31" fmla="*/ 407252968 h 7994"/>
              <a:gd name="T32" fmla="*/ 407337059 w 7313"/>
              <a:gd name="T33" fmla="*/ 407252968 h 7994"/>
              <a:gd name="T34" fmla="*/ 407337059 w 7313"/>
              <a:gd name="T35" fmla="*/ 407252968 h 7994"/>
              <a:gd name="T36" fmla="*/ 407337059 w 7313"/>
              <a:gd name="T37" fmla="*/ 407252968 h 7994"/>
              <a:gd name="T38" fmla="*/ 407337059 w 7313"/>
              <a:gd name="T39" fmla="*/ 407252968 h 7994"/>
              <a:gd name="T40" fmla="*/ 407337059 w 7313"/>
              <a:gd name="T41" fmla="*/ 407252968 h 7994"/>
              <a:gd name="T42" fmla="*/ 407337059 w 7313"/>
              <a:gd name="T43" fmla="*/ 407252968 h 7994"/>
              <a:gd name="T44" fmla="*/ 407337059 w 7313"/>
              <a:gd name="T45" fmla="*/ 407252968 h 7994"/>
              <a:gd name="T46" fmla="*/ 407337059 w 7313"/>
              <a:gd name="T47" fmla="*/ 407252968 h 7994"/>
              <a:gd name="T48" fmla="*/ 407337059 w 7313"/>
              <a:gd name="T49" fmla="*/ 407252968 h 7994"/>
              <a:gd name="T50" fmla="*/ 407337059 w 7313"/>
              <a:gd name="T51" fmla="*/ 407252968 h 7994"/>
              <a:gd name="T52" fmla="*/ 407337059 w 7313"/>
              <a:gd name="T53" fmla="*/ 407252968 h 7994"/>
              <a:gd name="T54" fmla="*/ 407337059 w 7313"/>
              <a:gd name="T55" fmla="*/ 407252968 h 7994"/>
              <a:gd name="T56" fmla="*/ 407337059 w 7313"/>
              <a:gd name="T57" fmla="*/ 407252968 h 7994"/>
              <a:gd name="T58" fmla="*/ 407337059 w 7313"/>
              <a:gd name="T59" fmla="*/ 407252968 h 7994"/>
              <a:gd name="T60" fmla="*/ 407337059 w 7313"/>
              <a:gd name="T61" fmla="*/ 407252968 h 7994"/>
              <a:gd name="T62" fmla="*/ 407337059 w 7313"/>
              <a:gd name="T63" fmla="*/ 407252968 h 7994"/>
              <a:gd name="T64" fmla="*/ 407337059 w 7313"/>
              <a:gd name="T65" fmla="*/ 407252968 h 7994"/>
              <a:gd name="T66" fmla="*/ 407337059 w 7313"/>
              <a:gd name="T67" fmla="*/ 407252968 h 7994"/>
              <a:gd name="T68" fmla="*/ 407337059 w 7313"/>
              <a:gd name="T69" fmla="*/ 407252968 h 7994"/>
              <a:gd name="T70" fmla="*/ 407337059 w 7313"/>
              <a:gd name="T71" fmla="*/ 407252968 h 7994"/>
              <a:gd name="T72" fmla="*/ 407337059 w 7313"/>
              <a:gd name="T73" fmla="*/ 407252968 h 7994"/>
              <a:gd name="T74" fmla="*/ 407337059 w 7313"/>
              <a:gd name="T75" fmla="*/ 407252968 h 7994"/>
              <a:gd name="T76" fmla="*/ 407337059 w 7313"/>
              <a:gd name="T77" fmla="*/ 407252968 h 7994"/>
              <a:gd name="T78" fmla="*/ 407337059 w 7313"/>
              <a:gd name="T79" fmla="*/ 407252968 h 7994"/>
              <a:gd name="T80" fmla="*/ 407337059 w 7313"/>
              <a:gd name="T81" fmla="*/ 407252968 h 7994"/>
              <a:gd name="T82" fmla="*/ 407337059 w 7313"/>
              <a:gd name="T83" fmla="*/ 407252968 h 7994"/>
              <a:gd name="T84" fmla="*/ 407337059 w 7313"/>
              <a:gd name="T85" fmla="*/ 407252968 h 7994"/>
              <a:gd name="T86" fmla="*/ 407337059 w 7313"/>
              <a:gd name="T87" fmla="*/ 407252968 h 7994"/>
              <a:gd name="T88" fmla="*/ 407337059 w 7313"/>
              <a:gd name="T89" fmla="*/ 407252968 h 7994"/>
              <a:gd name="T90" fmla="*/ 407337059 w 7313"/>
              <a:gd name="T91" fmla="*/ 407252968 h 7994"/>
              <a:gd name="T92" fmla="*/ 407337059 w 7313"/>
              <a:gd name="T93" fmla="*/ 407252968 h 7994"/>
              <a:gd name="T94" fmla="*/ 407337059 w 7313"/>
              <a:gd name="T95" fmla="*/ 407252968 h 7994"/>
              <a:gd name="T96" fmla="*/ 407337059 w 7313"/>
              <a:gd name="T97" fmla="*/ 407252968 h 7994"/>
              <a:gd name="T98" fmla="*/ 407337059 w 7313"/>
              <a:gd name="T99" fmla="*/ 407252968 h 7994"/>
              <a:gd name="T100" fmla="*/ 407337059 w 7313"/>
              <a:gd name="T101" fmla="*/ 407252968 h 7994"/>
              <a:gd name="T102" fmla="*/ 407337059 w 7313"/>
              <a:gd name="T103" fmla="*/ 407252968 h 79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313" h="7994">
                <a:moveTo>
                  <a:pt x="0" y="3997"/>
                </a:moveTo>
                <a:lnTo>
                  <a:pt x="0" y="3997"/>
                </a:lnTo>
                <a:lnTo>
                  <a:pt x="1" y="3944"/>
                </a:lnTo>
                <a:lnTo>
                  <a:pt x="5" y="3891"/>
                </a:lnTo>
                <a:lnTo>
                  <a:pt x="12" y="3839"/>
                </a:lnTo>
                <a:lnTo>
                  <a:pt x="21" y="3788"/>
                </a:lnTo>
                <a:lnTo>
                  <a:pt x="33" y="3737"/>
                </a:lnTo>
                <a:lnTo>
                  <a:pt x="47" y="3687"/>
                </a:lnTo>
                <a:lnTo>
                  <a:pt x="64" y="3639"/>
                </a:lnTo>
                <a:lnTo>
                  <a:pt x="81" y="3591"/>
                </a:lnTo>
                <a:lnTo>
                  <a:pt x="103" y="3545"/>
                </a:lnTo>
                <a:lnTo>
                  <a:pt x="126" y="3500"/>
                </a:lnTo>
                <a:lnTo>
                  <a:pt x="151" y="3457"/>
                </a:lnTo>
                <a:lnTo>
                  <a:pt x="179" y="3414"/>
                </a:lnTo>
                <a:lnTo>
                  <a:pt x="208" y="3373"/>
                </a:lnTo>
                <a:lnTo>
                  <a:pt x="239" y="3333"/>
                </a:lnTo>
                <a:lnTo>
                  <a:pt x="272" y="3296"/>
                </a:lnTo>
                <a:lnTo>
                  <a:pt x="306" y="3259"/>
                </a:lnTo>
                <a:lnTo>
                  <a:pt x="343" y="3225"/>
                </a:lnTo>
                <a:lnTo>
                  <a:pt x="381" y="3191"/>
                </a:lnTo>
                <a:lnTo>
                  <a:pt x="420" y="3161"/>
                </a:lnTo>
                <a:lnTo>
                  <a:pt x="461" y="3131"/>
                </a:lnTo>
                <a:lnTo>
                  <a:pt x="504" y="3104"/>
                </a:lnTo>
                <a:lnTo>
                  <a:pt x="548" y="3079"/>
                </a:lnTo>
                <a:lnTo>
                  <a:pt x="593" y="3055"/>
                </a:lnTo>
                <a:lnTo>
                  <a:pt x="639" y="3035"/>
                </a:lnTo>
                <a:lnTo>
                  <a:pt x="686" y="3016"/>
                </a:lnTo>
                <a:lnTo>
                  <a:pt x="735" y="3000"/>
                </a:lnTo>
                <a:lnTo>
                  <a:pt x="785" y="2986"/>
                </a:lnTo>
                <a:lnTo>
                  <a:pt x="834" y="2974"/>
                </a:lnTo>
                <a:lnTo>
                  <a:pt x="886" y="2964"/>
                </a:lnTo>
                <a:lnTo>
                  <a:pt x="938" y="2957"/>
                </a:lnTo>
                <a:lnTo>
                  <a:pt x="990" y="2954"/>
                </a:lnTo>
                <a:lnTo>
                  <a:pt x="1045" y="2952"/>
                </a:lnTo>
                <a:lnTo>
                  <a:pt x="3746" y="2952"/>
                </a:lnTo>
                <a:lnTo>
                  <a:pt x="2576" y="1782"/>
                </a:lnTo>
                <a:lnTo>
                  <a:pt x="2539" y="1743"/>
                </a:lnTo>
                <a:lnTo>
                  <a:pt x="2504" y="1703"/>
                </a:lnTo>
                <a:lnTo>
                  <a:pt x="2472" y="1661"/>
                </a:lnTo>
                <a:lnTo>
                  <a:pt x="2443" y="1619"/>
                </a:lnTo>
                <a:lnTo>
                  <a:pt x="2415" y="1575"/>
                </a:lnTo>
                <a:lnTo>
                  <a:pt x="2391" y="1530"/>
                </a:lnTo>
                <a:lnTo>
                  <a:pt x="2367" y="1484"/>
                </a:lnTo>
                <a:lnTo>
                  <a:pt x="2347" y="1438"/>
                </a:lnTo>
                <a:lnTo>
                  <a:pt x="2329" y="1389"/>
                </a:lnTo>
                <a:lnTo>
                  <a:pt x="2314" y="1342"/>
                </a:lnTo>
                <a:lnTo>
                  <a:pt x="2301" y="1292"/>
                </a:lnTo>
                <a:lnTo>
                  <a:pt x="2290" y="1244"/>
                </a:lnTo>
                <a:lnTo>
                  <a:pt x="2282" y="1194"/>
                </a:lnTo>
                <a:lnTo>
                  <a:pt x="2276" y="1144"/>
                </a:lnTo>
                <a:lnTo>
                  <a:pt x="2272" y="1093"/>
                </a:lnTo>
                <a:lnTo>
                  <a:pt x="2271" y="1044"/>
                </a:lnTo>
                <a:lnTo>
                  <a:pt x="2272" y="994"/>
                </a:lnTo>
                <a:lnTo>
                  <a:pt x="2276" y="943"/>
                </a:lnTo>
                <a:lnTo>
                  <a:pt x="2282" y="893"/>
                </a:lnTo>
                <a:lnTo>
                  <a:pt x="2290" y="844"/>
                </a:lnTo>
                <a:lnTo>
                  <a:pt x="2301" y="794"/>
                </a:lnTo>
                <a:lnTo>
                  <a:pt x="2314" y="745"/>
                </a:lnTo>
                <a:lnTo>
                  <a:pt x="2329" y="698"/>
                </a:lnTo>
                <a:lnTo>
                  <a:pt x="2347" y="650"/>
                </a:lnTo>
                <a:lnTo>
                  <a:pt x="2367" y="603"/>
                </a:lnTo>
                <a:lnTo>
                  <a:pt x="2391" y="557"/>
                </a:lnTo>
                <a:lnTo>
                  <a:pt x="2415" y="512"/>
                </a:lnTo>
                <a:lnTo>
                  <a:pt x="2443" y="468"/>
                </a:lnTo>
                <a:lnTo>
                  <a:pt x="2472" y="426"/>
                </a:lnTo>
                <a:lnTo>
                  <a:pt x="2504" y="384"/>
                </a:lnTo>
                <a:lnTo>
                  <a:pt x="2539" y="343"/>
                </a:lnTo>
                <a:lnTo>
                  <a:pt x="2576" y="305"/>
                </a:lnTo>
                <a:lnTo>
                  <a:pt x="2614" y="268"/>
                </a:lnTo>
                <a:lnTo>
                  <a:pt x="2654" y="233"/>
                </a:lnTo>
                <a:lnTo>
                  <a:pt x="2696" y="201"/>
                </a:lnTo>
                <a:lnTo>
                  <a:pt x="2740" y="171"/>
                </a:lnTo>
                <a:lnTo>
                  <a:pt x="2783" y="144"/>
                </a:lnTo>
                <a:lnTo>
                  <a:pt x="2828" y="119"/>
                </a:lnTo>
                <a:lnTo>
                  <a:pt x="2875" y="97"/>
                </a:lnTo>
                <a:lnTo>
                  <a:pt x="2921" y="77"/>
                </a:lnTo>
                <a:lnTo>
                  <a:pt x="2968" y="59"/>
                </a:lnTo>
                <a:lnTo>
                  <a:pt x="3017" y="44"/>
                </a:lnTo>
                <a:lnTo>
                  <a:pt x="3065" y="29"/>
                </a:lnTo>
                <a:lnTo>
                  <a:pt x="3115" y="19"/>
                </a:lnTo>
                <a:lnTo>
                  <a:pt x="3165" y="10"/>
                </a:lnTo>
                <a:lnTo>
                  <a:pt x="3214" y="5"/>
                </a:lnTo>
                <a:lnTo>
                  <a:pt x="3264" y="1"/>
                </a:lnTo>
                <a:lnTo>
                  <a:pt x="3315" y="0"/>
                </a:lnTo>
                <a:lnTo>
                  <a:pt x="3365" y="1"/>
                </a:lnTo>
                <a:lnTo>
                  <a:pt x="3414" y="5"/>
                </a:lnTo>
                <a:lnTo>
                  <a:pt x="3465" y="10"/>
                </a:lnTo>
                <a:lnTo>
                  <a:pt x="3514" y="19"/>
                </a:lnTo>
                <a:lnTo>
                  <a:pt x="3563" y="29"/>
                </a:lnTo>
                <a:lnTo>
                  <a:pt x="3612" y="44"/>
                </a:lnTo>
                <a:lnTo>
                  <a:pt x="3660" y="59"/>
                </a:lnTo>
                <a:lnTo>
                  <a:pt x="3708" y="77"/>
                </a:lnTo>
                <a:lnTo>
                  <a:pt x="3755" y="97"/>
                </a:lnTo>
                <a:lnTo>
                  <a:pt x="3801" y="119"/>
                </a:lnTo>
                <a:lnTo>
                  <a:pt x="3846" y="144"/>
                </a:lnTo>
                <a:lnTo>
                  <a:pt x="3890" y="171"/>
                </a:lnTo>
                <a:lnTo>
                  <a:pt x="3933" y="201"/>
                </a:lnTo>
                <a:lnTo>
                  <a:pt x="3974" y="233"/>
                </a:lnTo>
                <a:lnTo>
                  <a:pt x="4014" y="268"/>
                </a:lnTo>
                <a:lnTo>
                  <a:pt x="4053" y="305"/>
                </a:lnTo>
                <a:lnTo>
                  <a:pt x="6965" y="3216"/>
                </a:lnTo>
                <a:lnTo>
                  <a:pt x="6987" y="3236"/>
                </a:lnTo>
                <a:lnTo>
                  <a:pt x="7009" y="3258"/>
                </a:lnTo>
                <a:lnTo>
                  <a:pt x="7043" y="3293"/>
                </a:lnTo>
                <a:lnTo>
                  <a:pt x="7076" y="3331"/>
                </a:lnTo>
                <a:lnTo>
                  <a:pt x="7106" y="3370"/>
                </a:lnTo>
                <a:lnTo>
                  <a:pt x="7134" y="3410"/>
                </a:lnTo>
                <a:lnTo>
                  <a:pt x="7161" y="3451"/>
                </a:lnTo>
                <a:lnTo>
                  <a:pt x="7185" y="3493"/>
                </a:lnTo>
                <a:lnTo>
                  <a:pt x="7208" y="3536"/>
                </a:lnTo>
                <a:lnTo>
                  <a:pt x="7228" y="3578"/>
                </a:lnTo>
                <a:lnTo>
                  <a:pt x="7245" y="3623"/>
                </a:lnTo>
                <a:lnTo>
                  <a:pt x="7261" y="3668"/>
                </a:lnTo>
                <a:lnTo>
                  <a:pt x="7275" y="3713"/>
                </a:lnTo>
                <a:lnTo>
                  <a:pt x="7286" y="3759"/>
                </a:lnTo>
                <a:lnTo>
                  <a:pt x="7296" y="3806"/>
                </a:lnTo>
                <a:lnTo>
                  <a:pt x="7303" y="3852"/>
                </a:lnTo>
                <a:lnTo>
                  <a:pt x="7308" y="3899"/>
                </a:lnTo>
                <a:lnTo>
                  <a:pt x="7312" y="3946"/>
                </a:lnTo>
                <a:lnTo>
                  <a:pt x="7312" y="3949"/>
                </a:lnTo>
                <a:lnTo>
                  <a:pt x="7312" y="3951"/>
                </a:lnTo>
                <a:lnTo>
                  <a:pt x="7313" y="3970"/>
                </a:lnTo>
                <a:lnTo>
                  <a:pt x="7313" y="3971"/>
                </a:lnTo>
                <a:lnTo>
                  <a:pt x="7313" y="3974"/>
                </a:lnTo>
                <a:lnTo>
                  <a:pt x="7313" y="3996"/>
                </a:lnTo>
                <a:lnTo>
                  <a:pt x="7313" y="3997"/>
                </a:lnTo>
                <a:lnTo>
                  <a:pt x="7313" y="3999"/>
                </a:lnTo>
                <a:lnTo>
                  <a:pt x="7313" y="4021"/>
                </a:lnTo>
                <a:lnTo>
                  <a:pt x="7311" y="4070"/>
                </a:lnTo>
                <a:lnTo>
                  <a:pt x="7306" y="4118"/>
                </a:lnTo>
                <a:lnTo>
                  <a:pt x="7300" y="4167"/>
                </a:lnTo>
                <a:lnTo>
                  <a:pt x="7290" y="4215"/>
                </a:lnTo>
                <a:lnTo>
                  <a:pt x="7280" y="4262"/>
                </a:lnTo>
                <a:lnTo>
                  <a:pt x="7266" y="4310"/>
                </a:lnTo>
                <a:lnTo>
                  <a:pt x="7250" y="4356"/>
                </a:lnTo>
                <a:lnTo>
                  <a:pt x="7232" y="4402"/>
                </a:lnTo>
                <a:lnTo>
                  <a:pt x="7212" y="4448"/>
                </a:lnTo>
                <a:lnTo>
                  <a:pt x="7190" y="4492"/>
                </a:lnTo>
                <a:lnTo>
                  <a:pt x="7165" y="4536"/>
                </a:lnTo>
                <a:lnTo>
                  <a:pt x="7139" y="4578"/>
                </a:lnTo>
                <a:lnTo>
                  <a:pt x="7109" y="4620"/>
                </a:lnTo>
                <a:lnTo>
                  <a:pt x="7079" y="4660"/>
                </a:lnTo>
                <a:lnTo>
                  <a:pt x="7044" y="4699"/>
                </a:lnTo>
                <a:lnTo>
                  <a:pt x="7009" y="4737"/>
                </a:lnTo>
                <a:lnTo>
                  <a:pt x="6987" y="4757"/>
                </a:lnTo>
                <a:lnTo>
                  <a:pt x="6966" y="4777"/>
                </a:lnTo>
                <a:lnTo>
                  <a:pt x="4053" y="7690"/>
                </a:lnTo>
                <a:lnTo>
                  <a:pt x="4014" y="7726"/>
                </a:lnTo>
                <a:lnTo>
                  <a:pt x="3974" y="7761"/>
                </a:lnTo>
                <a:lnTo>
                  <a:pt x="3933" y="7793"/>
                </a:lnTo>
                <a:lnTo>
                  <a:pt x="3890" y="7822"/>
                </a:lnTo>
                <a:lnTo>
                  <a:pt x="3846" y="7851"/>
                </a:lnTo>
                <a:lnTo>
                  <a:pt x="3801" y="7875"/>
                </a:lnTo>
                <a:lnTo>
                  <a:pt x="3755" y="7898"/>
                </a:lnTo>
                <a:lnTo>
                  <a:pt x="3708" y="7918"/>
                </a:lnTo>
                <a:lnTo>
                  <a:pt x="3660" y="7936"/>
                </a:lnTo>
                <a:lnTo>
                  <a:pt x="3612" y="7951"/>
                </a:lnTo>
                <a:lnTo>
                  <a:pt x="3563" y="7964"/>
                </a:lnTo>
                <a:lnTo>
                  <a:pt x="3514" y="7975"/>
                </a:lnTo>
                <a:lnTo>
                  <a:pt x="3465" y="7983"/>
                </a:lnTo>
                <a:lnTo>
                  <a:pt x="3414" y="7989"/>
                </a:lnTo>
                <a:lnTo>
                  <a:pt x="3365" y="7993"/>
                </a:lnTo>
                <a:lnTo>
                  <a:pt x="3315" y="7994"/>
                </a:lnTo>
                <a:lnTo>
                  <a:pt x="3264" y="7993"/>
                </a:lnTo>
                <a:lnTo>
                  <a:pt x="3214" y="7989"/>
                </a:lnTo>
                <a:lnTo>
                  <a:pt x="3165" y="7983"/>
                </a:lnTo>
                <a:lnTo>
                  <a:pt x="3115" y="7975"/>
                </a:lnTo>
                <a:lnTo>
                  <a:pt x="3065" y="7964"/>
                </a:lnTo>
                <a:lnTo>
                  <a:pt x="3017" y="7951"/>
                </a:lnTo>
                <a:lnTo>
                  <a:pt x="2968" y="7936"/>
                </a:lnTo>
                <a:lnTo>
                  <a:pt x="2921" y="7918"/>
                </a:lnTo>
                <a:lnTo>
                  <a:pt x="2875" y="7898"/>
                </a:lnTo>
                <a:lnTo>
                  <a:pt x="2828" y="7875"/>
                </a:lnTo>
                <a:lnTo>
                  <a:pt x="2783" y="7851"/>
                </a:lnTo>
                <a:lnTo>
                  <a:pt x="2740" y="7822"/>
                </a:lnTo>
                <a:lnTo>
                  <a:pt x="2696" y="7793"/>
                </a:lnTo>
                <a:lnTo>
                  <a:pt x="2654" y="7761"/>
                </a:lnTo>
                <a:lnTo>
                  <a:pt x="2614" y="7726"/>
                </a:lnTo>
                <a:lnTo>
                  <a:pt x="2576" y="7690"/>
                </a:lnTo>
                <a:lnTo>
                  <a:pt x="2539" y="7651"/>
                </a:lnTo>
                <a:lnTo>
                  <a:pt x="2504" y="7610"/>
                </a:lnTo>
                <a:lnTo>
                  <a:pt x="2472" y="7569"/>
                </a:lnTo>
                <a:lnTo>
                  <a:pt x="2443" y="7526"/>
                </a:lnTo>
                <a:lnTo>
                  <a:pt x="2415" y="7482"/>
                </a:lnTo>
                <a:lnTo>
                  <a:pt x="2391" y="7438"/>
                </a:lnTo>
                <a:lnTo>
                  <a:pt x="2367" y="7391"/>
                </a:lnTo>
                <a:lnTo>
                  <a:pt x="2347" y="7344"/>
                </a:lnTo>
                <a:lnTo>
                  <a:pt x="2329" y="7297"/>
                </a:lnTo>
                <a:lnTo>
                  <a:pt x="2314" y="7248"/>
                </a:lnTo>
                <a:lnTo>
                  <a:pt x="2301" y="7200"/>
                </a:lnTo>
                <a:lnTo>
                  <a:pt x="2290" y="7151"/>
                </a:lnTo>
                <a:lnTo>
                  <a:pt x="2282" y="7101"/>
                </a:lnTo>
                <a:lnTo>
                  <a:pt x="2276" y="7051"/>
                </a:lnTo>
                <a:lnTo>
                  <a:pt x="2272" y="7001"/>
                </a:lnTo>
                <a:lnTo>
                  <a:pt x="2271" y="6951"/>
                </a:lnTo>
                <a:lnTo>
                  <a:pt x="2272" y="6900"/>
                </a:lnTo>
                <a:lnTo>
                  <a:pt x="2276" y="6851"/>
                </a:lnTo>
                <a:lnTo>
                  <a:pt x="2282" y="6801"/>
                </a:lnTo>
                <a:lnTo>
                  <a:pt x="2290" y="6751"/>
                </a:lnTo>
                <a:lnTo>
                  <a:pt x="2301" y="6701"/>
                </a:lnTo>
                <a:lnTo>
                  <a:pt x="2314" y="6653"/>
                </a:lnTo>
                <a:lnTo>
                  <a:pt x="2329" y="6604"/>
                </a:lnTo>
                <a:lnTo>
                  <a:pt x="2347" y="6557"/>
                </a:lnTo>
                <a:lnTo>
                  <a:pt x="2367" y="6511"/>
                </a:lnTo>
                <a:lnTo>
                  <a:pt x="2391" y="6465"/>
                </a:lnTo>
                <a:lnTo>
                  <a:pt x="2415" y="6420"/>
                </a:lnTo>
                <a:lnTo>
                  <a:pt x="2443" y="6376"/>
                </a:lnTo>
                <a:lnTo>
                  <a:pt x="2472" y="6332"/>
                </a:lnTo>
                <a:lnTo>
                  <a:pt x="2504" y="6291"/>
                </a:lnTo>
                <a:lnTo>
                  <a:pt x="2539" y="6251"/>
                </a:lnTo>
                <a:lnTo>
                  <a:pt x="2576" y="6213"/>
                </a:lnTo>
                <a:lnTo>
                  <a:pt x="3746" y="5041"/>
                </a:lnTo>
                <a:lnTo>
                  <a:pt x="1045" y="5041"/>
                </a:lnTo>
                <a:lnTo>
                  <a:pt x="990" y="5040"/>
                </a:lnTo>
                <a:lnTo>
                  <a:pt x="938" y="5036"/>
                </a:lnTo>
                <a:lnTo>
                  <a:pt x="886" y="5029"/>
                </a:lnTo>
                <a:lnTo>
                  <a:pt x="834" y="5020"/>
                </a:lnTo>
                <a:lnTo>
                  <a:pt x="785" y="5009"/>
                </a:lnTo>
                <a:lnTo>
                  <a:pt x="735" y="4995"/>
                </a:lnTo>
                <a:lnTo>
                  <a:pt x="686" y="4978"/>
                </a:lnTo>
                <a:lnTo>
                  <a:pt x="639" y="4959"/>
                </a:lnTo>
                <a:lnTo>
                  <a:pt x="593" y="4938"/>
                </a:lnTo>
                <a:lnTo>
                  <a:pt x="548" y="4916"/>
                </a:lnTo>
                <a:lnTo>
                  <a:pt x="504" y="4890"/>
                </a:lnTo>
                <a:lnTo>
                  <a:pt x="461" y="4862"/>
                </a:lnTo>
                <a:lnTo>
                  <a:pt x="420" y="4834"/>
                </a:lnTo>
                <a:lnTo>
                  <a:pt x="381" y="4802"/>
                </a:lnTo>
                <a:lnTo>
                  <a:pt x="343" y="4770"/>
                </a:lnTo>
                <a:lnTo>
                  <a:pt x="306" y="4735"/>
                </a:lnTo>
                <a:lnTo>
                  <a:pt x="272" y="4699"/>
                </a:lnTo>
                <a:lnTo>
                  <a:pt x="239" y="4661"/>
                </a:lnTo>
                <a:lnTo>
                  <a:pt x="208" y="4621"/>
                </a:lnTo>
                <a:lnTo>
                  <a:pt x="179" y="4581"/>
                </a:lnTo>
                <a:lnTo>
                  <a:pt x="151" y="4538"/>
                </a:lnTo>
                <a:lnTo>
                  <a:pt x="126" y="4494"/>
                </a:lnTo>
                <a:lnTo>
                  <a:pt x="103" y="4449"/>
                </a:lnTo>
                <a:lnTo>
                  <a:pt x="81" y="4403"/>
                </a:lnTo>
                <a:lnTo>
                  <a:pt x="64" y="4356"/>
                </a:lnTo>
                <a:lnTo>
                  <a:pt x="47" y="4307"/>
                </a:lnTo>
                <a:lnTo>
                  <a:pt x="33" y="4258"/>
                </a:lnTo>
                <a:lnTo>
                  <a:pt x="21" y="4207"/>
                </a:lnTo>
                <a:lnTo>
                  <a:pt x="12" y="4156"/>
                </a:lnTo>
                <a:lnTo>
                  <a:pt x="5" y="4104"/>
                </a:lnTo>
                <a:lnTo>
                  <a:pt x="1" y="4051"/>
                </a:lnTo>
                <a:lnTo>
                  <a:pt x="0" y="3997"/>
                </a:lnTo>
                <a:close/>
              </a:path>
            </a:pathLst>
          </a:cu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zh-CN" altLang="en-US">
              <a:cs typeface="+mn-ea"/>
              <a:sym typeface="+mn-lt"/>
            </a:endParaRPr>
          </a:p>
        </p:txBody>
      </p:sp>
      <p:sp>
        <p:nvSpPr>
          <p:cNvPr id="12" name="KSO_Shape"/>
          <p:cNvSpPr>
            <a:spLocks/>
          </p:cNvSpPr>
          <p:nvPr/>
        </p:nvSpPr>
        <p:spPr bwMode="auto">
          <a:xfrm rot="19000602">
            <a:off x="3867905" y="4228297"/>
            <a:ext cx="2207285" cy="2110499"/>
          </a:xfrm>
          <a:custGeom>
            <a:avLst/>
            <a:gdLst>
              <a:gd name="T0" fmla="*/ 407337059 w 7313"/>
              <a:gd name="T1" fmla="*/ 407252968 h 7994"/>
              <a:gd name="T2" fmla="*/ 407337059 w 7313"/>
              <a:gd name="T3" fmla="*/ 407252968 h 7994"/>
              <a:gd name="T4" fmla="*/ 407337059 w 7313"/>
              <a:gd name="T5" fmla="*/ 407252968 h 7994"/>
              <a:gd name="T6" fmla="*/ 407337059 w 7313"/>
              <a:gd name="T7" fmla="*/ 407252968 h 7994"/>
              <a:gd name="T8" fmla="*/ 407337059 w 7313"/>
              <a:gd name="T9" fmla="*/ 407252968 h 7994"/>
              <a:gd name="T10" fmla="*/ 407337059 w 7313"/>
              <a:gd name="T11" fmla="*/ 407252968 h 7994"/>
              <a:gd name="T12" fmla="*/ 407337059 w 7313"/>
              <a:gd name="T13" fmla="*/ 407252968 h 7994"/>
              <a:gd name="T14" fmla="*/ 407337059 w 7313"/>
              <a:gd name="T15" fmla="*/ 407252968 h 7994"/>
              <a:gd name="T16" fmla="*/ 407337059 w 7313"/>
              <a:gd name="T17" fmla="*/ 407252968 h 7994"/>
              <a:gd name="T18" fmla="*/ 407337059 w 7313"/>
              <a:gd name="T19" fmla="*/ 407252968 h 7994"/>
              <a:gd name="T20" fmla="*/ 407337059 w 7313"/>
              <a:gd name="T21" fmla="*/ 407252968 h 7994"/>
              <a:gd name="T22" fmla="*/ 407337059 w 7313"/>
              <a:gd name="T23" fmla="*/ 407252968 h 7994"/>
              <a:gd name="T24" fmla="*/ 407337059 w 7313"/>
              <a:gd name="T25" fmla="*/ 407252968 h 7994"/>
              <a:gd name="T26" fmla="*/ 407337059 w 7313"/>
              <a:gd name="T27" fmla="*/ 407252968 h 7994"/>
              <a:gd name="T28" fmla="*/ 407337059 w 7313"/>
              <a:gd name="T29" fmla="*/ 407252968 h 7994"/>
              <a:gd name="T30" fmla="*/ 407337059 w 7313"/>
              <a:gd name="T31" fmla="*/ 407252968 h 7994"/>
              <a:gd name="T32" fmla="*/ 407337059 w 7313"/>
              <a:gd name="T33" fmla="*/ 407252968 h 7994"/>
              <a:gd name="T34" fmla="*/ 407337059 w 7313"/>
              <a:gd name="T35" fmla="*/ 407252968 h 7994"/>
              <a:gd name="T36" fmla="*/ 407337059 w 7313"/>
              <a:gd name="T37" fmla="*/ 407252968 h 7994"/>
              <a:gd name="T38" fmla="*/ 407337059 w 7313"/>
              <a:gd name="T39" fmla="*/ 407252968 h 7994"/>
              <a:gd name="T40" fmla="*/ 407337059 w 7313"/>
              <a:gd name="T41" fmla="*/ 407252968 h 7994"/>
              <a:gd name="T42" fmla="*/ 407337059 w 7313"/>
              <a:gd name="T43" fmla="*/ 407252968 h 7994"/>
              <a:gd name="T44" fmla="*/ 407337059 w 7313"/>
              <a:gd name="T45" fmla="*/ 407252968 h 7994"/>
              <a:gd name="T46" fmla="*/ 407337059 w 7313"/>
              <a:gd name="T47" fmla="*/ 407252968 h 7994"/>
              <a:gd name="T48" fmla="*/ 407337059 w 7313"/>
              <a:gd name="T49" fmla="*/ 407252968 h 7994"/>
              <a:gd name="T50" fmla="*/ 407337059 w 7313"/>
              <a:gd name="T51" fmla="*/ 407252968 h 7994"/>
              <a:gd name="T52" fmla="*/ 407337059 w 7313"/>
              <a:gd name="T53" fmla="*/ 407252968 h 7994"/>
              <a:gd name="T54" fmla="*/ 407337059 w 7313"/>
              <a:gd name="T55" fmla="*/ 407252968 h 7994"/>
              <a:gd name="T56" fmla="*/ 407337059 w 7313"/>
              <a:gd name="T57" fmla="*/ 407252968 h 7994"/>
              <a:gd name="T58" fmla="*/ 407337059 w 7313"/>
              <a:gd name="T59" fmla="*/ 407252968 h 7994"/>
              <a:gd name="T60" fmla="*/ 407337059 w 7313"/>
              <a:gd name="T61" fmla="*/ 407252968 h 7994"/>
              <a:gd name="T62" fmla="*/ 407337059 w 7313"/>
              <a:gd name="T63" fmla="*/ 407252968 h 7994"/>
              <a:gd name="T64" fmla="*/ 407337059 w 7313"/>
              <a:gd name="T65" fmla="*/ 407252968 h 7994"/>
              <a:gd name="T66" fmla="*/ 407337059 w 7313"/>
              <a:gd name="T67" fmla="*/ 407252968 h 7994"/>
              <a:gd name="T68" fmla="*/ 407337059 w 7313"/>
              <a:gd name="T69" fmla="*/ 407252968 h 7994"/>
              <a:gd name="T70" fmla="*/ 407337059 w 7313"/>
              <a:gd name="T71" fmla="*/ 407252968 h 7994"/>
              <a:gd name="T72" fmla="*/ 407337059 w 7313"/>
              <a:gd name="T73" fmla="*/ 407252968 h 7994"/>
              <a:gd name="T74" fmla="*/ 407337059 w 7313"/>
              <a:gd name="T75" fmla="*/ 407252968 h 7994"/>
              <a:gd name="T76" fmla="*/ 407337059 w 7313"/>
              <a:gd name="T77" fmla="*/ 407252968 h 7994"/>
              <a:gd name="T78" fmla="*/ 407337059 w 7313"/>
              <a:gd name="T79" fmla="*/ 407252968 h 7994"/>
              <a:gd name="T80" fmla="*/ 407337059 w 7313"/>
              <a:gd name="T81" fmla="*/ 407252968 h 7994"/>
              <a:gd name="T82" fmla="*/ 407337059 w 7313"/>
              <a:gd name="T83" fmla="*/ 407252968 h 7994"/>
              <a:gd name="T84" fmla="*/ 407337059 w 7313"/>
              <a:gd name="T85" fmla="*/ 407252968 h 7994"/>
              <a:gd name="T86" fmla="*/ 407337059 w 7313"/>
              <a:gd name="T87" fmla="*/ 407252968 h 7994"/>
              <a:gd name="T88" fmla="*/ 407337059 w 7313"/>
              <a:gd name="T89" fmla="*/ 407252968 h 7994"/>
              <a:gd name="T90" fmla="*/ 407337059 w 7313"/>
              <a:gd name="T91" fmla="*/ 407252968 h 7994"/>
              <a:gd name="T92" fmla="*/ 407337059 w 7313"/>
              <a:gd name="T93" fmla="*/ 407252968 h 7994"/>
              <a:gd name="T94" fmla="*/ 407337059 w 7313"/>
              <a:gd name="T95" fmla="*/ 407252968 h 7994"/>
              <a:gd name="T96" fmla="*/ 407337059 w 7313"/>
              <a:gd name="T97" fmla="*/ 407252968 h 7994"/>
              <a:gd name="T98" fmla="*/ 407337059 w 7313"/>
              <a:gd name="T99" fmla="*/ 407252968 h 7994"/>
              <a:gd name="T100" fmla="*/ 407337059 w 7313"/>
              <a:gd name="T101" fmla="*/ 407252968 h 7994"/>
              <a:gd name="T102" fmla="*/ 407337059 w 7313"/>
              <a:gd name="T103" fmla="*/ 407252968 h 79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313" h="7994">
                <a:moveTo>
                  <a:pt x="0" y="3997"/>
                </a:moveTo>
                <a:lnTo>
                  <a:pt x="0" y="3997"/>
                </a:lnTo>
                <a:lnTo>
                  <a:pt x="1" y="3944"/>
                </a:lnTo>
                <a:lnTo>
                  <a:pt x="5" y="3891"/>
                </a:lnTo>
                <a:lnTo>
                  <a:pt x="12" y="3839"/>
                </a:lnTo>
                <a:lnTo>
                  <a:pt x="21" y="3788"/>
                </a:lnTo>
                <a:lnTo>
                  <a:pt x="33" y="3737"/>
                </a:lnTo>
                <a:lnTo>
                  <a:pt x="47" y="3687"/>
                </a:lnTo>
                <a:lnTo>
                  <a:pt x="64" y="3639"/>
                </a:lnTo>
                <a:lnTo>
                  <a:pt x="81" y="3591"/>
                </a:lnTo>
                <a:lnTo>
                  <a:pt x="103" y="3545"/>
                </a:lnTo>
                <a:lnTo>
                  <a:pt x="126" y="3500"/>
                </a:lnTo>
                <a:lnTo>
                  <a:pt x="151" y="3457"/>
                </a:lnTo>
                <a:lnTo>
                  <a:pt x="179" y="3414"/>
                </a:lnTo>
                <a:lnTo>
                  <a:pt x="208" y="3373"/>
                </a:lnTo>
                <a:lnTo>
                  <a:pt x="239" y="3333"/>
                </a:lnTo>
                <a:lnTo>
                  <a:pt x="272" y="3296"/>
                </a:lnTo>
                <a:lnTo>
                  <a:pt x="306" y="3259"/>
                </a:lnTo>
                <a:lnTo>
                  <a:pt x="343" y="3225"/>
                </a:lnTo>
                <a:lnTo>
                  <a:pt x="381" y="3191"/>
                </a:lnTo>
                <a:lnTo>
                  <a:pt x="420" y="3161"/>
                </a:lnTo>
                <a:lnTo>
                  <a:pt x="461" y="3131"/>
                </a:lnTo>
                <a:lnTo>
                  <a:pt x="504" y="3104"/>
                </a:lnTo>
                <a:lnTo>
                  <a:pt x="548" y="3079"/>
                </a:lnTo>
                <a:lnTo>
                  <a:pt x="593" y="3055"/>
                </a:lnTo>
                <a:lnTo>
                  <a:pt x="639" y="3035"/>
                </a:lnTo>
                <a:lnTo>
                  <a:pt x="686" y="3016"/>
                </a:lnTo>
                <a:lnTo>
                  <a:pt x="735" y="3000"/>
                </a:lnTo>
                <a:lnTo>
                  <a:pt x="785" y="2986"/>
                </a:lnTo>
                <a:lnTo>
                  <a:pt x="834" y="2974"/>
                </a:lnTo>
                <a:lnTo>
                  <a:pt x="886" y="2964"/>
                </a:lnTo>
                <a:lnTo>
                  <a:pt x="938" y="2957"/>
                </a:lnTo>
                <a:lnTo>
                  <a:pt x="990" y="2954"/>
                </a:lnTo>
                <a:lnTo>
                  <a:pt x="1045" y="2952"/>
                </a:lnTo>
                <a:lnTo>
                  <a:pt x="3746" y="2952"/>
                </a:lnTo>
                <a:lnTo>
                  <a:pt x="2576" y="1782"/>
                </a:lnTo>
                <a:lnTo>
                  <a:pt x="2539" y="1743"/>
                </a:lnTo>
                <a:lnTo>
                  <a:pt x="2504" y="1703"/>
                </a:lnTo>
                <a:lnTo>
                  <a:pt x="2472" y="1661"/>
                </a:lnTo>
                <a:lnTo>
                  <a:pt x="2443" y="1619"/>
                </a:lnTo>
                <a:lnTo>
                  <a:pt x="2415" y="1575"/>
                </a:lnTo>
                <a:lnTo>
                  <a:pt x="2391" y="1530"/>
                </a:lnTo>
                <a:lnTo>
                  <a:pt x="2367" y="1484"/>
                </a:lnTo>
                <a:lnTo>
                  <a:pt x="2347" y="1438"/>
                </a:lnTo>
                <a:lnTo>
                  <a:pt x="2329" y="1389"/>
                </a:lnTo>
                <a:lnTo>
                  <a:pt x="2314" y="1342"/>
                </a:lnTo>
                <a:lnTo>
                  <a:pt x="2301" y="1292"/>
                </a:lnTo>
                <a:lnTo>
                  <a:pt x="2290" y="1244"/>
                </a:lnTo>
                <a:lnTo>
                  <a:pt x="2282" y="1194"/>
                </a:lnTo>
                <a:lnTo>
                  <a:pt x="2276" y="1144"/>
                </a:lnTo>
                <a:lnTo>
                  <a:pt x="2272" y="1093"/>
                </a:lnTo>
                <a:lnTo>
                  <a:pt x="2271" y="1044"/>
                </a:lnTo>
                <a:lnTo>
                  <a:pt x="2272" y="994"/>
                </a:lnTo>
                <a:lnTo>
                  <a:pt x="2276" y="943"/>
                </a:lnTo>
                <a:lnTo>
                  <a:pt x="2282" y="893"/>
                </a:lnTo>
                <a:lnTo>
                  <a:pt x="2290" y="844"/>
                </a:lnTo>
                <a:lnTo>
                  <a:pt x="2301" y="794"/>
                </a:lnTo>
                <a:lnTo>
                  <a:pt x="2314" y="745"/>
                </a:lnTo>
                <a:lnTo>
                  <a:pt x="2329" y="698"/>
                </a:lnTo>
                <a:lnTo>
                  <a:pt x="2347" y="650"/>
                </a:lnTo>
                <a:lnTo>
                  <a:pt x="2367" y="603"/>
                </a:lnTo>
                <a:lnTo>
                  <a:pt x="2391" y="557"/>
                </a:lnTo>
                <a:lnTo>
                  <a:pt x="2415" y="512"/>
                </a:lnTo>
                <a:lnTo>
                  <a:pt x="2443" y="468"/>
                </a:lnTo>
                <a:lnTo>
                  <a:pt x="2472" y="426"/>
                </a:lnTo>
                <a:lnTo>
                  <a:pt x="2504" y="384"/>
                </a:lnTo>
                <a:lnTo>
                  <a:pt x="2539" y="343"/>
                </a:lnTo>
                <a:lnTo>
                  <a:pt x="2576" y="305"/>
                </a:lnTo>
                <a:lnTo>
                  <a:pt x="2614" y="268"/>
                </a:lnTo>
                <a:lnTo>
                  <a:pt x="2654" y="233"/>
                </a:lnTo>
                <a:lnTo>
                  <a:pt x="2696" y="201"/>
                </a:lnTo>
                <a:lnTo>
                  <a:pt x="2740" y="171"/>
                </a:lnTo>
                <a:lnTo>
                  <a:pt x="2783" y="144"/>
                </a:lnTo>
                <a:lnTo>
                  <a:pt x="2828" y="119"/>
                </a:lnTo>
                <a:lnTo>
                  <a:pt x="2875" y="97"/>
                </a:lnTo>
                <a:lnTo>
                  <a:pt x="2921" y="77"/>
                </a:lnTo>
                <a:lnTo>
                  <a:pt x="2968" y="59"/>
                </a:lnTo>
                <a:lnTo>
                  <a:pt x="3017" y="44"/>
                </a:lnTo>
                <a:lnTo>
                  <a:pt x="3065" y="29"/>
                </a:lnTo>
                <a:lnTo>
                  <a:pt x="3115" y="19"/>
                </a:lnTo>
                <a:lnTo>
                  <a:pt x="3165" y="10"/>
                </a:lnTo>
                <a:lnTo>
                  <a:pt x="3214" y="5"/>
                </a:lnTo>
                <a:lnTo>
                  <a:pt x="3264" y="1"/>
                </a:lnTo>
                <a:lnTo>
                  <a:pt x="3315" y="0"/>
                </a:lnTo>
                <a:lnTo>
                  <a:pt x="3365" y="1"/>
                </a:lnTo>
                <a:lnTo>
                  <a:pt x="3414" y="5"/>
                </a:lnTo>
                <a:lnTo>
                  <a:pt x="3465" y="10"/>
                </a:lnTo>
                <a:lnTo>
                  <a:pt x="3514" y="19"/>
                </a:lnTo>
                <a:lnTo>
                  <a:pt x="3563" y="29"/>
                </a:lnTo>
                <a:lnTo>
                  <a:pt x="3612" y="44"/>
                </a:lnTo>
                <a:lnTo>
                  <a:pt x="3660" y="59"/>
                </a:lnTo>
                <a:lnTo>
                  <a:pt x="3708" y="77"/>
                </a:lnTo>
                <a:lnTo>
                  <a:pt x="3755" y="97"/>
                </a:lnTo>
                <a:lnTo>
                  <a:pt x="3801" y="119"/>
                </a:lnTo>
                <a:lnTo>
                  <a:pt x="3846" y="144"/>
                </a:lnTo>
                <a:lnTo>
                  <a:pt x="3890" y="171"/>
                </a:lnTo>
                <a:lnTo>
                  <a:pt x="3933" y="201"/>
                </a:lnTo>
                <a:lnTo>
                  <a:pt x="3974" y="233"/>
                </a:lnTo>
                <a:lnTo>
                  <a:pt x="4014" y="268"/>
                </a:lnTo>
                <a:lnTo>
                  <a:pt x="4053" y="305"/>
                </a:lnTo>
                <a:lnTo>
                  <a:pt x="6965" y="3216"/>
                </a:lnTo>
                <a:lnTo>
                  <a:pt x="6987" y="3236"/>
                </a:lnTo>
                <a:lnTo>
                  <a:pt x="7009" y="3258"/>
                </a:lnTo>
                <a:lnTo>
                  <a:pt x="7043" y="3293"/>
                </a:lnTo>
                <a:lnTo>
                  <a:pt x="7076" y="3331"/>
                </a:lnTo>
                <a:lnTo>
                  <a:pt x="7106" y="3370"/>
                </a:lnTo>
                <a:lnTo>
                  <a:pt x="7134" y="3410"/>
                </a:lnTo>
                <a:lnTo>
                  <a:pt x="7161" y="3451"/>
                </a:lnTo>
                <a:lnTo>
                  <a:pt x="7185" y="3493"/>
                </a:lnTo>
                <a:lnTo>
                  <a:pt x="7208" y="3536"/>
                </a:lnTo>
                <a:lnTo>
                  <a:pt x="7228" y="3578"/>
                </a:lnTo>
                <a:lnTo>
                  <a:pt x="7245" y="3623"/>
                </a:lnTo>
                <a:lnTo>
                  <a:pt x="7261" y="3668"/>
                </a:lnTo>
                <a:lnTo>
                  <a:pt x="7275" y="3713"/>
                </a:lnTo>
                <a:lnTo>
                  <a:pt x="7286" y="3759"/>
                </a:lnTo>
                <a:lnTo>
                  <a:pt x="7296" y="3806"/>
                </a:lnTo>
                <a:lnTo>
                  <a:pt x="7303" y="3852"/>
                </a:lnTo>
                <a:lnTo>
                  <a:pt x="7308" y="3899"/>
                </a:lnTo>
                <a:lnTo>
                  <a:pt x="7312" y="3946"/>
                </a:lnTo>
                <a:lnTo>
                  <a:pt x="7312" y="3949"/>
                </a:lnTo>
                <a:lnTo>
                  <a:pt x="7312" y="3951"/>
                </a:lnTo>
                <a:lnTo>
                  <a:pt x="7313" y="3970"/>
                </a:lnTo>
                <a:lnTo>
                  <a:pt x="7313" y="3971"/>
                </a:lnTo>
                <a:lnTo>
                  <a:pt x="7313" y="3974"/>
                </a:lnTo>
                <a:lnTo>
                  <a:pt x="7313" y="3996"/>
                </a:lnTo>
                <a:lnTo>
                  <a:pt x="7313" y="3997"/>
                </a:lnTo>
                <a:lnTo>
                  <a:pt x="7313" y="3999"/>
                </a:lnTo>
                <a:lnTo>
                  <a:pt x="7313" y="4021"/>
                </a:lnTo>
                <a:lnTo>
                  <a:pt x="7311" y="4070"/>
                </a:lnTo>
                <a:lnTo>
                  <a:pt x="7306" y="4118"/>
                </a:lnTo>
                <a:lnTo>
                  <a:pt x="7300" y="4167"/>
                </a:lnTo>
                <a:lnTo>
                  <a:pt x="7290" y="4215"/>
                </a:lnTo>
                <a:lnTo>
                  <a:pt x="7280" y="4262"/>
                </a:lnTo>
                <a:lnTo>
                  <a:pt x="7266" y="4310"/>
                </a:lnTo>
                <a:lnTo>
                  <a:pt x="7250" y="4356"/>
                </a:lnTo>
                <a:lnTo>
                  <a:pt x="7232" y="4402"/>
                </a:lnTo>
                <a:lnTo>
                  <a:pt x="7212" y="4448"/>
                </a:lnTo>
                <a:lnTo>
                  <a:pt x="7190" y="4492"/>
                </a:lnTo>
                <a:lnTo>
                  <a:pt x="7165" y="4536"/>
                </a:lnTo>
                <a:lnTo>
                  <a:pt x="7139" y="4578"/>
                </a:lnTo>
                <a:lnTo>
                  <a:pt x="7109" y="4620"/>
                </a:lnTo>
                <a:lnTo>
                  <a:pt x="7079" y="4660"/>
                </a:lnTo>
                <a:lnTo>
                  <a:pt x="7044" y="4699"/>
                </a:lnTo>
                <a:lnTo>
                  <a:pt x="7009" y="4737"/>
                </a:lnTo>
                <a:lnTo>
                  <a:pt x="6987" y="4757"/>
                </a:lnTo>
                <a:lnTo>
                  <a:pt x="6966" y="4777"/>
                </a:lnTo>
                <a:lnTo>
                  <a:pt x="4053" y="7690"/>
                </a:lnTo>
                <a:lnTo>
                  <a:pt x="4014" y="7726"/>
                </a:lnTo>
                <a:lnTo>
                  <a:pt x="3974" y="7761"/>
                </a:lnTo>
                <a:lnTo>
                  <a:pt x="3933" y="7793"/>
                </a:lnTo>
                <a:lnTo>
                  <a:pt x="3890" y="7822"/>
                </a:lnTo>
                <a:lnTo>
                  <a:pt x="3846" y="7851"/>
                </a:lnTo>
                <a:lnTo>
                  <a:pt x="3801" y="7875"/>
                </a:lnTo>
                <a:lnTo>
                  <a:pt x="3755" y="7898"/>
                </a:lnTo>
                <a:lnTo>
                  <a:pt x="3708" y="7918"/>
                </a:lnTo>
                <a:lnTo>
                  <a:pt x="3660" y="7936"/>
                </a:lnTo>
                <a:lnTo>
                  <a:pt x="3612" y="7951"/>
                </a:lnTo>
                <a:lnTo>
                  <a:pt x="3563" y="7964"/>
                </a:lnTo>
                <a:lnTo>
                  <a:pt x="3514" y="7975"/>
                </a:lnTo>
                <a:lnTo>
                  <a:pt x="3465" y="7983"/>
                </a:lnTo>
                <a:lnTo>
                  <a:pt x="3414" y="7989"/>
                </a:lnTo>
                <a:lnTo>
                  <a:pt x="3365" y="7993"/>
                </a:lnTo>
                <a:lnTo>
                  <a:pt x="3315" y="7994"/>
                </a:lnTo>
                <a:lnTo>
                  <a:pt x="3264" y="7993"/>
                </a:lnTo>
                <a:lnTo>
                  <a:pt x="3214" y="7989"/>
                </a:lnTo>
                <a:lnTo>
                  <a:pt x="3165" y="7983"/>
                </a:lnTo>
                <a:lnTo>
                  <a:pt x="3115" y="7975"/>
                </a:lnTo>
                <a:lnTo>
                  <a:pt x="3065" y="7964"/>
                </a:lnTo>
                <a:lnTo>
                  <a:pt x="3017" y="7951"/>
                </a:lnTo>
                <a:lnTo>
                  <a:pt x="2968" y="7936"/>
                </a:lnTo>
                <a:lnTo>
                  <a:pt x="2921" y="7918"/>
                </a:lnTo>
                <a:lnTo>
                  <a:pt x="2875" y="7898"/>
                </a:lnTo>
                <a:lnTo>
                  <a:pt x="2828" y="7875"/>
                </a:lnTo>
                <a:lnTo>
                  <a:pt x="2783" y="7851"/>
                </a:lnTo>
                <a:lnTo>
                  <a:pt x="2740" y="7822"/>
                </a:lnTo>
                <a:lnTo>
                  <a:pt x="2696" y="7793"/>
                </a:lnTo>
                <a:lnTo>
                  <a:pt x="2654" y="7761"/>
                </a:lnTo>
                <a:lnTo>
                  <a:pt x="2614" y="7726"/>
                </a:lnTo>
                <a:lnTo>
                  <a:pt x="2576" y="7690"/>
                </a:lnTo>
                <a:lnTo>
                  <a:pt x="2539" y="7651"/>
                </a:lnTo>
                <a:lnTo>
                  <a:pt x="2504" y="7610"/>
                </a:lnTo>
                <a:lnTo>
                  <a:pt x="2472" y="7569"/>
                </a:lnTo>
                <a:lnTo>
                  <a:pt x="2443" y="7526"/>
                </a:lnTo>
                <a:lnTo>
                  <a:pt x="2415" y="7482"/>
                </a:lnTo>
                <a:lnTo>
                  <a:pt x="2391" y="7438"/>
                </a:lnTo>
                <a:lnTo>
                  <a:pt x="2367" y="7391"/>
                </a:lnTo>
                <a:lnTo>
                  <a:pt x="2347" y="7344"/>
                </a:lnTo>
                <a:lnTo>
                  <a:pt x="2329" y="7297"/>
                </a:lnTo>
                <a:lnTo>
                  <a:pt x="2314" y="7248"/>
                </a:lnTo>
                <a:lnTo>
                  <a:pt x="2301" y="7200"/>
                </a:lnTo>
                <a:lnTo>
                  <a:pt x="2290" y="7151"/>
                </a:lnTo>
                <a:lnTo>
                  <a:pt x="2282" y="7101"/>
                </a:lnTo>
                <a:lnTo>
                  <a:pt x="2276" y="7051"/>
                </a:lnTo>
                <a:lnTo>
                  <a:pt x="2272" y="7001"/>
                </a:lnTo>
                <a:lnTo>
                  <a:pt x="2271" y="6951"/>
                </a:lnTo>
                <a:lnTo>
                  <a:pt x="2272" y="6900"/>
                </a:lnTo>
                <a:lnTo>
                  <a:pt x="2276" y="6851"/>
                </a:lnTo>
                <a:lnTo>
                  <a:pt x="2282" y="6801"/>
                </a:lnTo>
                <a:lnTo>
                  <a:pt x="2290" y="6751"/>
                </a:lnTo>
                <a:lnTo>
                  <a:pt x="2301" y="6701"/>
                </a:lnTo>
                <a:lnTo>
                  <a:pt x="2314" y="6653"/>
                </a:lnTo>
                <a:lnTo>
                  <a:pt x="2329" y="6604"/>
                </a:lnTo>
                <a:lnTo>
                  <a:pt x="2347" y="6557"/>
                </a:lnTo>
                <a:lnTo>
                  <a:pt x="2367" y="6511"/>
                </a:lnTo>
                <a:lnTo>
                  <a:pt x="2391" y="6465"/>
                </a:lnTo>
                <a:lnTo>
                  <a:pt x="2415" y="6420"/>
                </a:lnTo>
                <a:lnTo>
                  <a:pt x="2443" y="6376"/>
                </a:lnTo>
                <a:lnTo>
                  <a:pt x="2472" y="6332"/>
                </a:lnTo>
                <a:lnTo>
                  <a:pt x="2504" y="6291"/>
                </a:lnTo>
                <a:lnTo>
                  <a:pt x="2539" y="6251"/>
                </a:lnTo>
                <a:lnTo>
                  <a:pt x="2576" y="6213"/>
                </a:lnTo>
                <a:lnTo>
                  <a:pt x="3746" y="5041"/>
                </a:lnTo>
                <a:lnTo>
                  <a:pt x="1045" y="5041"/>
                </a:lnTo>
                <a:lnTo>
                  <a:pt x="990" y="5040"/>
                </a:lnTo>
                <a:lnTo>
                  <a:pt x="938" y="5036"/>
                </a:lnTo>
                <a:lnTo>
                  <a:pt x="886" y="5029"/>
                </a:lnTo>
                <a:lnTo>
                  <a:pt x="834" y="5020"/>
                </a:lnTo>
                <a:lnTo>
                  <a:pt x="785" y="5009"/>
                </a:lnTo>
                <a:lnTo>
                  <a:pt x="735" y="4995"/>
                </a:lnTo>
                <a:lnTo>
                  <a:pt x="686" y="4978"/>
                </a:lnTo>
                <a:lnTo>
                  <a:pt x="639" y="4959"/>
                </a:lnTo>
                <a:lnTo>
                  <a:pt x="593" y="4938"/>
                </a:lnTo>
                <a:lnTo>
                  <a:pt x="548" y="4916"/>
                </a:lnTo>
                <a:lnTo>
                  <a:pt x="504" y="4890"/>
                </a:lnTo>
                <a:lnTo>
                  <a:pt x="461" y="4862"/>
                </a:lnTo>
                <a:lnTo>
                  <a:pt x="420" y="4834"/>
                </a:lnTo>
                <a:lnTo>
                  <a:pt x="381" y="4802"/>
                </a:lnTo>
                <a:lnTo>
                  <a:pt x="343" y="4770"/>
                </a:lnTo>
                <a:lnTo>
                  <a:pt x="306" y="4735"/>
                </a:lnTo>
                <a:lnTo>
                  <a:pt x="272" y="4699"/>
                </a:lnTo>
                <a:lnTo>
                  <a:pt x="239" y="4661"/>
                </a:lnTo>
                <a:lnTo>
                  <a:pt x="208" y="4621"/>
                </a:lnTo>
                <a:lnTo>
                  <a:pt x="179" y="4581"/>
                </a:lnTo>
                <a:lnTo>
                  <a:pt x="151" y="4538"/>
                </a:lnTo>
                <a:lnTo>
                  <a:pt x="126" y="4494"/>
                </a:lnTo>
                <a:lnTo>
                  <a:pt x="103" y="4449"/>
                </a:lnTo>
                <a:lnTo>
                  <a:pt x="81" y="4403"/>
                </a:lnTo>
                <a:lnTo>
                  <a:pt x="64" y="4356"/>
                </a:lnTo>
                <a:lnTo>
                  <a:pt x="47" y="4307"/>
                </a:lnTo>
                <a:lnTo>
                  <a:pt x="33" y="4258"/>
                </a:lnTo>
                <a:lnTo>
                  <a:pt x="21" y="4207"/>
                </a:lnTo>
                <a:lnTo>
                  <a:pt x="12" y="4156"/>
                </a:lnTo>
                <a:lnTo>
                  <a:pt x="5" y="4104"/>
                </a:lnTo>
                <a:lnTo>
                  <a:pt x="1" y="4051"/>
                </a:lnTo>
                <a:lnTo>
                  <a:pt x="0" y="3997"/>
                </a:lnTo>
                <a:close/>
              </a:path>
            </a:pathLst>
          </a:custGeom>
          <a:solidFill>
            <a:schemeClr val="accent4"/>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zh-CN" altLang="en-US">
              <a:cs typeface="+mn-ea"/>
              <a:sym typeface="+mn-lt"/>
            </a:endParaRPr>
          </a:p>
        </p:txBody>
      </p:sp>
      <p:grpSp>
        <p:nvGrpSpPr>
          <p:cNvPr id="13" name="组合 12"/>
          <p:cNvGrpSpPr/>
          <p:nvPr/>
        </p:nvGrpSpPr>
        <p:grpSpPr>
          <a:xfrm>
            <a:off x="6240886" y="2235879"/>
            <a:ext cx="5080257" cy="916342"/>
            <a:chOff x="6240886" y="2235879"/>
            <a:chExt cx="5080257" cy="916342"/>
          </a:xfrm>
        </p:grpSpPr>
        <p:grpSp>
          <p:nvGrpSpPr>
            <p:cNvPr id="14" name="组合 13"/>
            <p:cNvGrpSpPr/>
            <p:nvPr/>
          </p:nvGrpSpPr>
          <p:grpSpPr>
            <a:xfrm>
              <a:off x="6240886" y="2396143"/>
              <a:ext cx="755895" cy="619218"/>
              <a:chOff x="6245494" y="2591273"/>
              <a:chExt cx="755895" cy="619218"/>
            </a:xfrm>
          </p:grpSpPr>
          <p:sp>
            <p:nvSpPr>
              <p:cNvPr id="18" name="剪去单角的矩形 21"/>
              <p:cNvSpPr/>
              <p:nvPr/>
            </p:nvSpPr>
            <p:spPr>
              <a:xfrm>
                <a:off x="6245494" y="2591273"/>
                <a:ext cx="755895" cy="619218"/>
              </a:xfrm>
              <a:prstGeom prst="snip1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9" name="文本框 18"/>
              <p:cNvSpPr txBox="1"/>
              <p:nvPr/>
            </p:nvSpPr>
            <p:spPr>
              <a:xfrm>
                <a:off x="6343296" y="2616278"/>
                <a:ext cx="639919" cy="584775"/>
              </a:xfrm>
              <a:prstGeom prst="rect">
                <a:avLst/>
              </a:prstGeom>
              <a:noFill/>
            </p:spPr>
            <p:txBody>
              <a:bodyPr wrap="none" rtlCol="0">
                <a:spAutoFit/>
              </a:bodyPr>
              <a:lstStyle/>
              <a:p>
                <a:r>
                  <a:rPr lang="en-US" altLang="zh-CN" sz="3200" dirty="0">
                    <a:solidFill>
                      <a:schemeClr val="bg1"/>
                    </a:solidFill>
                    <a:cs typeface="+mn-ea"/>
                    <a:sym typeface="+mn-lt"/>
                  </a:rPr>
                  <a:t>01</a:t>
                </a:r>
                <a:endParaRPr lang="zh-CN" altLang="en-US" sz="3200" dirty="0">
                  <a:solidFill>
                    <a:schemeClr val="bg1"/>
                  </a:solidFill>
                  <a:cs typeface="+mn-ea"/>
                  <a:sym typeface="+mn-lt"/>
                </a:endParaRPr>
              </a:p>
            </p:txBody>
          </p:sp>
        </p:grpSp>
        <p:grpSp>
          <p:nvGrpSpPr>
            <p:cNvPr id="15" name="组合 14"/>
            <p:cNvGrpSpPr/>
            <p:nvPr/>
          </p:nvGrpSpPr>
          <p:grpSpPr>
            <a:xfrm>
              <a:off x="7094583" y="2235879"/>
              <a:ext cx="4226560" cy="916342"/>
              <a:chOff x="6529453" y="2270537"/>
              <a:chExt cx="4226560" cy="916342"/>
            </a:xfrm>
          </p:grpSpPr>
          <p:sp>
            <p:nvSpPr>
              <p:cNvPr id="16" name="TextBox 28"/>
              <p:cNvSpPr txBox="1"/>
              <p:nvPr/>
            </p:nvSpPr>
            <p:spPr>
              <a:xfrm>
                <a:off x="6529454" y="2270537"/>
                <a:ext cx="1569660" cy="417358"/>
              </a:xfrm>
              <a:prstGeom prst="rect">
                <a:avLst/>
              </a:prstGeom>
              <a:noFill/>
            </p:spPr>
            <p:txBody>
              <a:bodyPr wrap="none" rtlCol="0">
                <a:spAutoFit/>
              </a:bodyPr>
              <a:lstStyle/>
              <a:p>
                <a:pPr>
                  <a:lnSpc>
                    <a:spcPct val="130000"/>
                  </a:lnSpc>
                </a:pPr>
                <a:r>
                  <a:rPr lang="zh-CN" altLang="en-US" b="1" dirty="0">
                    <a:solidFill>
                      <a:schemeClr val="accent1"/>
                    </a:solidFill>
                    <a:cs typeface="+mn-ea"/>
                    <a:sym typeface="+mn-lt"/>
                  </a:rPr>
                  <a:t>相关标题文字</a:t>
                </a:r>
                <a:endParaRPr lang="en-GB" b="1" dirty="0">
                  <a:solidFill>
                    <a:schemeClr val="accent1"/>
                  </a:solidFill>
                  <a:cs typeface="+mn-ea"/>
                  <a:sym typeface="+mn-lt"/>
                </a:endParaRPr>
              </a:p>
            </p:txBody>
          </p:sp>
          <p:sp>
            <p:nvSpPr>
              <p:cNvPr id="17" name="Rectangle 29"/>
              <p:cNvSpPr/>
              <p:nvPr/>
            </p:nvSpPr>
            <p:spPr>
              <a:xfrm>
                <a:off x="6529453" y="2637818"/>
                <a:ext cx="4226560" cy="549061"/>
              </a:xfrm>
              <a:prstGeom prst="rect">
                <a:avLst/>
              </a:prstGeom>
            </p:spPr>
            <p:txBody>
              <a:bodyPr wrap="square">
                <a:spAutoFit/>
              </a:bodyPr>
              <a:lstStyle/>
              <a:p>
                <a:pPr>
                  <a:lnSpc>
                    <a:spcPct val="130000"/>
                  </a:lnSpc>
                </a:pPr>
                <a:r>
                  <a:rPr lang="zh-CN" altLang="en-US" sz="1200" dirty="0">
                    <a:solidFill>
                      <a:schemeClr val="tx1">
                        <a:lumMod val="75000"/>
                        <a:lumOff val="25000"/>
                      </a:schemeClr>
                    </a:solidFill>
                    <a:cs typeface="+mn-ea"/>
                    <a:sym typeface="+mn-lt"/>
                  </a:rPr>
                  <a:t>点击添加相关标题文字，点击添加相关标题文字，点击添加相关标题文字，点击添加相关标题文字。</a:t>
                </a:r>
                <a:endParaRPr lang="en-GB" sz="1200" dirty="0">
                  <a:solidFill>
                    <a:schemeClr val="tx1">
                      <a:lumMod val="75000"/>
                      <a:lumOff val="25000"/>
                    </a:schemeClr>
                  </a:solidFill>
                  <a:cs typeface="+mn-ea"/>
                  <a:sym typeface="+mn-lt"/>
                </a:endParaRPr>
              </a:p>
            </p:txBody>
          </p:sp>
        </p:grpSp>
      </p:grpSp>
      <p:grpSp>
        <p:nvGrpSpPr>
          <p:cNvPr id="20" name="组合 19"/>
          <p:cNvGrpSpPr/>
          <p:nvPr/>
        </p:nvGrpSpPr>
        <p:grpSpPr>
          <a:xfrm>
            <a:off x="6240886" y="3500041"/>
            <a:ext cx="5080257" cy="916342"/>
            <a:chOff x="6240886" y="3500041"/>
            <a:chExt cx="5080257" cy="916342"/>
          </a:xfrm>
        </p:grpSpPr>
        <p:grpSp>
          <p:nvGrpSpPr>
            <p:cNvPr id="21" name="组合 20"/>
            <p:cNvGrpSpPr/>
            <p:nvPr/>
          </p:nvGrpSpPr>
          <p:grpSpPr>
            <a:xfrm>
              <a:off x="6240886" y="3678637"/>
              <a:ext cx="755895" cy="628934"/>
              <a:chOff x="6245494" y="3522221"/>
              <a:chExt cx="755895" cy="628934"/>
            </a:xfrm>
          </p:grpSpPr>
          <p:sp>
            <p:nvSpPr>
              <p:cNvPr id="25" name="剪去单角的矩形 24"/>
              <p:cNvSpPr/>
              <p:nvPr/>
            </p:nvSpPr>
            <p:spPr>
              <a:xfrm>
                <a:off x="6245494" y="3531937"/>
                <a:ext cx="755895" cy="619218"/>
              </a:xfrm>
              <a:prstGeom prst="snip1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26" name="文本框 25"/>
              <p:cNvSpPr txBox="1"/>
              <p:nvPr/>
            </p:nvSpPr>
            <p:spPr>
              <a:xfrm>
                <a:off x="6300816" y="3522221"/>
                <a:ext cx="639919" cy="584775"/>
              </a:xfrm>
              <a:prstGeom prst="rect">
                <a:avLst/>
              </a:prstGeom>
              <a:noFill/>
            </p:spPr>
            <p:txBody>
              <a:bodyPr wrap="none" rtlCol="0">
                <a:spAutoFit/>
              </a:bodyPr>
              <a:lstStyle/>
              <a:p>
                <a:r>
                  <a:rPr lang="en-US" altLang="zh-CN" sz="3200" b="1" dirty="0">
                    <a:solidFill>
                      <a:schemeClr val="bg1"/>
                    </a:solidFill>
                    <a:cs typeface="+mn-ea"/>
                    <a:sym typeface="+mn-lt"/>
                  </a:rPr>
                  <a:t>02</a:t>
                </a:r>
                <a:endParaRPr lang="zh-CN" altLang="en-US" sz="3200" b="1" dirty="0">
                  <a:solidFill>
                    <a:schemeClr val="bg1"/>
                  </a:solidFill>
                  <a:cs typeface="+mn-ea"/>
                  <a:sym typeface="+mn-lt"/>
                </a:endParaRPr>
              </a:p>
            </p:txBody>
          </p:sp>
        </p:grpSp>
        <p:grpSp>
          <p:nvGrpSpPr>
            <p:cNvPr id="22" name="组合 21"/>
            <p:cNvGrpSpPr/>
            <p:nvPr/>
          </p:nvGrpSpPr>
          <p:grpSpPr>
            <a:xfrm>
              <a:off x="7094583" y="3500041"/>
              <a:ext cx="4226560" cy="916342"/>
              <a:chOff x="6529453" y="2270537"/>
              <a:chExt cx="4226560" cy="916342"/>
            </a:xfrm>
          </p:grpSpPr>
          <p:sp>
            <p:nvSpPr>
              <p:cNvPr id="23" name="TextBox 28"/>
              <p:cNvSpPr txBox="1"/>
              <p:nvPr/>
            </p:nvSpPr>
            <p:spPr>
              <a:xfrm>
                <a:off x="6529454" y="2270537"/>
                <a:ext cx="1569660" cy="417358"/>
              </a:xfrm>
              <a:prstGeom prst="rect">
                <a:avLst/>
              </a:prstGeom>
              <a:noFill/>
            </p:spPr>
            <p:txBody>
              <a:bodyPr wrap="none" rtlCol="0">
                <a:spAutoFit/>
              </a:bodyPr>
              <a:lstStyle/>
              <a:p>
                <a:pPr>
                  <a:lnSpc>
                    <a:spcPct val="130000"/>
                  </a:lnSpc>
                </a:pPr>
                <a:r>
                  <a:rPr lang="zh-CN" altLang="en-US" b="1" dirty="0">
                    <a:solidFill>
                      <a:schemeClr val="accent2"/>
                    </a:solidFill>
                    <a:cs typeface="+mn-ea"/>
                    <a:sym typeface="+mn-lt"/>
                  </a:rPr>
                  <a:t>相关标题文字</a:t>
                </a:r>
                <a:endParaRPr lang="en-GB" b="1" dirty="0">
                  <a:solidFill>
                    <a:schemeClr val="accent2"/>
                  </a:solidFill>
                  <a:cs typeface="+mn-ea"/>
                  <a:sym typeface="+mn-lt"/>
                </a:endParaRPr>
              </a:p>
            </p:txBody>
          </p:sp>
          <p:sp>
            <p:nvSpPr>
              <p:cNvPr id="24" name="Rectangle 29"/>
              <p:cNvSpPr/>
              <p:nvPr/>
            </p:nvSpPr>
            <p:spPr>
              <a:xfrm>
                <a:off x="6529453" y="2637818"/>
                <a:ext cx="4226560" cy="549061"/>
              </a:xfrm>
              <a:prstGeom prst="rect">
                <a:avLst/>
              </a:prstGeom>
            </p:spPr>
            <p:txBody>
              <a:bodyPr wrap="square">
                <a:spAutoFit/>
              </a:bodyPr>
              <a:lstStyle/>
              <a:p>
                <a:pPr>
                  <a:lnSpc>
                    <a:spcPct val="130000"/>
                  </a:lnSpc>
                </a:pPr>
                <a:r>
                  <a:rPr lang="zh-CN" altLang="en-US" sz="1200" dirty="0">
                    <a:solidFill>
                      <a:schemeClr val="tx1">
                        <a:lumMod val="75000"/>
                        <a:lumOff val="25000"/>
                      </a:schemeClr>
                    </a:solidFill>
                    <a:cs typeface="+mn-ea"/>
                    <a:sym typeface="+mn-lt"/>
                  </a:rPr>
                  <a:t>点击添加相关标题文字，点击添加相关标题文字，点击添加相关标题文字，点击添加相关标题文字。</a:t>
                </a:r>
                <a:endParaRPr lang="en-GB" sz="1200" dirty="0">
                  <a:solidFill>
                    <a:schemeClr val="tx1">
                      <a:lumMod val="75000"/>
                      <a:lumOff val="25000"/>
                    </a:schemeClr>
                  </a:solidFill>
                  <a:cs typeface="+mn-ea"/>
                  <a:sym typeface="+mn-lt"/>
                </a:endParaRPr>
              </a:p>
            </p:txBody>
          </p:sp>
        </p:grpSp>
      </p:grpSp>
      <p:grpSp>
        <p:nvGrpSpPr>
          <p:cNvPr id="27" name="组合 26"/>
          <p:cNvGrpSpPr/>
          <p:nvPr/>
        </p:nvGrpSpPr>
        <p:grpSpPr>
          <a:xfrm>
            <a:off x="6240886" y="4764203"/>
            <a:ext cx="5080257" cy="916342"/>
            <a:chOff x="6240886" y="4764203"/>
            <a:chExt cx="5080257" cy="916342"/>
          </a:xfrm>
        </p:grpSpPr>
        <p:grpSp>
          <p:nvGrpSpPr>
            <p:cNvPr id="28" name="组合 27"/>
            <p:cNvGrpSpPr/>
            <p:nvPr/>
          </p:nvGrpSpPr>
          <p:grpSpPr>
            <a:xfrm>
              <a:off x="6240886" y="4970846"/>
              <a:ext cx="755895" cy="625399"/>
              <a:chOff x="6245494" y="4466419"/>
              <a:chExt cx="755895" cy="625399"/>
            </a:xfrm>
          </p:grpSpPr>
          <p:sp>
            <p:nvSpPr>
              <p:cNvPr id="32" name="剪去单角的矩形 27"/>
              <p:cNvSpPr/>
              <p:nvPr/>
            </p:nvSpPr>
            <p:spPr>
              <a:xfrm>
                <a:off x="6245494" y="4472600"/>
                <a:ext cx="755895" cy="619218"/>
              </a:xfrm>
              <a:prstGeom prst="snip1Rect">
                <a:avLst/>
              </a:prstGeom>
              <a:solidFill>
                <a:schemeClr val="accent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33" name="文本框 32"/>
              <p:cNvSpPr txBox="1"/>
              <p:nvPr/>
            </p:nvSpPr>
            <p:spPr>
              <a:xfrm>
                <a:off x="6296809" y="4466419"/>
                <a:ext cx="639919" cy="584775"/>
              </a:xfrm>
              <a:prstGeom prst="rect">
                <a:avLst/>
              </a:prstGeom>
              <a:noFill/>
            </p:spPr>
            <p:txBody>
              <a:bodyPr wrap="none" rtlCol="0">
                <a:spAutoFit/>
              </a:bodyPr>
              <a:lstStyle/>
              <a:p>
                <a:r>
                  <a:rPr lang="en-US" altLang="zh-CN" sz="3200" b="1" dirty="0">
                    <a:solidFill>
                      <a:schemeClr val="bg1"/>
                    </a:solidFill>
                    <a:cs typeface="+mn-ea"/>
                    <a:sym typeface="+mn-lt"/>
                  </a:rPr>
                  <a:t>03</a:t>
                </a:r>
                <a:endParaRPr lang="zh-CN" altLang="en-US" sz="3200" b="1" dirty="0">
                  <a:solidFill>
                    <a:schemeClr val="bg1"/>
                  </a:solidFill>
                  <a:cs typeface="+mn-ea"/>
                  <a:sym typeface="+mn-lt"/>
                </a:endParaRPr>
              </a:p>
            </p:txBody>
          </p:sp>
        </p:grpSp>
        <p:grpSp>
          <p:nvGrpSpPr>
            <p:cNvPr id="29" name="组合 28"/>
            <p:cNvGrpSpPr/>
            <p:nvPr/>
          </p:nvGrpSpPr>
          <p:grpSpPr>
            <a:xfrm>
              <a:off x="7094583" y="4764203"/>
              <a:ext cx="4226560" cy="916342"/>
              <a:chOff x="6529453" y="2270537"/>
              <a:chExt cx="4226560" cy="916342"/>
            </a:xfrm>
          </p:grpSpPr>
          <p:sp>
            <p:nvSpPr>
              <p:cNvPr id="30" name="TextBox 28"/>
              <p:cNvSpPr txBox="1"/>
              <p:nvPr/>
            </p:nvSpPr>
            <p:spPr>
              <a:xfrm>
                <a:off x="6529454" y="2270537"/>
                <a:ext cx="1569660" cy="417358"/>
              </a:xfrm>
              <a:prstGeom prst="rect">
                <a:avLst/>
              </a:prstGeom>
              <a:noFill/>
            </p:spPr>
            <p:txBody>
              <a:bodyPr wrap="none" rtlCol="0">
                <a:spAutoFit/>
              </a:bodyPr>
              <a:lstStyle/>
              <a:p>
                <a:pPr>
                  <a:lnSpc>
                    <a:spcPct val="130000"/>
                  </a:lnSpc>
                </a:pPr>
                <a:r>
                  <a:rPr lang="zh-CN" altLang="en-US" b="1" dirty="0">
                    <a:solidFill>
                      <a:schemeClr val="accent3"/>
                    </a:solidFill>
                    <a:cs typeface="+mn-ea"/>
                    <a:sym typeface="+mn-lt"/>
                  </a:rPr>
                  <a:t>相关标题文字</a:t>
                </a:r>
                <a:endParaRPr lang="en-GB" b="1" dirty="0">
                  <a:solidFill>
                    <a:schemeClr val="accent3"/>
                  </a:solidFill>
                  <a:cs typeface="+mn-ea"/>
                  <a:sym typeface="+mn-lt"/>
                </a:endParaRPr>
              </a:p>
            </p:txBody>
          </p:sp>
          <p:sp>
            <p:nvSpPr>
              <p:cNvPr id="31" name="Rectangle 29"/>
              <p:cNvSpPr/>
              <p:nvPr/>
            </p:nvSpPr>
            <p:spPr>
              <a:xfrm>
                <a:off x="6529453" y="2637818"/>
                <a:ext cx="4226560" cy="549061"/>
              </a:xfrm>
              <a:prstGeom prst="rect">
                <a:avLst/>
              </a:prstGeom>
            </p:spPr>
            <p:txBody>
              <a:bodyPr wrap="square">
                <a:spAutoFit/>
              </a:bodyPr>
              <a:lstStyle/>
              <a:p>
                <a:pPr>
                  <a:lnSpc>
                    <a:spcPct val="130000"/>
                  </a:lnSpc>
                </a:pPr>
                <a:r>
                  <a:rPr lang="zh-CN" altLang="en-US" sz="1200" dirty="0">
                    <a:solidFill>
                      <a:schemeClr val="tx1">
                        <a:lumMod val="75000"/>
                        <a:lumOff val="25000"/>
                      </a:schemeClr>
                    </a:solidFill>
                    <a:cs typeface="+mn-ea"/>
                    <a:sym typeface="+mn-lt"/>
                  </a:rPr>
                  <a:t>点击添加相关标题文字，点击添加相关标题文字，点击添加相关标题文字，点击添加相关标题文字。</a:t>
                </a:r>
                <a:endParaRPr lang="en-GB" sz="1200" dirty="0">
                  <a:solidFill>
                    <a:schemeClr val="tx1">
                      <a:lumMod val="75000"/>
                      <a:lumOff val="25000"/>
                    </a:schemeClr>
                  </a:solidFill>
                  <a:cs typeface="+mn-ea"/>
                  <a:sym typeface="+mn-lt"/>
                </a:endParaRPr>
              </a:p>
            </p:txBody>
          </p:sp>
        </p:grpSp>
      </p:grpSp>
      <p:sp>
        <p:nvSpPr>
          <p:cNvPr id="34" name="矩形 33"/>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720587102"/>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 presetClass="entr" presetSubtype="12" fill="hold" grpId="0" nodeType="afterEffect" p14:presetBounceEnd="46000">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14:bounceEnd="46000">
                                          <p:cBhvr additive="base">
                                            <p:cTn id="18" dur="1000" fill="hold"/>
                                            <p:tgtEl>
                                              <p:spTgt spid="7"/>
                                            </p:tgtEl>
                                            <p:attrNameLst>
                                              <p:attrName>ppt_x</p:attrName>
                                            </p:attrNameLst>
                                          </p:cBhvr>
                                          <p:tavLst>
                                            <p:tav tm="0">
                                              <p:val>
                                                <p:strVal val="0-#ppt_w/2"/>
                                              </p:val>
                                            </p:tav>
                                            <p:tav tm="100000">
                                              <p:val>
                                                <p:strVal val="#ppt_x"/>
                                              </p:val>
                                            </p:tav>
                                          </p:tavLst>
                                        </p:anim>
                                        <p:anim calcmode="lin" valueType="num" p14:bounceEnd="46000">
                                          <p:cBhvr additive="base">
                                            <p:cTn id="19" dur="1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14:presetBounceEnd="46000">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14:bounceEnd="46000">
                                          <p:cBhvr additive="base">
                                            <p:cTn id="22" dur="1000" fill="hold"/>
                                            <p:tgtEl>
                                              <p:spTgt spid="8"/>
                                            </p:tgtEl>
                                            <p:attrNameLst>
                                              <p:attrName>ppt_x</p:attrName>
                                            </p:attrNameLst>
                                          </p:cBhvr>
                                          <p:tavLst>
                                            <p:tav tm="0">
                                              <p:val>
                                                <p:strVal val="0-#ppt_w/2"/>
                                              </p:val>
                                            </p:tav>
                                            <p:tav tm="100000">
                                              <p:val>
                                                <p:strVal val="#ppt_x"/>
                                              </p:val>
                                            </p:tav>
                                          </p:tavLst>
                                        </p:anim>
                                        <p:anim calcmode="lin" valueType="num" p14:bounceEnd="46000">
                                          <p:cBhvr additive="base">
                                            <p:cTn id="23" dur="1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14:presetBounceEnd="46000">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14:bounceEnd="46000">
                                          <p:cBhvr additive="base">
                                            <p:cTn id="26" dur="1000" fill="hold"/>
                                            <p:tgtEl>
                                              <p:spTgt spid="9"/>
                                            </p:tgtEl>
                                            <p:attrNameLst>
                                              <p:attrName>ppt_x</p:attrName>
                                            </p:attrNameLst>
                                          </p:cBhvr>
                                          <p:tavLst>
                                            <p:tav tm="0">
                                              <p:val>
                                                <p:strVal val="0-#ppt_w/2"/>
                                              </p:val>
                                            </p:tav>
                                            <p:tav tm="100000">
                                              <p:val>
                                                <p:strVal val="#ppt_x"/>
                                              </p:val>
                                            </p:tav>
                                          </p:tavLst>
                                        </p:anim>
                                        <p:anim calcmode="lin" valueType="num" p14:bounceEnd="46000">
                                          <p:cBhvr additive="base">
                                            <p:cTn id="27" dur="1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14:presetBounceEnd="46000">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14:bounceEnd="46000">
                                          <p:cBhvr additive="base">
                                            <p:cTn id="30" dur="1000" fill="hold"/>
                                            <p:tgtEl>
                                              <p:spTgt spid="10"/>
                                            </p:tgtEl>
                                            <p:attrNameLst>
                                              <p:attrName>ppt_x</p:attrName>
                                            </p:attrNameLst>
                                          </p:cBhvr>
                                          <p:tavLst>
                                            <p:tav tm="0">
                                              <p:val>
                                                <p:strVal val="0-#ppt_w/2"/>
                                              </p:val>
                                            </p:tav>
                                            <p:tav tm="100000">
                                              <p:val>
                                                <p:strVal val="#ppt_x"/>
                                              </p:val>
                                            </p:tav>
                                          </p:tavLst>
                                        </p:anim>
                                        <p:anim calcmode="lin" valueType="num" p14:bounceEnd="46000">
                                          <p:cBhvr additive="base">
                                            <p:cTn id="31" dur="1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14:presetBounceEnd="46000">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14:bounceEnd="46000">
                                          <p:cBhvr additive="base">
                                            <p:cTn id="34" dur="1000" fill="hold"/>
                                            <p:tgtEl>
                                              <p:spTgt spid="11"/>
                                            </p:tgtEl>
                                            <p:attrNameLst>
                                              <p:attrName>ppt_x</p:attrName>
                                            </p:attrNameLst>
                                          </p:cBhvr>
                                          <p:tavLst>
                                            <p:tav tm="0">
                                              <p:val>
                                                <p:strVal val="0-#ppt_w/2"/>
                                              </p:val>
                                            </p:tav>
                                            <p:tav tm="100000">
                                              <p:val>
                                                <p:strVal val="#ppt_x"/>
                                              </p:val>
                                            </p:tav>
                                          </p:tavLst>
                                        </p:anim>
                                        <p:anim calcmode="lin" valueType="num" p14:bounceEnd="46000">
                                          <p:cBhvr additive="base">
                                            <p:cTn id="35" dur="1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14:presetBounceEnd="46000">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14:bounceEnd="46000">
                                          <p:cBhvr additive="base">
                                            <p:cTn id="38" dur="1000" fill="hold"/>
                                            <p:tgtEl>
                                              <p:spTgt spid="12"/>
                                            </p:tgtEl>
                                            <p:attrNameLst>
                                              <p:attrName>ppt_x</p:attrName>
                                            </p:attrNameLst>
                                          </p:cBhvr>
                                          <p:tavLst>
                                            <p:tav tm="0">
                                              <p:val>
                                                <p:strVal val="0-#ppt_w/2"/>
                                              </p:val>
                                            </p:tav>
                                            <p:tav tm="100000">
                                              <p:val>
                                                <p:strVal val="#ppt_x"/>
                                              </p:val>
                                            </p:tav>
                                          </p:tavLst>
                                        </p:anim>
                                        <p:anim calcmode="lin" valueType="num" p14:bounceEnd="46000">
                                          <p:cBhvr additive="base">
                                            <p:cTn id="39" dur="1000" fill="hold"/>
                                            <p:tgtEl>
                                              <p:spTgt spid="12"/>
                                            </p:tgtEl>
                                            <p:attrNameLst>
                                              <p:attrName>ppt_y</p:attrName>
                                            </p:attrNameLst>
                                          </p:cBhvr>
                                          <p:tavLst>
                                            <p:tav tm="0">
                                              <p:val>
                                                <p:strVal val="1+#ppt_h/2"/>
                                              </p:val>
                                            </p:tav>
                                            <p:tav tm="100000">
                                              <p:val>
                                                <p:strVal val="#ppt_y"/>
                                              </p:val>
                                            </p:tav>
                                          </p:tavLst>
                                        </p:anim>
                                      </p:childTnLst>
                                    </p:cTn>
                                  </p:par>
                                </p:childTnLst>
                              </p:cTn>
                            </p:par>
                            <p:par>
                              <p:cTn id="40" fill="hold">
                                <p:stCondLst>
                                  <p:cond delay="2035"/>
                                </p:stCondLst>
                                <p:childTnLst>
                                  <p:par>
                                    <p:cTn id="41" presetID="2" presetClass="entr" presetSubtype="2" fill="hold" nodeType="afterEffect" p14:presetBounceEnd="41000">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14:bounceEnd="41000">
                                          <p:cBhvr additive="base">
                                            <p:cTn id="43" dur="1000" fill="hold"/>
                                            <p:tgtEl>
                                              <p:spTgt spid="13"/>
                                            </p:tgtEl>
                                            <p:attrNameLst>
                                              <p:attrName>ppt_x</p:attrName>
                                            </p:attrNameLst>
                                          </p:cBhvr>
                                          <p:tavLst>
                                            <p:tav tm="0">
                                              <p:val>
                                                <p:strVal val="1+#ppt_w/2"/>
                                              </p:val>
                                            </p:tav>
                                            <p:tav tm="100000">
                                              <p:val>
                                                <p:strVal val="#ppt_x"/>
                                              </p:val>
                                            </p:tav>
                                          </p:tavLst>
                                        </p:anim>
                                        <p:anim calcmode="lin" valueType="num" p14:bounceEnd="41000">
                                          <p:cBhvr additive="base">
                                            <p:cTn id="44" dur="1000" fill="hold"/>
                                            <p:tgtEl>
                                              <p:spTgt spid="1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14:presetBounceEnd="41000">
                                      <p:stCondLst>
                                        <p:cond delay="250"/>
                                      </p:stCondLst>
                                      <p:childTnLst>
                                        <p:set>
                                          <p:cBhvr>
                                            <p:cTn id="46" dur="1" fill="hold">
                                              <p:stCondLst>
                                                <p:cond delay="0"/>
                                              </p:stCondLst>
                                            </p:cTn>
                                            <p:tgtEl>
                                              <p:spTgt spid="20"/>
                                            </p:tgtEl>
                                            <p:attrNameLst>
                                              <p:attrName>style.visibility</p:attrName>
                                            </p:attrNameLst>
                                          </p:cBhvr>
                                          <p:to>
                                            <p:strVal val="visible"/>
                                          </p:to>
                                        </p:set>
                                        <p:anim calcmode="lin" valueType="num" p14:bounceEnd="41000">
                                          <p:cBhvr additive="base">
                                            <p:cTn id="47" dur="1000" fill="hold"/>
                                            <p:tgtEl>
                                              <p:spTgt spid="20"/>
                                            </p:tgtEl>
                                            <p:attrNameLst>
                                              <p:attrName>ppt_x</p:attrName>
                                            </p:attrNameLst>
                                          </p:cBhvr>
                                          <p:tavLst>
                                            <p:tav tm="0">
                                              <p:val>
                                                <p:strVal val="1+#ppt_w/2"/>
                                              </p:val>
                                            </p:tav>
                                            <p:tav tm="100000">
                                              <p:val>
                                                <p:strVal val="#ppt_x"/>
                                              </p:val>
                                            </p:tav>
                                          </p:tavLst>
                                        </p:anim>
                                        <p:anim calcmode="lin" valueType="num" p14:bounceEnd="41000">
                                          <p:cBhvr additive="base">
                                            <p:cTn id="48" dur="1000" fill="hold"/>
                                            <p:tgtEl>
                                              <p:spTgt spid="20"/>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14:presetBounceEnd="41000">
                                      <p:stCondLst>
                                        <p:cond delay="500"/>
                                      </p:stCondLst>
                                      <p:childTnLst>
                                        <p:set>
                                          <p:cBhvr>
                                            <p:cTn id="50" dur="1" fill="hold">
                                              <p:stCondLst>
                                                <p:cond delay="0"/>
                                              </p:stCondLst>
                                            </p:cTn>
                                            <p:tgtEl>
                                              <p:spTgt spid="27"/>
                                            </p:tgtEl>
                                            <p:attrNameLst>
                                              <p:attrName>style.visibility</p:attrName>
                                            </p:attrNameLst>
                                          </p:cBhvr>
                                          <p:to>
                                            <p:strVal val="visible"/>
                                          </p:to>
                                        </p:set>
                                        <p:anim calcmode="lin" valueType="num" p14:bounceEnd="41000">
                                          <p:cBhvr additive="base">
                                            <p:cTn id="51" dur="1000" fill="hold"/>
                                            <p:tgtEl>
                                              <p:spTgt spid="27"/>
                                            </p:tgtEl>
                                            <p:attrNameLst>
                                              <p:attrName>ppt_x</p:attrName>
                                            </p:attrNameLst>
                                          </p:cBhvr>
                                          <p:tavLst>
                                            <p:tav tm="0">
                                              <p:val>
                                                <p:strVal val="1+#ppt_w/2"/>
                                              </p:val>
                                            </p:tav>
                                            <p:tav tm="100000">
                                              <p:val>
                                                <p:strVal val="#ppt_x"/>
                                              </p:val>
                                            </p:tav>
                                          </p:tavLst>
                                        </p:anim>
                                        <p:anim calcmode="lin" valueType="num" p14:bounceEnd="41000">
                                          <p:cBhvr additive="base">
                                            <p:cTn id="52" dur="1000" fill="hold"/>
                                            <p:tgtEl>
                                              <p:spTgt spid="27"/>
                                            </p:tgtEl>
                                            <p:attrNameLst>
                                              <p:attrName>ppt_y</p:attrName>
                                            </p:attrNameLst>
                                          </p:cBhvr>
                                          <p:tavLst>
                                            <p:tav tm="0">
                                              <p:val>
                                                <p:strVal val="#ppt_y"/>
                                              </p:val>
                                            </p:tav>
                                            <p:tav tm="100000">
                                              <p:val>
                                                <p:strVal val="#ppt_y"/>
                                              </p:val>
                                            </p:tav>
                                          </p:tavLst>
                                        </p:anim>
                                      </p:childTnLst>
                                    </p:cTn>
                                  </p:par>
                                </p:childTnLst>
                              </p:cTn>
                            </p:par>
                            <p:par>
                              <p:cTn id="53" fill="hold">
                                <p:stCondLst>
                                  <p:cond delay="3535"/>
                                </p:stCondLst>
                                <p:childTnLst>
                                  <p:par>
                                    <p:cTn id="54" presetID="22" presetClass="entr" presetSubtype="8" fill="hold" grpId="0"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P spid="12" grpId="0" animBg="1"/>
          <p:bldP spid="34"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 presetClass="entr" presetSubtype="12"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1000" fill="hold"/>
                                            <p:tgtEl>
                                              <p:spTgt spid="7"/>
                                            </p:tgtEl>
                                            <p:attrNameLst>
                                              <p:attrName>ppt_x</p:attrName>
                                            </p:attrNameLst>
                                          </p:cBhvr>
                                          <p:tavLst>
                                            <p:tav tm="0">
                                              <p:val>
                                                <p:strVal val="0-#ppt_w/2"/>
                                              </p:val>
                                            </p:tav>
                                            <p:tav tm="100000">
                                              <p:val>
                                                <p:strVal val="#ppt_x"/>
                                              </p:val>
                                            </p:tav>
                                          </p:tavLst>
                                        </p:anim>
                                        <p:anim calcmode="lin" valueType="num">
                                          <p:cBhvr additive="base">
                                            <p:cTn id="19" dur="1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1000" fill="hold"/>
                                            <p:tgtEl>
                                              <p:spTgt spid="8"/>
                                            </p:tgtEl>
                                            <p:attrNameLst>
                                              <p:attrName>ppt_x</p:attrName>
                                            </p:attrNameLst>
                                          </p:cBhvr>
                                          <p:tavLst>
                                            <p:tav tm="0">
                                              <p:val>
                                                <p:strVal val="0-#ppt_w/2"/>
                                              </p:val>
                                            </p:tav>
                                            <p:tav tm="100000">
                                              <p:val>
                                                <p:strVal val="#ppt_x"/>
                                              </p:val>
                                            </p:tav>
                                          </p:tavLst>
                                        </p:anim>
                                        <p:anim calcmode="lin" valueType="num">
                                          <p:cBhvr additive="base">
                                            <p:cTn id="23" dur="1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1000" fill="hold"/>
                                            <p:tgtEl>
                                              <p:spTgt spid="9"/>
                                            </p:tgtEl>
                                            <p:attrNameLst>
                                              <p:attrName>ppt_x</p:attrName>
                                            </p:attrNameLst>
                                          </p:cBhvr>
                                          <p:tavLst>
                                            <p:tav tm="0">
                                              <p:val>
                                                <p:strVal val="0-#ppt_w/2"/>
                                              </p:val>
                                            </p:tav>
                                            <p:tav tm="100000">
                                              <p:val>
                                                <p:strVal val="#ppt_x"/>
                                              </p:val>
                                            </p:tav>
                                          </p:tavLst>
                                        </p:anim>
                                        <p:anim calcmode="lin" valueType="num">
                                          <p:cBhvr additive="base">
                                            <p:cTn id="27" dur="1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1000" fill="hold"/>
                                            <p:tgtEl>
                                              <p:spTgt spid="10"/>
                                            </p:tgtEl>
                                            <p:attrNameLst>
                                              <p:attrName>ppt_x</p:attrName>
                                            </p:attrNameLst>
                                          </p:cBhvr>
                                          <p:tavLst>
                                            <p:tav tm="0">
                                              <p:val>
                                                <p:strVal val="0-#ppt_w/2"/>
                                              </p:val>
                                            </p:tav>
                                            <p:tav tm="100000">
                                              <p:val>
                                                <p:strVal val="#ppt_x"/>
                                              </p:val>
                                            </p:tav>
                                          </p:tavLst>
                                        </p:anim>
                                        <p:anim calcmode="lin" valueType="num">
                                          <p:cBhvr additive="base">
                                            <p:cTn id="31" dur="1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1000" fill="hold"/>
                                            <p:tgtEl>
                                              <p:spTgt spid="11"/>
                                            </p:tgtEl>
                                            <p:attrNameLst>
                                              <p:attrName>ppt_x</p:attrName>
                                            </p:attrNameLst>
                                          </p:cBhvr>
                                          <p:tavLst>
                                            <p:tav tm="0">
                                              <p:val>
                                                <p:strVal val="0-#ppt_w/2"/>
                                              </p:val>
                                            </p:tav>
                                            <p:tav tm="100000">
                                              <p:val>
                                                <p:strVal val="#ppt_x"/>
                                              </p:val>
                                            </p:tav>
                                          </p:tavLst>
                                        </p:anim>
                                        <p:anim calcmode="lin" valueType="num">
                                          <p:cBhvr additive="base">
                                            <p:cTn id="35" dur="1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1000" fill="hold"/>
                                            <p:tgtEl>
                                              <p:spTgt spid="12"/>
                                            </p:tgtEl>
                                            <p:attrNameLst>
                                              <p:attrName>ppt_x</p:attrName>
                                            </p:attrNameLst>
                                          </p:cBhvr>
                                          <p:tavLst>
                                            <p:tav tm="0">
                                              <p:val>
                                                <p:strVal val="0-#ppt_w/2"/>
                                              </p:val>
                                            </p:tav>
                                            <p:tav tm="100000">
                                              <p:val>
                                                <p:strVal val="#ppt_x"/>
                                              </p:val>
                                            </p:tav>
                                          </p:tavLst>
                                        </p:anim>
                                        <p:anim calcmode="lin" valueType="num">
                                          <p:cBhvr additive="base">
                                            <p:cTn id="39" dur="1000" fill="hold"/>
                                            <p:tgtEl>
                                              <p:spTgt spid="12"/>
                                            </p:tgtEl>
                                            <p:attrNameLst>
                                              <p:attrName>ppt_y</p:attrName>
                                            </p:attrNameLst>
                                          </p:cBhvr>
                                          <p:tavLst>
                                            <p:tav tm="0">
                                              <p:val>
                                                <p:strVal val="1+#ppt_h/2"/>
                                              </p:val>
                                            </p:tav>
                                            <p:tav tm="100000">
                                              <p:val>
                                                <p:strVal val="#ppt_y"/>
                                              </p:val>
                                            </p:tav>
                                          </p:tavLst>
                                        </p:anim>
                                      </p:childTnLst>
                                    </p:cTn>
                                  </p:par>
                                </p:childTnLst>
                              </p:cTn>
                            </p:par>
                            <p:par>
                              <p:cTn id="40" fill="hold">
                                <p:stCondLst>
                                  <p:cond delay="2035"/>
                                </p:stCondLst>
                                <p:childTnLst>
                                  <p:par>
                                    <p:cTn id="41" presetID="2" presetClass="entr" presetSubtype="2"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1000" fill="hold"/>
                                            <p:tgtEl>
                                              <p:spTgt spid="13"/>
                                            </p:tgtEl>
                                            <p:attrNameLst>
                                              <p:attrName>ppt_x</p:attrName>
                                            </p:attrNameLst>
                                          </p:cBhvr>
                                          <p:tavLst>
                                            <p:tav tm="0">
                                              <p:val>
                                                <p:strVal val="1+#ppt_w/2"/>
                                              </p:val>
                                            </p:tav>
                                            <p:tav tm="100000">
                                              <p:val>
                                                <p:strVal val="#ppt_x"/>
                                              </p:val>
                                            </p:tav>
                                          </p:tavLst>
                                        </p:anim>
                                        <p:anim calcmode="lin" valueType="num">
                                          <p:cBhvr additive="base">
                                            <p:cTn id="44" dur="1000" fill="hold"/>
                                            <p:tgtEl>
                                              <p:spTgt spid="1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25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1000" fill="hold"/>
                                            <p:tgtEl>
                                              <p:spTgt spid="20"/>
                                            </p:tgtEl>
                                            <p:attrNameLst>
                                              <p:attrName>ppt_x</p:attrName>
                                            </p:attrNameLst>
                                          </p:cBhvr>
                                          <p:tavLst>
                                            <p:tav tm="0">
                                              <p:val>
                                                <p:strVal val="1+#ppt_w/2"/>
                                              </p:val>
                                            </p:tav>
                                            <p:tav tm="100000">
                                              <p:val>
                                                <p:strVal val="#ppt_x"/>
                                              </p:val>
                                            </p:tav>
                                          </p:tavLst>
                                        </p:anim>
                                        <p:anim calcmode="lin" valueType="num">
                                          <p:cBhvr additive="base">
                                            <p:cTn id="48" dur="1000" fill="hold"/>
                                            <p:tgtEl>
                                              <p:spTgt spid="20"/>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50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1000" fill="hold"/>
                                            <p:tgtEl>
                                              <p:spTgt spid="27"/>
                                            </p:tgtEl>
                                            <p:attrNameLst>
                                              <p:attrName>ppt_x</p:attrName>
                                            </p:attrNameLst>
                                          </p:cBhvr>
                                          <p:tavLst>
                                            <p:tav tm="0">
                                              <p:val>
                                                <p:strVal val="1+#ppt_w/2"/>
                                              </p:val>
                                            </p:tav>
                                            <p:tav tm="100000">
                                              <p:val>
                                                <p:strVal val="#ppt_x"/>
                                              </p:val>
                                            </p:tav>
                                          </p:tavLst>
                                        </p:anim>
                                        <p:anim calcmode="lin" valueType="num">
                                          <p:cBhvr additive="base">
                                            <p:cTn id="52" dur="1000" fill="hold"/>
                                            <p:tgtEl>
                                              <p:spTgt spid="27"/>
                                            </p:tgtEl>
                                            <p:attrNameLst>
                                              <p:attrName>ppt_y</p:attrName>
                                            </p:attrNameLst>
                                          </p:cBhvr>
                                          <p:tavLst>
                                            <p:tav tm="0">
                                              <p:val>
                                                <p:strVal val="#ppt_y"/>
                                              </p:val>
                                            </p:tav>
                                            <p:tav tm="100000">
                                              <p:val>
                                                <p:strVal val="#ppt_y"/>
                                              </p:val>
                                            </p:tav>
                                          </p:tavLst>
                                        </p:anim>
                                      </p:childTnLst>
                                    </p:cTn>
                                  </p:par>
                                </p:childTnLst>
                              </p:cTn>
                            </p:par>
                            <p:par>
                              <p:cTn id="53" fill="hold">
                                <p:stCondLst>
                                  <p:cond delay="3535"/>
                                </p:stCondLst>
                                <p:childTnLst>
                                  <p:par>
                                    <p:cTn id="54" presetID="22" presetClass="entr" presetSubtype="8" fill="hold" grpId="0"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P spid="12" grpId="0" animBg="1"/>
          <p:bldP spid="34"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sp>
        <p:nvSpPr>
          <p:cNvPr id="7" name="PA_矩形 3"/>
          <p:cNvSpPr/>
          <p:nvPr>
            <p:custDataLst>
              <p:tags r:id="rId1"/>
            </p:custDataLst>
          </p:nvPr>
        </p:nvSpPr>
        <p:spPr>
          <a:xfrm>
            <a:off x="9534915" y="3432630"/>
            <a:ext cx="721825" cy="168712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cs typeface="+mn-ea"/>
              <a:sym typeface="+mn-lt"/>
            </a:endParaRPr>
          </a:p>
        </p:txBody>
      </p:sp>
      <p:sp>
        <p:nvSpPr>
          <p:cNvPr id="8" name="PA_椭圆 4"/>
          <p:cNvSpPr/>
          <p:nvPr>
            <p:custDataLst>
              <p:tags r:id="rId2"/>
            </p:custDataLst>
          </p:nvPr>
        </p:nvSpPr>
        <p:spPr>
          <a:xfrm>
            <a:off x="9534915" y="4758842"/>
            <a:ext cx="721825" cy="721825"/>
          </a:xfrm>
          <a:prstGeom prst="ellips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cs typeface="+mn-ea"/>
              <a:sym typeface="+mn-lt"/>
            </a:endParaRPr>
          </a:p>
        </p:txBody>
      </p:sp>
      <p:sp>
        <p:nvSpPr>
          <p:cNvPr id="9" name="PA_矩形 5"/>
          <p:cNvSpPr/>
          <p:nvPr>
            <p:custDataLst>
              <p:tags r:id="rId3"/>
            </p:custDataLst>
          </p:nvPr>
        </p:nvSpPr>
        <p:spPr>
          <a:xfrm>
            <a:off x="8520920" y="2367081"/>
            <a:ext cx="721825" cy="27526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cs typeface="+mn-ea"/>
              <a:sym typeface="+mn-lt"/>
            </a:endParaRPr>
          </a:p>
        </p:txBody>
      </p:sp>
      <p:sp>
        <p:nvSpPr>
          <p:cNvPr id="10" name="PA_椭圆 6"/>
          <p:cNvSpPr/>
          <p:nvPr>
            <p:custDataLst>
              <p:tags r:id="rId4"/>
            </p:custDataLst>
          </p:nvPr>
        </p:nvSpPr>
        <p:spPr>
          <a:xfrm>
            <a:off x="8520920" y="4758842"/>
            <a:ext cx="721825" cy="7218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cs typeface="+mn-ea"/>
              <a:sym typeface="+mn-lt"/>
            </a:endParaRPr>
          </a:p>
        </p:txBody>
      </p:sp>
      <p:sp>
        <p:nvSpPr>
          <p:cNvPr id="11" name="PA_矩形 7"/>
          <p:cNvSpPr/>
          <p:nvPr>
            <p:custDataLst>
              <p:tags r:id="rId5"/>
            </p:custDataLst>
          </p:nvPr>
        </p:nvSpPr>
        <p:spPr>
          <a:xfrm>
            <a:off x="7506929" y="2791009"/>
            <a:ext cx="721825" cy="232874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cs typeface="+mn-ea"/>
              <a:sym typeface="+mn-lt"/>
            </a:endParaRPr>
          </a:p>
        </p:txBody>
      </p:sp>
      <p:sp>
        <p:nvSpPr>
          <p:cNvPr id="12" name="PA_椭圆 8"/>
          <p:cNvSpPr/>
          <p:nvPr>
            <p:custDataLst>
              <p:tags r:id="rId6"/>
            </p:custDataLst>
          </p:nvPr>
        </p:nvSpPr>
        <p:spPr>
          <a:xfrm>
            <a:off x="7506929" y="4758842"/>
            <a:ext cx="721825" cy="721825"/>
          </a:xfrm>
          <a:prstGeom prst="ellipse">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cs typeface="+mn-ea"/>
              <a:sym typeface="+mn-lt"/>
            </a:endParaRPr>
          </a:p>
        </p:txBody>
      </p:sp>
      <p:sp>
        <p:nvSpPr>
          <p:cNvPr id="13" name="PA_矩形 9"/>
          <p:cNvSpPr/>
          <p:nvPr>
            <p:custDataLst>
              <p:tags r:id="rId7"/>
            </p:custDataLst>
          </p:nvPr>
        </p:nvSpPr>
        <p:spPr>
          <a:xfrm>
            <a:off x="6492937" y="3902392"/>
            <a:ext cx="721825" cy="1217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cs typeface="+mn-ea"/>
              <a:sym typeface="+mn-lt"/>
            </a:endParaRPr>
          </a:p>
        </p:txBody>
      </p:sp>
      <p:sp>
        <p:nvSpPr>
          <p:cNvPr id="14" name="PA_椭圆 10"/>
          <p:cNvSpPr/>
          <p:nvPr>
            <p:custDataLst>
              <p:tags r:id="rId8"/>
            </p:custDataLst>
          </p:nvPr>
        </p:nvSpPr>
        <p:spPr>
          <a:xfrm>
            <a:off x="6492937" y="4758842"/>
            <a:ext cx="721825" cy="7218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cs typeface="+mn-ea"/>
              <a:sym typeface="+mn-lt"/>
            </a:endParaRPr>
          </a:p>
        </p:txBody>
      </p:sp>
      <p:sp>
        <p:nvSpPr>
          <p:cNvPr id="15" name="PA_矩形 11"/>
          <p:cNvSpPr/>
          <p:nvPr>
            <p:custDataLst>
              <p:tags r:id="rId9"/>
            </p:custDataLst>
          </p:nvPr>
        </p:nvSpPr>
        <p:spPr>
          <a:xfrm>
            <a:off x="5478943" y="3432630"/>
            <a:ext cx="721825" cy="16871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cs typeface="+mn-ea"/>
              <a:sym typeface="+mn-lt"/>
            </a:endParaRPr>
          </a:p>
        </p:txBody>
      </p:sp>
      <p:sp>
        <p:nvSpPr>
          <p:cNvPr id="16" name="PA_椭圆 12"/>
          <p:cNvSpPr/>
          <p:nvPr>
            <p:custDataLst>
              <p:tags r:id="rId10"/>
            </p:custDataLst>
          </p:nvPr>
        </p:nvSpPr>
        <p:spPr>
          <a:xfrm>
            <a:off x="5478943" y="4758842"/>
            <a:ext cx="721825" cy="721825"/>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a:solidFill>
                <a:schemeClr val="tx1">
                  <a:lumMod val="75000"/>
                  <a:lumOff val="25000"/>
                </a:schemeClr>
              </a:solidFill>
              <a:cs typeface="+mn-ea"/>
              <a:sym typeface="+mn-lt"/>
            </a:endParaRPr>
          </a:p>
        </p:txBody>
      </p:sp>
      <p:grpSp>
        <p:nvGrpSpPr>
          <p:cNvPr id="17" name="PA_组合 13"/>
          <p:cNvGrpSpPr/>
          <p:nvPr>
            <p:custDataLst>
              <p:tags r:id="rId11"/>
            </p:custDataLst>
          </p:nvPr>
        </p:nvGrpSpPr>
        <p:grpSpPr>
          <a:xfrm>
            <a:off x="9712549" y="4933033"/>
            <a:ext cx="366552" cy="367179"/>
            <a:chOff x="9145588" y="4435475"/>
            <a:chExt cx="464344" cy="465138"/>
          </a:xfrm>
          <a:solidFill>
            <a:schemeClr val="bg1"/>
          </a:solidFill>
        </p:grpSpPr>
        <p:sp>
          <p:nvSpPr>
            <p:cNvPr id="18"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cs typeface="+mn-ea"/>
                <a:sym typeface="+mn-lt"/>
              </a:endParaRPr>
            </a:p>
          </p:txBody>
        </p:sp>
        <p:sp>
          <p:nvSpPr>
            <p:cNvPr id="19"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cs typeface="+mn-ea"/>
                <a:sym typeface="+mn-lt"/>
              </a:endParaRPr>
            </a:p>
          </p:txBody>
        </p:sp>
        <p:sp>
          <p:nvSpPr>
            <p:cNvPr id="20"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cs typeface="+mn-ea"/>
                <a:sym typeface="+mn-lt"/>
              </a:endParaRPr>
            </a:p>
          </p:txBody>
        </p:sp>
        <p:sp>
          <p:nvSpPr>
            <p:cNvPr id="21"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cs typeface="+mn-ea"/>
                <a:sym typeface="+mn-lt"/>
              </a:endParaRPr>
            </a:p>
          </p:txBody>
        </p:sp>
        <p:sp>
          <p:nvSpPr>
            <p:cNvPr id="22"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cs typeface="+mn-ea"/>
                <a:sym typeface="+mn-lt"/>
              </a:endParaRPr>
            </a:p>
          </p:txBody>
        </p:sp>
        <p:sp>
          <p:nvSpPr>
            <p:cNvPr id="23"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cs typeface="+mn-ea"/>
                <a:sym typeface="+mn-lt"/>
              </a:endParaRPr>
            </a:p>
          </p:txBody>
        </p:sp>
        <p:sp>
          <p:nvSpPr>
            <p:cNvPr id="24"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cs typeface="+mn-ea"/>
                <a:sym typeface="+mn-lt"/>
              </a:endParaRPr>
            </a:p>
          </p:txBody>
        </p:sp>
        <p:sp>
          <p:nvSpPr>
            <p:cNvPr id="25"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cs typeface="+mn-ea"/>
                <a:sym typeface="+mn-lt"/>
              </a:endParaRPr>
            </a:p>
          </p:txBody>
        </p:sp>
        <p:sp>
          <p:nvSpPr>
            <p:cNvPr id="26"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cs typeface="+mn-ea"/>
                <a:sym typeface="+mn-lt"/>
              </a:endParaRPr>
            </a:p>
          </p:txBody>
        </p:sp>
      </p:grpSp>
      <p:grpSp>
        <p:nvGrpSpPr>
          <p:cNvPr id="27" name="PA_组合 23"/>
          <p:cNvGrpSpPr/>
          <p:nvPr>
            <p:custDataLst>
              <p:tags r:id="rId12"/>
            </p:custDataLst>
          </p:nvPr>
        </p:nvGrpSpPr>
        <p:grpSpPr>
          <a:xfrm>
            <a:off x="8710148" y="4929673"/>
            <a:ext cx="343368" cy="366552"/>
            <a:chOff x="9159875" y="1647825"/>
            <a:chExt cx="434975" cy="464344"/>
          </a:xfrm>
          <a:solidFill>
            <a:schemeClr val="bg1"/>
          </a:solidFill>
        </p:grpSpPr>
        <p:sp>
          <p:nvSpPr>
            <p:cNvPr id="28"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sp>
          <p:nvSpPr>
            <p:cNvPr id="29"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sp>
          <p:nvSpPr>
            <p:cNvPr id="30"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grpSp>
      <p:grpSp>
        <p:nvGrpSpPr>
          <p:cNvPr id="31" name="PA_组合 27"/>
          <p:cNvGrpSpPr/>
          <p:nvPr>
            <p:custDataLst>
              <p:tags r:id="rId13"/>
            </p:custDataLst>
          </p:nvPr>
        </p:nvGrpSpPr>
        <p:grpSpPr>
          <a:xfrm>
            <a:off x="7683311" y="4965300"/>
            <a:ext cx="367179" cy="308907"/>
            <a:chOff x="5368132" y="2625725"/>
            <a:chExt cx="465138" cy="391319"/>
          </a:xfrm>
          <a:solidFill>
            <a:schemeClr val="bg1"/>
          </a:solidFill>
        </p:grpSpPr>
        <p:sp>
          <p:nvSpPr>
            <p:cNvPr id="32"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sp>
          <p:nvSpPr>
            <p:cNvPr id="33"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sp>
          <p:nvSpPr>
            <p:cNvPr id="34"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grpSp>
      <p:grpSp>
        <p:nvGrpSpPr>
          <p:cNvPr id="35" name="PA_组合 31"/>
          <p:cNvGrpSpPr/>
          <p:nvPr>
            <p:custDataLst>
              <p:tags r:id="rId14"/>
            </p:custDataLst>
          </p:nvPr>
        </p:nvGrpSpPr>
        <p:grpSpPr>
          <a:xfrm>
            <a:off x="6670257" y="4936476"/>
            <a:ext cx="366552" cy="366552"/>
            <a:chOff x="4439444" y="1652588"/>
            <a:chExt cx="464344" cy="464344"/>
          </a:xfrm>
          <a:solidFill>
            <a:schemeClr val="bg1"/>
          </a:solidFill>
        </p:grpSpPr>
        <p:sp>
          <p:nvSpPr>
            <p:cNvPr id="36"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cs typeface="+mn-ea"/>
                <a:sym typeface="+mn-lt"/>
              </a:endParaRPr>
            </a:p>
          </p:txBody>
        </p:sp>
        <p:sp>
          <p:nvSpPr>
            <p:cNvPr id="37"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cs typeface="+mn-ea"/>
                <a:sym typeface="+mn-lt"/>
              </a:endParaRPr>
            </a:p>
          </p:txBody>
        </p:sp>
        <p:sp>
          <p:nvSpPr>
            <p:cNvPr id="38"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cs typeface="+mn-ea"/>
                <a:sym typeface="+mn-lt"/>
              </a:endParaRPr>
            </a:p>
          </p:txBody>
        </p:sp>
      </p:grpSp>
      <p:grpSp>
        <p:nvGrpSpPr>
          <p:cNvPr id="39" name="PA_组合 35"/>
          <p:cNvGrpSpPr/>
          <p:nvPr>
            <p:custDataLst>
              <p:tags r:id="rId15"/>
            </p:custDataLst>
          </p:nvPr>
        </p:nvGrpSpPr>
        <p:grpSpPr>
          <a:xfrm>
            <a:off x="5656578" y="4987770"/>
            <a:ext cx="366552" cy="286349"/>
            <a:chOff x="2581275" y="1710532"/>
            <a:chExt cx="464344" cy="362744"/>
          </a:xfrm>
          <a:solidFill>
            <a:schemeClr val="bg1"/>
          </a:solidFill>
        </p:grpSpPr>
        <p:sp>
          <p:nvSpPr>
            <p:cNvPr id="40"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sp>
          <p:nvSpPr>
            <p:cNvPr id="41"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sp>
          <p:nvSpPr>
            <p:cNvPr id="42"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sp>
          <p:nvSpPr>
            <p:cNvPr id="43"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sp>
          <p:nvSpPr>
            <p:cNvPr id="44"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sp>
          <p:nvSpPr>
            <p:cNvPr id="45"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sp>
          <p:nvSpPr>
            <p:cNvPr id="46"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grpSp>
      <p:sp>
        <p:nvSpPr>
          <p:cNvPr id="47" name="PA_文本框 43"/>
          <p:cNvSpPr txBox="1"/>
          <p:nvPr>
            <p:custDataLst>
              <p:tags r:id="rId16"/>
            </p:custDataLst>
          </p:nvPr>
        </p:nvSpPr>
        <p:spPr>
          <a:xfrm>
            <a:off x="5497612" y="5554827"/>
            <a:ext cx="684483" cy="128177"/>
          </a:xfrm>
          <a:prstGeom prst="rect">
            <a:avLst/>
          </a:prstGeom>
          <a:noFill/>
        </p:spPr>
        <p:txBody>
          <a:bodyPr wrap="none" lIns="0" tIns="0" rIns="0" bIns="0" rtlCol="0">
            <a:spAutoFit/>
          </a:bodyPr>
          <a:lstStyle/>
          <a:p>
            <a:pPr algn="just">
              <a:lnSpc>
                <a:spcPct val="120000"/>
              </a:lnSpc>
            </a:pPr>
            <a:r>
              <a:rPr lang="zh-CN" altLang="en-US" sz="758">
                <a:solidFill>
                  <a:schemeClr val="tx1">
                    <a:lumMod val="75000"/>
                    <a:lumOff val="25000"/>
                  </a:schemeClr>
                </a:solidFill>
                <a:cs typeface="+mn-ea"/>
                <a:sym typeface="+mn-lt"/>
              </a:rPr>
              <a:t>请替换文字内容</a:t>
            </a:r>
            <a:endParaRPr lang="en-GB" sz="758" dirty="0">
              <a:solidFill>
                <a:schemeClr val="tx1">
                  <a:lumMod val="75000"/>
                  <a:lumOff val="25000"/>
                </a:schemeClr>
              </a:solidFill>
              <a:cs typeface="+mn-ea"/>
              <a:sym typeface="+mn-lt"/>
            </a:endParaRPr>
          </a:p>
        </p:txBody>
      </p:sp>
      <p:sp>
        <p:nvSpPr>
          <p:cNvPr id="48" name="PA_文本框 44"/>
          <p:cNvSpPr txBox="1"/>
          <p:nvPr>
            <p:custDataLst>
              <p:tags r:id="rId17"/>
            </p:custDataLst>
          </p:nvPr>
        </p:nvSpPr>
        <p:spPr>
          <a:xfrm>
            <a:off x="6511294" y="5554826"/>
            <a:ext cx="684483" cy="128177"/>
          </a:xfrm>
          <a:prstGeom prst="rect">
            <a:avLst/>
          </a:prstGeom>
          <a:noFill/>
        </p:spPr>
        <p:txBody>
          <a:bodyPr wrap="none" lIns="0" tIns="0" rIns="0" bIns="0" rtlCol="0">
            <a:spAutoFit/>
          </a:bodyPr>
          <a:lstStyle/>
          <a:p>
            <a:pPr algn="just">
              <a:lnSpc>
                <a:spcPct val="120000"/>
              </a:lnSpc>
            </a:pPr>
            <a:r>
              <a:rPr lang="zh-CN" altLang="en-US" sz="758">
                <a:solidFill>
                  <a:schemeClr val="tx1">
                    <a:lumMod val="75000"/>
                    <a:lumOff val="25000"/>
                  </a:schemeClr>
                </a:solidFill>
                <a:cs typeface="+mn-ea"/>
                <a:sym typeface="+mn-lt"/>
              </a:rPr>
              <a:t>请替换文字内容</a:t>
            </a:r>
            <a:endParaRPr lang="en-GB" altLang="zh-CN" sz="758" dirty="0">
              <a:solidFill>
                <a:schemeClr val="tx1">
                  <a:lumMod val="75000"/>
                  <a:lumOff val="25000"/>
                </a:schemeClr>
              </a:solidFill>
              <a:cs typeface="+mn-ea"/>
              <a:sym typeface="+mn-lt"/>
            </a:endParaRPr>
          </a:p>
        </p:txBody>
      </p:sp>
      <p:sp>
        <p:nvSpPr>
          <p:cNvPr id="49" name="PA_文本框 45"/>
          <p:cNvSpPr txBox="1"/>
          <p:nvPr>
            <p:custDataLst>
              <p:tags r:id="rId18"/>
            </p:custDataLst>
          </p:nvPr>
        </p:nvSpPr>
        <p:spPr>
          <a:xfrm>
            <a:off x="7530297" y="5554826"/>
            <a:ext cx="684483" cy="128177"/>
          </a:xfrm>
          <a:prstGeom prst="rect">
            <a:avLst/>
          </a:prstGeom>
          <a:noFill/>
        </p:spPr>
        <p:txBody>
          <a:bodyPr wrap="none" lIns="0" tIns="0" rIns="0" bIns="0" rtlCol="0">
            <a:spAutoFit/>
          </a:bodyPr>
          <a:lstStyle/>
          <a:p>
            <a:pPr algn="just">
              <a:lnSpc>
                <a:spcPct val="120000"/>
              </a:lnSpc>
            </a:pPr>
            <a:r>
              <a:rPr lang="zh-CN" altLang="en-US" sz="758">
                <a:solidFill>
                  <a:schemeClr val="tx1">
                    <a:lumMod val="75000"/>
                    <a:lumOff val="25000"/>
                  </a:schemeClr>
                </a:solidFill>
                <a:cs typeface="+mn-ea"/>
                <a:sym typeface="+mn-lt"/>
              </a:rPr>
              <a:t>请替换文字内容</a:t>
            </a:r>
            <a:endParaRPr lang="en-GB" sz="758" dirty="0">
              <a:solidFill>
                <a:schemeClr val="tx1">
                  <a:lumMod val="75000"/>
                  <a:lumOff val="25000"/>
                </a:schemeClr>
              </a:solidFill>
              <a:cs typeface="+mn-ea"/>
              <a:sym typeface="+mn-lt"/>
            </a:endParaRPr>
          </a:p>
        </p:txBody>
      </p:sp>
      <p:sp>
        <p:nvSpPr>
          <p:cNvPr id="50" name="PA_文本框 46"/>
          <p:cNvSpPr txBox="1"/>
          <p:nvPr>
            <p:custDataLst>
              <p:tags r:id="rId19"/>
            </p:custDataLst>
          </p:nvPr>
        </p:nvSpPr>
        <p:spPr>
          <a:xfrm>
            <a:off x="9553268" y="5551465"/>
            <a:ext cx="684483" cy="128177"/>
          </a:xfrm>
          <a:prstGeom prst="rect">
            <a:avLst/>
          </a:prstGeom>
          <a:noFill/>
        </p:spPr>
        <p:txBody>
          <a:bodyPr wrap="none" lIns="0" tIns="0" rIns="0" bIns="0" rtlCol="0">
            <a:spAutoFit/>
          </a:bodyPr>
          <a:lstStyle/>
          <a:p>
            <a:pPr algn="just">
              <a:lnSpc>
                <a:spcPct val="120000"/>
              </a:lnSpc>
            </a:pPr>
            <a:r>
              <a:rPr lang="zh-CN" altLang="en-US" sz="758">
                <a:solidFill>
                  <a:schemeClr val="tx1">
                    <a:lumMod val="75000"/>
                    <a:lumOff val="25000"/>
                  </a:schemeClr>
                </a:solidFill>
                <a:cs typeface="+mn-ea"/>
                <a:sym typeface="+mn-lt"/>
              </a:rPr>
              <a:t>请替换文字内容</a:t>
            </a:r>
            <a:endParaRPr lang="en-GB" sz="758" dirty="0">
              <a:solidFill>
                <a:schemeClr val="tx1">
                  <a:lumMod val="75000"/>
                  <a:lumOff val="25000"/>
                </a:schemeClr>
              </a:solidFill>
              <a:cs typeface="+mn-ea"/>
              <a:sym typeface="+mn-lt"/>
            </a:endParaRPr>
          </a:p>
        </p:txBody>
      </p:sp>
      <p:sp>
        <p:nvSpPr>
          <p:cNvPr id="51" name="PA_文本框 47"/>
          <p:cNvSpPr txBox="1"/>
          <p:nvPr>
            <p:custDataLst>
              <p:tags r:id="rId20"/>
            </p:custDataLst>
          </p:nvPr>
        </p:nvSpPr>
        <p:spPr>
          <a:xfrm>
            <a:off x="8539589" y="5551871"/>
            <a:ext cx="684483" cy="128177"/>
          </a:xfrm>
          <a:prstGeom prst="rect">
            <a:avLst/>
          </a:prstGeom>
          <a:noFill/>
        </p:spPr>
        <p:txBody>
          <a:bodyPr wrap="none" lIns="0" tIns="0" rIns="0" bIns="0" rtlCol="0">
            <a:spAutoFit/>
          </a:bodyPr>
          <a:lstStyle/>
          <a:p>
            <a:pPr algn="just">
              <a:lnSpc>
                <a:spcPct val="120000"/>
              </a:lnSpc>
            </a:pPr>
            <a:r>
              <a:rPr lang="zh-CN" altLang="en-US" sz="758">
                <a:solidFill>
                  <a:schemeClr val="tx1">
                    <a:lumMod val="75000"/>
                    <a:lumOff val="25000"/>
                  </a:schemeClr>
                </a:solidFill>
                <a:cs typeface="+mn-ea"/>
                <a:sym typeface="+mn-lt"/>
              </a:rPr>
              <a:t>请替换文字内容</a:t>
            </a:r>
            <a:endParaRPr lang="en-GB" sz="758" dirty="0">
              <a:solidFill>
                <a:schemeClr val="tx1">
                  <a:lumMod val="75000"/>
                  <a:lumOff val="25000"/>
                </a:schemeClr>
              </a:solidFill>
              <a:cs typeface="+mn-ea"/>
              <a:sym typeface="+mn-lt"/>
            </a:endParaRPr>
          </a:p>
        </p:txBody>
      </p:sp>
      <p:sp>
        <p:nvSpPr>
          <p:cNvPr id="52" name="PA_文本框 48"/>
          <p:cNvSpPr txBox="1"/>
          <p:nvPr>
            <p:custDataLst>
              <p:tags r:id="rId21"/>
            </p:custDataLst>
          </p:nvPr>
        </p:nvSpPr>
        <p:spPr>
          <a:xfrm>
            <a:off x="8711914" y="1976857"/>
            <a:ext cx="339837" cy="222561"/>
          </a:xfrm>
          <a:prstGeom prst="rect">
            <a:avLst/>
          </a:prstGeom>
          <a:noFill/>
        </p:spPr>
        <p:txBody>
          <a:bodyPr wrap="none" lIns="0" tIns="0" rIns="0" bIns="0" rtlCol="0">
            <a:spAutoFit/>
          </a:bodyPr>
          <a:lstStyle/>
          <a:p>
            <a:pPr algn="just">
              <a:lnSpc>
                <a:spcPct val="120000"/>
              </a:lnSpc>
            </a:pPr>
            <a:r>
              <a:rPr lang="en-US" sz="1327">
                <a:solidFill>
                  <a:schemeClr val="tx1">
                    <a:lumMod val="75000"/>
                    <a:lumOff val="25000"/>
                  </a:schemeClr>
                </a:solidFill>
                <a:cs typeface="+mn-ea"/>
                <a:sym typeface="+mn-lt"/>
              </a:rPr>
              <a:t>96%</a:t>
            </a:r>
            <a:endParaRPr lang="en-GB" sz="1327">
              <a:solidFill>
                <a:schemeClr val="tx1">
                  <a:lumMod val="75000"/>
                  <a:lumOff val="25000"/>
                </a:schemeClr>
              </a:solidFill>
              <a:cs typeface="+mn-ea"/>
              <a:sym typeface="+mn-lt"/>
            </a:endParaRPr>
          </a:p>
        </p:txBody>
      </p:sp>
      <p:sp>
        <p:nvSpPr>
          <p:cNvPr id="53" name="PA_文本框 49"/>
          <p:cNvSpPr txBox="1"/>
          <p:nvPr>
            <p:custDataLst>
              <p:tags r:id="rId22"/>
            </p:custDataLst>
          </p:nvPr>
        </p:nvSpPr>
        <p:spPr>
          <a:xfrm>
            <a:off x="5669936" y="3045638"/>
            <a:ext cx="339837" cy="222561"/>
          </a:xfrm>
          <a:prstGeom prst="rect">
            <a:avLst/>
          </a:prstGeom>
          <a:noFill/>
        </p:spPr>
        <p:txBody>
          <a:bodyPr wrap="none" lIns="0" tIns="0" rIns="0" bIns="0" rtlCol="0">
            <a:spAutoFit/>
          </a:bodyPr>
          <a:lstStyle/>
          <a:p>
            <a:pPr algn="just">
              <a:lnSpc>
                <a:spcPct val="120000"/>
              </a:lnSpc>
            </a:pPr>
            <a:r>
              <a:rPr lang="en-US" sz="1327">
                <a:solidFill>
                  <a:schemeClr val="tx1">
                    <a:lumMod val="75000"/>
                    <a:lumOff val="25000"/>
                  </a:schemeClr>
                </a:solidFill>
                <a:cs typeface="+mn-ea"/>
                <a:sym typeface="+mn-lt"/>
              </a:rPr>
              <a:t>50%</a:t>
            </a:r>
            <a:endParaRPr lang="en-GB" sz="1327">
              <a:solidFill>
                <a:schemeClr val="tx1">
                  <a:lumMod val="75000"/>
                  <a:lumOff val="25000"/>
                </a:schemeClr>
              </a:solidFill>
              <a:cs typeface="+mn-ea"/>
              <a:sym typeface="+mn-lt"/>
            </a:endParaRPr>
          </a:p>
        </p:txBody>
      </p:sp>
      <p:sp>
        <p:nvSpPr>
          <p:cNvPr id="54" name="PA_文本框 50"/>
          <p:cNvSpPr txBox="1"/>
          <p:nvPr>
            <p:custDataLst>
              <p:tags r:id="rId23"/>
            </p:custDataLst>
          </p:nvPr>
        </p:nvSpPr>
        <p:spPr>
          <a:xfrm>
            <a:off x="6682798" y="3550894"/>
            <a:ext cx="339837" cy="222561"/>
          </a:xfrm>
          <a:prstGeom prst="rect">
            <a:avLst/>
          </a:prstGeom>
          <a:noFill/>
        </p:spPr>
        <p:txBody>
          <a:bodyPr wrap="none" lIns="0" tIns="0" rIns="0" bIns="0" rtlCol="0">
            <a:spAutoFit/>
          </a:bodyPr>
          <a:lstStyle/>
          <a:p>
            <a:pPr algn="just">
              <a:lnSpc>
                <a:spcPct val="120000"/>
              </a:lnSpc>
            </a:pPr>
            <a:r>
              <a:rPr lang="en-US" sz="1327">
                <a:solidFill>
                  <a:schemeClr val="tx1">
                    <a:lumMod val="75000"/>
                    <a:lumOff val="25000"/>
                  </a:schemeClr>
                </a:solidFill>
                <a:cs typeface="+mn-ea"/>
                <a:sym typeface="+mn-lt"/>
              </a:rPr>
              <a:t>35%</a:t>
            </a:r>
            <a:endParaRPr lang="en-GB" sz="1327">
              <a:solidFill>
                <a:schemeClr val="tx1">
                  <a:lumMod val="75000"/>
                  <a:lumOff val="25000"/>
                </a:schemeClr>
              </a:solidFill>
              <a:cs typeface="+mn-ea"/>
              <a:sym typeface="+mn-lt"/>
            </a:endParaRPr>
          </a:p>
        </p:txBody>
      </p:sp>
      <p:sp>
        <p:nvSpPr>
          <p:cNvPr id="55" name="PA_文本框 51"/>
          <p:cNvSpPr txBox="1"/>
          <p:nvPr>
            <p:custDataLst>
              <p:tags r:id="rId24"/>
            </p:custDataLst>
          </p:nvPr>
        </p:nvSpPr>
        <p:spPr>
          <a:xfrm>
            <a:off x="9723881" y="3099818"/>
            <a:ext cx="339837" cy="222561"/>
          </a:xfrm>
          <a:prstGeom prst="rect">
            <a:avLst/>
          </a:prstGeom>
          <a:noFill/>
        </p:spPr>
        <p:txBody>
          <a:bodyPr wrap="none" lIns="0" tIns="0" rIns="0" bIns="0" rtlCol="0">
            <a:spAutoFit/>
          </a:bodyPr>
          <a:lstStyle/>
          <a:p>
            <a:pPr algn="just">
              <a:lnSpc>
                <a:spcPct val="120000"/>
              </a:lnSpc>
            </a:pPr>
            <a:r>
              <a:rPr lang="en-US" sz="1327">
                <a:solidFill>
                  <a:schemeClr val="tx1">
                    <a:lumMod val="75000"/>
                    <a:lumOff val="25000"/>
                  </a:schemeClr>
                </a:solidFill>
                <a:cs typeface="+mn-ea"/>
                <a:sym typeface="+mn-lt"/>
              </a:rPr>
              <a:t>46%</a:t>
            </a:r>
            <a:endParaRPr lang="en-GB" sz="1327">
              <a:solidFill>
                <a:schemeClr val="tx1">
                  <a:lumMod val="75000"/>
                  <a:lumOff val="25000"/>
                </a:schemeClr>
              </a:solidFill>
              <a:cs typeface="+mn-ea"/>
              <a:sym typeface="+mn-lt"/>
            </a:endParaRPr>
          </a:p>
        </p:txBody>
      </p:sp>
      <p:sp>
        <p:nvSpPr>
          <p:cNvPr id="56" name="PA_文本框 52"/>
          <p:cNvSpPr txBox="1"/>
          <p:nvPr>
            <p:custDataLst>
              <p:tags r:id="rId25"/>
            </p:custDataLst>
          </p:nvPr>
        </p:nvSpPr>
        <p:spPr>
          <a:xfrm>
            <a:off x="7676932" y="2452189"/>
            <a:ext cx="339837" cy="222561"/>
          </a:xfrm>
          <a:prstGeom prst="rect">
            <a:avLst/>
          </a:prstGeom>
          <a:noFill/>
        </p:spPr>
        <p:txBody>
          <a:bodyPr wrap="none" lIns="0" tIns="0" rIns="0" bIns="0" rtlCol="0">
            <a:spAutoFit/>
          </a:bodyPr>
          <a:lstStyle/>
          <a:p>
            <a:pPr algn="just">
              <a:lnSpc>
                <a:spcPct val="120000"/>
              </a:lnSpc>
            </a:pPr>
            <a:r>
              <a:rPr lang="en-US" sz="1327">
                <a:solidFill>
                  <a:schemeClr val="tx1">
                    <a:lumMod val="75000"/>
                    <a:lumOff val="25000"/>
                  </a:schemeClr>
                </a:solidFill>
                <a:cs typeface="+mn-ea"/>
                <a:sym typeface="+mn-lt"/>
              </a:rPr>
              <a:t>82%</a:t>
            </a:r>
            <a:endParaRPr lang="en-GB" sz="1327">
              <a:solidFill>
                <a:schemeClr val="tx1">
                  <a:lumMod val="75000"/>
                  <a:lumOff val="25000"/>
                </a:schemeClr>
              </a:solidFill>
              <a:cs typeface="+mn-ea"/>
              <a:sym typeface="+mn-lt"/>
            </a:endParaRPr>
          </a:p>
        </p:txBody>
      </p:sp>
      <p:sp>
        <p:nvSpPr>
          <p:cNvPr id="57" name="PA_文本框 53"/>
          <p:cNvSpPr txBox="1"/>
          <p:nvPr>
            <p:custDataLst>
              <p:tags r:id="rId26"/>
            </p:custDataLst>
          </p:nvPr>
        </p:nvSpPr>
        <p:spPr>
          <a:xfrm>
            <a:off x="1860831" y="3169158"/>
            <a:ext cx="1189428" cy="224357"/>
          </a:xfrm>
          <a:prstGeom prst="rect">
            <a:avLst/>
          </a:prstGeom>
          <a:noFill/>
        </p:spPr>
        <p:txBody>
          <a:bodyPr wrap="none" lIns="0" tIns="0" rIns="0" bIns="0" rtlCol="0">
            <a:spAutoFit/>
          </a:bodyPr>
          <a:lstStyle/>
          <a:p>
            <a:pPr>
              <a:lnSpc>
                <a:spcPct val="120000"/>
              </a:lnSpc>
            </a:pPr>
            <a:r>
              <a:rPr lang="zh-CN" altLang="en-US" sz="1327">
                <a:solidFill>
                  <a:schemeClr val="tx1">
                    <a:lumMod val="75000"/>
                    <a:lumOff val="25000"/>
                  </a:schemeClr>
                </a:solidFill>
                <a:cs typeface="+mn-ea"/>
                <a:sym typeface="+mn-lt"/>
              </a:rPr>
              <a:t>请替换文字内容</a:t>
            </a:r>
            <a:endParaRPr lang="en-GB" sz="1327" dirty="0">
              <a:solidFill>
                <a:schemeClr val="tx1">
                  <a:lumMod val="75000"/>
                  <a:lumOff val="25000"/>
                </a:schemeClr>
              </a:solidFill>
              <a:cs typeface="+mn-ea"/>
              <a:sym typeface="+mn-lt"/>
            </a:endParaRPr>
          </a:p>
        </p:txBody>
      </p:sp>
      <p:sp>
        <p:nvSpPr>
          <p:cNvPr id="58" name="PA_文本框 54"/>
          <p:cNvSpPr txBox="1"/>
          <p:nvPr>
            <p:custDataLst>
              <p:tags r:id="rId27"/>
            </p:custDataLst>
          </p:nvPr>
        </p:nvSpPr>
        <p:spPr>
          <a:xfrm>
            <a:off x="1860730" y="3872221"/>
            <a:ext cx="501740" cy="320409"/>
          </a:xfrm>
          <a:prstGeom prst="rect">
            <a:avLst/>
          </a:prstGeom>
          <a:noFill/>
        </p:spPr>
        <p:txBody>
          <a:bodyPr wrap="none" lIns="0" tIns="0" rIns="0" bIns="0" rtlCol="0">
            <a:spAutoFit/>
          </a:bodyPr>
          <a:lstStyle/>
          <a:p>
            <a:pPr>
              <a:lnSpc>
                <a:spcPct val="120000"/>
              </a:lnSpc>
            </a:pPr>
            <a:r>
              <a:rPr lang="en-US" sz="1896" dirty="0">
                <a:solidFill>
                  <a:schemeClr val="tx1">
                    <a:lumMod val="75000"/>
                    <a:lumOff val="25000"/>
                  </a:schemeClr>
                </a:solidFill>
                <a:cs typeface="+mn-ea"/>
                <a:sym typeface="+mn-lt"/>
              </a:rPr>
              <a:t>85%</a:t>
            </a:r>
            <a:endParaRPr lang="en-GB" sz="1896" dirty="0">
              <a:solidFill>
                <a:schemeClr val="tx1">
                  <a:lumMod val="75000"/>
                  <a:lumOff val="25000"/>
                </a:schemeClr>
              </a:solidFill>
              <a:cs typeface="+mn-ea"/>
              <a:sym typeface="+mn-lt"/>
            </a:endParaRPr>
          </a:p>
        </p:txBody>
      </p:sp>
      <p:sp>
        <p:nvSpPr>
          <p:cNvPr id="59" name="PA_矩形 55"/>
          <p:cNvSpPr/>
          <p:nvPr>
            <p:custDataLst>
              <p:tags r:id="rId28"/>
            </p:custDataLst>
          </p:nvPr>
        </p:nvSpPr>
        <p:spPr>
          <a:xfrm>
            <a:off x="1856668" y="3401437"/>
            <a:ext cx="3328339" cy="268150"/>
          </a:xfrm>
          <a:prstGeom prst="rect">
            <a:avLst/>
          </a:prstGeom>
        </p:spPr>
        <p:txBody>
          <a:bodyPr wrap="square" lIns="0" tIns="0" rIns="0" bIns="0">
            <a:spAutoFit/>
          </a:bodyPr>
          <a:lstStyle/>
          <a:p>
            <a:pPr algn="just">
              <a:lnSpc>
                <a:spcPct val="120000"/>
              </a:lnSpc>
            </a:pPr>
            <a:r>
              <a:rPr lang="zh-CN" altLang="en-US" sz="758" dirty="0">
                <a:solidFill>
                  <a:schemeClr val="tx1">
                    <a:lumMod val="75000"/>
                    <a:lumOff val="25000"/>
                  </a:schemeClr>
                </a:solidFill>
                <a:cs typeface="+mn-ea"/>
                <a:sym typeface="+mn-lt"/>
              </a:rPr>
              <a:t>点击添加相关标题文字，点击添加相关标题文字，点击添加相关标题文字，点击添加相关标题文字。</a:t>
            </a:r>
            <a:endParaRPr lang="en-GB" altLang="zh-CN" sz="758" dirty="0">
              <a:solidFill>
                <a:schemeClr val="tx1">
                  <a:lumMod val="75000"/>
                  <a:lumOff val="25000"/>
                </a:schemeClr>
              </a:solidFill>
              <a:cs typeface="+mn-ea"/>
              <a:sym typeface="+mn-lt"/>
            </a:endParaRPr>
          </a:p>
        </p:txBody>
      </p:sp>
      <p:sp>
        <p:nvSpPr>
          <p:cNvPr id="60" name="PA_矩形 56"/>
          <p:cNvSpPr/>
          <p:nvPr>
            <p:custDataLst>
              <p:tags r:id="rId29"/>
            </p:custDataLst>
          </p:nvPr>
        </p:nvSpPr>
        <p:spPr>
          <a:xfrm>
            <a:off x="2355255" y="3922907"/>
            <a:ext cx="1606249" cy="224357"/>
          </a:xfrm>
          <a:prstGeom prst="rect">
            <a:avLst/>
          </a:prstGeom>
        </p:spPr>
        <p:txBody>
          <a:bodyPr wrap="square" lIns="0" tIns="0" rIns="0" bIns="0">
            <a:spAutoFit/>
          </a:bodyPr>
          <a:lstStyle/>
          <a:p>
            <a:pPr>
              <a:lnSpc>
                <a:spcPct val="120000"/>
              </a:lnSpc>
            </a:pPr>
            <a:r>
              <a:rPr lang="zh-CN" altLang="en-US" sz="1327">
                <a:solidFill>
                  <a:schemeClr val="tx1">
                    <a:lumMod val="75000"/>
                    <a:lumOff val="25000"/>
                  </a:schemeClr>
                </a:solidFill>
                <a:cs typeface="+mn-ea"/>
                <a:sym typeface="+mn-lt"/>
              </a:rPr>
              <a:t>请替换文字内容</a:t>
            </a:r>
            <a:endParaRPr lang="en-GB" altLang="zh-CN" sz="1327" dirty="0">
              <a:solidFill>
                <a:schemeClr val="tx1">
                  <a:lumMod val="75000"/>
                  <a:lumOff val="25000"/>
                </a:schemeClr>
              </a:solidFill>
              <a:cs typeface="+mn-ea"/>
              <a:sym typeface="+mn-lt"/>
            </a:endParaRPr>
          </a:p>
        </p:txBody>
      </p:sp>
      <p:sp>
        <p:nvSpPr>
          <p:cNvPr id="61" name="PA_矩形 57"/>
          <p:cNvSpPr/>
          <p:nvPr>
            <p:custDataLst>
              <p:tags r:id="rId30"/>
            </p:custDataLst>
          </p:nvPr>
        </p:nvSpPr>
        <p:spPr>
          <a:xfrm>
            <a:off x="1856667" y="4181036"/>
            <a:ext cx="3328341" cy="268150"/>
          </a:xfrm>
          <a:prstGeom prst="rect">
            <a:avLst/>
          </a:prstGeom>
        </p:spPr>
        <p:txBody>
          <a:bodyPr wrap="square" lIns="0" tIns="0" rIns="0" bIns="0">
            <a:spAutoFit/>
          </a:bodyPr>
          <a:lstStyle/>
          <a:p>
            <a:pPr algn="just">
              <a:lnSpc>
                <a:spcPct val="120000"/>
              </a:lnSpc>
            </a:pPr>
            <a:r>
              <a:rPr lang="zh-CN" altLang="en-US" sz="758" dirty="0">
                <a:solidFill>
                  <a:schemeClr val="tx1">
                    <a:lumMod val="75000"/>
                    <a:lumOff val="25000"/>
                  </a:schemeClr>
                </a:solidFill>
                <a:cs typeface="+mn-ea"/>
                <a:sym typeface="+mn-lt"/>
              </a:rPr>
              <a:t>点击添加相关标题文字，点击添加相关标题文字，点击添加相关标题文字，点击添加相关标题文字。</a:t>
            </a:r>
            <a:endParaRPr lang="en-GB" altLang="zh-CN" sz="758" dirty="0">
              <a:solidFill>
                <a:schemeClr val="tx1">
                  <a:lumMod val="75000"/>
                  <a:lumOff val="25000"/>
                </a:schemeClr>
              </a:solidFill>
              <a:cs typeface="+mn-ea"/>
              <a:sym typeface="+mn-lt"/>
            </a:endParaRPr>
          </a:p>
        </p:txBody>
      </p:sp>
      <p:cxnSp>
        <p:nvCxnSpPr>
          <p:cNvPr id="62" name="PA_直接连接符 58"/>
          <p:cNvCxnSpPr/>
          <p:nvPr>
            <p:custDataLst>
              <p:tags r:id="rId31"/>
            </p:custDataLst>
          </p:nvPr>
        </p:nvCxnSpPr>
        <p:spPr>
          <a:xfrm>
            <a:off x="1927679" y="4636498"/>
            <a:ext cx="324687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63" name="PA_组合 59"/>
          <p:cNvGrpSpPr/>
          <p:nvPr>
            <p:custDataLst>
              <p:tags r:id="rId32"/>
            </p:custDataLst>
          </p:nvPr>
        </p:nvGrpSpPr>
        <p:grpSpPr>
          <a:xfrm>
            <a:off x="1998952" y="4925894"/>
            <a:ext cx="403208" cy="403208"/>
            <a:chOff x="3510757" y="2582069"/>
            <a:chExt cx="464344" cy="464344"/>
          </a:xfrm>
          <a:solidFill>
            <a:schemeClr val="accent4"/>
          </a:solidFill>
        </p:grpSpPr>
        <p:sp>
          <p:nvSpPr>
            <p:cNvPr id="64" name="AutoShape 126"/>
            <p:cNvSpPr>
              <a:spLocks/>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sp>
          <p:nvSpPr>
            <p:cNvPr id="65" name="AutoShape 127"/>
            <p:cNvSpPr>
              <a:spLocks/>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6542" tIns="16542" rIns="16542" bIns="16542" anchor="ctr"/>
            <a:lstStyle/>
            <a:p>
              <a:pPr algn="just" defTabSz="198477" hangingPunct="0">
                <a:lnSpc>
                  <a:spcPct val="120000"/>
                </a:lnSpc>
              </a:pPr>
              <a:endParaRPr lang="en-US" sz="758">
                <a:solidFill>
                  <a:schemeClr val="tx1">
                    <a:lumMod val="75000"/>
                    <a:lumOff val="25000"/>
                  </a:schemeClr>
                </a:solidFill>
                <a:effectLst>
                  <a:outerShdw blurRad="38100" dist="38100" dir="2700000" algn="tl">
                    <a:srgbClr val="000000"/>
                  </a:outerShdw>
                </a:effectLst>
                <a:cs typeface="+mn-ea"/>
                <a:sym typeface="+mn-lt"/>
              </a:endParaRPr>
            </a:p>
          </p:txBody>
        </p:sp>
      </p:grpSp>
      <p:sp>
        <p:nvSpPr>
          <p:cNvPr id="66" name="PA_矩形 62"/>
          <p:cNvSpPr/>
          <p:nvPr>
            <p:custDataLst>
              <p:tags r:id="rId33"/>
            </p:custDataLst>
          </p:nvPr>
        </p:nvSpPr>
        <p:spPr>
          <a:xfrm>
            <a:off x="2504757" y="4901494"/>
            <a:ext cx="2633092" cy="268150"/>
          </a:xfrm>
          <a:prstGeom prst="rect">
            <a:avLst/>
          </a:prstGeom>
        </p:spPr>
        <p:txBody>
          <a:bodyPr wrap="square" lIns="0" tIns="0" rIns="0" bIns="0">
            <a:spAutoFit/>
          </a:bodyPr>
          <a:lstStyle/>
          <a:p>
            <a:pPr algn="just">
              <a:lnSpc>
                <a:spcPct val="120000"/>
              </a:lnSpc>
            </a:pPr>
            <a:r>
              <a:rPr lang="zh-CN" altLang="en-US" sz="758" dirty="0">
                <a:solidFill>
                  <a:schemeClr val="tx1">
                    <a:lumMod val="75000"/>
                    <a:lumOff val="25000"/>
                  </a:schemeClr>
                </a:solidFill>
                <a:cs typeface="+mn-ea"/>
                <a:sym typeface="+mn-lt"/>
              </a:rPr>
              <a:t>点击添加相关标题文字，点击添加相关标题文字，点击添加相关标题文字，点击添加相关标题文字。</a:t>
            </a:r>
            <a:endParaRPr lang="en-GB" altLang="zh-CN" sz="758" dirty="0">
              <a:solidFill>
                <a:schemeClr val="tx1">
                  <a:lumMod val="75000"/>
                  <a:lumOff val="25000"/>
                </a:schemeClr>
              </a:solidFill>
              <a:cs typeface="+mn-ea"/>
              <a:sym typeface="+mn-lt"/>
            </a:endParaRPr>
          </a:p>
        </p:txBody>
      </p:sp>
      <p:sp>
        <p:nvSpPr>
          <p:cNvPr id="67" name="PA_矩形 63"/>
          <p:cNvSpPr/>
          <p:nvPr>
            <p:custDataLst>
              <p:tags r:id="rId34"/>
            </p:custDataLst>
          </p:nvPr>
        </p:nvSpPr>
        <p:spPr>
          <a:xfrm>
            <a:off x="1865953" y="5439846"/>
            <a:ext cx="3271895" cy="268150"/>
          </a:xfrm>
          <a:prstGeom prst="rect">
            <a:avLst/>
          </a:prstGeom>
        </p:spPr>
        <p:txBody>
          <a:bodyPr wrap="square" lIns="0" tIns="0" rIns="0" bIns="0">
            <a:spAutoFit/>
          </a:bodyPr>
          <a:lstStyle/>
          <a:p>
            <a:pPr algn="just">
              <a:lnSpc>
                <a:spcPct val="120000"/>
              </a:lnSpc>
            </a:pPr>
            <a:r>
              <a:rPr lang="zh-CN" altLang="en-US" sz="758" dirty="0">
                <a:solidFill>
                  <a:schemeClr val="tx1">
                    <a:lumMod val="75000"/>
                    <a:lumOff val="25000"/>
                  </a:schemeClr>
                </a:solidFill>
                <a:cs typeface="+mn-ea"/>
                <a:sym typeface="+mn-lt"/>
              </a:rPr>
              <a:t>点击添加相关标题文字，点击添加相关标题文字，点击添加相关标题文字，点击添加相关标题文字。</a:t>
            </a:r>
            <a:endParaRPr lang="en-GB" altLang="zh-CN" sz="758" dirty="0">
              <a:solidFill>
                <a:schemeClr val="tx1">
                  <a:lumMod val="75000"/>
                  <a:lumOff val="25000"/>
                </a:schemeClr>
              </a:solidFill>
              <a:cs typeface="+mn-ea"/>
              <a:sym typeface="+mn-lt"/>
            </a:endParaRPr>
          </a:p>
        </p:txBody>
      </p:sp>
      <p:sp>
        <p:nvSpPr>
          <p:cNvPr id="68" name="矩形 67"/>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1451238329"/>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 presetClass="entr" presetSubtype="4"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ppt_x"/>
                                          </p:val>
                                        </p:tav>
                                        <p:tav tm="100000">
                                          <p:val>
                                            <p:strVal val="#ppt_x"/>
                                          </p:val>
                                        </p:tav>
                                      </p:tavLst>
                                    </p:anim>
                                    <p:anim calcmode="lin" valueType="num">
                                      <p:cBhvr additive="base">
                                        <p:cTn id="19" dur="5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ppt_x"/>
                                          </p:val>
                                        </p:tav>
                                        <p:tav tm="100000">
                                          <p:val>
                                            <p:strVal val="#ppt_x"/>
                                          </p:val>
                                        </p:tav>
                                      </p:tavLst>
                                    </p:anim>
                                    <p:anim calcmode="lin" valueType="num">
                                      <p:cBhvr additive="base">
                                        <p:cTn id="23" dur="5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39"/>
                                        </p:tgtEl>
                                        <p:attrNameLst>
                                          <p:attrName>style.visibility</p:attrName>
                                        </p:attrNameLst>
                                      </p:cBhvr>
                                      <p:to>
                                        <p:strVal val="visible"/>
                                      </p:to>
                                    </p:set>
                                    <p:anim calcmode="lin" valueType="num">
                                      <p:cBhvr additive="base">
                                        <p:cTn id="26" dur="500" fill="hold"/>
                                        <p:tgtEl>
                                          <p:spTgt spid="39"/>
                                        </p:tgtEl>
                                        <p:attrNameLst>
                                          <p:attrName>ppt_x</p:attrName>
                                        </p:attrNameLst>
                                      </p:cBhvr>
                                      <p:tavLst>
                                        <p:tav tm="0">
                                          <p:val>
                                            <p:strVal val="#ppt_x"/>
                                          </p:val>
                                        </p:tav>
                                        <p:tav tm="100000">
                                          <p:val>
                                            <p:strVal val="#ppt_x"/>
                                          </p:val>
                                        </p:tav>
                                      </p:tavLst>
                                    </p:anim>
                                    <p:anim calcmode="lin" valueType="num">
                                      <p:cBhvr additive="base">
                                        <p:cTn id="27" dur="500" fill="hold"/>
                                        <p:tgtEl>
                                          <p:spTgt spid="3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additive="base">
                                        <p:cTn id="30" dur="500" fill="hold"/>
                                        <p:tgtEl>
                                          <p:spTgt spid="47"/>
                                        </p:tgtEl>
                                        <p:attrNameLst>
                                          <p:attrName>ppt_x</p:attrName>
                                        </p:attrNameLst>
                                      </p:cBhvr>
                                      <p:tavLst>
                                        <p:tav tm="0">
                                          <p:val>
                                            <p:strVal val="#ppt_x"/>
                                          </p:val>
                                        </p:tav>
                                        <p:tav tm="100000">
                                          <p:val>
                                            <p:strVal val="#ppt_x"/>
                                          </p:val>
                                        </p:tav>
                                      </p:tavLst>
                                    </p:anim>
                                    <p:anim calcmode="lin" valueType="num">
                                      <p:cBhvr additive="base">
                                        <p:cTn id="31" dur="500" fill="hold"/>
                                        <p:tgtEl>
                                          <p:spTgt spid="4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53"/>
                                        </p:tgtEl>
                                        <p:attrNameLst>
                                          <p:attrName>style.visibility</p:attrName>
                                        </p:attrNameLst>
                                      </p:cBhvr>
                                      <p:to>
                                        <p:strVal val="visible"/>
                                      </p:to>
                                    </p:set>
                                    <p:anim calcmode="lin" valueType="num">
                                      <p:cBhvr additive="base">
                                        <p:cTn id="34" dur="500" fill="hold"/>
                                        <p:tgtEl>
                                          <p:spTgt spid="53"/>
                                        </p:tgtEl>
                                        <p:attrNameLst>
                                          <p:attrName>ppt_x</p:attrName>
                                        </p:attrNameLst>
                                      </p:cBhvr>
                                      <p:tavLst>
                                        <p:tav tm="0">
                                          <p:val>
                                            <p:strVal val="#ppt_x"/>
                                          </p:val>
                                        </p:tav>
                                        <p:tav tm="100000">
                                          <p:val>
                                            <p:strVal val="#ppt_x"/>
                                          </p:val>
                                        </p:tav>
                                      </p:tavLst>
                                    </p:anim>
                                    <p:anim calcmode="lin" valueType="num">
                                      <p:cBhvr additive="base">
                                        <p:cTn id="35" dur="500" fill="hold"/>
                                        <p:tgtEl>
                                          <p:spTgt spid="5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50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50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500"/>
                                  </p:stCondLst>
                                  <p:childTnLst>
                                    <p:set>
                                      <p:cBhvr>
                                        <p:cTn id="45" dur="1" fill="hold">
                                          <p:stCondLst>
                                            <p:cond delay="0"/>
                                          </p:stCondLst>
                                        </p:cTn>
                                        <p:tgtEl>
                                          <p:spTgt spid="35"/>
                                        </p:tgtEl>
                                        <p:attrNameLst>
                                          <p:attrName>style.visibility</p:attrName>
                                        </p:attrNameLst>
                                      </p:cBhvr>
                                      <p:to>
                                        <p:strVal val="visible"/>
                                      </p:to>
                                    </p:set>
                                    <p:anim calcmode="lin" valueType="num">
                                      <p:cBhvr additive="base">
                                        <p:cTn id="46" dur="500" fill="hold"/>
                                        <p:tgtEl>
                                          <p:spTgt spid="35"/>
                                        </p:tgtEl>
                                        <p:attrNameLst>
                                          <p:attrName>ppt_x</p:attrName>
                                        </p:attrNameLst>
                                      </p:cBhvr>
                                      <p:tavLst>
                                        <p:tav tm="0">
                                          <p:val>
                                            <p:strVal val="#ppt_x"/>
                                          </p:val>
                                        </p:tav>
                                        <p:tav tm="100000">
                                          <p:val>
                                            <p:strVal val="#ppt_x"/>
                                          </p:val>
                                        </p:tav>
                                      </p:tavLst>
                                    </p:anim>
                                    <p:anim calcmode="lin" valueType="num">
                                      <p:cBhvr additive="base">
                                        <p:cTn id="47" dur="500" fill="hold"/>
                                        <p:tgtEl>
                                          <p:spTgt spid="3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50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fill="hold"/>
                                        <p:tgtEl>
                                          <p:spTgt spid="48"/>
                                        </p:tgtEl>
                                        <p:attrNameLst>
                                          <p:attrName>ppt_x</p:attrName>
                                        </p:attrNameLst>
                                      </p:cBhvr>
                                      <p:tavLst>
                                        <p:tav tm="0">
                                          <p:val>
                                            <p:strVal val="#ppt_x"/>
                                          </p:val>
                                        </p:tav>
                                        <p:tav tm="100000">
                                          <p:val>
                                            <p:strVal val="#ppt_x"/>
                                          </p:val>
                                        </p:tav>
                                      </p:tavLst>
                                    </p:anim>
                                    <p:anim calcmode="lin" valueType="num">
                                      <p:cBhvr additive="base">
                                        <p:cTn id="51" dur="500" fill="hold"/>
                                        <p:tgtEl>
                                          <p:spTgt spid="4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500"/>
                                  </p:stCondLst>
                                  <p:childTnLst>
                                    <p:set>
                                      <p:cBhvr>
                                        <p:cTn id="53" dur="1" fill="hold">
                                          <p:stCondLst>
                                            <p:cond delay="0"/>
                                          </p:stCondLst>
                                        </p:cTn>
                                        <p:tgtEl>
                                          <p:spTgt spid="54"/>
                                        </p:tgtEl>
                                        <p:attrNameLst>
                                          <p:attrName>style.visibility</p:attrName>
                                        </p:attrNameLst>
                                      </p:cBhvr>
                                      <p:to>
                                        <p:strVal val="visible"/>
                                      </p:to>
                                    </p:set>
                                    <p:anim calcmode="lin" valueType="num">
                                      <p:cBhvr additive="base">
                                        <p:cTn id="54" dur="500" fill="hold"/>
                                        <p:tgtEl>
                                          <p:spTgt spid="54"/>
                                        </p:tgtEl>
                                        <p:attrNameLst>
                                          <p:attrName>ppt_x</p:attrName>
                                        </p:attrNameLst>
                                      </p:cBhvr>
                                      <p:tavLst>
                                        <p:tav tm="0">
                                          <p:val>
                                            <p:strVal val="#ppt_x"/>
                                          </p:val>
                                        </p:tav>
                                        <p:tav tm="100000">
                                          <p:val>
                                            <p:strVal val="#ppt_x"/>
                                          </p:val>
                                        </p:tav>
                                      </p:tavLst>
                                    </p:anim>
                                    <p:anim calcmode="lin" valueType="num">
                                      <p:cBhvr additive="base">
                                        <p:cTn id="55" dur="500" fill="hold"/>
                                        <p:tgtEl>
                                          <p:spTgt spid="5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100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500" fill="hold"/>
                                        <p:tgtEl>
                                          <p:spTgt spid="11"/>
                                        </p:tgtEl>
                                        <p:attrNameLst>
                                          <p:attrName>ppt_x</p:attrName>
                                        </p:attrNameLst>
                                      </p:cBhvr>
                                      <p:tavLst>
                                        <p:tav tm="0">
                                          <p:val>
                                            <p:strVal val="#ppt_x"/>
                                          </p:val>
                                        </p:tav>
                                        <p:tav tm="100000">
                                          <p:val>
                                            <p:strVal val="#ppt_x"/>
                                          </p:val>
                                        </p:tav>
                                      </p:tavLst>
                                    </p:anim>
                                    <p:anim calcmode="lin" valueType="num">
                                      <p:cBhvr additive="base">
                                        <p:cTn id="59" dur="5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100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 fill="hold"/>
                                        <p:tgtEl>
                                          <p:spTgt spid="12"/>
                                        </p:tgtEl>
                                        <p:attrNameLst>
                                          <p:attrName>ppt_x</p:attrName>
                                        </p:attrNameLst>
                                      </p:cBhvr>
                                      <p:tavLst>
                                        <p:tav tm="0">
                                          <p:val>
                                            <p:strVal val="#ppt_x"/>
                                          </p:val>
                                        </p:tav>
                                        <p:tav tm="100000">
                                          <p:val>
                                            <p:strVal val="#ppt_x"/>
                                          </p:val>
                                        </p:tav>
                                      </p:tavLst>
                                    </p:anim>
                                    <p:anim calcmode="lin" valueType="num">
                                      <p:cBhvr additive="base">
                                        <p:cTn id="63" dur="5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100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500" fill="hold"/>
                                        <p:tgtEl>
                                          <p:spTgt spid="31"/>
                                        </p:tgtEl>
                                        <p:attrNameLst>
                                          <p:attrName>ppt_x</p:attrName>
                                        </p:attrNameLst>
                                      </p:cBhvr>
                                      <p:tavLst>
                                        <p:tav tm="0">
                                          <p:val>
                                            <p:strVal val="#ppt_x"/>
                                          </p:val>
                                        </p:tav>
                                        <p:tav tm="100000">
                                          <p:val>
                                            <p:strVal val="#ppt_x"/>
                                          </p:val>
                                        </p:tav>
                                      </p:tavLst>
                                    </p:anim>
                                    <p:anim calcmode="lin" valueType="num">
                                      <p:cBhvr additive="base">
                                        <p:cTn id="67" dur="500" fill="hold"/>
                                        <p:tgtEl>
                                          <p:spTgt spid="31"/>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1000"/>
                                  </p:stCondLst>
                                  <p:childTnLst>
                                    <p:set>
                                      <p:cBhvr>
                                        <p:cTn id="69" dur="1" fill="hold">
                                          <p:stCondLst>
                                            <p:cond delay="0"/>
                                          </p:stCondLst>
                                        </p:cTn>
                                        <p:tgtEl>
                                          <p:spTgt spid="49"/>
                                        </p:tgtEl>
                                        <p:attrNameLst>
                                          <p:attrName>style.visibility</p:attrName>
                                        </p:attrNameLst>
                                      </p:cBhvr>
                                      <p:to>
                                        <p:strVal val="visible"/>
                                      </p:to>
                                    </p:set>
                                    <p:anim calcmode="lin" valueType="num">
                                      <p:cBhvr additive="base">
                                        <p:cTn id="70" dur="500" fill="hold"/>
                                        <p:tgtEl>
                                          <p:spTgt spid="49"/>
                                        </p:tgtEl>
                                        <p:attrNameLst>
                                          <p:attrName>ppt_x</p:attrName>
                                        </p:attrNameLst>
                                      </p:cBhvr>
                                      <p:tavLst>
                                        <p:tav tm="0">
                                          <p:val>
                                            <p:strVal val="#ppt_x"/>
                                          </p:val>
                                        </p:tav>
                                        <p:tav tm="100000">
                                          <p:val>
                                            <p:strVal val="#ppt_x"/>
                                          </p:val>
                                        </p:tav>
                                      </p:tavLst>
                                    </p:anim>
                                    <p:anim calcmode="lin" valueType="num">
                                      <p:cBhvr additive="base">
                                        <p:cTn id="71" dur="500" fill="hold"/>
                                        <p:tgtEl>
                                          <p:spTgt spid="4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1000"/>
                                  </p:stCondLst>
                                  <p:childTnLst>
                                    <p:set>
                                      <p:cBhvr>
                                        <p:cTn id="73" dur="1" fill="hold">
                                          <p:stCondLst>
                                            <p:cond delay="0"/>
                                          </p:stCondLst>
                                        </p:cTn>
                                        <p:tgtEl>
                                          <p:spTgt spid="56"/>
                                        </p:tgtEl>
                                        <p:attrNameLst>
                                          <p:attrName>style.visibility</p:attrName>
                                        </p:attrNameLst>
                                      </p:cBhvr>
                                      <p:to>
                                        <p:strVal val="visible"/>
                                      </p:to>
                                    </p:set>
                                    <p:anim calcmode="lin" valueType="num">
                                      <p:cBhvr additive="base">
                                        <p:cTn id="74" dur="500" fill="hold"/>
                                        <p:tgtEl>
                                          <p:spTgt spid="56"/>
                                        </p:tgtEl>
                                        <p:attrNameLst>
                                          <p:attrName>ppt_x</p:attrName>
                                        </p:attrNameLst>
                                      </p:cBhvr>
                                      <p:tavLst>
                                        <p:tav tm="0">
                                          <p:val>
                                            <p:strVal val="#ppt_x"/>
                                          </p:val>
                                        </p:tav>
                                        <p:tav tm="100000">
                                          <p:val>
                                            <p:strVal val="#ppt_x"/>
                                          </p:val>
                                        </p:tav>
                                      </p:tavLst>
                                    </p:anim>
                                    <p:anim calcmode="lin" valueType="num">
                                      <p:cBhvr additive="base">
                                        <p:cTn id="75" dur="500" fill="hold"/>
                                        <p:tgtEl>
                                          <p:spTgt spid="56"/>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1500"/>
                                  </p:stCondLst>
                                  <p:childTnLst>
                                    <p:set>
                                      <p:cBhvr>
                                        <p:cTn id="77" dur="1" fill="hold">
                                          <p:stCondLst>
                                            <p:cond delay="0"/>
                                          </p:stCondLst>
                                        </p:cTn>
                                        <p:tgtEl>
                                          <p:spTgt spid="9"/>
                                        </p:tgtEl>
                                        <p:attrNameLst>
                                          <p:attrName>style.visibility</p:attrName>
                                        </p:attrNameLst>
                                      </p:cBhvr>
                                      <p:to>
                                        <p:strVal val="visible"/>
                                      </p:to>
                                    </p:set>
                                    <p:anim calcmode="lin" valueType="num">
                                      <p:cBhvr additive="base">
                                        <p:cTn id="78" dur="500" fill="hold"/>
                                        <p:tgtEl>
                                          <p:spTgt spid="9"/>
                                        </p:tgtEl>
                                        <p:attrNameLst>
                                          <p:attrName>ppt_x</p:attrName>
                                        </p:attrNameLst>
                                      </p:cBhvr>
                                      <p:tavLst>
                                        <p:tav tm="0">
                                          <p:val>
                                            <p:strVal val="#ppt_x"/>
                                          </p:val>
                                        </p:tav>
                                        <p:tav tm="100000">
                                          <p:val>
                                            <p:strVal val="#ppt_x"/>
                                          </p:val>
                                        </p:tav>
                                      </p:tavLst>
                                    </p:anim>
                                    <p:anim calcmode="lin" valueType="num">
                                      <p:cBhvr additive="base">
                                        <p:cTn id="79" dur="500" fill="hold"/>
                                        <p:tgtEl>
                                          <p:spTgt spid="9"/>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150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500" fill="hold"/>
                                        <p:tgtEl>
                                          <p:spTgt spid="10"/>
                                        </p:tgtEl>
                                        <p:attrNameLst>
                                          <p:attrName>ppt_x</p:attrName>
                                        </p:attrNameLst>
                                      </p:cBhvr>
                                      <p:tavLst>
                                        <p:tav tm="0">
                                          <p:val>
                                            <p:strVal val="#ppt_x"/>
                                          </p:val>
                                        </p:tav>
                                        <p:tav tm="100000">
                                          <p:val>
                                            <p:strVal val="#ppt_x"/>
                                          </p:val>
                                        </p:tav>
                                      </p:tavLst>
                                    </p:anim>
                                    <p:anim calcmode="lin" valueType="num">
                                      <p:cBhvr additive="base">
                                        <p:cTn id="83" dur="500" fill="hold"/>
                                        <p:tgtEl>
                                          <p:spTgt spid="10"/>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150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500" fill="hold"/>
                                        <p:tgtEl>
                                          <p:spTgt spid="27"/>
                                        </p:tgtEl>
                                        <p:attrNameLst>
                                          <p:attrName>ppt_x</p:attrName>
                                        </p:attrNameLst>
                                      </p:cBhvr>
                                      <p:tavLst>
                                        <p:tav tm="0">
                                          <p:val>
                                            <p:strVal val="#ppt_x"/>
                                          </p:val>
                                        </p:tav>
                                        <p:tav tm="100000">
                                          <p:val>
                                            <p:strVal val="#ppt_x"/>
                                          </p:val>
                                        </p:tav>
                                      </p:tavLst>
                                    </p:anim>
                                    <p:anim calcmode="lin" valueType="num">
                                      <p:cBhvr additive="base">
                                        <p:cTn id="87" dur="500" fill="hold"/>
                                        <p:tgtEl>
                                          <p:spTgt spid="27"/>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1500"/>
                                  </p:stCondLst>
                                  <p:childTnLst>
                                    <p:set>
                                      <p:cBhvr>
                                        <p:cTn id="89" dur="1" fill="hold">
                                          <p:stCondLst>
                                            <p:cond delay="0"/>
                                          </p:stCondLst>
                                        </p:cTn>
                                        <p:tgtEl>
                                          <p:spTgt spid="51"/>
                                        </p:tgtEl>
                                        <p:attrNameLst>
                                          <p:attrName>style.visibility</p:attrName>
                                        </p:attrNameLst>
                                      </p:cBhvr>
                                      <p:to>
                                        <p:strVal val="visible"/>
                                      </p:to>
                                    </p:set>
                                    <p:anim calcmode="lin" valueType="num">
                                      <p:cBhvr additive="base">
                                        <p:cTn id="90" dur="500" fill="hold"/>
                                        <p:tgtEl>
                                          <p:spTgt spid="51"/>
                                        </p:tgtEl>
                                        <p:attrNameLst>
                                          <p:attrName>ppt_x</p:attrName>
                                        </p:attrNameLst>
                                      </p:cBhvr>
                                      <p:tavLst>
                                        <p:tav tm="0">
                                          <p:val>
                                            <p:strVal val="#ppt_x"/>
                                          </p:val>
                                        </p:tav>
                                        <p:tav tm="100000">
                                          <p:val>
                                            <p:strVal val="#ppt_x"/>
                                          </p:val>
                                        </p:tav>
                                      </p:tavLst>
                                    </p:anim>
                                    <p:anim calcmode="lin" valueType="num">
                                      <p:cBhvr additive="base">
                                        <p:cTn id="91" dur="500" fill="hold"/>
                                        <p:tgtEl>
                                          <p:spTgt spid="51"/>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1500"/>
                                  </p:stCondLst>
                                  <p:childTnLst>
                                    <p:set>
                                      <p:cBhvr>
                                        <p:cTn id="93" dur="1" fill="hold">
                                          <p:stCondLst>
                                            <p:cond delay="0"/>
                                          </p:stCondLst>
                                        </p:cTn>
                                        <p:tgtEl>
                                          <p:spTgt spid="52"/>
                                        </p:tgtEl>
                                        <p:attrNameLst>
                                          <p:attrName>style.visibility</p:attrName>
                                        </p:attrNameLst>
                                      </p:cBhvr>
                                      <p:to>
                                        <p:strVal val="visible"/>
                                      </p:to>
                                    </p:set>
                                    <p:anim calcmode="lin" valueType="num">
                                      <p:cBhvr additive="base">
                                        <p:cTn id="94" dur="500" fill="hold"/>
                                        <p:tgtEl>
                                          <p:spTgt spid="52"/>
                                        </p:tgtEl>
                                        <p:attrNameLst>
                                          <p:attrName>ppt_x</p:attrName>
                                        </p:attrNameLst>
                                      </p:cBhvr>
                                      <p:tavLst>
                                        <p:tav tm="0">
                                          <p:val>
                                            <p:strVal val="#ppt_x"/>
                                          </p:val>
                                        </p:tav>
                                        <p:tav tm="100000">
                                          <p:val>
                                            <p:strVal val="#ppt_x"/>
                                          </p:val>
                                        </p:tav>
                                      </p:tavLst>
                                    </p:anim>
                                    <p:anim calcmode="lin" valueType="num">
                                      <p:cBhvr additive="base">
                                        <p:cTn id="95" dur="500" fill="hold"/>
                                        <p:tgtEl>
                                          <p:spTgt spid="52"/>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200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500" fill="hold"/>
                                        <p:tgtEl>
                                          <p:spTgt spid="7"/>
                                        </p:tgtEl>
                                        <p:attrNameLst>
                                          <p:attrName>ppt_x</p:attrName>
                                        </p:attrNameLst>
                                      </p:cBhvr>
                                      <p:tavLst>
                                        <p:tav tm="0">
                                          <p:val>
                                            <p:strVal val="#ppt_x"/>
                                          </p:val>
                                        </p:tav>
                                        <p:tav tm="100000">
                                          <p:val>
                                            <p:strVal val="#ppt_x"/>
                                          </p:val>
                                        </p:tav>
                                      </p:tavLst>
                                    </p:anim>
                                    <p:anim calcmode="lin" valueType="num">
                                      <p:cBhvr additive="base">
                                        <p:cTn id="99" dur="5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200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500" fill="hold"/>
                                        <p:tgtEl>
                                          <p:spTgt spid="8"/>
                                        </p:tgtEl>
                                        <p:attrNameLst>
                                          <p:attrName>ppt_x</p:attrName>
                                        </p:attrNameLst>
                                      </p:cBhvr>
                                      <p:tavLst>
                                        <p:tav tm="0">
                                          <p:val>
                                            <p:strVal val="#ppt_x"/>
                                          </p:val>
                                        </p:tav>
                                        <p:tav tm="100000">
                                          <p:val>
                                            <p:strVal val="#ppt_x"/>
                                          </p:val>
                                        </p:tav>
                                      </p:tavLst>
                                    </p:anim>
                                    <p:anim calcmode="lin" valueType="num">
                                      <p:cBhvr additive="base">
                                        <p:cTn id="103" dur="5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200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500" fill="hold"/>
                                        <p:tgtEl>
                                          <p:spTgt spid="17"/>
                                        </p:tgtEl>
                                        <p:attrNameLst>
                                          <p:attrName>ppt_x</p:attrName>
                                        </p:attrNameLst>
                                      </p:cBhvr>
                                      <p:tavLst>
                                        <p:tav tm="0">
                                          <p:val>
                                            <p:strVal val="#ppt_x"/>
                                          </p:val>
                                        </p:tav>
                                        <p:tav tm="100000">
                                          <p:val>
                                            <p:strVal val="#ppt_x"/>
                                          </p:val>
                                        </p:tav>
                                      </p:tavLst>
                                    </p:anim>
                                    <p:anim calcmode="lin" valueType="num">
                                      <p:cBhvr additive="base">
                                        <p:cTn id="107" dur="500" fill="hold"/>
                                        <p:tgtEl>
                                          <p:spTgt spid="1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2000"/>
                                  </p:stCondLst>
                                  <p:childTnLst>
                                    <p:set>
                                      <p:cBhvr>
                                        <p:cTn id="109" dur="1" fill="hold">
                                          <p:stCondLst>
                                            <p:cond delay="0"/>
                                          </p:stCondLst>
                                        </p:cTn>
                                        <p:tgtEl>
                                          <p:spTgt spid="50"/>
                                        </p:tgtEl>
                                        <p:attrNameLst>
                                          <p:attrName>style.visibility</p:attrName>
                                        </p:attrNameLst>
                                      </p:cBhvr>
                                      <p:to>
                                        <p:strVal val="visible"/>
                                      </p:to>
                                    </p:set>
                                    <p:anim calcmode="lin" valueType="num">
                                      <p:cBhvr additive="base">
                                        <p:cTn id="110" dur="500" fill="hold"/>
                                        <p:tgtEl>
                                          <p:spTgt spid="50"/>
                                        </p:tgtEl>
                                        <p:attrNameLst>
                                          <p:attrName>ppt_x</p:attrName>
                                        </p:attrNameLst>
                                      </p:cBhvr>
                                      <p:tavLst>
                                        <p:tav tm="0">
                                          <p:val>
                                            <p:strVal val="#ppt_x"/>
                                          </p:val>
                                        </p:tav>
                                        <p:tav tm="100000">
                                          <p:val>
                                            <p:strVal val="#ppt_x"/>
                                          </p:val>
                                        </p:tav>
                                      </p:tavLst>
                                    </p:anim>
                                    <p:anim calcmode="lin" valueType="num">
                                      <p:cBhvr additive="base">
                                        <p:cTn id="111" dur="500" fill="hold"/>
                                        <p:tgtEl>
                                          <p:spTgt spid="5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2000"/>
                                  </p:stCondLst>
                                  <p:childTnLst>
                                    <p:set>
                                      <p:cBhvr>
                                        <p:cTn id="113" dur="1" fill="hold">
                                          <p:stCondLst>
                                            <p:cond delay="0"/>
                                          </p:stCondLst>
                                        </p:cTn>
                                        <p:tgtEl>
                                          <p:spTgt spid="55"/>
                                        </p:tgtEl>
                                        <p:attrNameLst>
                                          <p:attrName>style.visibility</p:attrName>
                                        </p:attrNameLst>
                                      </p:cBhvr>
                                      <p:to>
                                        <p:strVal val="visible"/>
                                      </p:to>
                                    </p:set>
                                    <p:anim calcmode="lin" valueType="num">
                                      <p:cBhvr additive="base">
                                        <p:cTn id="114" dur="500" fill="hold"/>
                                        <p:tgtEl>
                                          <p:spTgt spid="55"/>
                                        </p:tgtEl>
                                        <p:attrNameLst>
                                          <p:attrName>ppt_x</p:attrName>
                                        </p:attrNameLst>
                                      </p:cBhvr>
                                      <p:tavLst>
                                        <p:tav tm="0">
                                          <p:val>
                                            <p:strVal val="#ppt_x"/>
                                          </p:val>
                                        </p:tav>
                                        <p:tav tm="100000">
                                          <p:val>
                                            <p:strVal val="#ppt_x"/>
                                          </p:val>
                                        </p:tav>
                                      </p:tavLst>
                                    </p:anim>
                                    <p:anim calcmode="lin" valueType="num">
                                      <p:cBhvr additive="base">
                                        <p:cTn id="115" dur="500" fill="hold"/>
                                        <p:tgtEl>
                                          <p:spTgt spid="55"/>
                                        </p:tgtEl>
                                        <p:attrNameLst>
                                          <p:attrName>ppt_y</p:attrName>
                                        </p:attrNameLst>
                                      </p:cBhvr>
                                      <p:tavLst>
                                        <p:tav tm="0">
                                          <p:val>
                                            <p:strVal val="1+#ppt_h/2"/>
                                          </p:val>
                                        </p:tav>
                                        <p:tav tm="100000">
                                          <p:val>
                                            <p:strVal val="#ppt_y"/>
                                          </p:val>
                                        </p:tav>
                                      </p:tavLst>
                                    </p:anim>
                                  </p:childTnLst>
                                </p:cTn>
                              </p:par>
                              <p:par>
                                <p:cTn id="116" presetID="22" presetClass="entr" presetSubtype="8" fill="hold" grpId="0" nodeType="withEffect">
                                  <p:stCondLst>
                                    <p:cond delay="2500"/>
                                  </p:stCondLst>
                                  <p:childTnLst>
                                    <p:set>
                                      <p:cBhvr>
                                        <p:cTn id="117" dur="1" fill="hold">
                                          <p:stCondLst>
                                            <p:cond delay="0"/>
                                          </p:stCondLst>
                                        </p:cTn>
                                        <p:tgtEl>
                                          <p:spTgt spid="57"/>
                                        </p:tgtEl>
                                        <p:attrNameLst>
                                          <p:attrName>style.visibility</p:attrName>
                                        </p:attrNameLst>
                                      </p:cBhvr>
                                      <p:to>
                                        <p:strVal val="visible"/>
                                      </p:to>
                                    </p:set>
                                    <p:animEffect transition="in" filter="wipe(left)">
                                      <p:cBhvr>
                                        <p:cTn id="118" dur="500"/>
                                        <p:tgtEl>
                                          <p:spTgt spid="57"/>
                                        </p:tgtEl>
                                      </p:cBhvr>
                                    </p:animEffect>
                                  </p:childTnLst>
                                </p:cTn>
                              </p:par>
                              <p:par>
                                <p:cTn id="119" presetID="10" presetClass="entr" presetSubtype="0" fill="hold" grpId="0" nodeType="withEffect">
                                  <p:stCondLst>
                                    <p:cond delay="3000"/>
                                  </p:stCondLst>
                                  <p:childTnLst>
                                    <p:set>
                                      <p:cBhvr>
                                        <p:cTn id="120" dur="1" fill="hold">
                                          <p:stCondLst>
                                            <p:cond delay="0"/>
                                          </p:stCondLst>
                                        </p:cTn>
                                        <p:tgtEl>
                                          <p:spTgt spid="58"/>
                                        </p:tgtEl>
                                        <p:attrNameLst>
                                          <p:attrName>style.visibility</p:attrName>
                                        </p:attrNameLst>
                                      </p:cBhvr>
                                      <p:to>
                                        <p:strVal val="visible"/>
                                      </p:to>
                                    </p:set>
                                    <p:animEffect transition="in" filter="fade">
                                      <p:cBhvr>
                                        <p:cTn id="121" dur="500"/>
                                        <p:tgtEl>
                                          <p:spTgt spid="58"/>
                                        </p:tgtEl>
                                      </p:cBhvr>
                                    </p:animEffect>
                                  </p:childTnLst>
                                </p:cTn>
                              </p:par>
                              <p:par>
                                <p:cTn id="122" presetID="22" presetClass="entr" presetSubtype="8" fill="hold" grpId="0" nodeType="withEffect">
                                  <p:stCondLst>
                                    <p:cond delay="3500"/>
                                  </p:stCondLst>
                                  <p:childTnLst>
                                    <p:set>
                                      <p:cBhvr>
                                        <p:cTn id="123" dur="1" fill="hold">
                                          <p:stCondLst>
                                            <p:cond delay="0"/>
                                          </p:stCondLst>
                                        </p:cTn>
                                        <p:tgtEl>
                                          <p:spTgt spid="59"/>
                                        </p:tgtEl>
                                        <p:attrNameLst>
                                          <p:attrName>style.visibility</p:attrName>
                                        </p:attrNameLst>
                                      </p:cBhvr>
                                      <p:to>
                                        <p:strVal val="visible"/>
                                      </p:to>
                                    </p:set>
                                    <p:animEffect transition="in" filter="wipe(left)">
                                      <p:cBhvr>
                                        <p:cTn id="124" dur="500"/>
                                        <p:tgtEl>
                                          <p:spTgt spid="59"/>
                                        </p:tgtEl>
                                      </p:cBhvr>
                                    </p:animEffect>
                                  </p:childTnLst>
                                </p:cTn>
                              </p:par>
                              <p:par>
                                <p:cTn id="125" presetID="22" presetClass="entr" presetSubtype="8" fill="hold" grpId="0" nodeType="withEffect">
                                  <p:stCondLst>
                                    <p:cond delay="4000"/>
                                  </p:stCondLst>
                                  <p:childTnLst>
                                    <p:set>
                                      <p:cBhvr>
                                        <p:cTn id="126" dur="1" fill="hold">
                                          <p:stCondLst>
                                            <p:cond delay="0"/>
                                          </p:stCondLst>
                                        </p:cTn>
                                        <p:tgtEl>
                                          <p:spTgt spid="60"/>
                                        </p:tgtEl>
                                        <p:attrNameLst>
                                          <p:attrName>style.visibility</p:attrName>
                                        </p:attrNameLst>
                                      </p:cBhvr>
                                      <p:to>
                                        <p:strVal val="visible"/>
                                      </p:to>
                                    </p:set>
                                    <p:animEffect transition="in" filter="wipe(left)">
                                      <p:cBhvr>
                                        <p:cTn id="127" dur="500"/>
                                        <p:tgtEl>
                                          <p:spTgt spid="60"/>
                                        </p:tgtEl>
                                      </p:cBhvr>
                                    </p:animEffect>
                                  </p:childTnLst>
                                </p:cTn>
                              </p:par>
                              <p:par>
                                <p:cTn id="128" presetID="22" presetClass="entr" presetSubtype="8" fill="hold" grpId="0" nodeType="withEffect">
                                  <p:stCondLst>
                                    <p:cond delay="4500"/>
                                  </p:stCondLst>
                                  <p:childTnLst>
                                    <p:set>
                                      <p:cBhvr>
                                        <p:cTn id="129" dur="1" fill="hold">
                                          <p:stCondLst>
                                            <p:cond delay="0"/>
                                          </p:stCondLst>
                                        </p:cTn>
                                        <p:tgtEl>
                                          <p:spTgt spid="61"/>
                                        </p:tgtEl>
                                        <p:attrNameLst>
                                          <p:attrName>style.visibility</p:attrName>
                                        </p:attrNameLst>
                                      </p:cBhvr>
                                      <p:to>
                                        <p:strVal val="visible"/>
                                      </p:to>
                                    </p:set>
                                    <p:animEffect transition="in" filter="wipe(left)">
                                      <p:cBhvr>
                                        <p:cTn id="130" dur="500"/>
                                        <p:tgtEl>
                                          <p:spTgt spid="61"/>
                                        </p:tgtEl>
                                      </p:cBhvr>
                                    </p:animEffect>
                                  </p:childTnLst>
                                </p:cTn>
                              </p:par>
                              <p:par>
                                <p:cTn id="131" presetID="10" presetClass="entr" presetSubtype="0" fill="hold" nodeType="withEffect">
                                  <p:stCondLst>
                                    <p:cond delay="5000"/>
                                  </p:stCondLst>
                                  <p:childTnLst>
                                    <p:set>
                                      <p:cBhvr>
                                        <p:cTn id="132" dur="1" fill="hold">
                                          <p:stCondLst>
                                            <p:cond delay="0"/>
                                          </p:stCondLst>
                                        </p:cTn>
                                        <p:tgtEl>
                                          <p:spTgt spid="63"/>
                                        </p:tgtEl>
                                        <p:attrNameLst>
                                          <p:attrName>style.visibility</p:attrName>
                                        </p:attrNameLst>
                                      </p:cBhvr>
                                      <p:to>
                                        <p:strVal val="visible"/>
                                      </p:to>
                                    </p:set>
                                    <p:animEffect transition="in" filter="fade">
                                      <p:cBhvr>
                                        <p:cTn id="133" dur="500"/>
                                        <p:tgtEl>
                                          <p:spTgt spid="63"/>
                                        </p:tgtEl>
                                      </p:cBhvr>
                                    </p:animEffect>
                                  </p:childTnLst>
                                </p:cTn>
                              </p:par>
                              <p:par>
                                <p:cTn id="134" presetID="22" presetClass="entr" presetSubtype="8" fill="hold" grpId="0" nodeType="withEffect">
                                  <p:stCondLst>
                                    <p:cond delay="5500"/>
                                  </p:stCondLst>
                                  <p:childTnLst>
                                    <p:set>
                                      <p:cBhvr>
                                        <p:cTn id="135" dur="1" fill="hold">
                                          <p:stCondLst>
                                            <p:cond delay="0"/>
                                          </p:stCondLst>
                                        </p:cTn>
                                        <p:tgtEl>
                                          <p:spTgt spid="66"/>
                                        </p:tgtEl>
                                        <p:attrNameLst>
                                          <p:attrName>style.visibility</p:attrName>
                                        </p:attrNameLst>
                                      </p:cBhvr>
                                      <p:to>
                                        <p:strVal val="visible"/>
                                      </p:to>
                                    </p:set>
                                    <p:animEffect transition="in" filter="wipe(left)">
                                      <p:cBhvr>
                                        <p:cTn id="136" dur="500"/>
                                        <p:tgtEl>
                                          <p:spTgt spid="66"/>
                                        </p:tgtEl>
                                      </p:cBhvr>
                                    </p:animEffect>
                                  </p:childTnLst>
                                </p:cTn>
                              </p:par>
                              <p:par>
                                <p:cTn id="137" presetID="22" presetClass="entr" presetSubtype="8" fill="hold" grpId="0" nodeType="withEffect">
                                  <p:stCondLst>
                                    <p:cond delay="6000"/>
                                  </p:stCondLst>
                                  <p:childTnLst>
                                    <p:set>
                                      <p:cBhvr>
                                        <p:cTn id="138" dur="1" fill="hold">
                                          <p:stCondLst>
                                            <p:cond delay="0"/>
                                          </p:stCondLst>
                                        </p:cTn>
                                        <p:tgtEl>
                                          <p:spTgt spid="67"/>
                                        </p:tgtEl>
                                        <p:attrNameLst>
                                          <p:attrName>style.visibility</p:attrName>
                                        </p:attrNameLst>
                                      </p:cBhvr>
                                      <p:to>
                                        <p:strVal val="visible"/>
                                      </p:to>
                                    </p:set>
                                    <p:animEffect transition="in" filter="wipe(left)">
                                      <p:cBhvr>
                                        <p:cTn id="139" dur="500"/>
                                        <p:tgtEl>
                                          <p:spTgt spid="67"/>
                                        </p:tgtEl>
                                      </p:cBhvr>
                                    </p:animEffect>
                                  </p:childTnLst>
                                </p:cTn>
                              </p:par>
                              <p:par>
                                <p:cTn id="140" presetID="22" presetClass="entr" presetSubtype="8" fill="hold" nodeType="withEffect">
                                  <p:stCondLst>
                                    <p:cond delay="6500"/>
                                  </p:stCondLst>
                                  <p:childTnLst>
                                    <p:set>
                                      <p:cBhvr>
                                        <p:cTn id="141" dur="1" fill="hold">
                                          <p:stCondLst>
                                            <p:cond delay="0"/>
                                          </p:stCondLst>
                                        </p:cTn>
                                        <p:tgtEl>
                                          <p:spTgt spid="62"/>
                                        </p:tgtEl>
                                        <p:attrNameLst>
                                          <p:attrName>style.visibility</p:attrName>
                                        </p:attrNameLst>
                                      </p:cBhvr>
                                      <p:to>
                                        <p:strVal val="visible"/>
                                      </p:to>
                                    </p:set>
                                    <p:animEffect transition="in" filter="wipe(left)">
                                      <p:cBhvr>
                                        <p:cTn id="142" dur="500"/>
                                        <p:tgtEl>
                                          <p:spTgt spid="62"/>
                                        </p:tgtEl>
                                      </p:cBhvr>
                                    </p:animEffect>
                                  </p:childTnLst>
                                </p:cTn>
                              </p:par>
                            </p:childTnLst>
                          </p:cTn>
                        </p:par>
                        <p:par>
                          <p:cTn id="143" fill="hold">
                            <p:stCondLst>
                              <p:cond delay="8035"/>
                            </p:stCondLst>
                            <p:childTnLst>
                              <p:par>
                                <p:cTn id="144" presetID="22" presetClass="entr" presetSubtype="8" fill="hold" grpId="0" nodeType="afterEffect">
                                  <p:stCondLst>
                                    <p:cond delay="0"/>
                                  </p:stCondLst>
                                  <p:childTnLst>
                                    <p:set>
                                      <p:cBhvr>
                                        <p:cTn id="145" dur="1" fill="hold">
                                          <p:stCondLst>
                                            <p:cond delay="0"/>
                                          </p:stCondLst>
                                        </p:cTn>
                                        <p:tgtEl>
                                          <p:spTgt spid="68"/>
                                        </p:tgtEl>
                                        <p:attrNameLst>
                                          <p:attrName>style.visibility</p:attrName>
                                        </p:attrNameLst>
                                      </p:cBhvr>
                                      <p:to>
                                        <p:strVal val="visible"/>
                                      </p:to>
                                    </p:set>
                                    <p:animEffect transition="in" filter="wipe(left)">
                                      <p:cBhvr>
                                        <p:cTn id="14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6" grpId="0"/>
      <p:bldP spid="67" grpId="0"/>
      <p:bldP spid="6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982946"/>
            <a:ext cx="12192000" cy="5891957"/>
            <a:chOff x="0" y="982946"/>
            <a:chExt cx="12192000" cy="5891957"/>
          </a:xfrm>
        </p:grpSpPr>
        <p:pic>
          <p:nvPicPr>
            <p:cNvPr id="9" name="图片 8"/>
            <p:cNvPicPr>
              <a:picLocks noChangeAspect="1"/>
            </p:cNvPicPr>
            <p:nvPr/>
          </p:nvPicPr>
          <p:blipFill rotWithShape="1">
            <a:blip r:embed="rId3">
              <a:extLst>
                <a:ext uri="{28A0092B-C50C-407E-A947-70E740481C1C}">
                  <a14:useLocalDpi xmlns:a14="http://schemas.microsoft.com/office/drawing/2010/main" xmlns="" val="0"/>
                </a:ext>
              </a:extLst>
            </a:blip>
            <a:srcRect l="7824" t="22645" r="7824"/>
            <a:stretch/>
          </p:blipFill>
          <p:spPr>
            <a:xfrm>
              <a:off x="0" y="1553028"/>
              <a:ext cx="12192000" cy="5304971"/>
            </a:xfrm>
            <a:prstGeom prst="rect">
              <a:avLst/>
            </a:prstGeom>
          </p:spPr>
        </p:pic>
        <p:sp>
          <p:nvSpPr>
            <p:cNvPr id="10" name="矩形 9"/>
            <p:cNvSpPr/>
            <p:nvPr/>
          </p:nvSpPr>
          <p:spPr>
            <a:xfrm>
              <a:off x="0" y="1553029"/>
              <a:ext cx="12192000" cy="5321874"/>
            </a:xfrm>
            <a:prstGeom prst="rect">
              <a:avLst/>
            </a:prstGeom>
            <a:gradFill>
              <a:gsLst>
                <a:gs pos="0">
                  <a:srgbClr val="263770"/>
                </a:gs>
                <a:gs pos="46494">
                  <a:srgbClr val="1B2447"/>
                </a:gs>
                <a:gs pos="82000">
                  <a:srgbClr val="263770">
                    <a:alpha val="51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a:solidFill>
                  <a:srgbClr val="E6E6E6"/>
                </a:solidFill>
                <a:cs typeface="+mn-ea"/>
                <a:sym typeface="+mn-lt"/>
              </a:endParaRPr>
            </a:p>
          </p:txBody>
        </p:sp>
        <p:sp>
          <p:nvSpPr>
            <p:cNvPr id="11" name="矩形 10"/>
            <p:cNvSpPr/>
            <p:nvPr/>
          </p:nvSpPr>
          <p:spPr>
            <a:xfrm>
              <a:off x="4712403" y="982946"/>
              <a:ext cx="2693598" cy="258460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r>
                <a:rPr lang="en-US" altLang="zh-CN" sz="12000" dirty="0" smtClean="0">
                  <a:cs typeface="+mn-ea"/>
                  <a:sym typeface="+mn-lt"/>
                </a:rPr>
                <a:t>04</a:t>
              </a:r>
              <a:endParaRPr lang="zh-CN" altLang="en-US" sz="12000" dirty="0">
                <a:cs typeface="+mn-ea"/>
                <a:sym typeface="+mn-lt"/>
              </a:endParaRPr>
            </a:p>
          </p:txBody>
        </p:sp>
      </p:grpSp>
      <p:sp>
        <p:nvSpPr>
          <p:cNvPr id="4" name="文本框 3"/>
          <p:cNvSpPr txBox="1"/>
          <p:nvPr/>
        </p:nvSpPr>
        <p:spPr>
          <a:xfrm>
            <a:off x="3601341" y="4493815"/>
            <a:ext cx="4987730" cy="581046"/>
          </a:xfrm>
          <a:prstGeom prst="rect">
            <a:avLst/>
          </a:prstGeom>
          <a:noFill/>
          <a:effectLst/>
        </p:spPr>
        <p:txBody>
          <a:bodyPr wrap="square" lIns="91431" tIns="45715" rIns="91431" bIns="45715" rtlCol="0">
            <a:spAutoFit/>
          </a:bodyPr>
          <a:lstStyle/>
          <a:p>
            <a:pPr lvl="0" algn="ctr">
              <a:lnSpc>
                <a:spcPct val="150000"/>
              </a:lnSpc>
            </a:pPr>
            <a:r>
              <a:rPr lang="zh-CN" altLang="en-US" sz="2400" dirty="0">
                <a:solidFill>
                  <a:schemeClr val="bg1"/>
                </a:solidFill>
                <a:cs typeface="+mn-ea"/>
                <a:sym typeface="+mn-lt"/>
              </a:rPr>
              <a:t>应聘方式</a:t>
            </a:r>
            <a:endParaRPr lang="en-US" altLang="zh-CN" sz="2400" dirty="0">
              <a:solidFill>
                <a:schemeClr val="bg1"/>
              </a:solidFill>
              <a:cs typeface="+mn-ea"/>
              <a:sym typeface="+mn-lt"/>
            </a:endParaRPr>
          </a:p>
        </p:txBody>
      </p:sp>
      <p:sp>
        <p:nvSpPr>
          <p:cNvPr id="5" name="文本框 3"/>
          <p:cNvSpPr txBox="1"/>
          <p:nvPr/>
        </p:nvSpPr>
        <p:spPr>
          <a:xfrm>
            <a:off x="2825089" y="3934937"/>
            <a:ext cx="6540236" cy="707876"/>
          </a:xfrm>
          <a:prstGeom prst="rect">
            <a:avLst/>
          </a:prstGeom>
          <a:noFill/>
          <a:effectLst/>
        </p:spPr>
        <p:txBody>
          <a:bodyPr wrap="square" lIns="91431" tIns="45715" rIns="91431" bIns="45715" rtlCol="0">
            <a:spAutoFit/>
          </a:bodyPr>
          <a:lstStyle/>
          <a:p>
            <a:pPr algn="ctr"/>
            <a:r>
              <a:rPr lang="zh-CN" altLang="en-US" sz="4000" b="1" dirty="0">
                <a:solidFill>
                  <a:schemeClr val="bg1"/>
                </a:solidFill>
                <a:cs typeface="+mn-ea"/>
                <a:sym typeface="+mn-lt"/>
              </a:rPr>
              <a:t>如何加入我们</a:t>
            </a:r>
          </a:p>
        </p:txBody>
      </p:sp>
    </p:spTree>
    <p:extLst>
      <p:ext uri="{BB962C8B-B14F-4D97-AF65-F5344CB8AC3E}">
        <p14:creationId xmlns:p14="http://schemas.microsoft.com/office/powerpoint/2010/main" xmlns="" val="278340719"/>
      </p:ext>
    </p:extLst>
  </p:cSld>
  <p:clrMapOvr>
    <a:masterClrMapping/>
  </p:clrMapOvr>
  <mc:AlternateContent xmlns:mc="http://schemas.openxmlformats.org/markup-compatibility/2006">
    <mc:Choice xmlns:p14="http://schemas.microsoft.com/office/powerpoint/2010/main" xmlns="" Requires="p14">
      <p:transition spd="slow" p14:dur="900" advClick="0" advTm="0">
        <p14:warp dir="in"/>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750"/>
                                        <p:tgtEl>
                                          <p:spTgt spid="5"/>
                                        </p:tgtEl>
                                      </p:cBhvr>
                                    </p:animEffect>
                                    <p:anim calcmode="lin" valueType="num">
                                      <p:cBhvr>
                                        <p:cTn id="8" dur="1750" fill="hold"/>
                                        <p:tgtEl>
                                          <p:spTgt spid="5"/>
                                        </p:tgtEl>
                                        <p:attrNameLst>
                                          <p:attrName>ppt_x</p:attrName>
                                        </p:attrNameLst>
                                      </p:cBhvr>
                                      <p:tavLst>
                                        <p:tav tm="0">
                                          <p:val>
                                            <p:strVal val="#ppt_x"/>
                                          </p:val>
                                        </p:tav>
                                        <p:tav tm="100000">
                                          <p:val>
                                            <p:strVal val="#ppt_x"/>
                                          </p:val>
                                        </p:tav>
                                      </p:tavLst>
                                    </p:anim>
                                    <p:anim calcmode="lin" valueType="num">
                                      <p:cBhvr>
                                        <p:cTn id="9" dur="1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625"/>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4"/>
                                        </p:tgtEl>
                                        <p:attrNameLst>
                                          <p:attrName>ppt_y</p:attrName>
                                        </p:attrNameLst>
                                      </p:cBhvr>
                                      <p:tavLst>
                                        <p:tav tm="0">
                                          <p:val>
                                            <p:strVal val="#ppt_y"/>
                                          </p:val>
                                        </p:tav>
                                        <p:tav tm="100000">
                                          <p:val>
                                            <p:strVal val="#ppt_y"/>
                                          </p:val>
                                        </p:tav>
                                      </p:tavLst>
                                    </p:anim>
                                    <p:anim calcmode="lin" valueType="num">
                                      <p:cBhvr>
                                        <p:cTn id="15"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sp>
        <p:nvSpPr>
          <p:cNvPr id="7" name="矩形 6"/>
          <p:cNvSpPr/>
          <p:nvPr/>
        </p:nvSpPr>
        <p:spPr>
          <a:xfrm>
            <a:off x="1403886" y="2380204"/>
            <a:ext cx="2520000" cy="2879244"/>
          </a:xfrm>
          <a:prstGeom prst="rect">
            <a:avLst/>
          </a:prstGeom>
          <a:blipFill dpi="0" rotWithShape="1">
            <a:blip r:embed="rId3" cstate="email">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cs typeface="+mn-ea"/>
              <a:sym typeface="+mn-lt"/>
            </a:endParaRPr>
          </a:p>
        </p:txBody>
      </p:sp>
      <p:sp>
        <p:nvSpPr>
          <p:cNvPr id="8" name="矩形 7"/>
          <p:cNvSpPr/>
          <p:nvPr/>
        </p:nvSpPr>
        <p:spPr>
          <a:xfrm>
            <a:off x="6443886" y="2380202"/>
            <a:ext cx="2520000" cy="2879246"/>
          </a:xfrm>
          <a:prstGeom prst="rect">
            <a:avLst/>
          </a:prstGeom>
          <a:blipFill dpi="0" rotWithShape="1">
            <a:blip r:embed="rId4" cstate="email">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cs typeface="+mn-ea"/>
              <a:sym typeface="+mn-lt"/>
            </a:endParaRPr>
          </a:p>
        </p:txBody>
      </p:sp>
      <p:sp>
        <p:nvSpPr>
          <p:cNvPr id="9" name="AutoShape 1"/>
          <p:cNvSpPr>
            <a:spLocks/>
          </p:cNvSpPr>
          <p:nvPr/>
        </p:nvSpPr>
        <p:spPr bwMode="auto">
          <a:xfrm>
            <a:off x="3923886" y="5259449"/>
            <a:ext cx="252000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w="25400" cap="flat" cmpd="sng">
            <a:no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10" name="AutoShape 2"/>
          <p:cNvSpPr>
            <a:spLocks/>
          </p:cNvSpPr>
          <p:nvPr/>
        </p:nvSpPr>
        <p:spPr bwMode="auto">
          <a:xfrm>
            <a:off x="8963886" y="2380203"/>
            <a:ext cx="2520000" cy="288852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11" name="AutoShape 4"/>
          <p:cNvSpPr>
            <a:spLocks/>
          </p:cNvSpPr>
          <p:nvPr/>
        </p:nvSpPr>
        <p:spPr bwMode="auto">
          <a:xfrm>
            <a:off x="3923886" y="2380201"/>
            <a:ext cx="2520000" cy="28792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12" name="AutoShape 6"/>
          <p:cNvSpPr>
            <a:spLocks/>
          </p:cNvSpPr>
          <p:nvPr/>
        </p:nvSpPr>
        <p:spPr bwMode="auto">
          <a:xfrm>
            <a:off x="1403886" y="5259449"/>
            <a:ext cx="252000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13" name="AutoShape 7"/>
          <p:cNvSpPr>
            <a:spLocks/>
          </p:cNvSpPr>
          <p:nvPr/>
        </p:nvSpPr>
        <p:spPr bwMode="auto">
          <a:xfrm>
            <a:off x="6443886" y="5259449"/>
            <a:ext cx="252000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w="25400" cap="flat" cmpd="sng">
            <a:no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14" name="AutoShape 8"/>
          <p:cNvSpPr>
            <a:spLocks/>
          </p:cNvSpPr>
          <p:nvPr/>
        </p:nvSpPr>
        <p:spPr bwMode="auto">
          <a:xfrm>
            <a:off x="8963886" y="5259447"/>
            <a:ext cx="2520000" cy="1339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4"/>
          </a:solidFill>
          <a:ln w="25400" cap="flat" cmpd="sng">
            <a:no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cs typeface="+mn-ea"/>
              <a:sym typeface="+mn-lt"/>
            </a:endParaRPr>
          </a:p>
        </p:txBody>
      </p:sp>
      <p:sp>
        <p:nvSpPr>
          <p:cNvPr id="15" name="AutoShape 9"/>
          <p:cNvSpPr>
            <a:spLocks/>
          </p:cNvSpPr>
          <p:nvPr/>
        </p:nvSpPr>
        <p:spPr bwMode="auto">
          <a:xfrm>
            <a:off x="1579169" y="5985568"/>
            <a:ext cx="2103840" cy="3475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tx1">
                    <a:lumMod val="75000"/>
                    <a:lumOff val="25000"/>
                  </a:schemeClr>
                </a:solidFill>
                <a:cs typeface="+mn-ea"/>
                <a:sym typeface="+mn-lt"/>
              </a:rPr>
              <a:t>请替换文字内容，添加相关标题，修改文字内容，也可以直接复制你的内容到此。</a:t>
            </a:r>
          </a:p>
        </p:txBody>
      </p:sp>
      <p:sp>
        <p:nvSpPr>
          <p:cNvPr id="16" name="AutoShape 11"/>
          <p:cNvSpPr>
            <a:spLocks/>
          </p:cNvSpPr>
          <p:nvPr/>
        </p:nvSpPr>
        <p:spPr bwMode="auto">
          <a:xfrm>
            <a:off x="6675147" y="5985568"/>
            <a:ext cx="2105996" cy="3475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tx1">
                    <a:lumMod val="75000"/>
                    <a:lumOff val="25000"/>
                  </a:schemeClr>
                </a:solidFill>
                <a:cs typeface="+mn-ea"/>
                <a:sym typeface="+mn-lt"/>
              </a:rPr>
              <a:t>请替换文字内容，添加相关标题，修改文字内容，也可以直接复制你的内容到此。</a:t>
            </a:r>
          </a:p>
        </p:txBody>
      </p:sp>
      <p:sp>
        <p:nvSpPr>
          <p:cNvPr id="17" name="AutoShape 16"/>
          <p:cNvSpPr>
            <a:spLocks/>
          </p:cNvSpPr>
          <p:nvPr/>
        </p:nvSpPr>
        <p:spPr bwMode="auto">
          <a:xfrm>
            <a:off x="1772294" y="5633915"/>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tx1">
                    <a:lumMod val="75000"/>
                    <a:lumOff val="25000"/>
                  </a:schemeClr>
                </a:solidFill>
                <a:cs typeface="+mn-ea"/>
                <a:sym typeface="+mn-lt"/>
              </a:rPr>
              <a:t>点击请替换文字内容</a:t>
            </a:r>
          </a:p>
        </p:txBody>
      </p:sp>
      <p:sp>
        <p:nvSpPr>
          <p:cNvPr id="18" name="AutoShape 17"/>
          <p:cNvSpPr>
            <a:spLocks/>
          </p:cNvSpPr>
          <p:nvPr/>
        </p:nvSpPr>
        <p:spPr bwMode="auto">
          <a:xfrm>
            <a:off x="6869350" y="5633915"/>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tx1">
                    <a:lumMod val="75000"/>
                    <a:lumOff val="25000"/>
                  </a:schemeClr>
                </a:solidFill>
                <a:cs typeface="+mn-ea"/>
                <a:sym typeface="+mn-lt"/>
              </a:rPr>
              <a:t>点击请替换文字内容</a:t>
            </a:r>
          </a:p>
        </p:txBody>
      </p:sp>
      <p:sp>
        <p:nvSpPr>
          <p:cNvPr id="19" name="AutoShape 9"/>
          <p:cNvSpPr>
            <a:spLocks/>
          </p:cNvSpPr>
          <p:nvPr/>
        </p:nvSpPr>
        <p:spPr bwMode="auto">
          <a:xfrm>
            <a:off x="4104655" y="3640566"/>
            <a:ext cx="2103840" cy="3475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bg1"/>
                </a:solidFill>
                <a:cs typeface="+mn-ea"/>
                <a:sym typeface="+mn-lt"/>
              </a:rPr>
              <a:t>请替换文字内容，添加相关标题，修改文字内容，也可以直接复制你的内容到此。</a:t>
            </a:r>
          </a:p>
        </p:txBody>
      </p:sp>
      <p:sp>
        <p:nvSpPr>
          <p:cNvPr id="20" name="AutoShape 11"/>
          <p:cNvSpPr>
            <a:spLocks/>
          </p:cNvSpPr>
          <p:nvPr/>
        </p:nvSpPr>
        <p:spPr bwMode="auto">
          <a:xfrm>
            <a:off x="9200633" y="3640566"/>
            <a:ext cx="2105996" cy="3475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bg1"/>
                </a:solidFill>
                <a:cs typeface="+mn-ea"/>
                <a:sym typeface="+mn-lt"/>
              </a:rPr>
              <a:t>请替换文字内容，添加相关标题，修改文字内容，也可以直接复制你的内容到此。</a:t>
            </a:r>
          </a:p>
        </p:txBody>
      </p:sp>
      <p:sp>
        <p:nvSpPr>
          <p:cNvPr id="21" name="AutoShape 16"/>
          <p:cNvSpPr>
            <a:spLocks/>
          </p:cNvSpPr>
          <p:nvPr/>
        </p:nvSpPr>
        <p:spPr bwMode="auto">
          <a:xfrm>
            <a:off x="4297780" y="3288913"/>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solidFill>
                <a:cs typeface="+mn-ea"/>
                <a:sym typeface="+mn-lt"/>
              </a:rPr>
              <a:t>点击请替换文字内容</a:t>
            </a:r>
          </a:p>
        </p:txBody>
      </p:sp>
      <p:sp>
        <p:nvSpPr>
          <p:cNvPr id="22" name="AutoShape 17"/>
          <p:cNvSpPr>
            <a:spLocks/>
          </p:cNvSpPr>
          <p:nvPr/>
        </p:nvSpPr>
        <p:spPr bwMode="auto">
          <a:xfrm>
            <a:off x="9394836" y="3288913"/>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solidFill>
                <a:cs typeface="+mn-ea"/>
                <a:sym typeface="+mn-lt"/>
              </a:rPr>
              <a:t>点击请替换文字内容</a:t>
            </a:r>
          </a:p>
        </p:txBody>
      </p:sp>
      <p:sp>
        <p:nvSpPr>
          <p:cNvPr id="23" name="AutoShape 11"/>
          <p:cNvSpPr>
            <a:spLocks/>
          </p:cNvSpPr>
          <p:nvPr/>
        </p:nvSpPr>
        <p:spPr bwMode="auto">
          <a:xfrm>
            <a:off x="1348919" y="1663722"/>
            <a:ext cx="10160910" cy="3475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tx1">
                    <a:lumMod val="75000"/>
                    <a:lumOff val="25000"/>
                  </a:schemeClr>
                </a:solidFill>
                <a:cs typeface="+mn-ea"/>
                <a:sym typeface="+mn-lt"/>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24" name="AutoShape 17"/>
          <p:cNvSpPr>
            <a:spLocks/>
          </p:cNvSpPr>
          <p:nvPr/>
        </p:nvSpPr>
        <p:spPr bwMode="auto">
          <a:xfrm>
            <a:off x="5570579" y="1312069"/>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tx1">
                    <a:lumMod val="75000"/>
                    <a:lumOff val="25000"/>
                  </a:schemeClr>
                </a:solidFill>
                <a:cs typeface="+mn-ea"/>
                <a:sym typeface="+mn-lt"/>
              </a:rPr>
              <a:t>点击请替换文字内容</a:t>
            </a:r>
          </a:p>
        </p:txBody>
      </p:sp>
      <p:sp>
        <p:nvSpPr>
          <p:cNvPr id="25" name="矩形 24"/>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1732202533"/>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 presetClass="entr" presetSubtype="2"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1+#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1535"/>
                            </p:stCondLst>
                            <p:childTnLst>
                              <p:par>
                                <p:cTn id="21" presetID="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1+#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2035"/>
                            </p:stCondLst>
                            <p:childTnLst>
                              <p:par>
                                <p:cTn id="26" presetID="2" presetClass="entr" presetSubtype="2"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1+#ppt_w/2"/>
                                          </p:val>
                                        </p:tav>
                                        <p:tav tm="100000">
                                          <p:val>
                                            <p:strVal val="#ppt_x"/>
                                          </p:val>
                                        </p:tav>
                                      </p:tavLst>
                                    </p:anim>
                                    <p:anim calcmode="lin" valueType="num">
                                      <p:cBhvr additive="base">
                                        <p:cTn id="29" dur="500" fill="hold"/>
                                        <p:tgtEl>
                                          <p:spTgt spid="8"/>
                                        </p:tgtEl>
                                        <p:attrNameLst>
                                          <p:attrName>ppt_y</p:attrName>
                                        </p:attrNameLst>
                                      </p:cBhvr>
                                      <p:tavLst>
                                        <p:tav tm="0">
                                          <p:val>
                                            <p:strVal val="#ppt_y"/>
                                          </p:val>
                                        </p:tav>
                                        <p:tav tm="100000">
                                          <p:val>
                                            <p:strVal val="#ppt_y"/>
                                          </p:val>
                                        </p:tav>
                                      </p:tavLst>
                                    </p:anim>
                                  </p:childTnLst>
                                </p:cTn>
                              </p:par>
                            </p:childTnLst>
                          </p:cTn>
                        </p:par>
                        <p:par>
                          <p:cTn id="30" fill="hold">
                            <p:stCondLst>
                              <p:cond delay="2535"/>
                            </p:stCondLst>
                            <p:childTnLst>
                              <p:par>
                                <p:cTn id="31" presetID="2" presetClass="entr" presetSubtype="2"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1+#ppt_w/2"/>
                                          </p:val>
                                        </p:tav>
                                        <p:tav tm="100000">
                                          <p:val>
                                            <p:strVal val="#ppt_x"/>
                                          </p:val>
                                        </p:tav>
                                      </p:tavLst>
                                    </p:anim>
                                    <p:anim calcmode="lin" valueType="num">
                                      <p:cBhvr additive="base">
                                        <p:cTn id="34" dur="500" fill="hold"/>
                                        <p:tgtEl>
                                          <p:spTgt spid="10"/>
                                        </p:tgtEl>
                                        <p:attrNameLst>
                                          <p:attrName>ppt_y</p:attrName>
                                        </p:attrNameLst>
                                      </p:cBhvr>
                                      <p:tavLst>
                                        <p:tav tm="0">
                                          <p:val>
                                            <p:strVal val="#ppt_y"/>
                                          </p:val>
                                        </p:tav>
                                        <p:tav tm="100000">
                                          <p:val>
                                            <p:strVal val="#ppt_y"/>
                                          </p:val>
                                        </p:tav>
                                      </p:tavLst>
                                    </p:anim>
                                  </p:childTnLst>
                                </p:cTn>
                              </p:par>
                            </p:childTnLst>
                          </p:cTn>
                        </p:par>
                        <p:par>
                          <p:cTn id="35" fill="hold">
                            <p:stCondLst>
                              <p:cond delay="3035"/>
                            </p:stCondLst>
                            <p:childTnLst>
                              <p:par>
                                <p:cTn id="36" presetID="2" presetClass="entr" presetSubtype="2"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1+#ppt_w/2"/>
                                          </p:val>
                                        </p:tav>
                                        <p:tav tm="100000">
                                          <p:val>
                                            <p:strVal val="#ppt_x"/>
                                          </p:val>
                                        </p:tav>
                                      </p:tavLst>
                                    </p:anim>
                                    <p:anim calcmode="lin" valueType="num">
                                      <p:cBhvr additive="base">
                                        <p:cTn id="39" dur="500" fill="hold"/>
                                        <p:tgtEl>
                                          <p:spTgt spid="17"/>
                                        </p:tgtEl>
                                        <p:attrNameLst>
                                          <p:attrName>ppt_y</p:attrName>
                                        </p:attrNameLst>
                                      </p:cBhvr>
                                      <p:tavLst>
                                        <p:tav tm="0">
                                          <p:val>
                                            <p:strVal val="#ppt_y"/>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anim calcmode="lin" valueType="num">
                                      <p:cBhvr>
                                        <p:cTn id="43" dur="500" fill="hold"/>
                                        <p:tgtEl>
                                          <p:spTgt spid="15"/>
                                        </p:tgtEl>
                                        <p:attrNameLst>
                                          <p:attrName>ppt_x</p:attrName>
                                        </p:attrNameLst>
                                      </p:cBhvr>
                                      <p:tavLst>
                                        <p:tav tm="0">
                                          <p:val>
                                            <p:strVal val="#ppt_x"/>
                                          </p:val>
                                        </p:tav>
                                        <p:tav tm="100000">
                                          <p:val>
                                            <p:strVal val="#ppt_x"/>
                                          </p:val>
                                        </p:tav>
                                      </p:tavLst>
                                    </p:anim>
                                    <p:anim calcmode="lin" valueType="num">
                                      <p:cBhvr>
                                        <p:cTn id="44" dur="500" fill="hold"/>
                                        <p:tgtEl>
                                          <p:spTgt spid="15"/>
                                        </p:tgtEl>
                                        <p:attrNameLst>
                                          <p:attrName>ppt_y</p:attrName>
                                        </p:attrNameLst>
                                      </p:cBhvr>
                                      <p:tavLst>
                                        <p:tav tm="0">
                                          <p:val>
                                            <p:strVal val="#ppt_y+.1"/>
                                          </p:val>
                                        </p:tav>
                                        <p:tav tm="100000">
                                          <p:val>
                                            <p:strVal val="#ppt_y"/>
                                          </p:val>
                                        </p:tav>
                                      </p:tavLst>
                                    </p:anim>
                                  </p:childTnLst>
                                </p:cTn>
                              </p:par>
                            </p:childTnLst>
                          </p:cTn>
                        </p:par>
                        <p:par>
                          <p:cTn id="45" fill="hold">
                            <p:stCondLst>
                              <p:cond delay="3535"/>
                            </p:stCondLst>
                            <p:childTnLst>
                              <p:par>
                                <p:cTn id="46" presetID="2" presetClass="entr" presetSubtype="2"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1+#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anim calcmode="lin" valueType="num">
                                      <p:cBhvr>
                                        <p:cTn id="53" dur="500" fill="hold"/>
                                        <p:tgtEl>
                                          <p:spTgt spid="16"/>
                                        </p:tgtEl>
                                        <p:attrNameLst>
                                          <p:attrName>ppt_x</p:attrName>
                                        </p:attrNameLst>
                                      </p:cBhvr>
                                      <p:tavLst>
                                        <p:tav tm="0">
                                          <p:val>
                                            <p:strVal val="#ppt_x"/>
                                          </p:val>
                                        </p:tav>
                                        <p:tav tm="100000">
                                          <p:val>
                                            <p:strVal val="#ppt_x"/>
                                          </p:val>
                                        </p:tav>
                                      </p:tavLst>
                                    </p:anim>
                                    <p:anim calcmode="lin" valueType="num">
                                      <p:cBhvr>
                                        <p:cTn id="54" dur="500" fill="hold"/>
                                        <p:tgtEl>
                                          <p:spTgt spid="16"/>
                                        </p:tgtEl>
                                        <p:attrNameLst>
                                          <p:attrName>ppt_y</p:attrName>
                                        </p:attrNameLst>
                                      </p:cBhvr>
                                      <p:tavLst>
                                        <p:tav tm="0">
                                          <p:val>
                                            <p:strVal val="#ppt_y+.1"/>
                                          </p:val>
                                        </p:tav>
                                        <p:tav tm="100000">
                                          <p:val>
                                            <p:strVal val="#ppt_y"/>
                                          </p:val>
                                        </p:tav>
                                      </p:tavLst>
                                    </p:anim>
                                  </p:childTnLst>
                                </p:cTn>
                              </p:par>
                            </p:childTnLst>
                          </p:cTn>
                        </p:par>
                        <p:par>
                          <p:cTn id="55" fill="hold">
                            <p:stCondLst>
                              <p:cond delay="4035"/>
                            </p:stCondLst>
                            <p:childTnLst>
                              <p:par>
                                <p:cTn id="56" presetID="2" presetClass="entr" presetSubtype="2" fill="hold" nodeType="after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500" fill="hold"/>
                                        <p:tgtEl>
                                          <p:spTgt spid="12"/>
                                        </p:tgtEl>
                                        <p:attrNameLst>
                                          <p:attrName>ppt_x</p:attrName>
                                        </p:attrNameLst>
                                      </p:cBhvr>
                                      <p:tavLst>
                                        <p:tav tm="0">
                                          <p:val>
                                            <p:strVal val="1+#ppt_w/2"/>
                                          </p:val>
                                        </p:tav>
                                        <p:tav tm="100000">
                                          <p:val>
                                            <p:strVal val="#ppt_x"/>
                                          </p:val>
                                        </p:tav>
                                      </p:tavLst>
                                    </p:anim>
                                    <p:anim calcmode="lin" valueType="num">
                                      <p:cBhvr additive="base">
                                        <p:cTn id="59" dur="500" fill="hold"/>
                                        <p:tgtEl>
                                          <p:spTgt spid="12"/>
                                        </p:tgtEl>
                                        <p:attrNameLst>
                                          <p:attrName>ppt_y</p:attrName>
                                        </p:attrNameLst>
                                      </p:cBhvr>
                                      <p:tavLst>
                                        <p:tav tm="0">
                                          <p:val>
                                            <p:strVal val="#ppt_y"/>
                                          </p:val>
                                        </p:tav>
                                        <p:tav tm="100000">
                                          <p:val>
                                            <p:strVal val="#ppt_y"/>
                                          </p:val>
                                        </p:tav>
                                      </p:tavLst>
                                    </p:anim>
                                  </p:childTnLst>
                                </p:cTn>
                              </p:par>
                            </p:childTnLst>
                          </p:cTn>
                        </p:par>
                        <p:par>
                          <p:cTn id="60" fill="hold">
                            <p:stCondLst>
                              <p:cond delay="4535"/>
                            </p:stCondLst>
                            <p:childTnLst>
                              <p:par>
                                <p:cTn id="61" presetID="2" presetClass="entr" presetSubtype="2" fill="hold" nodeType="after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500" fill="hold"/>
                                        <p:tgtEl>
                                          <p:spTgt spid="9"/>
                                        </p:tgtEl>
                                        <p:attrNameLst>
                                          <p:attrName>ppt_x</p:attrName>
                                        </p:attrNameLst>
                                      </p:cBhvr>
                                      <p:tavLst>
                                        <p:tav tm="0">
                                          <p:val>
                                            <p:strVal val="1+#ppt_w/2"/>
                                          </p:val>
                                        </p:tav>
                                        <p:tav tm="100000">
                                          <p:val>
                                            <p:strVal val="#ppt_x"/>
                                          </p:val>
                                        </p:tav>
                                      </p:tavLst>
                                    </p:anim>
                                    <p:anim calcmode="lin" valueType="num">
                                      <p:cBhvr additive="base">
                                        <p:cTn id="64" dur="500" fill="hold"/>
                                        <p:tgtEl>
                                          <p:spTgt spid="9"/>
                                        </p:tgtEl>
                                        <p:attrNameLst>
                                          <p:attrName>ppt_y</p:attrName>
                                        </p:attrNameLst>
                                      </p:cBhvr>
                                      <p:tavLst>
                                        <p:tav tm="0">
                                          <p:val>
                                            <p:strVal val="#ppt_y"/>
                                          </p:val>
                                        </p:tav>
                                        <p:tav tm="100000">
                                          <p:val>
                                            <p:strVal val="#ppt_y"/>
                                          </p:val>
                                        </p:tav>
                                      </p:tavLst>
                                    </p:anim>
                                  </p:childTnLst>
                                </p:cTn>
                              </p:par>
                            </p:childTnLst>
                          </p:cTn>
                        </p:par>
                        <p:par>
                          <p:cTn id="65" fill="hold">
                            <p:stCondLst>
                              <p:cond delay="5035"/>
                            </p:stCondLst>
                            <p:childTnLst>
                              <p:par>
                                <p:cTn id="66" presetID="2" presetClass="entr" presetSubtype="2" fill="hold" nodeType="afterEffect">
                                  <p:stCondLst>
                                    <p:cond delay="0"/>
                                  </p:stCondLst>
                                  <p:childTnLst>
                                    <p:set>
                                      <p:cBhvr>
                                        <p:cTn id="67" dur="1" fill="hold">
                                          <p:stCondLst>
                                            <p:cond delay="0"/>
                                          </p:stCondLst>
                                        </p:cTn>
                                        <p:tgtEl>
                                          <p:spTgt spid="13"/>
                                        </p:tgtEl>
                                        <p:attrNameLst>
                                          <p:attrName>style.visibility</p:attrName>
                                        </p:attrNameLst>
                                      </p:cBhvr>
                                      <p:to>
                                        <p:strVal val="visible"/>
                                      </p:to>
                                    </p:set>
                                    <p:anim calcmode="lin" valueType="num">
                                      <p:cBhvr additive="base">
                                        <p:cTn id="68" dur="500" fill="hold"/>
                                        <p:tgtEl>
                                          <p:spTgt spid="13"/>
                                        </p:tgtEl>
                                        <p:attrNameLst>
                                          <p:attrName>ppt_x</p:attrName>
                                        </p:attrNameLst>
                                      </p:cBhvr>
                                      <p:tavLst>
                                        <p:tav tm="0">
                                          <p:val>
                                            <p:strVal val="1+#ppt_w/2"/>
                                          </p:val>
                                        </p:tav>
                                        <p:tav tm="100000">
                                          <p:val>
                                            <p:strVal val="#ppt_x"/>
                                          </p:val>
                                        </p:tav>
                                      </p:tavLst>
                                    </p:anim>
                                    <p:anim calcmode="lin" valueType="num">
                                      <p:cBhvr additive="base">
                                        <p:cTn id="69" dur="500" fill="hold"/>
                                        <p:tgtEl>
                                          <p:spTgt spid="13"/>
                                        </p:tgtEl>
                                        <p:attrNameLst>
                                          <p:attrName>ppt_y</p:attrName>
                                        </p:attrNameLst>
                                      </p:cBhvr>
                                      <p:tavLst>
                                        <p:tav tm="0">
                                          <p:val>
                                            <p:strVal val="#ppt_y"/>
                                          </p:val>
                                        </p:tav>
                                        <p:tav tm="100000">
                                          <p:val>
                                            <p:strVal val="#ppt_y"/>
                                          </p:val>
                                        </p:tav>
                                      </p:tavLst>
                                    </p:anim>
                                  </p:childTnLst>
                                </p:cTn>
                              </p:par>
                            </p:childTnLst>
                          </p:cTn>
                        </p:par>
                        <p:par>
                          <p:cTn id="70" fill="hold">
                            <p:stCondLst>
                              <p:cond delay="5535"/>
                            </p:stCondLst>
                            <p:childTnLst>
                              <p:par>
                                <p:cTn id="71" presetID="2" presetClass="entr" presetSubtype="2"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1+#ppt_w/2"/>
                                          </p:val>
                                        </p:tav>
                                        <p:tav tm="100000">
                                          <p:val>
                                            <p:strVal val="#ppt_x"/>
                                          </p:val>
                                        </p:tav>
                                      </p:tavLst>
                                    </p:anim>
                                    <p:anim calcmode="lin" valueType="num">
                                      <p:cBhvr additive="base">
                                        <p:cTn id="74" dur="500" fill="hold"/>
                                        <p:tgtEl>
                                          <p:spTgt spid="14"/>
                                        </p:tgtEl>
                                        <p:attrNameLst>
                                          <p:attrName>ppt_y</p:attrName>
                                        </p:attrNameLst>
                                      </p:cBhvr>
                                      <p:tavLst>
                                        <p:tav tm="0">
                                          <p:val>
                                            <p:strVal val="#ppt_y"/>
                                          </p:val>
                                        </p:tav>
                                        <p:tav tm="100000">
                                          <p:val>
                                            <p:strVal val="#ppt_y"/>
                                          </p:val>
                                        </p:tav>
                                      </p:tavLst>
                                    </p:anim>
                                  </p:childTnLst>
                                </p:cTn>
                              </p:par>
                            </p:childTnLst>
                          </p:cTn>
                        </p:par>
                        <p:par>
                          <p:cTn id="75" fill="hold">
                            <p:stCondLst>
                              <p:cond delay="6035"/>
                            </p:stCondLst>
                            <p:childTnLst>
                              <p:par>
                                <p:cTn id="76" presetID="2" presetClass="entr" presetSubtype="2" fill="hold" grpId="0" nodeType="after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fill="hold"/>
                                        <p:tgtEl>
                                          <p:spTgt spid="21"/>
                                        </p:tgtEl>
                                        <p:attrNameLst>
                                          <p:attrName>ppt_x</p:attrName>
                                        </p:attrNameLst>
                                      </p:cBhvr>
                                      <p:tavLst>
                                        <p:tav tm="0">
                                          <p:val>
                                            <p:strVal val="1+#ppt_w/2"/>
                                          </p:val>
                                        </p:tav>
                                        <p:tav tm="100000">
                                          <p:val>
                                            <p:strVal val="#ppt_x"/>
                                          </p:val>
                                        </p:tav>
                                      </p:tavLst>
                                    </p:anim>
                                    <p:anim calcmode="lin" valueType="num">
                                      <p:cBhvr additive="base">
                                        <p:cTn id="79" dur="500" fill="hold"/>
                                        <p:tgtEl>
                                          <p:spTgt spid="21"/>
                                        </p:tgtEl>
                                        <p:attrNameLst>
                                          <p:attrName>ppt_y</p:attrName>
                                        </p:attrNameLst>
                                      </p:cBhvr>
                                      <p:tavLst>
                                        <p:tav tm="0">
                                          <p:val>
                                            <p:strVal val="#ppt_y"/>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fade">
                                      <p:cBhvr>
                                        <p:cTn id="82" dur="500"/>
                                        <p:tgtEl>
                                          <p:spTgt spid="19"/>
                                        </p:tgtEl>
                                      </p:cBhvr>
                                    </p:animEffect>
                                    <p:anim calcmode="lin" valueType="num">
                                      <p:cBhvr>
                                        <p:cTn id="83" dur="500" fill="hold"/>
                                        <p:tgtEl>
                                          <p:spTgt spid="19"/>
                                        </p:tgtEl>
                                        <p:attrNameLst>
                                          <p:attrName>ppt_x</p:attrName>
                                        </p:attrNameLst>
                                      </p:cBhvr>
                                      <p:tavLst>
                                        <p:tav tm="0">
                                          <p:val>
                                            <p:strVal val="#ppt_x"/>
                                          </p:val>
                                        </p:tav>
                                        <p:tav tm="100000">
                                          <p:val>
                                            <p:strVal val="#ppt_x"/>
                                          </p:val>
                                        </p:tav>
                                      </p:tavLst>
                                    </p:anim>
                                    <p:anim calcmode="lin" valueType="num">
                                      <p:cBhvr>
                                        <p:cTn id="84" dur="500" fill="hold"/>
                                        <p:tgtEl>
                                          <p:spTgt spid="19"/>
                                        </p:tgtEl>
                                        <p:attrNameLst>
                                          <p:attrName>ppt_y</p:attrName>
                                        </p:attrNameLst>
                                      </p:cBhvr>
                                      <p:tavLst>
                                        <p:tav tm="0">
                                          <p:val>
                                            <p:strVal val="#ppt_y+.1"/>
                                          </p:val>
                                        </p:tav>
                                        <p:tav tm="100000">
                                          <p:val>
                                            <p:strVal val="#ppt_y"/>
                                          </p:val>
                                        </p:tav>
                                      </p:tavLst>
                                    </p:anim>
                                  </p:childTnLst>
                                </p:cTn>
                              </p:par>
                            </p:childTnLst>
                          </p:cTn>
                        </p:par>
                        <p:par>
                          <p:cTn id="85" fill="hold">
                            <p:stCondLst>
                              <p:cond delay="6535"/>
                            </p:stCondLst>
                            <p:childTnLst>
                              <p:par>
                                <p:cTn id="86" presetID="2" presetClass="entr" presetSubtype="2" fill="hold" grpId="0" nodeType="afterEffect">
                                  <p:stCondLst>
                                    <p:cond delay="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500" fill="hold"/>
                                        <p:tgtEl>
                                          <p:spTgt spid="22"/>
                                        </p:tgtEl>
                                        <p:attrNameLst>
                                          <p:attrName>ppt_x</p:attrName>
                                        </p:attrNameLst>
                                      </p:cBhvr>
                                      <p:tavLst>
                                        <p:tav tm="0">
                                          <p:val>
                                            <p:strVal val="1+#ppt_w/2"/>
                                          </p:val>
                                        </p:tav>
                                        <p:tav tm="100000">
                                          <p:val>
                                            <p:strVal val="#ppt_x"/>
                                          </p:val>
                                        </p:tav>
                                      </p:tavLst>
                                    </p:anim>
                                    <p:anim calcmode="lin" valueType="num">
                                      <p:cBhvr additive="base">
                                        <p:cTn id="89" dur="500" fill="hold"/>
                                        <p:tgtEl>
                                          <p:spTgt spid="22"/>
                                        </p:tgtEl>
                                        <p:attrNameLst>
                                          <p:attrName>ppt_y</p:attrName>
                                        </p:attrNameLst>
                                      </p:cBhvr>
                                      <p:tavLst>
                                        <p:tav tm="0">
                                          <p:val>
                                            <p:strVal val="#ppt_y"/>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fade">
                                      <p:cBhvr>
                                        <p:cTn id="92" dur="500"/>
                                        <p:tgtEl>
                                          <p:spTgt spid="20"/>
                                        </p:tgtEl>
                                      </p:cBhvr>
                                    </p:animEffect>
                                    <p:anim calcmode="lin" valueType="num">
                                      <p:cBhvr>
                                        <p:cTn id="93" dur="500" fill="hold"/>
                                        <p:tgtEl>
                                          <p:spTgt spid="20"/>
                                        </p:tgtEl>
                                        <p:attrNameLst>
                                          <p:attrName>ppt_x</p:attrName>
                                        </p:attrNameLst>
                                      </p:cBhvr>
                                      <p:tavLst>
                                        <p:tav tm="0">
                                          <p:val>
                                            <p:strVal val="#ppt_x"/>
                                          </p:val>
                                        </p:tav>
                                        <p:tav tm="100000">
                                          <p:val>
                                            <p:strVal val="#ppt_x"/>
                                          </p:val>
                                        </p:tav>
                                      </p:tavLst>
                                    </p:anim>
                                    <p:anim calcmode="lin" valueType="num">
                                      <p:cBhvr>
                                        <p:cTn id="94" dur="500" fill="hold"/>
                                        <p:tgtEl>
                                          <p:spTgt spid="20"/>
                                        </p:tgtEl>
                                        <p:attrNameLst>
                                          <p:attrName>ppt_y</p:attrName>
                                        </p:attrNameLst>
                                      </p:cBhvr>
                                      <p:tavLst>
                                        <p:tav tm="0">
                                          <p:val>
                                            <p:strVal val="#ppt_y+.1"/>
                                          </p:val>
                                        </p:tav>
                                        <p:tav tm="100000">
                                          <p:val>
                                            <p:strVal val="#ppt_y"/>
                                          </p:val>
                                        </p:tav>
                                      </p:tavLst>
                                    </p:anim>
                                  </p:childTnLst>
                                </p:cTn>
                              </p:par>
                            </p:childTnLst>
                          </p:cTn>
                        </p:par>
                        <p:par>
                          <p:cTn id="95" fill="hold">
                            <p:stCondLst>
                              <p:cond delay="7035"/>
                            </p:stCondLst>
                            <p:childTnLst>
                              <p:par>
                                <p:cTn id="96" presetID="2" presetClass="entr" presetSubtype="2" fill="hold" grpId="0" nodeType="after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500" fill="hold"/>
                                        <p:tgtEl>
                                          <p:spTgt spid="24"/>
                                        </p:tgtEl>
                                        <p:attrNameLst>
                                          <p:attrName>ppt_x</p:attrName>
                                        </p:attrNameLst>
                                      </p:cBhvr>
                                      <p:tavLst>
                                        <p:tav tm="0">
                                          <p:val>
                                            <p:strVal val="1+#ppt_w/2"/>
                                          </p:val>
                                        </p:tav>
                                        <p:tav tm="100000">
                                          <p:val>
                                            <p:strVal val="#ppt_x"/>
                                          </p:val>
                                        </p:tav>
                                      </p:tavLst>
                                    </p:anim>
                                    <p:anim calcmode="lin" valueType="num">
                                      <p:cBhvr additive="base">
                                        <p:cTn id="99" dur="500" fill="hold"/>
                                        <p:tgtEl>
                                          <p:spTgt spid="24"/>
                                        </p:tgtEl>
                                        <p:attrNameLst>
                                          <p:attrName>ppt_y</p:attrName>
                                        </p:attrNameLst>
                                      </p:cBhvr>
                                      <p:tavLst>
                                        <p:tav tm="0">
                                          <p:val>
                                            <p:strVal val="#ppt_y"/>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fade">
                                      <p:cBhvr>
                                        <p:cTn id="102" dur="500"/>
                                        <p:tgtEl>
                                          <p:spTgt spid="23"/>
                                        </p:tgtEl>
                                      </p:cBhvr>
                                    </p:animEffect>
                                    <p:anim calcmode="lin" valueType="num">
                                      <p:cBhvr>
                                        <p:cTn id="103" dur="500" fill="hold"/>
                                        <p:tgtEl>
                                          <p:spTgt spid="23"/>
                                        </p:tgtEl>
                                        <p:attrNameLst>
                                          <p:attrName>ppt_x</p:attrName>
                                        </p:attrNameLst>
                                      </p:cBhvr>
                                      <p:tavLst>
                                        <p:tav tm="0">
                                          <p:val>
                                            <p:strVal val="#ppt_x"/>
                                          </p:val>
                                        </p:tav>
                                        <p:tav tm="100000">
                                          <p:val>
                                            <p:strVal val="#ppt_x"/>
                                          </p:val>
                                        </p:tav>
                                      </p:tavLst>
                                    </p:anim>
                                    <p:anim calcmode="lin" valueType="num">
                                      <p:cBhvr>
                                        <p:cTn id="104" dur="500" fill="hold"/>
                                        <p:tgtEl>
                                          <p:spTgt spid="23"/>
                                        </p:tgtEl>
                                        <p:attrNameLst>
                                          <p:attrName>ppt_y</p:attrName>
                                        </p:attrNameLst>
                                      </p:cBhvr>
                                      <p:tavLst>
                                        <p:tav tm="0">
                                          <p:val>
                                            <p:strVal val="#ppt_y+.1"/>
                                          </p:val>
                                        </p:tav>
                                        <p:tav tm="100000">
                                          <p:val>
                                            <p:strVal val="#ppt_y"/>
                                          </p:val>
                                        </p:tav>
                                      </p:tavLst>
                                    </p:anim>
                                  </p:childTnLst>
                                </p:cTn>
                              </p:par>
                            </p:childTnLst>
                          </p:cTn>
                        </p:par>
                        <p:par>
                          <p:cTn id="105" fill="hold">
                            <p:stCondLst>
                              <p:cond delay="7535"/>
                            </p:stCondLst>
                            <p:childTnLst>
                              <p:par>
                                <p:cTn id="106" presetID="22" presetClass="entr" presetSubtype="8" fill="hold" grpId="0" nodeType="after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wipe(left)">
                                      <p:cBhvr>
                                        <p:cTn id="10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15" grpId="0"/>
      <p:bldP spid="16" grpId="0"/>
      <p:bldP spid="17" grpId="0" autoUpdateAnimBg="0"/>
      <p:bldP spid="18" grpId="0" autoUpdateAnimBg="0"/>
      <p:bldP spid="19" grpId="0"/>
      <p:bldP spid="20" grpId="0"/>
      <p:bldP spid="21" grpId="0" autoUpdateAnimBg="0"/>
      <p:bldP spid="22" grpId="0" autoUpdateAnimBg="0"/>
      <p:bldP spid="23" grpId="0"/>
      <p:bldP spid="24" grpId="0" autoUpdateAnimBg="0"/>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pic>
        <p:nvPicPr>
          <p:cNvPr id="7" name="Picture 3" descr="iPhone_5S_freebie"/>
          <p:cNvPicPr>
            <a:picLocks noChangeAspect="1" noChangeArrowheads="1"/>
          </p:cNvPicPr>
          <p:nvPr/>
        </p:nvPicPr>
        <p:blipFill rotWithShape="1">
          <a:blip r:embed="rId3" cstate="email">
            <a:extLst>
              <a:ext uri="{28A0092B-C50C-407E-A947-70E740481C1C}">
                <a14:useLocalDpi xmlns:a14="http://schemas.microsoft.com/office/drawing/2010/main" xmlns=""/>
              </a:ext>
            </a:extLst>
          </a:blip>
          <a:srcRect/>
          <a:stretch/>
        </p:blipFill>
        <p:spPr bwMode="auto">
          <a:xfrm>
            <a:off x="6611046" y="975299"/>
            <a:ext cx="4793554" cy="56362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Rectangle 4" descr="OQAAAB+LCAAAAAAABACrVlIpqSxIVbJSCs5NLCpxyUxML0rM9SxJzVXSUfJMUbLKK83J0VFyysxLycxLdy/KLy0oVrKKjq0FALpUkis5AAAA"/>
          <p:cNvSpPr>
            <a:spLocks noChangeArrowheads="1"/>
          </p:cNvSpPr>
          <p:nvPr/>
        </p:nvSpPr>
        <p:spPr bwMode="auto">
          <a:xfrm>
            <a:off x="8051317" y="1746747"/>
            <a:ext cx="2117547" cy="3736539"/>
          </a:xfrm>
          <a:prstGeom prst="rect">
            <a:avLst/>
          </a:prstGeom>
          <a:blipFill dpi="0" rotWithShape="1">
            <a:blip r:embed="rId4" cstate="email">
              <a:extLst>
                <a:ext uri="{28A0092B-C50C-407E-A947-70E740481C1C}">
                  <a14:useLocalDpi xmlns:a14="http://schemas.microsoft.com/office/drawing/2010/main" xmlns=""/>
                </a:ext>
              </a:extLst>
            </a:blip>
            <a:srcRect/>
            <a:stretch>
              <a:fillRect/>
            </a:stretch>
          </a:blipFill>
          <a:ln w="6350" cmpd="sng">
            <a:noFill/>
            <a:miter lim="800000"/>
            <a:headEnd/>
            <a:tailEnd/>
          </a:ln>
          <a:effectLst/>
          <a:extLst/>
        </p:spPr>
        <p:txBody>
          <a:bodyPr wrap="none" anchor="ctr"/>
          <a:lstStyle/>
          <a:p>
            <a:pPr>
              <a:lnSpc>
                <a:spcPct val="120000"/>
              </a:lnSpc>
            </a:pPr>
            <a:endParaRPr lang="zh-CN" altLang="en-US" dirty="0">
              <a:cs typeface="+mn-ea"/>
              <a:sym typeface="+mn-lt"/>
            </a:endParaRPr>
          </a:p>
        </p:txBody>
      </p:sp>
      <p:sp>
        <p:nvSpPr>
          <p:cNvPr id="9" name="Oval 5"/>
          <p:cNvSpPr>
            <a:spLocks noChangeArrowheads="1"/>
          </p:cNvSpPr>
          <p:nvPr/>
        </p:nvSpPr>
        <p:spPr bwMode="auto">
          <a:xfrm>
            <a:off x="1135558" y="2160779"/>
            <a:ext cx="767953" cy="763488"/>
          </a:xfrm>
          <a:prstGeom prst="ellipse">
            <a:avLst/>
          </a:prstGeom>
          <a:solidFill>
            <a:schemeClr val="accent1"/>
          </a:solidFill>
          <a:ln>
            <a:noFill/>
          </a:ln>
        </p:spPr>
        <p:txBody>
          <a:bodyPr/>
          <a:lstStyle/>
          <a:p>
            <a:pPr>
              <a:lnSpc>
                <a:spcPct val="120000"/>
              </a:lnSpc>
            </a:pPr>
            <a:endParaRPr lang="zh-CN" altLang="en-US">
              <a:cs typeface="+mn-ea"/>
              <a:sym typeface="+mn-lt"/>
            </a:endParaRPr>
          </a:p>
        </p:txBody>
      </p:sp>
      <p:grpSp>
        <p:nvGrpSpPr>
          <p:cNvPr id="10" name="Group 6"/>
          <p:cNvGrpSpPr>
            <a:grpSpLocks/>
          </p:cNvGrpSpPr>
          <p:nvPr/>
        </p:nvGrpSpPr>
        <p:grpSpPr bwMode="auto">
          <a:xfrm>
            <a:off x="1334244" y="2354998"/>
            <a:ext cx="375047" cy="383977"/>
            <a:chOff x="0" y="0"/>
            <a:chExt cx="276" cy="281"/>
          </a:xfrm>
        </p:grpSpPr>
        <p:sp>
          <p:nvSpPr>
            <p:cNvPr id="11" name="Freeform 7"/>
            <p:cNvSpPr>
              <a:spLocks/>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lnSpc>
                  <a:spcPct val="120000"/>
                </a:lnSpc>
              </a:pPr>
              <a:endParaRPr lang="zh-CN" altLang="en-US">
                <a:cs typeface="+mn-ea"/>
                <a:sym typeface="+mn-lt"/>
              </a:endParaRPr>
            </a:p>
          </p:txBody>
        </p:sp>
        <p:sp>
          <p:nvSpPr>
            <p:cNvPr id="12" name="Freeform 8"/>
            <p:cNvSpPr>
              <a:spLocks/>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lnSpc>
                  <a:spcPct val="120000"/>
                </a:lnSpc>
              </a:pPr>
              <a:endParaRPr lang="zh-CN" altLang="en-US">
                <a:cs typeface="+mn-ea"/>
                <a:sym typeface="+mn-lt"/>
              </a:endParaRPr>
            </a:p>
          </p:txBody>
        </p:sp>
      </p:grpSp>
      <p:sp>
        <p:nvSpPr>
          <p:cNvPr id="13" name="Oval 9"/>
          <p:cNvSpPr>
            <a:spLocks noChangeArrowheads="1"/>
          </p:cNvSpPr>
          <p:nvPr/>
        </p:nvSpPr>
        <p:spPr bwMode="auto">
          <a:xfrm>
            <a:off x="1137791" y="3477908"/>
            <a:ext cx="767953" cy="763488"/>
          </a:xfrm>
          <a:prstGeom prst="ellipse">
            <a:avLst/>
          </a:prstGeom>
          <a:solidFill>
            <a:schemeClr val="accent2"/>
          </a:solidFill>
          <a:ln>
            <a:noFill/>
          </a:ln>
        </p:spPr>
        <p:txBody>
          <a:bodyPr/>
          <a:lstStyle/>
          <a:p>
            <a:pPr>
              <a:lnSpc>
                <a:spcPct val="120000"/>
              </a:lnSpc>
            </a:pPr>
            <a:endParaRPr lang="zh-CN" altLang="en-US">
              <a:cs typeface="+mn-ea"/>
              <a:sym typeface="+mn-lt"/>
            </a:endParaRPr>
          </a:p>
        </p:txBody>
      </p:sp>
      <p:grpSp>
        <p:nvGrpSpPr>
          <p:cNvPr id="14" name="Group 10"/>
          <p:cNvGrpSpPr>
            <a:grpSpLocks/>
          </p:cNvGrpSpPr>
          <p:nvPr/>
        </p:nvGrpSpPr>
        <p:grpSpPr bwMode="auto">
          <a:xfrm>
            <a:off x="1381125" y="3652036"/>
            <a:ext cx="281285" cy="410766"/>
            <a:chOff x="0" y="0"/>
            <a:chExt cx="206" cy="305"/>
          </a:xfrm>
        </p:grpSpPr>
        <p:sp>
          <p:nvSpPr>
            <p:cNvPr id="15" name="Freeform 11"/>
            <p:cNvSpPr>
              <a:spLocks noEditPoints="1"/>
            </p:cNvSpPr>
            <p:nvPr/>
          </p:nvSpPr>
          <p:spPr bwMode="auto">
            <a:xfrm>
              <a:off x="0" y="43"/>
              <a:ext cx="206" cy="262"/>
            </a:xfrm>
            <a:custGeom>
              <a:avLst/>
              <a:gdLst>
                <a:gd name="T0" fmla="*/ 124 w 153"/>
                <a:gd name="T1" fmla="*/ 0 h 193"/>
                <a:gd name="T2" fmla="*/ 29 w 153"/>
                <a:gd name="T3" fmla="*/ 0 h 193"/>
                <a:gd name="T4" fmla="*/ 0 w 153"/>
                <a:gd name="T5" fmla="*/ 29 h 193"/>
                <a:gd name="T6" fmla="*/ 0 w 153"/>
                <a:gd name="T7" fmla="*/ 183 h 193"/>
                <a:gd name="T8" fmla="*/ 5 w 153"/>
                <a:gd name="T9" fmla="*/ 191 h 193"/>
                <a:gd name="T10" fmla="*/ 14 w 153"/>
                <a:gd name="T11" fmla="*/ 192 h 193"/>
                <a:gd name="T12" fmla="*/ 77 w 153"/>
                <a:gd name="T13" fmla="*/ 160 h 193"/>
                <a:gd name="T14" fmla="*/ 139 w 153"/>
                <a:gd name="T15" fmla="*/ 192 h 193"/>
                <a:gd name="T16" fmla="*/ 144 w 153"/>
                <a:gd name="T17" fmla="*/ 193 h 193"/>
                <a:gd name="T18" fmla="*/ 149 w 153"/>
                <a:gd name="T19" fmla="*/ 191 h 193"/>
                <a:gd name="T20" fmla="*/ 153 w 153"/>
                <a:gd name="T21" fmla="*/ 183 h 193"/>
                <a:gd name="T22" fmla="*/ 153 w 153"/>
                <a:gd name="T23" fmla="*/ 29 h 193"/>
                <a:gd name="T24" fmla="*/ 124 w 153"/>
                <a:gd name="T25" fmla="*/ 0 h 193"/>
                <a:gd name="T26" fmla="*/ 134 w 153"/>
                <a:gd name="T27" fmla="*/ 168 h 193"/>
                <a:gd name="T28" fmla="*/ 81 w 153"/>
                <a:gd name="T29" fmla="*/ 140 h 193"/>
                <a:gd name="T30" fmla="*/ 77 w 153"/>
                <a:gd name="T31" fmla="*/ 139 h 193"/>
                <a:gd name="T32" fmla="*/ 72 w 153"/>
                <a:gd name="T33" fmla="*/ 140 h 193"/>
                <a:gd name="T34" fmla="*/ 19 w 153"/>
                <a:gd name="T35" fmla="*/ 168 h 193"/>
                <a:gd name="T36" fmla="*/ 19 w 153"/>
                <a:gd name="T37" fmla="*/ 29 h 193"/>
                <a:gd name="T38" fmla="*/ 29 w 153"/>
                <a:gd name="T39" fmla="*/ 19 h 193"/>
                <a:gd name="T40" fmla="*/ 124 w 153"/>
                <a:gd name="T41" fmla="*/ 19 h 193"/>
                <a:gd name="T42" fmla="*/ 134 w 153"/>
                <a:gd name="T43" fmla="*/ 29 h 193"/>
                <a:gd name="T44" fmla="*/ 134 w 153"/>
                <a:gd name="T45" fmla="*/ 16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93">
                  <a:moveTo>
                    <a:pt x="124" y="0"/>
                  </a:moveTo>
                  <a:cubicBezTo>
                    <a:pt x="29" y="0"/>
                    <a:pt x="29" y="0"/>
                    <a:pt x="29" y="0"/>
                  </a:cubicBezTo>
                  <a:cubicBezTo>
                    <a:pt x="13" y="0"/>
                    <a:pt x="0" y="13"/>
                    <a:pt x="0" y="29"/>
                  </a:cubicBezTo>
                  <a:cubicBezTo>
                    <a:pt x="0" y="183"/>
                    <a:pt x="0" y="183"/>
                    <a:pt x="0" y="183"/>
                  </a:cubicBezTo>
                  <a:cubicBezTo>
                    <a:pt x="0" y="187"/>
                    <a:pt x="2" y="190"/>
                    <a:pt x="5" y="191"/>
                  </a:cubicBezTo>
                  <a:cubicBezTo>
                    <a:pt x="8" y="193"/>
                    <a:pt x="11" y="193"/>
                    <a:pt x="14" y="192"/>
                  </a:cubicBezTo>
                  <a:cubicBezTo>
                    <a:pt x="77" y="160"/>
                    <a:pt x="77" y="160"/>
                    <a:pt x="77" y="160"/>
                  </a:cubicBezTo>
                  <a:cubicBezTo>
                    <a:pt x="139" y="192"/>
                    <a:pt x="139" y="192"/>
                    <a:pt x="139" y="192"/>
                  </a:cubicBezTo>
                  <a:cubicBezTo>
                    <a:pt x="141" y="193"/>
                    <a:pt x="142" y="193"/>
                    <a:pt x="144" y="193"/>
                  </a:cubicBezTo>
                  <a:cubicBezTo>
                    <a:pt x="146" y="193"/>
                    <a:pt x="147" y="192"/>
                    <a:pt x="149" y="191"/>
                  </a:cubicBezTo>
                  <a:cubicBezTo>
                    <a:pt x="152" y="190"/>
                    <a:pt x="153" y="187"/>
                    <a:pt x="153" y="183"/>
                  </a:cubicBezTo>
                  <a:cubicBezTo>
                    <a:pt x="153" y="29"/>
                    <a:pt x="153" y="29"/>
                    <a:pt x="153" y="29"/>
                  </a:cubicBezTo>
                  <a:cubicBezTo>
                    <a:pt x="153" y="13"/>
                    <a:pt x="140" y="0"/>
                    <a:pt x="124" y="0"/>
                  </a:cubicBezTo>
                  <a:close/>
                  <a:moveTo>
                    <a:pt x="134" y="168"/>
                  </a:moveTo>
                  <a:cubicBezTo>
                    <a:pt x="81" y="140"/>
                    <a:pt x="81" y="140"/>
                    <a:pt x="81" y="140"/>
                  </a:cubicBezTo>
                  <a:cubicBezTo>
                    <a:pt x="80" y="140"/>
                    <a:pt x="78" y="139"/>
                    <a:pt x="77" y="139"/>
                  </a:cubicBezTo>
                  <a:cubicBezTo>
                    <a:pt x="75" y="139"/>
                    <a:pt x="74" y="140"/>
                    <a:pt x="72" y="140"/>
                  </a:cubicBezTo>
                  <a:cubicBezTo>
                    <a:pt x="19" y="168"/>
                    <a:pt x="19" y="168"/>
                    <a:pt x="19" y="168"/>
                  </a:cubicBezTo>
                  <a:cubicBezTo>
                    <a:pt x="19" y="29"/>
                    <a:pt x="19" y="29"/>
                    <a:pt x="19" y="29"/>
                  </a:cubicBezTo>
                  <a:cubicBezTo>
                    <a:pt x="19" y="23"/>
                    <a:pt x="24" y="19"/>
                    <a:pt x="29" y="19"/>
                  </a:cubicBezTo>
                  <a:cubicBezTo>
                    <a:pt x="124" y="19"/>
                    <a:pt x="124" y="19"/>
                    <a:pt x="124" y="19"/>
                  </a:cubicBezTo>
                  <a:cubicBezTo>
                    <a:pt x="130" y="19"/>
                    <a:pt x="134" y="23"/>
                    <a:pt x="134" y="29"/>
                  </a:cubicBezTo>
                  <a:lnTo>
                    <a:pt x="134" y="168"/>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lnSpc>
                  <a:spcPct val="120000"/>
                </a:lnSpc>
              </a:pPr>
              <a:endParaRPr lang="zh-CN" altLang="en-US">
                <a:cs typeface="+mn-ea"/>
                <a:sym typeface="+mn-lt"/>
              </a:endParaRPr>
            </a:p>
          </p:txBody>
        </p:sp>
        <p:sp>
          <p:nvSpPr>
            <p:cNvPr id="16" name="Freeform 12"/>
            <p:cNvSpPr>
              <a:spLocks/>
            </p:cNvSpPr>
            <p:nvPr/>
          </p:nvSpPr>
          <p:spPr bwMode="auto">
            <a:xfrm>
              <a:off x="42" y="0"/>
              <a:ext cx="123" cy="26"/>
            </a:xfrm>
            <a:custGeom>
              <a:avLst/>
              <a:gdLst>
                <a:gd name="T0" fmla="*/ 10 w 91"/>
                <a:gd name="T1" fmla="*/ 19 h 19"/>
                <a:gd name="T2" fmla="*/ 82 w 91"/>
                <a:gd name="T3" fmla="*/ 19 h 19"/>
                <a:gd name="T4" fmla="*/ 91 w 91"/>
                <a:gd name="T5" fmla="*/ 10 h 19"/>
                <a:gd name="T6" fmla="*/ 82 w 91"/>
                <a:gd name="T7" fmla="*/ 0 h 19"/>
                <a:gd name="T8" fmla="*/ 10 w 91"/>
                <a:gd name="T9" fmla="*/ 0 h 19"/>
                <a:gd name="T10" fmla="*/ 0 w 91"/>
                <a:gd name="T11" fmla="*/ 10 h 19"/>
                <a:gd name="T12" fmla="*/ 10 w 91"/>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91" h="19">
                  <a:moveTo>
                    <a:pt x="10" y="19"/>
                  </a:moveTo>
                  <a:cubicBezTo>
                    <a:pt x="82" y="19"/>
                    <a:pt x="82" y="19"/>
                    <a:pt x="82" y="19"/>
                  </a:cubicBezTo>
                  <a:cubicBezTo>
                    <a:pt x="87" y="19"/>
                    <a:pt x="91" y="15"/>
                    <a:pt x="91" y="10"/>
                  </a:cubicBezTo>
                  <a:cubicBezTo>
                    <a:pt x="91" y="4"/>
                    <a:pt x="87" y="0"/>
                    <a:pt x="82" y="0"/>
                  </a:cubicBezTo>
                  <a:cubicBezTo>
                    <a:pt x="10" y="0"/>
                    <a:pt x="10" y="0"/>
                    <a:pt x="10" y="0"/>
                  </a:cubicBezTo>
                  <a:cubicBezTo>
                    <a:pt x="5" y="0"/>
                    <a:pt x="0" y="4"/>
                    <a:pt x="0" y="10"/>
                  </a:cubicBezTo>
                  <a:cubicBezTo>
                    <a:pt x="0" y="15"/>
                    <a:pt x="5" y="19"/>
                    <a:pt x="10" y="1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lnSpc>
                  <a:spcPct val="120000"/>
                </a:lnSpc>
              </a:pPr>
              <a:endParaRPr lang="zh-CN" altLang="en-US">
                <a:cs typeface="+mn-ea"/>
                <a:sym typeface="+mn-lt"/>
              </a:endParaRPr>
            </a:p>
          </p:txBody>
        </p:sp>
        <p:sp>
          <p:nvSpPr>
            <p:cNvPr id="17" name="Freeform 13"/>
            <p:cNvSpPr>
              <a:spLocks/>
            </p:cNvSpPr>
            <p:nvPr/>
          </p:nvSpPr>
          <p:spPr bwMode="auto">
            <a:xfrm>
              <a:off x="56" y="105"/>
              <a:ext cx="94" cy="94"/>
            </a:xfrm>
            <a:custGeom>
              <a:avLst/>
              <a:gdLst>
                <a:gd name="T0" fmla="*/ 60 w 69"/>
                <a:gd name="T1" fmla="*/ 25 h 69"/>
                <a:gd name="T2" fmla="*/ 44 w 69"/>
                <a:gd name="T3" fmla="*/ 25 h 69"/>
                <a:gd name="T4" fmla="*/ 44 w 69"/>
                <a:gd name="T5" fmla="*/ 9 h 69"/>
                <a:gd name="T6" fmla="*/ 35 w 69"/>
                <a:gd name="T7" fmla="*/ 0 h 69"/>
                <a:gd name="T8" fmla="*/ 25 w 69"/>
                <a:gd name="T9" fmla="*/ 9 h 69"/>
                <a:gd name="T10" fmla="*/ 25 w 69"/>
                <a:gd name="T11" fmla="*/ 25 h 69"/>
                <a:gd name="T12" fmla="*/ 10 w 69"/>
                <a:gd name="T13" fmla="*/ 25 h 69"/>
                <a:gd name="T14" fmla="*/ 0 w 69"/>
                <a:gd name="T15" fmla="*/ 34 h 69"/>
                <a:gd name="T16" fmla="*/ 10 w 69"/>
                <a:gd name="T17" fmla="*/ 44 h 69"/>
                <a:gd name="T18" fmla="*/ 25 w 69"/>
                <a:gd name="T19" fmla="*/ 44 h 69"/>
                <a:gd name="T20" fmla="*/ 25 w 69"/>
                <a:gd name="T21" fmla="*/ 59 h 69"/>
                <a:gd name="T22" fmla="*/ 35 w 69"/>
                <a:gd name="T23" fmla="*/ 69 h 69"/>
                <a:gd name="T24" fmla="*/ 44 w 69"/>
                <a:gd name="T25" fmla="*/ 59 h 69"/>
                <a:gd name="T26" fmla="*/ 44 w 69"/>
                <a:gd name="T27" fmla="*/ 44 h 69"/>
                <a:gd name="T28" fmla="*/ 60 w 69"/>
                <a:gd name="T29" fmla="*/ 44 h 69"/>
                <a:gd name="T30" fmla="*/ 69 w 69"/>
                <a:gd name="T31" fmla="*/ 34 h 69"/>
                <a:gd name="T32" fmla="*/ 60 w 69"/>
                <a:gd name="T33"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69">
                  <a:moveTo>
                    <a:pt x="60" y="25"/>
                  </a:moveTo>
                  <a:cubicBezTo>
                    <a:pt x="44" y="25"/>
                    <a:pt x="44" y="25"/>
                    <a:pt x="44" y="25"/>
                  </a:cubicBezTo>
                  <a:cubicBezTo>
                    <a:pt x="44" y="9"/>
                    <a:pt x="44" y="9"/>
                    <a:pt x="44" y="9"/>
                  </a:cubicBezTo>
                  <a:cubicBezTo>
                    <a:pt x="44" y="4"/>
                    <a:pt x="40" y="0"/>
                    <a:pt x="35" y="0"/>
                  </a:cubicBezTo>
                  <a:cubicBezTo>
                    <a:pt x="30" y="0"/>
                    <a:pt x="25" y="4"/>
                    <a:pt x="25" y="9"/>
                  </a:cubicBezTo>
                  <a:cubicBezTo>
                    <a:pt x="25" y="25"/>
                    <a:pt x="25" y="25"/>
                    <a:pt x="25" y="25"/>
                  </a:cubicBezTo>
                  <a:cubicBezTo>
                    <a:pt x="10" y="25"/>
                    <a:pt x="10" y="25"/>
                    <a:pt x="10" y="25"/>
                  </a:cubicBezTo>
                  <a:cubicBezTo>
                    <a:pt x="5" y="25"/>
                    <a:pt x="0" y="29"/>
                    <a:pt x="0" y="34"/>
                  </a:cubicBezTo>
                  <a:cubicBezTo>
                    <a:pt x="0" y="39"/>
                    <a:pt x="5" y="44"/>
                    <a:pt x="10" y="44"/>
                  </a:cubicBezTo>
                  <a:cubicBezTo>
                    <a:pt x="25" y="44"/>
                    <a:pt x="25" y="44"/>
                    <a:pt x="25" y="44"/>
                  </a:cubicBezTo>
                  <a:cubicBezTo>
                    <a:pt x="25" y="59"/>
                    <a:pt x="25" y="59"/>
                    <a:pt x="25" y="59"/>
                  </a:cubicBezTo>
                  <a:cubicBezTo>
                    <a:pt x="25" y="64"/>
                    <a:pt x="30" y="69"/>
                    <a:pt x="35" y="69"/>
                  </a:cubicBezTo>
                  <a:cubicBezTo>
                    <a:pt x="40" y="69"/>
                    <a:pt x="44" y="64"/>
                    <a:pt x="44" y="59"/>
                  </a:cubicBezTo>
                  <a:cubicBezTo>
                    <a:pt x="44" y="44"/>
                    <a:pt x="44" y="44"/>
                    <a:pt x="44" y="44"/>
                  </a:cubicBezTo>
                  <a:cubicBezTo>
                    <a:pt x="60" y="44"/>
                    <a:pt x="60" y="44"/>
                    <a:pt x="60" y="44"/>
                  </a:cubicBezTo>
                  <a:cubicBezTo>
                    <a:pt x="65" y="44"/>
                    <a:pt x="69" y="39"/>
                    <a:pt x="69" y="34"/>
                  </a:cubicBezTo>
                  <a:cubicBezTo>
                    <a:pt x="69" y="29"/>
                    <a:pt x="65" y="25"/>
                    <a:pt x="60" y="2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lnSpc>
                  <a:spcPct val="120000"/>
                </a:lnSpc>
              </a:pPr>
              <a:endParaRPr lang="zh-CN" altLang="en-US">
                <a:cs typeface="+mn-ea"/>
                <a:sym typeface="+mn-lt"/>
              </a:endParaRPr>
            </a:p>
          </p:txBody>
        </p:sp>
      </p:grpSp>
      <p:sp>
        <p:nvSpPr>
          <p:cNvPr id="18" name="Oval 14"/>
          <p:cNvSpPr>
            <a:spLocks noChangeArrowheads="1"/>
          </p:cNvSpPr>
          <p:nvPr/>
        </p:nvSpPr>
        <p:spPr bwMode="auto">
          <a:xfrm>
            <a:off x="1137791" y="4777177"/>
            <a:ext cx="767953" cy="763488"/>
          </a:xfrm>
          <a:prstGeom prst="ellipse">
            <a:avLst/>
          </a:prstGeom>
          <a:solidFill>
            <a:schemeClr val="accent3"/>
          </a:solidFill>
          <a:ln>
            <a:noFill/>
          </a:ln>
        </p:spPr>
        <p:txBody>
          <a:bodyPr/>
          <a:lstStyle/>
          <a:p>
            <a:pPr>
              <a:lnSpc>
                <a:spcPct val="120000"/>
              </a:lnSpc>
            </a:pPr>
            <a:endParaRPr lang="zh-CN" altLang="en-US">
              <a:cs typeface="+mn-ea"/>
              <a:sym typeface="+mn-lt"/>
            </a:endParaRPr>
          </a:p>
        </p:txBody>
      </p:sp>
      <p:grpSp>
        <p:nvGrpSpPr>
          <p:cNvPr id="19" name="Group 15"/>
          <p:cNvGrpSpPr>
            <a:grpSpLocks/>
          </p:cNvGrpSpPr>
          <p:nvPr/>
        </p:nvGrpSpPr>
        <p:grpSpPr bwMode="auto">
          <a:xfrm>
            <a:off x="1356569" y="5024975"/>
            <a:ext cx="366117" cy="317004"/>
            <a:chOff x="0" y="0"/>
            <a:chExt cx="346" cy="301"/>
          </a:xfrm>
        </p:grpSpPr>
        <p:sp>
          <p:nvSpPr>
            <p:cNvPr id="20" name="Freeform 16"/>
            <p:cNvSpPr>
              <a:spLocks/>
            </p:cNvSpPr>
            <p:nvPr/>
          </p:nvSpPr>
          <p:spPr bwMode="auto">
            <a:xfrm>
              <a:off x="0" y="0"/>
              <a:ext cx="291" cy="254"/>
            </a:xfrm>
            <a:custGeom>
              <a:avLst/>
              <a:gdLst>
                <a:gd name="T0" fmla="*/ 30 w 291"/>
                <a:gd name="T1" fmla="*/ 28 h 254"/>
                <a:gd name="T2" fmla="*/ 261 w 291"/>
                <a:gd name="T3" fmla="*/ 28 h 254"/>
                <a:gd name="T4" fmla="*/ 261 w 291"/>
                <a:gd name="T5" fmla="*/ 126 h 254"/>
                <a:gd name="T6" fmla="*/ 291 w 291"/>
                <a:gd name="T7" fmla="*/ 126 h 254"/>
                <a:gd name="T8" fmla="*/ 291 w 291"/>
                <a:gd name="T9" fmla="*/ 0 h 254"/>
                <a:gd name="T10" fmla="*/ 0 w 291"/>
                <a:gd name="T11" fmla="*/ 0 h 254"/>
                <a:gd name="T12" fmla="*/ 0 w 291"/>
                <a:gd name="T13" fmla="*/ 254 h 254"/>
                <a:gd name="T14" fmla="*/ 146 w 291"/>
                <a:gd name="T15" fmla="*/ 254 h 254"/>
                <a:gd name="T16" fmla="*/ 146 w 291"/>
                <a:gd name="T17" fmla="*/ 224 h 254"/>
                <a:gd name="T18" fmla="*/ 30 w 291"/>
                <a:gd name="T19" fmla="*/ 224 h 254"/>
                <a:gd name="T20" fmla="*/ 30 w 291"/>
                <a:gd name="T21" fmla="*/ 2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254">
                  <a:moveTo>
                    <a:pt x="30" y="28"/>
                  </a:moveTo>
                  <a:lnTo>
                    <a:pt x="261" y="28"/>
                  </a:lnTo>
                  <a:lnTo>
                    <a:pt x="261" y="126"/>
                  </a:lnTo>
                  <a:lnTo>
                    <a:pt x="291" y="126"/>
                  </a:lnTo>
                  <a:lnTo>
                    <a:pt x="291" y="0"/>
                  </a:lnTo>
                  <a:lnTo>
                    <a:pt x="0" y="0"/>
                  </a:lnTo>
                  <a:lnTo>
                    <a:pt x="0" y="254"/>
                  </a:lnTo>
                  <a:lnTo>
                    <a:pt x="146" y="254"/>
                  </a:lnTo>
                  <a:lnTo>
                    <a:pt x="146" y="224"/>
                  </a:lnTo>
                  <a:lnTo>
                    <a:pt x="30" y="224"/>
                  </a:lnTo>
                  <a:lnTo>
                    <a:pt x="30" y="28"/>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lnSpc>
                  <a:spcPct val="120000"/>
                </a:lnSpc>
              </a:pPr>
              <a:endParaRPr lang="zh-CN" altLang="en-US">
                <a:cs typeface="+mn-ea"/>
                <a:sym typeface="+mn-lt"/>
              </a:endParaRPr>
            </a:p>
          </p:txBody>
        </p:sp>
        <p:sp>
          <p:nvSpPr>
            <p:cNvPr id="21" name="Freeform 17"/>
            <p:cNvSpPr>
              <a:spLocks/>
            </p:cNvSpPr>
            <p:nvPr/>
          </p:nvSpPr>
          <p:spPr bwMode="auto">
            <a:xfrm>
              <a:off x="207" y="161"/>
              <a:ext cx="139" cy="140"/>
            </a:xfrm>
            <a:custGeom>
              <a:avLst/>
              <a:gdLst>
                <a:gd name="T0" fmla="*/ 139 w 139"/>
                <a:gd name="T1" fmla="*/ 56 h 140"/>
                <a:gd name="T2" fmla="*/ 84 w 139"/>
                <a:gd name="T3" fmla="*/ 56 h 140"/>
                <a:gd name="T4" fmla="*/ 84 w 139"/>
                <a:gd name="T5" fmla="*/ 0 h 140"/>
                <a:gd name="T6" fmla="*/ 54 w 139"/>
                <a:gd name="T7" fmla="*/ 0 h 140"/>
                <a:gd name="T8" fmla="*/ 54 w 139"/>
                <a:gd name="T9" fmla="*/ 56 h 140"/>
                <a:gd name="T10" fmla="*/ 0 w 139"/>
                <a:gd name="T11" fmla="*/ 56 h 140"/>
                <a:gd name="T12" fmla="*/ 0 w 139"/>
                <a:gd name="T13" fmla="*/ 86 h 140"/>
                <a:gd name="T14" fmla="*/ 54 w 139"/>
                <a:gd name="T15" fmla="*/ 86 h 140"/>
                <a:gd name="T16" fmla="*/ 54 w 139"/>
                <a:gd name="T17" fmla="*/ 140 h 140"/>
                <a:gd name="T18" fmla="*/ 84 w 139"/>
                <a:gd name="T19" fmla="*/ 140 h 140"/>
                <a:gd name="T20" fmla="*/ 84 w 139"/>
                <a:gd name="T21" fmla="*/ 86 h 140"/>
                <a:gd name="T22" fmla="*/ 139 w 139"/>
                <a:gd name="T23" fmla="*/ 86 h 140"/>
                <a:gd name="T24" fmla="*/ 139 w 139"/>
                <a:gd name="T25" fmla="*/ 5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40">
                  <a:moveTo>
                    <a:pt x="139" y="56"/>
                  </a:moveTo>
                  <a:lnTo>
                    <a:pt x="84" y="56"/>
                  </a:lnTo>
                  <a:lnTo>
                    <a:pt x="84" y="0"/>
                  </a:lnTo>
                  <a:lnTo>
                    <a:pt x="54" y="0"/>
                  </a:lnTo>
                  <a:lnTo>
                    <a:pt x="54" y="56"/>
                  </a:lnTo>
                  <a:lnTo>
                    <a:pt x="0" y="56"/>
                  </a:lnTo>
                  <a:lnTo>
                    <a:pt x="0" y="86"/>
                  </a:lnTo>
                  <a:lnTo>
                    <a:pt x="54" y="86"/>
                  </a:lnTo>
                  <a:lnTo>
                    <a:pt x="54" y="140"/>
                  </a:lnTo>
                  <a:lnTo>
                    <a:pt x="84" y="140"/>
                  </a:lnTo>
                  <a:lnTo>
                    <a:pt x="84" y="86"/>
                  </a:lnTo>
                  <a:lnTo>
                    <a:pt x="139" y="86"/>
                  </a:lnTo>
                  <a:lnTo>
                    <a:pt x="139" y="56"/>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lnSpc>
                  <a:spcPct val="120000"/>
                </a:lnSpc>
              </a:pPr>
              <a:endParaRPr lang="zh-CN" altLang="en-US">
                <a:cs typeface="+mn-ea"/>
                <a:sym typeface="+mn-lt"/>
              </a:endParaRPr>
            </a:p>
          </p:txBody>
        </p:sp>
        <p:sp>
          <p:nvSpPr>
            <p:cNvPr id="22" name="Rectangle 18"/>
            <p:cNvSpPr>
              <a:spLocks noChangeArrowheads="1"/>
            </p:cNvSpPr>
            <p:nvPr/>
          </p:nvSpPr>
          <p:spPr bwMode="auto">
            <a:xfrm>
              <a:off x="70" y="75"/>
              <a:ext cx="127" cy="29"/>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a:lnSpc>
                  <a:spcPct val="120000"/>
                </a:lnSpc>
              </a:pPr>
              <a:endParaRPr lang="zh-CN" altLang="en-US">
                <a:cs typeface="+mn-ea"/>
                <a:sym typeface="+mn-lt"/>
              </a:endParaRPr>
            </a:p>
          </p:txBody>
        </p:sp>
        <p:sp>
          <p:nvSpPr>
            <p:cNvPr id="23" name="Rectangle 19"/>
            <p:cNvSpPr>
              <a:spLocks noChangeArrowheads="1"/>
            </p:cNvSpPr>
            <p:nvPr/>
          </p:nvSpPr>
          <p:spPr bwMode="auto">
            <a:xfrm>
              <a:off x="70" y="134"/>
              <a:ext cx="96" cy="3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a:lnSpc>
                  <a:spcPct val="120000"/>
                </a:lnSpc>
              </a:pPr>
              <a:endParaRPr lang="zh-CN" altLang="en-US">
                <a:cs typeface="+mn-ea"/>
                <a:sym typeface="+mn-lt"/>
              </a:endParaRPr>
            </a:p>
          </p:txBody>
        </p:sp>
      </p:grpSp>
      <p:sp>
        <p:nvSpPr>
          <p:cNvPr id="24" name="Rectangle 20"/>
          <p:cNvSpPr>
            <a:spLocks noChangeArrowheads="1"/>
          </p:cNvSpPr>
          <p:nvPr/>
        </p:nvSpPr>
        <p:spPr bwMode="auto">
          <a:xfrm>
            <a:off x="2128987" y="2204994"/>
            <a:ext cx="3967013" cy="701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tx1">
                    <a:lumMod val="75000"/>
                    <a:lumOff val="25000"/>
                  </a:schemeClr>
                </a:solidFill>
                <a:cs typeface="+mn-ea"/>
                <a:sym typeface="+mn-lt"/>
              </a:rPr>
              <a:t>请替换文字内容</a:t>
            </a:r>
            <a:endParaRPr lang="en-US" altLang="zh-CN" sz="1400" dirty="0">
              <a:solidFill>
                <a:schemeClr val="tx1">
                  <a:lumMod val="75000"/>
                  <a:lumOff val="25000"/>
                </a:schemeClr>
              </a:solidFill>
              <a:cs typeface="+mn-ea"/>
              <a:sym typeface="+mn-lt"/>
            </a:endParaRPr>
          </a:p>
          <a:p>
            <a:pPr>
              <a:lnSpc>
                <a:spcPct val="120000"/>
              </a:lnSpc>
            </a:pPr>
            <a:r>
              <a:rPr lang="en-US" altLang="zh-CN" sz="800" dirty="0">
                <a:solidFill>
                  <a:schemeClr val="tx1">
                    <a:lumMod val="75000"/>
                    <a:lumOff val="25000"/>
                  </a:schemeClr>
                </a:solidFill>
                <a:cs typeface="+mn-ea"/>
                <a:sym typeface="+mn-lt"/>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tx1">
                  <a:lumMod val="75000"/>
                  <a:lumOff val="25000"/>
                </a:schemeClr>
              </a:solidFill>
              <a:cs typeface="+mn-ea"/>
              <a:sym typeface="+mn-lt"/>
            </a:endParaRPr>
          </a:p>
        </p:txBody>
      </p:sp>
      <p:sp>
        <p:nvSpPr>
          <p:cNvPr id="25" name="Rectangle 21"/>
          <p:cNvSpPr>
            <a:spLocks noChangeArrowheads="1"/>
          </p:cNvSpPr>
          <p:nvPr/>
        </p:nvSpPr>
        <p:spPr bwMode="auto">
          <a:xfrm>
            <a:off x="2128987" y="3508729"/>
            <a:ext cx="3967013" cy="701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tx1">
                    <a:lumMod val="75000"/>
                    <a:lumOff val="25000"/>
                  </a:schemeClr>
                </a:solidFill>
                <a:cs typeface="+mn-ea"/>
                <a:sym typeface="+mn-lt"/>
              </a:rPr>
              <a:t>请替换文字内容</a:t>
            </a:r>
            <a:endParaRPr lang="en-US" altLang="zh-CN" sz="1400" dirty="0">
              <a:solidFill>
                <a:schemeClr val="tx1">
                  <a:lumMod val="75000"/>
                  <a:lumOff val="25000"/>
                </a:schemeClr>
              </a:solidFill>
              <a:cs typeface="+mn-ea"/>
              <a:sym typeface="+mn-lt"/>
            </a:endParaRPr>
          </a:p>
          <a:p>
            <a:pPr>
              <a:lnSpc>
                <a:spcPct val="120000"/>
              </a:lnSpc>
            </a:pPr>
            <a:r>
              <a:rPr lang="en-US" altLang="zh-CN" sz="800" dirty="0">
                <a:solidFill>
                  <a:schemeClr val="tx1">
                    <a:lumMod val="75000"/>
                    <a:lumOff val="25000"/>
                  </a:schemeClr>
                </a:solidFill>
                <a:cs typeface="+mn-ea"/>
                <a:sym typeface="+mn-lt"/>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tx1">
                  <a:lumMod val="75000"/>
                  <a:lumOff val="25000"/>
                </a:schemeClr>
              </a:solidFill>
              <a:cs typeface="+mn-ea"/>
              <a:sym typeface="+mn-lt"/>
            </a:endParaRPr>
          </a:p>
        </p:txBody>
      </p:sp>
      <p:sp>
        <p:nvSpPr>
          <p:cNvPr id="26" name="Rectangle 22"/>
          <p:cNvSpPr>
            <a:spLocks noChangeArrowheads="1"/>
          </p:cNvSpPr>
          <p:nvPr/>
        </p:nvSpPr>
        <p:spPr bwMode="auto">
          <a:xfrm>
            <a:off x="2128987" y="4812463"/>
            <a:ext cx="3967013" cy="701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tx1">
                    <a:lumMod val="75000"/>
                    <a:lumOff val="25000"/>
                  </a:schemeClr>
                </a:solidFill>
                <a:cs typeface="+mn-ea"/>
                <a:sym typeface="+mn-lt"/>
              </a:rPr>
              <a:t>请替换文字内容</a:t>
            </a:r>
            <a:endParaRPr lang="en-US" altLang="zh-CN" sz="1400" dirty="0">
              <a:solidFill>
                <a:schemeClr val="tx1">
                  <a:lumMod val="75000"/>
                  <a:lumOff val="25000"/>
                </a:schemeClr>
              </a:solidFill>
              <a:cs typeface="+mn-ea"/>
              <a:sym typeface="+mn-lt"/>
            </a:endParaRPr>
          </a:p>
          <a:p>
            <a:pPr>
              <a:lnSpc>
                <a:spcPct val="120000"/>
              </a:lnSpc>
            </a:pPr>
            <a:r>
              <a:rPr lang="en-US" altLang="zh-CN" sz="800" dirty="0">
                <a:solidFill>
                  <a:schemeClr val="tx1">
                    <a:lumMod val="75000"/>
                    <a:lumOff val="25000"/>
                  </a:schemeClr>
                </a:solidFill>
                <a:cs typeface="+mn-ea"/>
                <a:sym typeface="+mn-lt"/>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tx1">
                  <a:lumMod val="75000"/>
                  <a:lumOff val="25000"/>
                </a:schemeClr>
              </a:solidFill>
              <a:cs typeface="+mn-ea"/>
              <a:sym typeface="+mn-lt"/>
            </a:endParaRPr>
          </a:p>
        </p:txBody>
      </p:sp>
      <p:sp>
        <p:nvSpPr>
          <p:cNvPr id="27" name="矩形 26"/>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2860916880"/>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300" fill="hold"/>
                                            <p:tgtEl>
                                              <p:spTgt spid="9"/>
                                            </p:tgtEl>
                                            <p:attrNameLst>
                                              <p:attrName>ppt_w</p:attrName>
                                            </p:attrNameLst>
                                          </p:cBhvr>
                                          <p:tavLst>
                                            <p:tav tm="0">
                                              <p:val>
                                                <p:fltVal val="0"/>
                                              </p:val>
                                            </p:tav>
                                            <p:tav tm="100000">
                                              <p:val>
                                                <p:strVal val="#ppt_w"/>
                                              </p:val>
                                            </p:tav>
                                          </p:tavLst>
                                        </p:anim>
                                        <p:anim calcmode="lin" valueType="num">
                                          <p:cBhvr>
                                            <p:cTn id="18" dur="300" fill="hold"/>
                                            <p:tgtEl>
                                              <p:spTgt spid="9"/>
                                            </p:tgtEl>
                                            <p:attrNameLst>
                                              <p:attrName>ppt_h</p:attrName>
                                            </p:attrNameLst>
                                          </p:cBhvr>
                                          <p:tavLst>
                                            <p:tav tm="0">
                                              <p:val>
                                                <p:fltVal val="0"/>
                                              </p:val>
                                            </p:tav>
                                            <p:tav tm="100000">
                                              <p:val>
                                                <p:strVal val="#ppt_h"/>
                                              </p:val>
                                            </p:tav>
                                          </p:tavLst>
                                        </p:anim>
                                        <p:animEffect transition="in" filter="fade">
                                          <p:cBhvr>
                                            <p:cTn id="19" dur="300"/>
                                            <p:tgtEl>
                                              <p:spTgt spid="9"/>
                                            </p:tgtEl>
                                          </p:cBhvr>
                                        </p:animEffect>
                                      </p:childTnLst>
                                    </p:cTn>
                                  </p:par>
                                  <p:par>
                                    <p:cTn id="20" presetID="6" presetClass="emph" presetSubtype="0" autoRev="1" fill="hold" grpId="1" nodeType="withEffect">
                                      <p:stCondLst>
                                        <p:cond delay="300"/>
                                      </p:stCondLst>
                                      <p:childTnLst>
                                        <p:animScale>
                                          <p:cBhvr>
                                            <p:cTn id="21" dur="150" fill="hold"/>
                                            <p:tgtEl>
                                              <p:spTgt spid="9"/>
                                            </p:tgtEl>
                                          </p:cBhvr>
                                          <p:by x="110000" y="110000"/>
                                        </p:animScale>
                                      </p:childTnLst>
                                    </p:cTn>
                                  </p:par>
                                  <p:par>
                                    <p:cTn id="22" presetID="53" presetClass="entr" presetSubtype="16" fill="hold" nodeType="withEffect">
                                      <p:stCondLst>
                                        <p:cond delay="100"/>
                                      </p:stCondLst>
                                      <p:childTnLst>
                                        <p:set>
                                          <p:cBhvr>
                                            <p:cTn id="23" dur="1" fill="hold">
                                              <p:stCondLst>
                                                <p:cond delay="0"/>
                                              </p:stCondLst>
                                            </p:cTn>
                                            <p:tgtEl>
                                              <p:spTgt spid="10"/>
                                            </p:tgtEl>
                                            <p:attrNameLst>
                                              <p:attrName>style.visibility</p:attrName>
                                            </p:attrNameLst>
                                          </p:cBhvr>
                                          <p:to>
                                            <p:strVal val="visible"/>
                                          </p:to>
                                        </p:set>
                                        <p:anim calcmode="lin" valueType="num">
                                          <p:cBhvr>
                                            <p:cTn id="24" dur="300" fill="hold"/>
                                            <p:tgtEl>
                                              <p:spTgt spid="10"/>
                                            </p:tgtEl>
                                            <p:attrNameLst>
                                              <p:attrName>ppt_w</p:attrName>
                                            </p:attrNameLst>
                                          </p:cBhvr>
                                          <p:tavLst>
                                            <p:tav tm="0">
                                              <p:val>
                                                <p:fltVal val="0"/>
                                              </p:val>
                                            </p:tav>
                                            <p:tav tm="100000">
                                              <p:val>
                                                <p:strVal val="#ppt_w"/>
                                              </p:val>
                                            </p:tav>
                                          </p:tavLst>
                                        </p:anim>
                                        <p:anim calcmode="lin" valueType="num">
                                          <p:cBhvr>
                                            <p:cTn id="25" dur="300" fill="hold"/>
                                            <p:tgtEl>
                                              <p:spTgt spid="10"/>
                                            </p:tgtEl>
                                            <p:attrNameLst>
                                              <p:attrName>ppt_h</p:attrName>
                                            </p:attrNameLst>
                                          </p:cBhvr>
                                          <p:tavLst>
                                            <p:tav tm="0">
                                              <p:val>
                                                <p:fltVal val="0"/>
                                              </p:val>
                                            </p:tav>
                                            <p:tav tm="100000">
                                              <p:val>
                                                <p:strVal val="#ppt_h"/>
                                              </p:val>
                                            </p:tav>
                                          </p:tavLst>
                                        </p:anim>
                                        <p:animEffect transition="in" filter="fade">
                                          <p:cBhvr>
                                            <p:cTn id="26" dur="300"/>
                                            <p:tgtEl>
                                              <p:spTgt spid="10"/>
                                            </p:tgtEl>
                                          </p:cBhvr>
                                        </p:animEffect>
                                      </p:childTnLst>
                                    </p:cTn>
                                  </p:par>
                                  <p:par>
                                    <p:cTn id="27" presetID="6" presetClass="emph" presetSubtype="0" autoRev="1" fill="hold" nodeType="withEffect">
                                      <p:stCondLst>
                                        <p:cond delay="400"/>
                                      </p:stCondLst>
                                      <p:childTnLst>
                                        <p:animScale>
                                          <p:cBhvr>
                                            <p:cTn id="28" dur="150" fill="hold"/>
                                            <p:tgtEl>
                                              <p:spTgt spid="10"/>
                                            </p:tgtEl>
                                          </p:cBhvr>
                                          <p:by x="110000" y="110000"/>
                                        </p:animScale>
                                      </p:childTnLst>
                                    </p:cTn>
                                  </p:par>
                                  <p:par>
                                    <p:cTn id="29" presetID="2" presetClass="entr" presetSubtype="2" fill="hold" grpId="0" nodeType="withEffect" p14:presetBounceEnd="30000">
                                      <p:stCondLst>
                                        <p:cond delay="400"/>
                                      </p:stCondLst>
                                      <p:childTnLst>
                                        <p:set>
                                          <p:cBhvr>
                                            <p:cTn id="30" dur="1" fill="hold">
                                              <p:stCondLst>
                                                <p:cond delay="0"/>
                                              </p:stCondLst>
                                            </p:cTn>
                                            <p:tgtEl>
                                              <p:spTgt spid="24"/>
                                            </p:tgtEl>
                                            <p:attrNameLst>
                                              <p:attrName>style.visibility</p:attrName>
                                            </p:attrNameLst>
                                          </p:cBhvr>
                                          <p:to>
                                            <p:strVal val="visible"/>
                                          </p:to>
                                        </p:set>
                                        <p:anim calcmode="lin" valueType="num" p14:bounceEnd="30000">
                                          <p:cBhvr additive="base">
                                            <p:cTn id="31" dur="500" fill="hold"/>
                                            <p:tgtEl>
                                              <p:spTgt spid="24"/>
                                            </p:tgtEl>
                                            <p:attrNameLst>
                                              <p:attrName>ppt_x</p:attrName>
                                            </p:attrNameLst>
                                          </p:cBhvr>
                                          <p:tavLst>
                                            <p:tav tm="0">
                                              <p:val>
                                                <p:strVal val="1+#ppt_w/2"/>
                                              </p:val>
                                            </p:tav>
                                            <p:tav tm="100000">
                                              <p:val>
                                                <p:strVal val="#ppt_x"/>
                                              </p:val>
                                            </p:tav>
                                          </p:tavLst>
                                        </p:anim>
                                        <p:anim calcmode="lin" valueType="num" p14:bounceEnd="30000">
                                          <p:cBhvr additive="base">
                                            <p:cTn id="32" dur="500" fill="hold"/>
                                            <p:tgtEl>
                                              <p:spTgt spid="24"/>
                                            </p:tgtEl>
                                            <p:attrNameLst>
                                              <p:attrName>ppt_y</p:attrName>
                                            </p:attrNameLst>
                                          </p:cBhvr>
                                          <p:tavLst>
                                            <p:tav tm="0">
                                              <p:val>
                                                <p:strVal val="#ppt_y"/>
                                              </p:val>
                                            </p:tav>
                                            <p:tav tm="100000">
                                              <p:val>
                                                <p:strVal val="#ppt_y"/>
                                              </p:val>
                                            </p:tav>
                                          </p:tavLst>
                                        </p:anim>
                                      </p:childTnLst>
                                    </p:cTn>
                                  </p:par>
                                  <p:par>
                                    <p:cTn id="33" presetID="53" presetClass="entr" presetSubtype="16" fill="hold" grpId="0" nodeType="withEffect">
                                      <p:stCondLst>
                                        <p:cond delay="400"/>
                                      </p:stCondLst>
                                      <p:childTnLst>
                                        <p:set>
                                          <p:cBhvr>
                                            <p:cTn id="34" dur="1" fill="hold">
                                              <p:stCondLst>
                                                <p:cond delay="0"/>
                                              </p:stCondLst>
                                            </p:cTn>
                                            <p:tgtEl>
                                              <p:spTgt spid="13"/>
                                            </p:tgtEl>
                                            <p:attrNameLst>
                                              <p:attrName>style.visibility</p:attrName>
                                            </p:attrNameLst>
                                          </p:cBhvr>
                                          <p:to>
                                            <p:strVal val="visible"/>
                                          </p:to>
                                        </p:set>
                                        <p:anim calcmode="lin" valueType="num">
                                          <p:cBhvr>
                                            <p:cTn id="35" dur="300" fill="hold"/>
                                            <p:tgtEl>
                                              <p:spTgt spid="13"/>
                                            </p:tgtEl>
                                            <p:attrNameLst>
                                              <p:attrName>ppt_w</p:attrName>
                                            </p:attrNameLst>
                                          </p:cBhvr>
                                          <p:tavLst>
                                            <p:tav tm="0">
                                              <p:val>
                                                <p:fltVal val="0"/>
                                              </p:val>
                                            </p:tav>
                                            <p:tav tm="100000">
                                              <p:val>
                                                <p:strVal val="#ppt_w"/>
                                              </p:val>
                                            </p:tav>
                                          </p:tavLst>
                                        </p:anim>
                                        <p:anim calcmode="lin" valueType="num">
                                          <p:cBhvr>
                                            <p:cTn id="36" dur="300" fill="hold"/>
                                            <p:tgtEl>
                                              <p:spTgt spid="13"/>
                                            </p:tgtEl>
                                            <p:attrNameLst>
                                              <p:attrName>ppt_h</p:attrName>
                                            </p:attrNameLst>
                                          </p:cBhvr>
                                          <p:tavLst>
                                            <p:tav tm="0">
                                              <p:val>
                                                <p:fltVal val="0"/>
                                              </p:val>
                                            </p:tav>
                                            <p:tav tm="100000">
                                              <p:val>
                                                <p:strVal val="#ppt_h"/>
                                              </p:val>
                                            </p:tav>
                                          </p:tavLst>
                                        </p:anim>
                                        <p:animEffect transition="in" filter="fade">
                                          <p:cBhvr>
                                            <p:cTn id="37" dur="300"/>
                                            <p:tgtEl>
                                              <p:spTgt spid="13"/>
                                            </p:tgtEl>
                                          </p:cBhvr>
                                        </p:animEffect>
                                      </p:childTnLst>
                                    </p:cTn>
                                  </p:par>
                                  <p:par>
                                    <p:cTn id="38" presetID="6" presetClass="emph" presetSubtype="0" autoRev="1" fill="hold" grpId="1" nodeType="withEffect">
                                      <p:stCondLst>
                                        <p:cond delay="700"/>
                                      </p:stCondLst>
                                      <p:childTnLst>
                                        <p:animScale>
                                          <p:cBhvr>
                                            <p:cTn id="39" dur="150" fill="hold"/>
                                            <p:tgtEl>
                                              <p:spTgt spid="13"/>
                                            </p:tgtEl>
                                          </p:cBhvr>
                                          <p:by x="110000" y="110000"/>
                                        </p:animScale>
                                      </p:childTnLst>
                                    </p:cTn>
                                  </p:par>
                                  <p:par>
                                    <p:cTn id="40" presetID="53" presetClass="entr" presetSubtype="16" fill="hold" nodeType="withEffect">
                                      <p:stCondLst>
                                        <p:cond delay="500"/>
                                      </p:stCondLst>
                                      <p:childTnLst>
                                        <p:set>
                                          <p:cBhvr>
                                            <p:cTn id="41" dur="1" fill="hold">
                                              <p:stCondLst>
                                                <p:cond delay="0"/>
                                              </p:stCondLst>
                                            </p:cTn>
                                            <p:tgtEl>
                                              <p:spTgt spid="14"/>
                                            </p:tgtEl>
                                            <p:attrNameLst>
                                              <p:attrName>style.visibility</p:attrName>
                                            </p:attrNameLst>
                                          </p:cBhvr>
                                          <p:to>
                                            <p:strVal val="visible"/>
                                          </p:to>
                                        </p:set>
                                        <p:anim calcmode="lin" valueType="num">
                                          <p:cBhvr>
                                            <p:cTn id="42" dur="300" fill="hold"/>
                                            <p:tgtEl>
                                              <p:spTgt spid="14"/>
                                            </p:tgtEl>
                                            <p:attrNameLst>
                                              <p:attrName>ppt_w</p:attrName>
                                            </p:attrNameLst>
                                          </p:cBhvr>
                                          <p:tavLst>
                                            <p:tav tm="0">
                                              <p:val>
                                                <p:fltVal val="0"/>
                                              </p:val>
                                            </p:tav>
                                            <p:tav tm="100000">
                                              <p:val>
                                                <p:strVal val="#ppt_w"/>
                                              </p:val>
                                            </p:tav>
                                          </p:tavLst>
                                        </p:anim>
                                        <p:anim calcmode="lin" valueType="num">
                                          <p:cBhvr>
                                            <p:cTn id="43" dur="300" fill="hold"/>
                                            <p:tgtEl>
                                              <p:spTgt spid="14"/>
                                            </p:tgtEl>
                                            <p:attrNameLst>
                                              <p:attrName>ppt_h</p:attrName>
                                            </p:attrNameLst>
                                          </p:cBhvr>
                                          <p:tavLst>
                                            <p:tav tm="0">
                                              <p:val>
                                                <p:fltVal val="0"/>
                                              </p:val>
                                            </p:tav>
                                            <p:tav tm="100000">
                                              <p:val>
                                                <p:strVal val="#ppt_h"/>
                                              </p:val>
                                            </p:tav>
                                          </p:tavLst>
                                        </p:anim>
                                        <p:animEffect transition="in" filter="fade">
                                          <p:cBhvr>
                                            <p:cTn id="44" dur="300"/>
                                            <p:tgtEl>
                                              <p:spTgt spid="14"/>
                                            </p:tgtEl>
                                          </p:cBhvr>
                                        </p:animEffect>
                                      </p:childTnLst>
                                    </p:cTn>
                                  </p:par>
                                  <p:par>
                                    <p:cTn id="45" presetID="6" presetClass="emph" presetSubtype="0" autoRev="1" fill="hold" nodeType="withEffect">
                                      <p:stCondLst>
                                        <p:cond delay="800"/>
                                      </p:stCondLst>
                                      <p:childTnLst>
                                        <p:animScale>
                                          <p:cBhvr>
                                            <p:cTn id="46" dur="150" fill="hold"/>
                                            <p:tgtEl>
                                              <p:spTgt spid="14"/>
                                            </p:tgtEl>
                                          </p:cBhvr>
                                          <p:by x="110000" y="110000"/>
                                        </p:animScale>
                                      </p:childTnLst>
                                    </p:cTn>
                                  </p:par>
                                  <p:par>
                                    <p:cTn id="47" presetID="2" presetClass="entr" presetSubtype="2" fill="hold" grpId="0" nodeType="withEffect" p14:presetBounceEnd="30000">
                                      <p:stCondLst>
                                        <p:cond delay="800"/>
                                      </p:stCondLst>
                                      <p:childTnLst>
                                        <p:set>
                                          <p:cBhvr>
                                            <p:cTn id="48" dur="1" fill="hold">
                                              <p:stCondLst>
                                                <p:cond delay="0"/>
                                              </p:stCondLst>
                                            </p:cTn>
                                            <p:tgtEl>
                                              <p:spTgt spid="25"/>
                                            </p:tgtEl>
                                            <p:attrNameLst>
                                              <p:attrName>style.visibility</p:attrName>
                                            </p:attrNameLst>
                                          </p:cBhvr>
                                          <p:to>
                                            <p:strVal val="visible"/>
                                          </p:to>
                                        </p:set>
                                        <p:anim calcmode="lin" valueType="num" p14:bounceEnd="30000">
                                          <p:cBhvr additive="base">
                                            <p:cTn id="49" dur="500" fill="hold"/>
                                            <p:tgtEl>
                                              <p:spTgt spid="25"/>
                                            </p:tgtEl>
                                            <p:attrNameLst>
                                              <p:attrName>ppt_x</p:attrName>
                                            </p:attrNameLst>
                                          </p:cBhvr>
                                          <p:tavLst>
                                            <p:tav tm="0">
                                              <p:val>
                                                <p:strVal val="1+#ppt_w/2"/>
                                              </p:val>
                                            </p:tav>
                                            <p:tav tm="100000">
                                              <p:val>
                                                <p:strVal val="#ppt_x"/>
                                              </p:val>
                                            </p:tav>
                                          </p:tavLst>
                                        </p:anim>
                                        <p:anim calcmode="lin" valueType="num" p14:bounceEnd="30000">
                                          <p:cBhvr additive="base">
                                            <p:cTn id="50" dur="500" fill="hold"/>
                                            <p:tgtEl>
                                              <p:spTgt spid="25"/>
                                            </p:tgtEl>
                                            <p:attrNameLst>
                                              <p:attrName>ppt_y</p:attrName>
                                            </p:attrNameLst>
                                          </p:cBhvr>
                                          <p:tavLst>
                                            <p:tav tm="0">
                                              <p:val>
                                                <p:strVal val="#ppt_y"/>
                                              </p:val>
                                            </p:tav>
                                            <p:tav tm="100000">
                                              <p:val>
                                                <p:strVal val="#ppt_y"/>
                                              </p:val>
                                            </p:tav>
                                          </p:tavLst>
                                        </p:anim>
                                      </p:childTnLst>
                                    </p:cTn>
                                  </p:par>
                                  <p:par>
                                    <p:cTn id="51" presetID="53" presetClass="entr" presetSubtype="16" fill="hold" grpId="0" nodeType="withEffect">
                                      <p:stCondLst>
                                        <p:cond delay="800"/>
                                      </p:stCondLst>
                                      <p:childTnLst>
                                        <p:set>
                                          <p:cBhvr>
                                            <p:cTn id="52" dur="1" fill="hold">
                                              <p:stCondLst>
                                                <p:cond delay="0"/>
                                              </p:stCondLst>
                                            </p:cTn>
                                            <p:tgtEl>
                                              <p:spTgt spid="18"/>
                                            </p:tgtEl>
                                            <p:attrNameLst>
                                              <p:attrName>style.visibility</p:attrName>
                                            </p:attrNameLst>
                                          </p:cBhvr>
                                          <p:to>
                                            <p:strVal val="visible"/>
                                          </p:to>
                                        </p:set>
                                        <p:anim calcmode="lin" valueType="num">
                                          <p:cBhvr>
                                            <p:cTn id="53" dur="300" fill="hold"/>
                                            <p:tgtEl>
                                              <p:spTgt spid="18"/>
                                            </p:tgtEl>
                                            <p:attrNameLst>
                                              <p:attrName>ppt_w</p:attrName>
                                            </p:attrNameLst>
                                          </p:cBhvr>
                                          <p:tavLst>
                                            <p:tav tm="0">
                                              <p:val>
                                                <p:fltVal val="0"/>
                                              </p:val>
                                            </p:tav>
                                            <p:tav tm="100000">
                                              <p:val>
                                                <p:strVal val="#ppt_w"/>
                                              </p:val>
                                            </p:tav>
                                          </p:tavLst>
                                        </p:anim>
                                        <p:anim calcmode="lin" valueType="num">
                                          <p:cBhvr>
                                            <p:cTn id="54" dur="300" fill="hold"/>
                                            <p:tgtEl>
                                              <p:spTgt spid="18"/>
                                            </p:tgtEl>
                                            <p:attrNameLst>
                                              <p:attrName>ppt_h</p:attrName>
                                            </p:attrNameLst>
                                          </p:cBhvr>
                                          <p:tavLst>
                                            <p:tav tm="0">
                                              <p:val>
                                                <p:fltVal val="0"/>
                                              </p:val>
                                            </p:tav>
                                            <p:tav tm="100000">
                                              <p:val>
                                                <p:strVal val="#ppt_h"/>
                                              </p:val>
                                            </p:tav>
                                          </p:tavLst>
                                        </p:anim>
                                        <p:animEffect transition="in" filter="fade">
                                          <p:cBhvr>
                                            <p:cTn id="55" dur="300"/>
                                            <p:tgtEl>
                                              <p:spTgt spid="18"/>
                                            </p:tgtEl>
                                          </p:cBhvr>
                                        </p:animEffect>
                                      </p:childTnLst>
                                    </p:cTn>
                                  </p:par>
                                  <p:par>
                                    <p:cTn id="56" presetID="6" presetClass="emph" presetSubtype="0" autoRev="1" fill="hold" grpId="1" nodeType="withEffect">
                                      <p:stCondLst>
                                        <p:cond delay="1100"/>
                                      </p:stCondLst>
                                      <p:childTnLst>
                                        <p:animScale>
                                          <p:cBhvr>
                                            <p:cTn id="57" dur="150" fill="hold"/>
                                            <p:tgtEl>
                                              <p:spTgt spid="18"/>
                                            </p:tgtEl>
                                          </p:cBhvr>
                                          <p:by x="110000" y="110000"/>
                                        </p:animScale>
                                      </p:childTnLst>
                                    </p:cTn>
                                  </p:par>
                                  <p:par>
                                    <p:cTn id="58" presetID="53" presetClass="entr" presetSubtype="16" fill="hold" nodeType="withEffect">
                                      <p:stCondLst>
                                        <p:cond delay="900"/>
                                      </p:stCondLst>
                                      <p:childTnLst>
                                        <p:set>
                                          <p:cBhvr>
                                            <p:cTn id="59" dur="1" fill="hold">
                                              <p:stCondLst>
                                                <p:cond delay="0"/>
                                              </p:stCondLst>
                                            </p:cTn>
                                            <p:tgtEl>
                                              <p:spTgt spid="19"/>
                                            </p:tgtEl>
                                            <p:attrNameLst>
                                              <p:attrName>style.visibility</p:attrName>
                                            </p:attrNameLst>
                                          </p:cBhvr>
                                          <p:to>
                                            <p:strVal val="visible"/>
                                          </p:to>
                                        </p:set>
                                        <p:anim calcmode="lin" valueType="num">
                                          <p:cBhvr>
                                            <p:cTn id="60" dur="300" fill="hold"/>
                                            <p:tgtEl>
                                              <p:spTgt spid="19"/>
                                            </p:tgtEl>
                                            <p:attrNameLst>
                                              <p:attrName>ppt_w</p:attrName>
                                            </p:attrNameLst>
                                          </p:cBhvr>
                                          <p:tavLst>
                                            <p:tav tm="0">
                                              <p:val>
                                                <p:fltVal val="0"/>
                                              </p:val>
                                            </p:tav>
                                            <p:tav tm="100000">
                                              <p:val>
                                                <p:strVal val="#ppt_w"/>
                                              </p:val>
                                            </p:tav>
                                          </p:tavLst>
                                        </p:anim>
                                        <p:anim calcmode="lin" valueType="num">
                                          <p:cBhvr>
                                            <p:cTn id="61" dur="300" fill="hold"/>
                                            <p:tgtEl>
                                              <p:spTgt spid="19"/>
                                            </p:tgtEl>
                                            <p:attrNameLst>
                                              <p:attrName>ppt_h</p:attrName>
                                            </p:attrNameLst>
                                          </p:cBhvr>
                                          <p:tavLst>
                                            <p:tav tm="0">
                                              <p:val>
                                                <p:fltVal val="0"/>
                                              </p:val>
                                            </p:tav>
                                            <p:tav tm="100000">
                                              <p:val>
                                                <p:strVal val="#ppt_h"/>
                                              </p:val>
                                            </p:tav>
                                          </p:tavLst>
                                        </p:anim>
                                        <p:animEffect transition="in" filter="fade">
                                          <p:cBhvr>
                                            <p:cTn id="62" dur="300"/>
                                            <p:tgtEl>
                                              <p:spTgt spid="19"/>
                                            </p:tgtEl>
                                          </p:cBhvr>
                                        </p:animEffect>
                                      </p:childTnLst>
                                    </p:cTn>
                                  </p:par>
                                  <p:par>
                                    <p:cTn id="63" presetID="6" presetClass="emph" presetSubtype="0" autoRev="1" fill="hold" nodeType="withEffect">
                                      <p:stCondLst>
                                        <p:cond delay="1200"/>
                                      </p:stCondLst>
                                      <p:childTnLst>
                                        <p:animScale>
                                          <p:cBhvr>
                                            <p:cTn id="64" dur="150" fill="hold"/>
                                            <p:tgtEl>
                                              <p:spTgt spid="19"/>
                                            </p:tgtEl>
                                          </p:cBhvr>
                                          <p:by x="110000" y="110000"/>
                                        </p:animScale>
                                      </p:childTnLst>
                                    </p:cTn>
                                  </p:par>
                                  <p:par>
                                    <p:cTn id="65" presetID="2" presetClass="entr" presetSubtype="2" fill="hold" grpId="0" nodeType="withEffect" p14:presetBounceEnd="30000">
                                      <p:stCondLst>
                                        <p:cond delay="1200"/>
                                      </p:stCondLst>
                                      <p:childTnLst>
                                        <p:set>
                                          <p:cBhvr>
                                            <p:cTn id="66" dur="1" fill="hold">
                                              <p:stCondLst>
                                                <p:cond delay="0"/>
                                              </p:stCondLst>
                                            </p:cTn>
                                            <p:tgtEl>
                                              <p:spTgt spid="26"/>
                                            </p:tgtEl>
                                            <p:attrNameLst>
                                              <p:attrName>style.visibility</p:attrName>
                                            </p:attrNameLst>
                                          </p:cBhvr>
                                          <p:to>
                                            <p:strVal val="visible"/>
                                          </p:to>
                                        </p:set>
                                        <p:anim calcmode="lin" valueType="num" p14:bounceEnd="30000">
                                          <p:cBhvr additive="base">
                                            <p:cTn id="67" dur="500" fill="hold"/>
                                            <p:tgtEl>
                                              <p:spTgt spid="26"/>
                                            </p:tgtEl>
                                            <p:attrNameLst>
                                              <p:attrName>ppt_x</p:attrName>
                                            </p:attrNameLst>
                                          </p:cBhvr>
                                          <p:tavLst>
                                            <p:tav tm="0">
                                              <p:val>
                                                <p:strVal val="1+#ppt_w/2"/>
                                              </p:val>
                                            </p:tav>
                                            <p:tav tm="100000">
                                              <p:val>
                                                <p:strVal val="#ppt_x"/>
                                              </p:val>
                                            </p:tav>
                                          </p:tavLst>
                                        </p:anim>
                                        <p:anim calcmode="lin" valueType="num" p14:bounceEnd="30000">
                                          <p:cBhvr additive="base">
                                            <p:cTn id="68" dur="500" fill="hold"/>
                                            <p:tgtEl>
                                              <p:spTgt spid="26"/>
                                            </p:tgtEl>
                                            <p:attrNameLst>
                                              <p:attrName>ppt_y</p:attrName>
                                            </p:attrNameLst>
                                          </p:cBhvr>
                                          <p:tavLst>
                                            <p:tav tm="0">
                                              <p:val>
                                                <p:strVal val="#ppt_y"/>
                                              </p:val>
                                            </p:tav>
                                            <p:tav tm="100000">
                                              <p:val>
                                                <p:strVal val="#ppt_y"/>
                                              </p:val>
                                            </p:tav>
                                          </p:tavLst>
                                        </p:anim>
                                      </p:childTnLst>
                                    </p:cTn>
                                  </p:par>
                                </p:childTnLst>
                              </p:cTn>
                            </p:par>
                            <p:par>
                              <p:cTn id="69" fill="hold">
                                <p:stCondLst>
                                  <p:cond delay="2200"/>
                                </p:stCondLst>
                                <p:childTnLst>
                                  <p:par>
                                    <p:cTn id="70" presetID="42" presetClass="entr" presetSubtype="0" fill="hold" grpId="0" nodeType="after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fade">
                                          <p:cBhvr>
                                            <p:cTn id="72" dur="1000"/>
                                            <p:tgtEl>
                                              <p:spTgt spid="8"/>
                                            </p:tgtEl>
                                          </p:cBhvr>
                                        </p:animEffect>
                                        <p:anim calcmode="lin" valueType="num">
                                          <p:cBhvr>
                                            <p:cTn id="73" dur="1000" fill="hold"/>
                                            <p:tgtEl>
                                              <p:spTgt spid="8"/>
                                            </p:tgtEl>
                                            <p:attrNameLst>
                                              <p:attrName>ppt_x</p:attrName>
                                            </p:attrNameLst>
                                          </p:cBhvr>
                                          <p:tavLst>
                                            <p:tav tm="0">
                                              <p:val>
                                                <p:strVal val="#ppt_x"/>
                                              </p:val>
                                            </p:tav>
                                            <p:tav tm="100000">
                                              <p:val>
                                                <p:strVal val="#ppt_x"/>
                                              </p:val>
                                            </p:tav>
                                          </p:tavLst>
                                        </p:anim>
                                        <p:anim calcmode="lin" valueType="num">
                                          <p:cBhvr>
                                            <p:cTn id="74" dur="1000" fill="hold"/>
                                            <p:tgtEl>
                                              <p:spTgt spid="8"/>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fade">
                                          <p:cBhvr>
                                            <p:cTn id="77" dur="1000"/>
                                            <p:tgtEl>
                                              <p:spTgt spid="7"/>
                                            </p:tgtEl>
                                          </p:cBhvr>
                                        </p:animEffect>
                                        <p:anim calcmode="lin" valueType="num">
                                          <p:cBhvr>
                                            <p:cTn id="78" dur="1000" fill="hold"/>
                                            <p:tgtEl>
                                              <p:spTgt spid="7"/>
                                            </p:tgtEl>
                                            <p:attrNameLst>
                                              <p:attrName>ppt_x</p:attrName>
                                            </p:attrNameLst>
                                          </p:cBhvr>
                                          <p:tavLst>
                                            <p:tav tm="0">
                                              <p:val>
                                                <p:strVal val="#ppt_x"/>
                                              </p:val>
                                            </p:tav>
                                            <p:tav tm="100000">
                                              <p:val>
                                                <p:strVal val="#ppt_x"/>
                                              </p:val>
                                            </p:tav>
                                          </p:tavLst>
                                        </p:anim>
                                        <p:anim calcmode="lin" valueType="num">
                                          <p:cBhvr>
                                            <p:cTn id="79" dur="1000" fill="hold"/>
                                            <p:tgtEl>
                                              <p:spTgt spid="7"/>
                                            </p:tgtEl>
                                            <p:attrNameLst>
                                              <p:attrName>ppt_y</p:attrName>
                                            </p:attrNameLst>
                                          </p:cBhvr>
                                          <p:tavLst>
                                            <p:tav tm="0">
                                              <p:val>
                                                <p:strVal val="#ppt_y+.1"/>
                                              </p:val>
                                            </p:tav>
                                            <p:tav tm="100000">
                                              <p:val>
                                                <p:strVal val="#ppt_y"/>
                                              </p:val>
                                            </p:tav>
                                          </p:tavLst>
                                        </p:anim>
                                      </p:childTnLst>
                                    </p:cTn>
                                  </p:par>
                                </p:childTnLst>
                              </p:cTn>
                            </p:par>
                            <p:par>
                              <p:cTn id="80" fill="hold">
                                <p:stCondLst>
                                  <p:cond delay="3200"/>
                                </p:stCondLst>
                                <p:childTnLst>
                                  <p:par>
                                    <p:cTn id="81" presetID="22" presetClass="entr" presetSubtype="8" fill="hold" grpId="0" nodeType="after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wipe(left)">
                                          <p:cBhvr>
                                            <p:cTn id="8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animBg="1"/>
          <p:bldP spid="9" grpId="0" animBg="1"/>
          <p:bldP spid="9" grpId="1" animBg="1"/>
          <p:bldP spid="13" grpId="0" animBg="1"/>
          <p:bldP spid="13" grpId="1" animBg="1"/>
          <p:bldP spid="18" grpId="0" animBg="1"/>
          <p:bldP spid="18" grpId="1" animBg="1"/>
          <p:bldP spid="24" grpId="0"/>
          <p:bldP spid="25" grpId="0"/>
          <p:bldP spid="26" grpId="0"/>
          <p:bldP spid="27"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300" fill="hold"/>
                                            <p:tgtEl>
                                              <p:spTgt spid="9"/>
                                            </p:tgtEl>
                                            <p:attrNameLst>
                                              <p:attrName>ppt_w</p:attrName>
                                            </p:attrNameLst>
                                          </p:cBhvr>
                                          <p:tavLst>
                                            <p:tav tm="0">
                                              <p:val>
                                                <p:fltVal val="0"/>
                                              </p:val>
                                            </p:tav>
                                            <p:tav tm="100000">
                                              <p:val>
                                                <p:strVal val="#ppt_w"/>
                                              </p:val>
                                            </p:tav>
                                          </p:tavLst>
                                        </p:anim>
                                        <p:anim calcmode="lin" valueType="num">
                                          <p:cBhvr>
                                            <p:cTn id="18" dur="300" fill="hold"/>
                                            <p:tgtEl>
                                              <p:spTgt spid="9"/>
                                            </p:tgtEl>
                                            <p:attrNameLst>
                                              <p:attrName>ppt_h</p:attrName>
                                            </p:attrNameLst>
                                          </p:cBhvr>
                                          <p:tavLst>
                                            <p:tav tm="0">
                                              <p:val>
                                                <p:fltVal val="0"/>
                                              </p:val>
                                            </p:tav>
                                            <p:tav tm="100000">
                                              <p:val>
                                                <p:strVal val="#ppt_h"/>
                                              </p:val>
                                            </p:tav>
                                          </p:tavLst>
                                        </p:anim>
                                        <p:animEffect transition="in" filter="fade">
                                          <p:cBhvr>
                                            <p:cTn id="19" dur="300"/>
                                            <p:tgtEl>
                                              <p:spTgt spid="9"/>
                                            </p:tgtEl>
                                          </p:cBhvr>
                                        </p:animEffect>
                                      </p:childTnLst>
                                    </p:cTn>
                                  </p:par>
                                  <p:par>
                                    <p:cTn id="20" presetID="6" presetClass="emph" presetSubtype="0" autoRev="1" fill="hold" grpId="1" nodeType="withEffect">
                                      <p:stCondLst>
                                        <p:cond delay="300"/>
                                      </p:stCondLst>
                                      <p:childTnLst>
                                        <p:animScale>
                                          <p:cBhvr>
                                            <p:cTn id="21" dur="150" fill="hold"/>
                                            <p:tgtEl>
                                              <p:spTgt spid="9"/>
                                            </p:tgtEl>
                                          </p:cBhvr>
                                          <p:by x="110000" y="110000"/>
                                        </p:animScale>
                                      </p:childTnLst>
                                    </p:cTn>
                                  </p:par>
                                  <p:par>
                                    <p:cTn id="22" presetID="53" presetClass="entr" presetSubtype="16" fill="hold" nodeType="withEffect">
                                      <p:stCondLst>
                                        <p:cond delay="100"/>
                                      </p:stCondLst>
                                      <p:childTnLst>
                                        <p:set>
                                          <p:cBhvr>
                                            <p:cTn id="23" dur="1" fill="hold">
                                              <p:stCondLst>
                                                <p:cond delay="0"/>
                                              </p:stCondLst>
                                            </p:cTn>
                                            <p:tgtEl>
                                              <p:spTgt spid="10"/>
                                            </p:tgtEl>
                                            <p:attrNameLst>
                                              <p:attrName>style.visibility</p:attrName>
                                            </p:attrNameLst>
                                          </p:cBhvr>
                                          <p:to>
                                            <p:strVal val="visible"/>
                                          </p:to>
                                        </p:set>
                                        <p:anim calcmode="lin" valueType="num">
                                          <p:cBhvr>
                                            <p:cTn id="24" dur="300" fill="hold"/>
                                            <p:tgtEl>
                                              <p:spTgt spid="10"/>
                                            </p:tgtEl>
                                            <p:attrNameLst>
                                              <p:attrName>ppt_w</p:attrName>
                                            </p:attrNameLst>
                                          </p:cBhvr>
                                          <p:tavLst>
                                            <p:tav tm="0">
                                              <p:val>
                                                <p:fltVal val="0"/>
                                              </p:val>
                                            </p:tav>
                                            <p:tav tm="100000">
                                              <p:val>
                                                <p:strVal val="#ppt_w"/>
                                              </p:val>
                                            </p:tav>
                                          </p:tavLst>
                                        </p:anim>
                                        <p:anim calcmode="lin" valueType="num">
                                          <p:cBhvr>
                                            <p:cTn id="25" dur="300" fill="hold"/>
                                            <p:tgtEl>
                                              <p:spTgt spid="10"/>
                                            </p:tgtEl>
                                            <p:attrNameLst>
                                              <p:attrName>ppt_h</p:attrName>
                                            </p:attrNameLst>
                                          </p:cBhvr>
                                          <p:tavLst>
                                            <p:tav tm="0">
                                              <p:val>
                                                <p:fltVal val="0"/>
                                              </p:val>
                                            </p:tav>
                                            <p:tav tm="100000">
                                              <p:val>
                                                <p:strVal val="#ppt_h"/>
                                              </p:val>
                                            </p:tav>
                                          </p:tavLst>
                                        </p:anim>
                                        <p:animEffect transition="in" filter="fade">
                                          <p:cBhvr>
                                            <p:cTn id="26" dur="300"/>
                                            <p:tgtEl>
                                              <p:spTgt spid="10"/>
                                            </p:tgtEl>
                                          </p:cBhvr>
                                        </p:animEffect>
                                      </p:childTnLst>
                                    </p:cTn>
                                  </p:par>
                                  <p:par>
                                    <p:cTn id="27" presetID="6" presetClass="emph" presetSubtype="0" autoRev="1" fill="hold" nodeType="withEffect">
                                      <p:stCondLst>
                                        <p:cond delay="400"/>
                                      </p:stCondLst>
                                      <p:childTnLst>
                                        <p:animScale>
                                          <p:cBhvr>
                                            <p:cTn id="28" dur="150" fill="hold"/>
                                            <p:tgtEl>
                                              <p:spTgt spid="10"/>
                                            </p:tgtEl>
                                          </p:cBhvr>
                                          <p:by x="110000" y="110000"/>
                                        </p:animScale>
                                      </p:childTnLst>
                                    </p:cTn>
                                  </p:par>
                                  <p:par>
                                    <p:cTn id="29" presetID="2" presetClass="entr" presetSubtype="2" fill="hold" grpId="0" nodeType="withEffect">
                                      <p:stCondLst>
                                        <p:cond delay="40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1+#ppt_w/2"/>
                                              </p:val>
                                            </p:tav>
                                            <p:tav tm="100000">
                                              <p:val>
                                                <p:strVal val="#ppt_x"/>
                                              </p:val>
                                            </p:tav>
                                          </p:tavLst>
                                        </p:anim>
                                        <p:anim calcmode="lin" valueType="num">
                                          <p:cBhvr additive="base">
                                            <p:cTn id="32" dur="500" fill="hold"/>
                                            <p:tgtEl>
                                              <p:spTgt spid="24"/>
                                            </p:tgtEl>
                                            <p:attrNameLst>
                                              <p:attrName>ppt_y</p:attrName>
                                            </p:attrNameLst>
                                          </p:cBhvr>
                                          <p:tavLst>
                                            <p:tav tm="0">
                                              <p:val>
                                                <p:strVal val="#ppt_y"/>
                                              </p:val>
                                            </p:tav>
                                            <p:tav tm="100000">
                                              <p:val>
                                                <p:strVal val="#ppt_y"/>
                                              </p:val>
                                            </p:tav>
                                          </p:tavLst>
                                        </p:anim>
                                      </p:childTnLst>
                                    </p:cTn>
                                  </p:par>
                                  <p:par>
                                    <p:cTn id="33" presetID="53" presetClass="entr" presetSubtype="16" fill="hold" grpId="0" nodeType="withEffect">
                                      <p:stCondLst>
                                        <p:cond delay="400"/>
                                      </p:stCondLst>
                                      <p:childTnLst>
                                        <p:set>
                                          <p:cBhvr>
                                            <p:cTn id="34" dur="1" fill="hold">
                                              <p:stCondLst>
                                                <p:cond delay="0"/>
                                              </p:stCondLst>
                                            </p:cTn>
                                            <p:tgtEl>
                                              <p:spTgt spid="13"/>
                                            </p:tgtEl>
                                            <p:attrNameLst>
                                              <p:attrName>style.visibility</p:attrName>
                                            </p:attrNameLst>
                                          </p:cBhvr>
                                          <p:to>
                                            <p:strVal val="visible"/>
                                          </p:to>
                                        </p:set>
                                        <p:anim calcmode="lin" valueType="num">
                                          <p:cBhvr>
                                            <p:cTn id="35" dur="300" fill="hold"/>
                                            <p:tgtEl>
                                              <p:spTgt spid="13"/>
                                            </p:tgtEl>
                                            <p:attrNameLst>
                                              <p:attrName>ppt_w</p:attrName>
                                            </p:attrNameLst>
                                          </p:cBhvr>
                                          <p:tavLst>
                                            <p:tav tm="0">
                                              <p:val>
                                                <p:fltVal val="0"/>
                                              </p:val>
                                            </p:tav>
                                            <p:tav tm="100000">
                                              <p:val>
                                                <p:strVal val="#ppt_w"/>
                                              </p:val>
                                            </p:tav>
                                          </p:tavLst>
                                        </p:anim>
                                        <p:anim calcmode="lin" valueType="num">
                                          <p:cBhvr>
                                            <p:cTn id="36" dur="300" fill="hold"/>
                                            <p:tgtEl>
                                              <p:spTgt spid="13"/>
                                            </p:tgtEl>
                                            <p:attrNameLst>
                                              <p:attrName>ppt_h</p:attrName>
                                            </p:attrNameLst>
                                          </p:cBhvr>
                                          <p:tavLst>
                                            <p:tav tm="0">
                                              <p:val>
                                                <p:fltVal val="0"/>
                                              </p:val>
                                            </p:tav>
                                            <p:tav tm="100000">
                                              <p:val>
                                                <p:strVal val="#ppt_h"/>
                                              </p:val>
                                            </p:tav>
                                          </p:tavLst>
                                        </p:anim>
                                        <p:animEffect transition="in" filter="fade">
                                          <p:cBhvr>
                                            <p:cTn id="37" dur="300"/>
                                            <p:tgtEl>
                                              <p:spTgt spid="13"/>
                                            </p:tgtEl>
                                          </p:cBhvr>
                                        </p:animEffect>
                                      </p:childTnLst>
                                    </p:cTn>
                                  </p:par>
                                  <p:par>
                                    <p:cTn id="38" presetID="6" presetClass="emph" presetSubtype="0" autoRev="1" fill="hold" grpId="1" nodeType="withEffect">
                                      <p:stCondLst>
                                        <p:cond delay="700"/>
                                      </p:stCondLst>
                                      <p:childTnLst>
                                        <p:animScale>
                                          <p:cBhvr>
                                            <p:cTn id="39" dur="150" fill="hold"/>
                                            <p:tgtEl>
                                              <p:spTgt spid="13"/>
                                            </p:tgtEl>
                                          </p:cBhvr>
                                          <p:by x="110000" y="110000"/>
                                        </p:animScale>
                                      </p:childTnLst>
                                    </p:cTn>
                                  </p:par>
                                  <p:par>
                                    <p:cTn id="40" presetID="53" presetClass="entr" presetSubtype="16" fill="hold" nodeType="withEffect">
                                      <p:stCondLst>
                                        <p:cond delay="500"/>
                                      </p:stCondLst>
                                      <p:childTnLst>
                                        <p:set>
                                          <p:cBhvr>
                                            <p:cTn id="41" dur="1" fill="hold">
                                              <p:stCondLst>
                                                <p:cond delay="0"/>
                                              </p:stCondLst>
                                            </p:cTn>
                                            <p:tgtEl>
                                              <p:spTgt spid="14"/>
                                            </p:tgtEl>
                                            <p:attrNameLst>
                                              <p:attrName>style.visibility</p:attrName>
                                            </p:attrNameLst>
                                          </p:cBhvr>
                                          <p:to>
                                            <p:strVal val="visible"/>
                                          </p:to>
                                        </p:set>
                                        <p:anim calcmode="lin" valueType="num">
                                          <p:cBhvr>
                                            <p:cTn id="42" dur="300" fill="hold"/>
                                            <p:tgtEl>
                                              <p:spTgt spid="14"/>
                                            </p:tgtEl>
                                            <p:attrNameLst>
                                              <p:attrName>ppt_w</p:attrName>
                                            </p:attrNameLst>
                                          </p:cBhvr>
                                          <p:tavLst>
                                            <p:tav tm="0">
                                              <p:val>
                                                <p:fltVal val="0"/>
                                              </p:val>
                                            </p:tav>
                                            <p:tav tm="100000">
                                              <p:val>
                                                <p:strVal val="#ppt_w"/>
                                              </p:val>
                                            </p:tav>
                                          </p:tavLst>
                                        </p:anim>
                                        <p:anim calcmode="lin" valueType="num">
                                          <p:cBhvr>
                                            <p:cTn id="43" dur="300" fill="hold"/>
                                            <p:tgtEl>
                                              <p:spTgt spid="14"/>
                                            </p:tgtEl>
                                            <p:attrNameLst>
                                              <p:attrName>ppt_h</p:attrName>
                                            </p:attrNameLst>
                                          </p:cBhvr>
                                          <p:tavLst>
                                            <p:tav tm="0">
                                              <p:val>
                                                <p:fltVal val="0"/>
                                              </p:val>
                                            </p:tav>
                                            <p:tav tm="100000">
                                              <p:val>
                                                <p:strVal val="#ppt_h"/>
                                              </p:val>
                                            </p:tav>
                                          </p:tavLst>
                                        </p:anim>
                                        <p:animEffect transition="in" filter="fade">
                                          <p:cBhvr>
                                            <p:cTn id="44" dur="300"/>
                                            <p:tgtEl>
                                              <p:spTgt spid="14"/>
                                            </p:tgtEl>
                                          </p:cBhvr>
                                        </p:animEffect>
                                      </p:childTnLst>
                                    </p:cTn>
                                  </p:par>
                                  <p:par>
                                    <p:cTn id="45" presetID="6" presetClass="emph" presetSubtype="0" autoRev="1" fill="hold" nodeType="withEffect">
                                      <p:stCondLst>
                                        <p:cond delay="800"/>
                                      </p:stCondLst>
                                      <p:childTnLst>
                                        <p:animScale>
                                          <p:cBhvr>
                                            <p:cTn id="46" dur="150" fill="hold"/>
                                            <p:tgtEl>
                                              <p:spTgt spid="14"/>
                                            </p:tgtEl>
                                          </p:cBhvr>
                                          <p:by x="110000" y="110000"/>
                                        </p:animScale>
                                      </p:childTnLst>
                                    </p:cTn>
                                  </p:par>
                                  <p:par>
                                    <p:cTn id="47" presetID="2" presetClass="entr" presetSubtype="2" fill="hold" grpId="0" nodeType="withEffect">
                                      <p:stCondLst>
                                        <p:cond delay="80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500" fill="hold"/>
                                            <p:tgtEl>
                                              <p:spTgt spid="25"/>
                                            </p:tgtEl>
                                            <p:attrNameLst>
                                              <p:attrName>ppt_x</p:attrName>
                                            </p:attrNameLst>
                                          </p:cBhvr>
                                          <p:tavLst>
                                            <p:tav tm="0">
                                              <p:val>
                                                <p:strVal val="1+#ppt_w/2"/>
                                              </p:val>
                                            </p:tav>
                                            <p:tav tm="100000">
                                              <p:val>
                                                <p:strVal val="#ppt_x"/>
                                              </p:val>
                                            </p:tav>
                                          </p:tavLst>
                                        </p:anim>
                                        <p:anim calcmode="lin" valueType="num">
                                          <p:cBhvr additive="base">
                                            <p:cTn id="50" dur="500" fill="hold"/>
                                            <p:tgtEl>
                                              <p:spTgt spid="25"/>
                                            </p:tgtEl>
                                            <p:attrNameLst>
                                              <p:attrName>ppt_y</p:attrName>
                                            </p:attrNameLst>
                                          </p:cBhvr>
                                          <p:tavLst>
                                            <p:tav tm="0">
                                              <p:val>
                                                <p:strVal val="#ppt_y"/>
                                              </p:val>
                                            </p:tav>
                                            <p:tav tm="100000">
                                              <p:val>
                                                <p:strVal val="#ppt_y"/>
                                              </p:val>
                                            </p:tav>
                                          </p:tavLst>
                                        </p:anim>
                                      </p:childTnLst>
                                    </p:cTn>
                                  </p:par>
                                  <p:par>
                                    <p:cTn id="51" presetID="53" presetClass="entr" presetSubtype="16" fill="hold" grpId="0" nodeType="withEffect">
                                      <p:stCondLst>
                                        <p:cond delay="800"/>
                                      </p:stCondLst>
                                      <p:childTnLst>
                                        <p:set>
                                          <p:cBhvr>
                                            <p:cTn id="52" dur="1" fill="hold">
                                              <p:stCondLst>
                                                <p:cond delay="0"/>
                                              </p:stCondLst>
                                            </p:cTn>
                                            <p:tgtEl>
                                              <p:spTgt spid="18"/>
                                            </p:tgtEl>
                                            <p:attrNameLst>
                                              <p:attrName>style.visibility</p:attrName>
                                            </p:attrNameLst>
                                          </p:cBhvr>
                                          <p:to>
                                            <p:strVal val="visible"/>
                                          </p:to>
                                        </p:set>
                                        <p:anim calcmode="lin" valueType="num">
                                          <p:cBhvr>
                                            <p:cTn id="53" dur="300" fill="hold"/>
                                            <p:tgtEl>
                                              <p:spTgt spid="18"/>
                                            </p:tgtEl>
                                            <p:attrNameLst>
                                              <p:attrName>ppt_w</p:attrName>
                                            </p:attrNameLst>
                                          </p:cBhvr>
                                          <p:tavLst>
                                            <p:tav tm="0">
                                              <p:val>
                                                <p:fltVal val="0"/>
                                              </p:val>
                                            </p:tav>
                                            <p:tav tm="100000">
                                              <p:val>
                                                <p:strVal val="#ppt_w"/>
                                              </p:val>
                                            </p:tav>
                                          </p:tavLst>
                                        </p:anim>
                                        <p:anim calcmode="lin" valueType="num">
                                          <p:cBhvr>
                                            <p:cTn id="54" dur="300" fill="hold"/>
                                            <p:tgtEl>
                                              <p:spTgt spid="18"/>
                                            </p:tgtEl>
                                            <p:attrNameLst>
                                              <p:attrName>ppt_h</p:attrName>
                                            </p:attrNameLst>
                                          </p:cBhvr>
                                          <p:tavLst>
                                            <p:tav tm="0">
                                              <p:val>
                                                <p:fltVal val="0"/>
                                              </p:val>
                                            </p:tav>
                                            <p:tav tm="100000">
                                              <p:val>
                                                <p:strVal val="#ppt_h"/>
                                              </p:val>
                                            </p:tav>
                                          </p:tavLst>
                                        </p:anim>
                                        <p:animEffect transition="in" filter="fade">
                                          <p:cBhvr>
                                            <p:cTn id="55" dur="300"/>
                                            <p:tgtEl>
                                              <p:spTgt spid="18"/>
                                            </p:tgtEl>
                                          </p:cBhvr>
                                        </p:animEffect>
                                      </p:childTnLst>
                                    </p:cTn>
                                  </p:par>
                                  <p:par>
                                    <p:cTn id="56" presetID="6" presetClass="emph" presetSubtype="0" autoRev="1" fill="hold" grpId="1" nodeType="withEffect">
                                      <p:stCondLst>
                                        <p:cond delay="1100"/>
                                      </p:stCondLst>
                                      <p:childTnLst>
                                        <p:animScale>
                                          <p:cBhvr>
                                            <p:cTn id="57" dur="150" fill="hold"/>
                                            <p:tgtEl>
                                              <p:spTgt spid="18"/>
                                            </p:tgtEl>
                                          </p:cBhvr>
                                          <p:by x="110000" y="110000"/>
                                        </p:animScale>
                                      </p:childTnLst>
                                    </p:cTn>
                                  </p:par>
                                  <p:par>
                                    <p:cTn id="58" presetID="53" presetClass="entr" presetSubtype="16" fill="hold" nodeType="withEffect">
                                      <p:stCondLst>
                                        <p:cond delay="900"/>
                                      </p:stCondLst>
                                      <p:childTnLst>
                                        <p:set>
                                          <p:cBhvr>
                                            <p:cTn id="59" dur="1" fill="hold">
                                              <p:stCondLst>
                                                <p:cond delay="0"/>
                                              </p:stCondLst>
                                            </p:cTn>
                                            <p:tgtEl>
                                              <p:spTgt spid="19"/>
                                            </p:tgtEl>
                                            <p:attrNameLst>
                                              <p:attrName>style.visibility</p:attrName>
                                            </p:attrNameLst>
                                          </p:cBhvr>
                                          <p:to>
                                            <p:strVal val="visible"/>
                                          </p:to>
                                        </p:set>
                                        <p:anim calcmode="lin" valueType="num">
                                          <p:cBhvr>
                                            <p:cTn id="60" dur="300" fill="hold"/>
                                            <p:tgtEl>
                                              <p:spTgt spid="19"/>
                                            </p:tgtEl>
                                            <p:attrNameLst>
                                              <p:attrName>ppt_w</p:attrName>
                                            </p:attrNameLst>
                                          </p:cBhvr>
                                          <p:tavLst>
                                            <p:tav tm="0">
                                              <p:val>
                                                <p:fltVal val="0"/>
                                              </p:val>
                                            </p:tav>
                                            <p:tav tm="100000">
                                              <p:val>
                                                <p:strVal val="#ppt_w"/>
                                              </p:val>
                                            </p:tav>
                                          </p:tavLst>
                                        </p:anim>
                                        <p:anim calcmode="lin" valueType="num">
                                          <p:cBhvr>
                                            <p:cTn id="61" dur="300" fill="hold"/>
                                            <p:tgtEl>
                                              <p:spTgt spid="19"/>
                                            </p:tgtEl>
                                            <p:attrNameLst>
                                              <p:attrName>ppt_h</p:attrName>
                                            </p:attrNameLst>
                                          </p:cBhvr>
                                          <p:tavLst>
                                            <p:tav tm="0">
                                              <p:val>
                                                <p:fltVal val="0"/>
                                              </p:val>
                                            </p:tav>
                                            <p:tav tm="100000">
                                              <p:val>
                                                <p:strVal val="#ppt_h"/>
                                              </p:val>
                                            </p:tav>
                                          </p:tavLst>
                                        </p:anim>
                                        <p:animEffect transition="in" filter="fade">
                                          <p:cBhvr>
                                            <p:cTn id="62" dur="300"/>
                                            <p:tgtEl>
                                              <p:spTgt spid="19"/>
                                            </p:tgtEl>
                                          </p:cBhvr>
                                        </p:animEffect>
                                      </p:childTnLst>
                                    </p:cTn>
                                  </p:par>
                                  <p:par>
                                    <p:cTn id="63" presetID="6" presetClass="emph" presetSubtype="0" autoRev="1" fill="hold" nodeType="withEffect">
                                      <p:stCondLst>
                                        <p:cond delay="1200"/>
                                      </p:stCondLst>
                                      <p:childTnLst>
                                        <p:animScale>
                                          <p:cBhvr>
                                            <p:cTn id="64" dur="150" fill="hold"/>
                                            <p:tgtEl>
                                              <p:spTgt spid="19"/>
                                            </p:tgtEl>
                                          </p:cBhvr>
                                          <p:by x="110000" y="110000"/>
                                        </p:animScale>
                                      </p:childTnLst>
                                    </p:cTn>
                                  </p:par>
                                  <p:par>
                                    <p:cTn id="65" presetID="2" presetClass="entr" presetSubtype="2" fill="hold" grpId="0" nodeType="withEffect">
                                      <p:stCondLst>
                                        <p:cond delay="1200"/>
                                      </p:stCondLst>
                                      <p:childTnLst>
                                        <p:set>
                                          <p:cBhvr>
                                            <p:cTn id="66" dur="1" fill="hold">
                                              <p:stCondLst>
                                                <p:cond delay="0"/>
                                              </p:stCondLst>
                                            </p:cTn>
                                            <p:tgtEl>
                                              <p:spTgt spid="26"/>
                                            </p:tgtEl>
                                            <p:attrNameLst>
                                              <p:attrName>style.visibility</p:attrName>
                                            </p:attrNameLst>
                                          </p:cBhvr>
                                          <p:to>
                                            <p:strVal val="visible"/>
                                          </p:to>
                                        </p:set>
                                        <p:anim calcmode="lin" valueType="num">
                                          <p:cBhvr additive="base">
                                            <p:cTn id="67" dur="500" fill="hold"/>
                                            <p:tgtEl>
                                              <p:spTgt spid="26"/>
                                            </p:tgtEl>
                                            <p:attrNameLst>
                                              <p:attrName>ppt_x</p:attrName>
                                            </p:attrNameLst>
                                          </p:cBhvr>
                                          <p:tavLst>
                                            <p:tav tm="0">
                                              <p:val>
                                                <p:strVal val="1+#ppt_w/2"/>
                                              </p:val>
                                            </p:tav>
                                            <p:tav tm="100000">
                                              <p:val>
                                                <p:strVal val="#ppt_x"/>
                                              </p:val>
                                            </p:tav>
                                          </p:tavLst>
                                        </p:anim>
                                        <p:anim calcmode="lin" valueType="num">
                                          <p:cBhvr additive="base">
                                            <p:cTn id="68" dur="500" fill="hold"/>
                                            <p:tgtEl>
                                              <p:spTgt spid="26"/>
                                            </p:tgtEl>
                                            <p:attrNameLst>
                                              <p:attrName>ppt_y</p:attrName>
                                            </p:attrNameLst>
                                          </p:cBhvr>
                                          <p:tavLst>
                                            <p:tav tm="0">
                                              <p:val>
                                                <p:strVal val="#ppt_y"/>
                                              </p:val>
                                            </p:tav>
                                            <p:tav tm="100000">
                                              <p:val>
                                                <p:strVal val="#ppt_y"/>
                                              </p:val>
                                            </p:tav>
                                          </p:tavLst>
                                        </p:anim>
                                      </p:childTnLst>
                                    </p:cTn>
                                  </p:par>
                                </p:childTnLst>
                              </p:cTn>
                            </p:par>
                            <p:par>
                              <p:cTn id="69" fill="hold">
                                <p:stCondLst>
                                  <p:cond delay="2200"/>
                                </p:stCondLst>
                                <p:childTnLst>
                                  <p:par>
                                    <p:cTn id="70" presetID="42" presetClass="entr" presetSubtype="0" fill="hold" grpId="0" nodeType="after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fade">
                                          <p:cBhvr>
                                            <p:cTn id="72" dur="1000"/>
                                            <p:tgtEl>
                                              <p:spTgt spid="8"/>
                                            </p:tgtEl>
                                          </p:cBhvr>
                                        </p:animEffect>
                                        <p:anim calcmode="lin" valueType="num">
                                          <p:cBhvr>
                                            <p:cTn id="73" dur="1000" fill="hold"/>
                                            <p:tgtEl>
                                              <p:spTgt spid="8"/>
                                            </p:tgtEl>
                                            <p:attrNameLst>
                                              <p:attrName>ppt_x</p:attrName>
                                            </p:attrNameLst>
                                          </p:cBhvr>
                                          <p:tavLst>
                                            <p:tav tm="0">
                                              <p:val>
                                                <p:strVal val="#ppt_x"/>
                                              </p:val>
                                            </p:tav>
                                            <p:tav tm="100000">
                                              <p:val>
                                                <p:strVal val="#ppt_x"/>
                                              </p:val>
                                            </p:tav>
                                          </p:tavLst>
                                        </p:anim>
                                        <p:anim calcmode="lin" valueType="num">
                                          <p:cBhvr>
                                            <p:cTn id="74" dur="1000" fill="hold"/>
                                            <p:tgtEl>
                                              <p:spTgt spid="8"/>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fade">
                                          <p:cBhvr>
                                            <p:cTn id="77" dur="1000"/>
                                            <p:tgtEl>
                                              <p:spTgt spid="7"/>
                                            </p:tgtEl>
                                          </p:cBhvr>
                                        </p:animEffect>
                                        <p:anim calcmode="lin" valueType="num">
                                          <p:cBhvr>
                                            <p:cTn id="78" dur="1000" fill="hold"/>
                                            <p:tgtEl>
                                              <p:spTgt spid="7"/>
                                            </p:tgtEl>
                                            <p:attrNameLst>
                                              <p:attrName>ppt_x</p:attrName>
                                            </p:attrNameLst>
                                          </p:cBhvr>
                                          <p:tavLst>
                                            <p:tav tm="0">
                                              <p:val>
                                                <p:strVal val="#ppt_x"/>
                                              </p:val>
                                            </p:tav>
                                            <p:tav tm="100000">
                                              <p:val>
                                                <p:strVal val="#ppt_x"/>
                                              </p:val>
                                            </p:tav>
                                          </p:tavLst>
                                        </p:anim>
                                        <p:anim calcmode="lin" valueType="num">
                                          <p:cBhvr>
                                            <p:cTn id="79" dur="1000" fill="hold"/>
                                            <p:tgtEl>
                                              <p:spTgt spid="7"/>
                                            </p:tgtEl>
                                            <p:attrNameLst>
                                              <p:attrName>ppt_y</p:attrName>
                                            </p:attrNameLst>
                                          </p:cBhvr>
                                          <p:tavLst>
                                            <p:tav tm="0">
                                              <p:val>
                                                <p:strVal val="#ppt_y+.1"/>
                                              </p:val>
                                            </p:tav>
                                            <p:tav tm="100000">
                                              <p:val>
                                                <p:strVal val="#ppt_y"/>
                                              </p:val>
                                            </p:tav>
                                          </p:tavLst>
                                        </p:anim>
                                      </p:childTnLst>
                                    </p:cTn>
                                  </p:par>
                                </p:childTnLst>
                              </p:cTn>
                            </p:par>
                            <p:par>
                              <p:cTn id="80" fill="hold">
                                <p:stCondLst>
                                  <p:cond delay="3200"/>
                                </p:stCondLst>
                                <p:childTnLst>
                                  <p:par>
                                    <p:cTn id="81" presetID="22" presetClass="entr" presetSubtype="8" fill="hold" grpId="0" nodeType="after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wipe(left)">
                                          <p:cBhvr>
                                            <p:cTn id="8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animBg="1"/>
          <p:bldP spid="9" grpId="0" animBg="1"/>
          <p:bldP spid="9" grpId="1" animBg="1"/>
          <p:bldP spid="13" grpId="0" animBg="1"/>
          <p:bldP spid="13" grpId="1" animBg="1"/>
          <p:bldP spid="18" grpId="0" animBg="1"/>
          <p:bldP spid="18" grpId="1" animBg="1"/>
          <p:bldP spid="24" grpId="0"/>
          <p:bldP spid="25" grpId="0"/>
          <p:bldP spid="26" grpId="0"/>
          <p:bldP spid="27" grpId="0"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sp>
        <p:nvSpPr>
          <p:cNvPr id="7" name="PA_矩形 1"/>
          <p:cNvSpPr/>
          <p:nvPr>
            <p:custDataLst>
              <p:tags r:id="rId1"/>
            </p:custDataLst>
          </p:nvPr>
        </p:nvSpPr>
        <p:spPr>
          <a:xfrm>
            <a:off x="0" y="4694832"/>
            <a:ext cx="12192000" cy="20635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8" name="PA_组 59"/>
          <p:cNvGrpSpPr/>
          <p:nvPr>
            <p:custDataLst>
              <p:tags r:id="rId2"/>
            </p:custDataLst>
          </p:nvPr>
        </p:nvGrpSpPr>
        <p:grpSpPr>
          <a:xfrm>
            <a:off x="1642835" y="4306574"/>
            <a:ext cx="776515" cy="776515"/>
            <a:chOff x="1642835" y="4183742"/>
            <a:chExt cx="776515" cy="776515"/>
          </a:xfrm>
        </p:grpSpPr>
        <p:sp>
          <p:nvSpPr>
            <p:cNvPr id="9" name="椭圆 8"/>
            <p:cNvSpPr/>
            <p:nvPr/>
          </p:nvSpPr>
          <p:spPr>
            <a:xfrm>
              <a:off x="1642835" y="4183742"/>
              <a:ext cx="776515" cy="776515"/>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10" name="组 20"/>
            <p:cNvGrpSpPr/>
            <p:nvPr/>
          </p:nvGrpSpPr>
          <p:grpSpPr>
            <a:xfrm>
              <a:off x="1758735" y="4392135"/>
              <a:ext cx="543425" cy="358548"/>
              <a:chOff x="3786188" y="1143000"/>
              <a:chExt cx="615950" cy="406400"/>
            </a:xfrm>
            <a:solidFill>
              <a:schemeClr val="tx1">
                <a:lumMod val="75000"/>
                <a:lumOff val="25000"/>
              </a:schemeClr>
            </a:solidFill>
          </p:grpSpPr>
          <p:sp>
            <p:nvSpPr>
              <p:cNvPr id="11" name="Freeform 134"/>
              <p:cNvSpPr>
                <a:spLocks noEditPoints="1"/>
              </p:cNvSpPr>
              <p:nvPr/>
            </p:nvSpPr>
            <p:spPr bwMode="auto">
              <a:xfrm>
                <a:off x="3887788" y="1355725"/>
                <a:ext cx="396875" cy="193675"/>
              </a:xfrm>
              <a:custGeom>
                <a:avLst/>
                <a:gdLst/>
                <a:ahLst/>
                <a:cxnLst>
                  <a:cxn ang="0">
                    <a:pos x="124" y="122"/>
                  </a:cxn>
                  <a:cxn ang="0">
                    <a:pos x="102" y="118"/>
                  </a:cxn>
                  <a:cxn ang="0">
                    <a:pos x="24" y="84"/>
                  </a:cxn>
                  <a:cxn ang="0">
                    <a:pos x="6" y="70"/>
                  </a:cxn>
                  <a:cxn ang="0">
                    <a:pos x="0" y="48"/>
                  </a:cxn>
                  <a:cxn ang="0">
                    <a:pos x="0" y="10"/>
                  </a:cxn>
                  <a:cxn ang="0">
                    <a:pos x="2" y="4"/>
                  </a:cxn>
                  <a:cxn ang="0">
                    <a:pos x="8" y="0"/>
                  </a:cxn>
                  <a:cxn ang="0">
                    <a:pos x="38" y="0"/>
                  </a:cxn>
                  <a:cxn ang="0">
                    <a:pos x="106" y="26"/>
                  </a:cxn>
                  <a:cxn ang="0">
                    <a:pos x="116" y="28"/>
                  </a:cxn>
                  <a:cxn ang="0">
                    <a:pos x="126" y="30"/>
                  </a:cxn>
                  <a:cxn ang="0">
                    <a:pos x="146" y="26"/>
                  </a:cxn>
                  <a:cxn ang="0">
                    <a:pos x="204" y="2"/>
                  </a:cxn>
                  <a:cxn ang="0">
                    <a:pos x="240" y="0"/>
                  </a:cxn>
                  <a:cxn ang="0">
                    <a:pos x="244" y="2"/>
                  </a:cxn>
                  <a:cxn ang="0">
                    <a:pos x="248" y="6"/>
                  </a:cxn>
                  <a:cxn ang="0">
                    <a:pos x="250" y="48"/>
                  </a:cxn>
                  <a:cxn ang="0">
                    <a:pos x="248" y="58"/>
                  </a:cxn>
                  <a:cxn ang="0">
                    <a:pos x="234" y="78"/>
                  </a:cxn>
                  <a:cxn ang="0">
                    <a:pos x="146" y="118"/>
                  </a:cxn>
                  <a:cxn ang="0">
                    <a:pos x="136" y="122"/>
                  </a:cxn>
                  <a:cxn ang="0">
                    <a:pos x="124" y="122"/>
                  </a:cxn>
                  <a:cxn ang="0">
                    <a:pos x="16" y="48"/>
                  </a:cxn>
                  <a:cxn ang="0">
                    <a:pos x="18" y="54"/>
                  </a:cxn>
                  <a:cxn ang="0">
                    <a:pos x="24" y="66"/>
                  </a:cxn>
                  <a:cxn ang="0">
                    <a:pos x="108" y="104"/>
                  </a:cxn>
                  <a:cxn ang="0">
                    <a:pos x="116" y="106"/>
                  </a:cxn>
                  <a:cxn ang="0">
                    <a:pos x="124" y="106"/>
                  </a:cxn>
                  <a:cxn ang="0">
                    <a:pos x="140" y="104"/>
                  </a:cxn>
                  <a:cxn ang="0">
                    <a:pos x="218" y="70"/>
                  </a:cxn>
                  <a:cxn ang="0">
                    <a:pos x="228" y="60"/>
                  </a:cxn>
                  <a:cxn ang="0">
                    <a:pos x="232" y="48"/>
                  </a:cxn>
                  <a:cxn ang="0">
                    <a:pos x="208" y="18"/>
                  </a:cxn>
                  <a:cxn ang="0">
                    <a:pos x="154" y="40"/>
                  </a:cxn>
                  <a:cxn ang="0">
                    <a:pos x="126" y="46"/>
                  </a:cxn>
                  <a:cxn ang="0">
                    <a:pos x="114" y="44"/>
                  </a:cxn>
                  <a:cxn ang="0">
                    <a:pos x="38" y="18"/>
                  </a:cxn>
                </a:cxnLst>
                <a:rect l="0" t="0" r="r" b="b"/>
                <a:pathLst>
                  <a:path w="250" h="122">
                    <a:moveTo>
                      <a:pt x="124" y="122"/>
                    </a:moveTo>
                    <a:lnTo>
                      <a:pt x="124" y="122"/>
                    </a:lnTo>
                    <a:lnTo>
                      <a:pt x="112" y="122"/>
                    </a:lnTo>
                    <a:lnTo>
                      <a:pt x="102" y="118"/>
                    </a:lnTo>
                    <a:lnTo>
                      <a:pt x="24" y="84"/>
                    </a:lnTo>
                    <a:lnTo>
                      <a:pt x="24" y="84"/>
                    </a:lnTo>
                    <a:lnTo>
                      <a:pt x="14" y="78"/>
                    </a:lnTo>
                    <a:lnTo>
                      <a:pt x="6" y="70"/>
                    </a:lnTo>
                    <a:lnTo>
                      <a:pt x="2" y="58"/>
                    </a:lnTo>
                    <a:lnTo>
                      <a:pt x="0" y="48"/>
                    </a:lnTo>
                    <a:lnTo>
                      <a:pt x="0" y="10"/>
                    </a:lnTo>
                    <a:lnTo>
                      <a:pt x="0" y="10"/>
                    </a:lnTo>
                    <a:lnTo>
                      <a:pt x="0" y="6"/>
                    </a:lnTo>
                    <a:lnTo>
                      <a:pt x="2" y="4"/>
                    </a:lnTo>
                    <a:lnTo>
                      <a:pt x="4" y="2"/>
                    </a:lnTo>
                    <a:lnTo>
                      <a:pt x="8" y="0"/>
                    </a:lnTo>
                    <a:lnTo>
                      <a:pt x="38" y="0"/>
                    </a:lnTo>
                    <a:lnTo>
                      <a:pt x="38" y="0"/>
                    </a:lnTo>
                    <a:lnTo>
                      <a:pt x="42" y="2"/>
                    </a:lnTo>
                    <a:lnTo>
                      <a:pt x="106" y="26"/>
                    </a:lnTo>
                    <a:lnTo>
                      <a:pt x="106" y="26"/>
                    </a:lnTo>
                    <a:lnTo>
                      <a:pt x="116" y="28"/>
                    </a:lnTo>
                    <a:lnTo>
                      <a:pt x="126" y="30"/>
                    </a:lnTo>
                    <a:lnTo>
                      <a:pt x="126" y="30"/>
                    </a:lnTo>
                    <a:lnTo>
                      <a:pt x="136" y="28"/>
                    </a:lnTo>
                    <a:lnTo>
                      <a:pt x="146" y="26"/>
                    </a:lnTo>
                    <a:lnTo>
                      <a:pt x="204" y="2"/>
                    </a:lnTo>
                    <a:lnTo>
                      <a:pt x="204" y="2"/>
                    </a:lnTo>
                    <a:lnTo>
                      <a:pt x="206" y="0"/>
                    </a:lnTo>
                    <a:lnTo>
                      <a:pt x="240" y="0"/>
                    </a:lnTo>
                    <a:lnTo>
                      <a:pt x="240" y="0"/>
                    </a:lnTo>
                    <a:lnTo>
                      <a:pt x="244" y="2"/>
                    </a:lnTo>
                    <a:lnTo>
                      <a:pt x="246" y="4"/>
                    </a:lnTo>
                    <a:lnTo>
                      <a:pt x="248" y="6"/>
                    </a:lnTo>
                    <a:lnTo>
                      <a:pt x="250" y="10"/>
                    </a:lnTo>
                    <a:lnTo>
                      <a:pt x="250" y="48"/>
                    </a:lnTo>
                    <a:lnTo>
                      <a:pt x="250" y="48"/>
                    </a:lnTo>
                    <a:lnTo>
                      <a:pt x="248" y="58"/>
                    </a:lnTo>
                    <a:lnTo>
                      <a:pt x="242" y="70"/>
                    </a:lnTo>
                    <a:lnTo>
                      <a:pt x="234" y="78"/>
                    </a:lnTo>
                    <a:lnTo>
                      <a:pt x="224" y="84"/>
                    </a:lnTo>
                    <a:lnTo>
                      <a:pt x="146" y="118"/>
                    </a:lnTo>
                    <a:lnTo>
                      <a:pt x="146" y="118"/>
                    </a:lnTo>
                    <a:lnTo>
                      <a:pt x="136" y="122"/>
                    </a:lnTo>
                    <a:lnTo>
                      <a:pt x="124" y="122"/>
                    </a:lnTo>
                    <a:lnTo>
                      <a:pt x="124" y="122"/>
                    </a:lnTo>
                    <a:close/>
                    <a:moveTo>
                      <a:pt x="16" y="18"/>
                    </a:moveTo>
                    <a:lnTo>
                      <a:pt x="16" y="48"/>
                    </a:lnTo>
                    <a:lnTo>
                      <a:pt x="16" y="48"/>
                    </a:lnTo>
                    <a:lnTo>
                      <a:pt x="18" y="54"/>
                    </a:lnTo>
                    <a:lnTo>
                      <a:pt x="20" y="60"/>
                    </a:lnTo>
                    <a:lnTo>
                      <a:pt x="24" y="66"/>
                    </a:lnTo>
                    <a:lnTo>
                      <a:pt x="30" y="70"/>
                    </a:lnTo>
                    <a:lnTo>
                      <a:pt x="108" y="104"/>
                    </a:lnTo>
                    <a:lnTo>
                      <a:pt x="108" y="104"/>
                    </a:lnTo>
                    <a:lnTo>
                      <a:pt x="116" y="106"/>
                    </a:lnTo>
                    <a:lnTo>
                      <a:pt x="124" y="106"/>
                    </a:lnTo>
                    <a:lnTo>
                      <a:pt x="124" y="106"/>
                    </a:lnTo>
                    <a:lnTo>
                      <a:pt x="132" y="106"/>
                    </a:lnTo>
                    <a:lnTo>
                      <a:pt x="140" y="104"/>
                    </a:lnTo>
                    <a:lnTo>
                      <a:pt x="218" y="70"/>
                    </a:lnTo>
                    <a:lnTo>
                      <a:pt x="218" y="70"/>
                    </a:lnTo>
                    <a:lnTo>
                      <a:pt x="224" y="66"/>
                    </a:lnTo>
                    <a:lnTo>
                      <a:pt x="228" y="60"/>
                    </a:lnTo>
                    <a:lnTo>
                      <a:pt x="232" y="54"/>
                    </a:lnTo>
                    <a:lnTo>
                      <a:pt x="232" y="48"/>
                    </a:lnTo>
                    <a:lnTo>
                      <a:pt x="232" y="18"/>
                    </a:lnTo>
                    <a:lnTo>
                      <a:pt x="208" y="18"/>
                    </a:lnTo>
                    <a:lnTo>
                      <a:pt x="154" y="40"/>
                    </a:lnTo>
                    <a:lnTo>
                      <a:pt x="154" y="40"/>
                    </a:lnTo>
                    <a:lnTo>
                      <a:pt x="140" y="44"/>
                    </a:lnTo>
                    <a:lnTo>
                      <a:pt x="126" y="46"/>
                    </a:lnTo>
                    <a:lnTo>
                      <a:pt x="126" y="46"/>
                    </a:lnTo>
                    <a:lnTo>
                      <a:pt x="114" y="44"/>
                    </a:lnTo>
                    <a:lnTo>
                      <a:pt x="100" y="42"/>
                    </a:lnTo>
                    <a:lnTo>
                      <a:pt x="38" y="18"/>
                    </a:lnTo>
                    <a:lnTo>
                      <a:pt x="16" y="18"/>
                    </a:lnTo>
                    <a:close/>
                  </a:path>
                </a:pathLst>
              </a:custGeom>
              <a:solidFill>
                <a:schemeClr val="accent1"/>
              </a:solidFill>
              <a:ln w="9525">
                <a:solidFill>
                  <a:schemeClr val="accent1"/>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12" name="Freeform 135"/>
              <p:cNvSpPr>
                <a:spLocks noEditPoints="1"/>
              </p:cNvSpPr>
              <p:nvPr/>
            </p:nvSpPr>
            <p:spPr bwMode="auto">
              <a:xfrm>
                <a:off x="3786188" y="1143000"/>
                <a:ext cx="615950" cy="333375"/>
              </a:xfrm>
              <a:custGeom>
                <a:avLst/>
                <a:gdLst/>
                <a:ahLst/>
                <a:cxnLst>
                  <a:cxn ang="0">
                    <a:pos x="380" y="210"/>
                  </a:cxn>
                  <a:cxn ang="0">
                    <a:pos x="348" y="210"/>
                  </a:cxn>
                  <a:cxn ang="0">
                    <a:pos x="344" y="210"/>
                  </a:cxn>
                  <a:cxn ang="0">
                    <a:pos x="340" y="206"/>
                  </a:cxn>
                  <a:cxn ang="0">
                    <a:pos x="340" y="198"/>
                  </a:cxn>
                  <a:cxn ang="0">
                    <a:pos x="356" y="90"/>
                  </a:cxn>
                  <a:cxn ang="0">
                    <a:pos x="214" y="150"/>
                  </a:cxn>
                  <a:cxn ang="0">
                    <a:pos x="190" y="154"/>
                  </a:cxn>
                  <a:cxn ang="0">
                    <a:pos x="178" y="154"/>
                  </a:cxn>
                  <a:cxn ang="0">
                    <a:pos x="14" y="92"/>
                  </a:cxn>
                  <a:cxn ang="0">
                    <a:pos x="6" y="88"/>
                  </a:cxn>
                  <a:cxn ang="0">
                    <a:pos x="0" y="80"/>
                  </a:cxn>
                  <a:cxn ang="0">
                    <a:pos x="0" y="76"/>
                  </a:cxn>
                  <a:cxn ang="0">
                    <a:pos x="2" y="70"/>
                  </a:cxn>
                  <a:cxn ang="0">
                    <a:pos x="14" y="62"/>
                  </a:cxn>
                  <a:cxn ang="0">
                    <a:pos x="168" y="4"/>
                  </a:cxn>
                  <a:cxn ang="0">
                    <a:pos x="192" y="0"/>
                  </a:cxn>
                  <a:cxn ang="0">
                    <a:pos x="202" y="2"/>
                  </a:cxn>
                  <a:cxn ang="0">
                    <a:pos x="362" y="56"/>
                  </a:cxn>
                  <a:cxn ang="0">
                    <a:pos x="368" y="60"/>
                  </a:cxn>
                  <a:cxn ang="0">
                    <a:pos x="376" y="66"/>
                  </a:cxn>
                  <a:cxn ang="0">
                    <a:pos x="376" y="70"/>
                  </a:cxn>
                  <a:cxn ang="0">
                    <a:pos x="372" y="80"/>
                  </a:cxn>
                  <a:cxn ang="0">
                    <a:pos x="386" y="198"/>
                  </a:cxn>
                  <a:cxn ang="0">
                    <a:pos x="388" y="202"/>
                  </a:cxn>
                  <a:cxn ang="0">
                    <a:pos x="388" y="206"/>
                  </a:cxn>
                  <a:cxn ang="0">
                    <a:pos x="382" y="210"/>
                  </a:cxn>
                  <a:cxn ang="0">
                    <a:pos x="380" y="210"/>
                  </a:cxn>
                  <a:cxn ang="0">
                    <a:pos x="366" y="194"/>
                  </a:cxn>
                  <a:cxn ang="0">
                    <a:pos x="362" y="194"/>
                  </a:cxn>
                  <a:cxn ang="0">
                    <a:pos x="174" y="136"/>
                  </a:cxn>
                  <a:cxn ang="0">
                    <a:pos x="180" y="138"/>
                  </a:cxn>
                  <a:cxn ang="0">
                    <a:pos x="190" y="138"/>
                  </a:cxn>
                  <a:cxn ang="0">
                    <a:pos x="206" y="136"/>
                  </a:cxn>
                  <a:cxn ang="0">
                    <a:pos x="208" y="18"/>
                  </a:cxn>
                  <a:cxn ang="0">
                    <a:pos x="200" y="18"/>
                  </a:cxn>
                  <a:cxn ang="0">
                    <a:pos x="192" y="16"/>
                  </a:cxn>
                  <a:cxn ang="0">
                    <a:pos x="174" y="20"/>
                  </a:cxn>
                </a:cxnLst>
                <a:rect l="0" t="0" r="r" b="b"/>
                <a:pathLst>
                  <a:path w="388" h="210">
                    <a:moveTo>
                      <a:pt x="380" y="210"/>
                    </a:moveTo>
                    <a:lnTo>
                      <a:pt x="380" y="210"/>
                    </a:lnTo>
                    <a:lnTo>
                      <a:pt x="380" y="210"/>
                    </a:lnTo>
                    <a:lnTo>
                      <a:pt x="348" y="210"/>
                    </a:lnTo>
                    <a:lnTo>
                      <a:pt x="348" y="210"/>
                    </a:lnTo>
                    <a:lnTo>
                      <a:pt x="344" y="210"/>
                    </a:lnTo>
                    <a:lnTo>
                      <a:pt x="340" y="206"/>
                    </a:lnTo>
                    <a:lnTo>
                      <a:pt x="340" y="206"/>
                    </a:lnTo>
                    <a:lnTo>
                      <a:pt x="340" y="202"/>
                    </a:lnTo>
                    <a:lnTo>
                      <a:pt x="340" y="198"/>
                    </a:lnTo>
                    <a:lnTo>
                      <a:pt x="356" y="170"/>
                    </a:lnTo>
                    <a:lnTo>
                      <a:pt x="356" y="90"/>
                    </a:lnTo>
                    <a:lnTo>
                      <a:pt x="214" y="150"/>
                    </a:lnTo>
                    <a:lnTo>
                      <a:pt x="214" y="150"/>
                    </a:lnTo>
                    <a:lnTo>
                      <a:pt x="202" y="154"/>
                    </a:lnTo>
                    <a:lnTo>
                      <a:pt x="190" y="154"/>
                    </a:lnTo>
                    <a:lnTo>
                      <a:pt x="190" y="154"/>
                    </a:lnTo>
                    <a:lnTo>
                      <a:pt x="178" y="154"/>
                    </a:lnTo>
                    <a:lnTo>
                      <a:pt x="168" y="152"/>
                    </a:lnTo>
                    <a:lnTo>
                      <a:pt x="14" y="92"/>
                    </a:lnTo>
                    <a:lnTo>
                      <a:pt x="14" y="92"/>
                    </a:lnTo>
                    <a:lnTo>
                      <a:pt x="6" y="88"/>
                    </a:lnTo>
                    <a:lnTo>
                      <a:pt x="2" y="84"/>
                    </a:lnTo>
                    <a:lnTo>
                      <a:pt x="0" y="80"/>
                    </a:lnTo>
                    <a:lnTo>
                      <a:pt x="0" y="76"/>
                    </a:lnTo>
                    <a:lnTo>
                      <a:pt x="0" y="76"/>
                    </a:lnTo>
                    <a:lnTo>
                      <a:pt x="0" y="74"/>
                    </a:lnTo>
                    <a:lnTo>
                      <a:pt x="2" y="70"/>
                    </a:lnTo>
                    <a:lnTo>
                      <a:pt x="6" y="66"/>
                    </a:lnTo>
                    <a:lnTo>
                      <a:pt x="14" y="62"/>
                    </a:lnTo>
                    <a:lnTo>
                      <a:pt x="168" y="4"/>
                    </a:lnTo>
                    <a:lnTo>
                      <a:pt x="168" y="4"/>
                    </a:lnTo>
                    <a:lnTo>
                      <a:pt x="178" y="2"/>
                    </a:lnTo>
                    <a:lnTo>
                      <a:pt x="192" y="0"/>
                    </a:lnTo>
                    <a:lnTo>
                      <a:pt x="192" y="0"/>
                    </a:lnTo>
                    <a:lnTo>
                      <a:pt x="202" y="2"/>
                    </a:lnTo>
                    <a:lnTo>
                      <a:pt x="214" y="4"/>
                    </a:lnTo>
                    <a:lnTo>
                      <a:pt x="362" y="56"/>
                    </a:lnTo>
                    <a:lnTo>
                      <a:pt x="362" y="56"/>
                    </a:lnTo>
                    <a:lnTo>
                      <a:pt x="368" y="60"/>
                    </a:lnTo>
                    <a:lnTo>
                      <a:pt x="372" y="64"/>
                    </a:lnTo>
                    <a:lnTo>
                      <a:pt x="376" y="66"/>
                    </a:lnTo>
                    <a:lnTo>
                      <a:pt x="376" y="70"/>
                    </a:lnTo>
                    <a:lnTo>
                      <a:pt x="376" y="70"/>
                    </a:lnTo>
                    <a:lnTo>
                      <a:pt x="376" y="74"/>
                    </a:lnTo>
                    <a:lnTo>
                      <a:pt x="372" y="80"/>
                    </a:lnTo>
                    <a:lnTo>
                      <a:pt x="372" y="170"/>
                    </a:lnTo>
                    <a:lnTo>
                      <a:pt x="386" y="198"/>
                    </a:lnTo>
                    <a:lnTo>
                      <a:pt x="386" y="198"/>
                    </a:lnTo>
                    <a:lnTo>
                      <a:pt x="388" y="202"/>
                    </a:lnTo>
                    <a:lnTo>
                      <a:pt x="388" y="202"/>
                    </a:lnTo>
                    <a:lnTo>
                      <a:pt x="388" y="206"/>
                    </a:lnTo>
                    <a:lnTo>
                      <a:pt x="386" y="208"/>
                    </a:lnTo>
                    <a:lnTo>
                      <a:pt x="382" y="210"/>
                    </a:lnTo>
                    <a:lnTo>
                      <a:pt x="380" y="210"/>
                    </a:lnTo>
                    <a:lnTo>
                      <a:pt x="380" y="210"/>
                    </a:lnTo>
                    <a:close/>
                    <a:moveTo>
                      <a:pt x="362" y="194"/>
                    </a:moveTo>
                    <a:lnTo>
                      <a:pt x="366" y="194"/>
                    </a:lnTo>
                    <a:lnTo>
                      <a:pt x="364" y="190"/>
                    </a:lnTo>
                    <a:lnTo>
                      <a:pt x="362" y="194"/>
                    </a:lnTo>
                    <a:close/>
                    <a:moveTo>
                      <a:pt x="20" y="76"/>
                    </a:moveTo>
                    <a:lnTo>
                      <a:pt x="174" y="136"/>
                    </a:lnTo>
                    <a:lnTo>
                      <a:pt x="174" y="136"/>
                    </a:lnTo>
                    <a:lnTo>
                      <a:pt x="180" y="138"/>
                    </a:lnTo>
                    <a:lnTo>
                      <a:pt x="190" y="138"/>
                    </a:lnTo>
                    <a:lnTo>
                      <a:pt x="190" y="138"/>
                    </a:lnTo>
                    <a:lnTo>
                      <a:pt x="198" y="138"/>
                    </a:lnTo>
                    <a:lnTo>
                      <a:pt x="206" y="136"/>
                    </a:lnTo>
                    <a:lnTo>
                      <a:pt x="356" y="72"/>
                    </a:lnTo>
                    <a:lnTo>
                      <a:pt x="208" y="18"/>
                    </a:lnTo>
                    <a:lnTo>
                      <a:pt x="208" y="18"/>
                    </a:lnTo>
                    <a:lnTo>
                      <a:pt x="200" y="18"/>
                    </a:lnTo>
                    <a:lnTo>
                      <a:pt x="192" y="16"/>
                    </a:lnTo>
                    <a:lnTo>
                      <a:pt x="192" y="16"/>
                    </a:lnTo>
                    <a:lnTo>
                      <a:pt x="182" y="18"/>
                    </a:lnTo>
                    <a:lnTo>
                      <a:pt x="174" y="20"/>
                    </a:lnTo>
                    <a:lnTo>
                      <a:pt x="20" y="76"/>
                    </a:lnTo>
                    <a:close/>
                  </a:path>
                </a:pathLst>
              </a:custGeom>
              <a:solidFill>
                <a:schemeClr val="accent1"/>
              </a:solidFill>
              <a:ln w="9525">
                <a:solidFill>
                  <a:schemeClr val="accent1"/>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grpSp>
      </p:grpSp>
      <p:grpSp>
        <p:nvGrpSpPr>
          <p:cNvPr id="13" name="PA_组 60"/>
          <p:cNvGrpSpPr/>
          <p:nvPr>
            <p:custDataLst>
              <p:tags r:id="rId3"/>
            </p:custDataLst>
          </p:nvPr>
        </p:nvGrpSpPr>
        <p:grpSpPr>
          <a:xfrm>
            <a:off x="4331626" y="4306574"/>
            <a:ext cx="776515" cy="776515"/>
            <a:chOff x="4331626" y="4183742"/>
            <a:chExt cx="776515" cy="776515"/>
          </a:xfrm>
        </p:grpSpPr>
        <p:sp>
          <p:nvSpPr>
            <p:cNvPr id="14" name="椭圆 13"/>
            <p:cNvSpPr/>
            <p:nvPr/>
          </p:nvSpPr>
          <p:spPr>
            <a:xfrm>
              <a:off x="4331626" y="4183742"/>
              <a:ext cx="776515" cy="776515"/>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15" name="组 19"/>
            <p:cNvGrpSpPr/>
            <p:nvPr/>
          </p:nvGrpSpPr>
          <p:grpSpPr>
            <a:xfrm>
              <a:off x="4545258" y="4346077"/>
              <a:ext cx="349250" cy="466725"/>
              <a:chOff x="3910013" y="1676400"/>
              <a:chExt cx="349250" cy="466725"/>
            </a:xfrm>
            <a:solidFill>
              <a:schemeClr val="tx1">
                <a:lumMod val="75000"/>
                <a:lumOff val="25000"/>
              </a:schemeClr>
            </a:solidFill>
          </p:grpSpPr>
          <p:sp>
            <p:nvSpPr>
              <p:cNvPr id="16" name="Freeform 139"/>
              <p:cNvSpPr>
                <a:spLocks noEditPoints="1"/>
              </p:cNvSpPr>
              <p:nvPr/>
            </p:nvSpPr>
            <p:spPr bwMode="auto">
              <a:xfrm>
                <a:off x="3910013" y="1676400"/>
                <a:ext cx="349250" cy="466725"/>
              </a:xfrm>
              <a:custGeom>
                <a:avLst/>
                <a:gdLst/>
                <a:ahLst/>
                <a:cxnLst>
                  <a:cxn ang="0">
                    <a:pos x="110" y="294"/>
                  </a:cxn>
                  <a:cxn ang="0">
                    <a:pos x="96" y="288"/>
                  </a:cxn>
                  <a:cxn ang="0">
                    <a:pos x="76" y="266"/>
                  </a:cxn>
                  <a:cxn ang="0">
                    <a:pos x="44" y="226"/>
                  </a:cxn>
                  <a:cxn ang="0">
                    <a:pos x="14" y="172"/>
                  </a:cxn>
                  <a:cxn ang="0">
                    <a:pos x="4" y="142"/>
                  </a:cxn>
                  <a:cxn ang="0">
                    <a:pos x="0" y="114"/>
                  </a:cxn>
                  <a:cxn ang="0">
                    <a:pos x="0" y="100"/>
                  </a:cxn>
                  <a:cxn ang="0">
                    <a:pos x="6" y="74"/>
                  </a:cxn>
                  <a:cxn ang="0">
                    <a:pos x="14" y="52"/>
                  </a:cxn>
                  <a:cxn ang="0">
                    <a:pos x="28" y="32"/>
                  </a:cxn>
                  <a:cxn ang="0">
                    <a:pos x="36" y="24"/>
                  </a:cxn>
                  <a:cxn ang="0">
                    <a:pos x="70" y="6"/>
                  </a:cxn>
                  <a:cxn ang="0">
                    <a:pos x="110" y="0"/>
                  </a:cxn>
                  <a:cxn ang="0">
                    <a:pos x="132" y="0"/>
                  </a:cxn>
                  <a:cxn ang="0">
                    <a:pos x="168" y="14"/>
                  </a:cxn>
                  <a:cxn ang="0">
                    <a:pos x="184" y="24"/>
                  </a:cxn>
                  <a:cxn ang="0">
                    <a:pos x="200" y="42"/>
                  </a:cxn>
                  <a:cxn ang="0">
                    <a:pos x="212" y="62"/>
                  </a:cxn>
                  <a:cxn ang="0">
                    <a:pos x="218" y="86"/>
                  </a:cxn>
                  <a:cxn ang="0">
                    <a:pos x="220" y="114"/>
                  </a:cxn>
                  <a:cxn ang="0">
                    <a:pos x="220" y="128"/>
                  </a:cxn>
                  <a:cxn ang="0">
                    <a:pos x="212" y="158"/>
                  </a:cxn>
                  <a:cxn ang="0">
                    <a:pos x="192" y="200"/>
                  </a:cxn>
                  <a:cxn ang="0">
                    <a:pos x="160" y="248"/>
                  </a:cxn>
                  <a:cxn ang="0">
                    <a:pos x="126" y="288"/>
                  </a:cxn>
                  <a:cxn ang="0">
                    <a:pos x="118" y="292"/>
                  </a:cxn>
                  <a:cxn ang="0">
                    <a:pos x="110" y="294"/>
                  </a:cxn>
                  <a:cxn ang="0">
                    <a:pos x="110" y="16"/>
                  </a:cxn>
                  <a:cxn ang="0">
                    <a:pos x="86" y="18"/>
                  </a:cxn>
                  <a:cxn ang="0">
                    <a:pos x="66" y="24"/>
                  </a:cxn>
                  <a:cxn ang="0">
                    <a:pos x="38" y="48"/>
                  </a:cxn>
                  <a:cxn ang="0">
                    <a:pos x="22" y="80"/>
                  </a:cxn>
                  <a:cxn ang="0">
                    <a:pos x="16" y="114"/>
                  </a:cxn>
                  <a:cxn ang="0">
                    <a:pos x="18" y="126"/>
                  </a:cxn>
                  <a:cxn ang="0">
                    <a:pos x="24" y="154"/>
                  </a:cxn>
                  <a:cxn ang="0">
                    <a:pos x="42" y="194"/>
                  </a:cxn>
                  <a:cxn ang="0">
                    <a:pos x="74" y="238"/>
                  </a:cxn>
                  <a:cxn ang="0">
                    <a:pos x="106" y="276"/>
                  </a:cxn>
                  <a:cxn ang="0">
                    <a:pos x="110" y="278"/>
                  </a:cxn>
                  <a:cxn ang="0">
                    <a:pos x="114" y="276"/>
                  </a:cxn>
                  <a:cxn ang="0">
                    <a:pos x="146" y="238"/>
                  </a:cxn>
                  <a:cxn ang="0">
                    <a:pos x="178" y="194"/>
                  </a:cxn>
                  <a:cxn ang="0">
                    <a:pos x="196" y="154"/>
                  </a:cxn>
                  <a:cxn ang="0">
                    <a:pos x="204" y="126"/>
                  </a:cxn>
                  <a:cxn ang="0">
                    <a:pos x="204" y="114"/>
                  </a:cxn>
                  <a:cxn ang="0">
                    <a:pos x="200" y="80"/>
                  </a:cxn>
                  <a:cxn ang="0">
                    <a:pos x="184" y="48"/>
                  </a:cxn>
                  <a:cxn ang="0">
                    <a:pos x="154" y="24"/>
                  </a:cxn>
                  <a:cxn ang="0">
                    <a:pos x="134" y="18"/>
                  </a:cxn>
                  <a:cxn ang="0">
                    <a:pos x="110" y="16"/>
                  </a:cxn>
                </a:cxnLst>
                <a:rect l="0" t="0" r="r" b="b"/>
                <a:pathLst>
                  <a:path w="220" h="294">
                    <a:moveTo>
                      <a:pt x="110" y="294"/>
                    </a:moveTo>
                    <a:lnTo>
                      <a:pt x="110" y="294"/>
                    </a:lnTo>
                    <a:lnTo>
                      <a:pt x="102" y="292"/>
                    </a:lnTo>
                    <a:lnTo>
                      <a:pt x="96" y="288"/>
                    </a:lnTo>
                    <a:lnTo>
                      <a:pt x="96" y="288"/>
                    </a:lnTo>
                    <a:lnTo>
                      <a:pt x="76" y="266"/>
                    </a:lnTo>
                    <a:lnTo>
                      <a:pt x="60" y="248"/>
                    </a:lnTo>
                    <a:lnTo>
                      <a:pt x="44" y="226"/>
                    </a:lnTo>
                    <a:lnTo>
                      <a:pt x="28" y="200"/>
                    </a:lnTo>
                    <a:lnTo>
                      <a:pt x="14" y="172"/>
                    </a:lnTo>
                    <a:lnTo>
                      <a:pt x="8" y="158"/>
                    </a:lnTo>
                    <a:lnTo>
                      <a:pt x="4" y="142"/>
                    </a:lnTo>
                    <a:lnTo>
                      <a:pt x="2" y="128"/>
                    </a:lnTo>
                    <a:lnTo>
                      <a:pt x="0" y="114"/>
                    </a:lnTo>
                    <a:lnTo>
                      <a:pt x="0" y="114"/>
                    </a:lnTo>
                    <a:lnTo>
                      <a:pt x="0" y="100"/>
                    </a:lnTo>
                    <a:lnTo>
                      <a:pt x="2" y="86"/>
                    </a:lnTo>
                    <a:lnTo>
                      <a:pt x="6" y="74"/>
                    </a:lnTo>
                    <a:lnTo>
                      <a:pt x="10" y="62"/>
                    </a:lnTo>
                    <a:lnTo>
                      <a:pt x="14" y="52"/>
                    </a:lnTo>
                    <a:lnTo>
                      <a:pt x="20" y="42"/>
                    </a:lnTo>
                    <a:lnTo>
                      <a:pt x="28" y="32"/>
                    </a:lnTo>
                    <a:lnTo>
                      <a:pt x="36" y="24"/>
                    </a:lnTo>
                    <a:lnTo>
                      <a:pt x="36" y="24"/>
                    </a:lnTo>
                    <a:lnTo>
                      <a:pt x="52" y="14"/>
                    </a:lnTo>
                    <a:lnTo>
                      <a:pt x="70" y="6"/>
                    </a:lnTo>
                    <a:lnTo>
                      <a:pt x="90" y="0"/>
                    </a:lnTo>
                    <a:lnTo>
                      <a:pt x="110" y="0"/>
                    </a:lnTo>
                    <a:lnTo>
                      <a:pt x="110" y="0"/>
                    </a:lnTo>
                    <a:lnTo>
                      <a:pt x="132" y="0"/>
                    </a:lnTo>
                    <a:lnTo>
                      <a:pt x="150" y="6"/>
                    </a:lnTo>
                    <a:lnTo>
                      <a:pt x="168" y="14"/>
                    </a:lnTo>
                    <a:lnTo>
                      <a:pt x="184" y="24"/>
                    </a:lnTo>
                    <a:lnTo>
                      <a:pt x="184" y="24"/>
                    </a:lnTo>
                    <a:lnTo>
                      <a:pt x="192" y="32"/>
                    </a:lnTo>
                    <a:lnTo>
                      <a:pt x="200" y="42"/>
                    </a:lnTo>
                    <a:lnTo>
                      <a:pt x="206" y="52"/>
                    </a:lnTo>
                    <a:lnTo>
                      <a:pt x="212" y="62"/>
                    </a:lnTo>
                    <a:lnTo>
                      <a:pt x="216" y="74"/>
                    </a:lnTo>
                    <a:lnTo>
                      <a:pt x="218" y="86"/>
                    </a:lnTo>
                    <a:lnTo>
                      <a:pt x="220" y="100"/>
                    </a:lnTo>
                    <a:lnTo>
                      <a:pt x="220" y="114"/>
                    </a:lnTo>
                    <a:lnTo>
                      <a:pt x="220" y="114"/>
                    </a:lnTo>
                    <a:lnTo>
                      <a:pt x="220" y="128"/>
                    </a:lnTo>
                    <a:lnTo>
                      <a:pt x="216" y="142"/>
                    </a:lnTo>
                    <a:lnTo>
                      <a:pt x="212" y="158"/>
                    </a:lnTo>
                    <a:lnTo>
                      <a:pt x="206" y="172"/>
                    </a:lnTo>
                    <a:lnTo>
                      <a:pt x="192" y="200"/>
                    </a:lnTo>
                    <a:lnTo>
                      <a:pt x="176" y="226"/>
                    </a:lnTo>
                    <a:lnTo>
                      <a:pt x="160" y="248"/>
                    </a:lnTo>
                    <a:lnTo>
                      <a:pt x="144" y="266"/>
                    </a:lnTo>
                    <a:lnTo>
                      <a:pt x="126" y="288"/>
                    </a:lnTo>
                    <a:lnTo>
                      <a:pt x="126" y="288"/>
                    </a:lnTo>
                    <a:lnTo>
                      <a:pt x="118" y="292"/>
                    </a:lnTo>
                    <a:lnTo>
                      <a:pt x="110" y="294"/>
                    </a:lnTo>
                    <a:lnTo>
                      <a:pt x="110" y="294"/>
                    </a:lnTo>
                    <a:close/>
                    <a:moveTo>
                      <a:pt x="110" y="16"/>
                    </a:moveTo>
                    <a:lnTo>
                      <a:pt x="110" y="16"/>
                    </a:lnTo>
                    <a:lnTo>
                      <a:pt x="98" y="16"/>
                    </a:lnTo>
                    <a:lnTo>
                      <a:pt x="86" y="18"/>
                    </a:lnTo>
                    <a:lnTo>
                      <a:pt x="76" y="20"/>
                    </a:lnTo>
                    <a:lnTo>
                      <a:pt x="66" y="24"/>
                    </a:lnTo>
                    <a:lnTo>
                      <a:pt x="50" y="34"/>
                    </a:lnTo>
                    <a:lnTo>
                      <a:pt x="38" y="48"/>
                    </a:lnTo>
                    <a:lnTo>
                      <a:pt x="28" y="62"/>
                    </a:lnTo>
                    <a:lnTo>
                      <a:pt x="22" y="80"/>
                    </a:lnTo>
                    <a:lnTo>
                      <a:pt x="18" y="96"/>
                    </a:lnTo>
                    <a:lnTo>
                      <a:pt x="16" y="114"/>
                    </a:lnTo>
                    <a:lnTo>
                      <a:pt x="16" y="114"/>
                    </a:lnTo>
                    <a:lnTo>
                      <a:pt x="18" y="126"/>
                    </a:lnTo>
                    <a:lnTo>
                      <a:pt x="20" y="140"/>
                    </a:lnTo>
                    <a:lnTo>
                      <a:pt x="24" y="154"/>
                    </a:lnTo>
                    <a:lnTo>
                      <a:pt x="30" y="168"/>
                    </a:lnTo>
                    <a:lnTo>
                      <a:pt x="42" y="194"/>
                    </a:lnTo>
                    <a:lnTo>
                      <a:pt x="58" y="218"/>
                    </a:lnTo>
                    <a:lnTo>
                      <a:pt x="74" y="238"/>
                    </a:lnTo>
                    <a:lnTo>
                      <a:pt x="88" y="256"/>
                    </a:lnTo>
                    <a:lnTo>
                      <a:pt x="106" y="276"/>
                    </a:lnTo>
                    <a:lnTo>
                      <a:pt x="106" y="276"/>
                    </a:lnTo>
                    <a:lnTo>
                      <a:pt x="110" y="278"/>
                    </a:lnTo>
                    <a:lnTo>
                      <a:pt x="114" y="276"/>
                    </a:lnTo>
                    <a:lnTo>
                      <a:pt x="114" y="276"/>
                    </a:lnTo>
                    <a:lnTo>
                      <a:pt x="132" y="256"/>
                    </a:lnTo>
                    <a:lnTo>
                      <a:pt x="146" y="238"/>
                    </a:lnTo>
                    <a:lnTo>
                      <a:pt x="162" y="218"/>
                    </a:lnTo>
                    <a:lnTo>
                      <a:pt x="178" y="194"/>
                    </a:lnTo>
                    <a:lnTo>
                      <a:pt x="192" y="168"/>
                    </a:lnTo>
                    <a:lnTo>
                      <a:pt x="196" y="154"/>
                    </a:lnTo>
                    <a:lnTo>
                      <a:pt x="200" y="140"/>
                    </a:lnTo>
                    <a:lnTo>
                      <a:pt x="204" y="126"/>
                    </a:lnTo>
                    <a:lnTo>
                      <a:pt x="204" y="114"/>
                    </a:lnTo>
                    <a:lnTo>
                      <a:pt x="204" y="114"/>
                    </a:lnTo>
                    <a:lnTo>
                      <a:pt x="204" y="96"/>
                    </a:lnTo>
                    <a:lnTo>
                      <a:pt x="200" y="80"/>
                    </a:lnTo>
                    <a:lnTo>
                      <a:pt x="192" y="62"/>
                    </a:lnTo>
                    <a:lnTo>
                      <a:pt x="184" y="48"/>
                    </a:lnTo>
                    <a:lnTo>
                      <a:pt x="170" y="34"/>
                    </a:lnTo>
                    <a:lnTo>
                      <a:pt x="154" y="24"/>
                    </a:lnTo>
                    <a:lnTo>
                      <a:pt x="144" y="20"/>
                    </a:lnTo>
                    <a:lnTo>
                      <a:pt x="134" y="18"/>
                    </a:lnTo>
                    <a:lnTo>
                      <a:pt x="122" y="16"/>
                    </a:lnTo>
                    <a:lnTo>
                      <a:pt x="110" y="16"/>
                    </a:lnTo>
                    <a:lnTo>
                      <a:pt x="110" y="16"/>
                    </a:lnTo>
                    <a:close/>
                  </a:path>
                </a:pathLst>
              </a:custGeom>
              <a:solidFill>
                <a:schemeClr val="accent1"/>
              </a:solidFill>
              <a:ln w="9525">
                <a:solidFill>
                  <a:schemeClr val="accent1"/>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17" name="Freeform 140"/>
              <p:cNvSpPr>
                <a:spLocks noEditPoints="1"/>
              </p:cNvSpPr>
              <p:nvPr/>
            </p:nvSpPr>
            <p:spPr bwMode="auto">
              <a:xfrm>
                <a:off x="3992563" y="1739900"/>
                <a:ext cx="184150" cy="180975"/>
              </a:xfrm>
              <a:custGeom>
                <a:avLst/>
                <a:gdLst/>
                <a:ahLst/>
                <a:cxnLst>
                  <a:cxn ang="0">
                    <a:pos x="58" y="114"/>
                  </a:cxn>
                  <a:cxn ang="0">
                    <a:pos x="36" y="110"/>
                  </a:cxn>
                  <a:cxn ang="0">
                    <a:pos x="18" y="98"/>
                  </a:cxn>
                  <a:cxn ang="0">
                    <a:pos x="6" y="80"/>
                  </a:cxn>
                  <a:cxn ang="0">
                    <a:pos x="0" y="58"/>
                  </a:cxn>
                  <a:cxn ang="0">
                    <a:pos x="2" y="46"/>
                  </a:cxn>
                  <a:cxn ang="0">
                    <a:pos x="10" y="24"/>
                  </a:cxn>
                  <a:cxn ang="0">
                    <a:pos x="26" y="10"/>
                  </a:cxn>
                  <a:cxn ang="0">
                    <a:pos x="46" y="0"/>
                  </a:cxn>
                  <a:cxn ang="0">
                    <a:pos x="58" y="0"/>
                  </a:cxn>
                  <a:cxn ang="0">
                    <a:pos x="80" y="4"/>
                  </a:cxn>
                  <a:cxn ang="0">
                    <a:pos x="100" y="16"/>
                  </a:cxn>
                  <a:cxn ang="0">
                    <a:pos x="112" y="34"/>
                  </a:cxn>
                  <a:cxn ang="0">
                    <a:pos x="116" y="58"/>
                  </a:cxn>
                  <a:cxn ang="0">
                    <a:pos x="114" y="68"/>
                  </a:cxn>
                  <a:cxn ang="0">
                    <a:pos x="106" y="90"/>
                  </a:cxn>
                  <a:cxn ang="0">
                    <a:pos x="90" y="104"/>
                  </a:cxn>
                  <a:cxn ang="0">
                    <a:pos x="70" y="114"/>
                  </a:cxn>
                  <a:cxn ang="0">
                    <a:pos x="58" y="114"/>
                  </a:cxn>
                  <a:cxn ang="0">
                    <a:pos x="58" y="16"/>
                  </a:cxn>
                  <a:cxn ang="0">
                    <a:pos x="42" y="18"/>
                  </a:cxn>
                  <a:cxn ang="0">
                    <a:pos x="30" y="28"/>
                  </a:cxn>
                  <a:cxn ang="0">
                    <a:pos x="20" y="42"/>
                  </a:cxn>
                  <a:cxn ang="0">
                    <a:pos x="16" y="58"/>
                  </a:cxn>
                  <a:cxn ang="0">
                    <a:pos x="18" y="66"/>
                  </a:cxn>
                  <a:cxn ang="0">
                    <a:pos x="24" y="80"/>
                  </a:cxn>
                  <a:cxn ang="0">
                    <a:pos x="36" y="92"/>
                  </a:cxn>
                  <a:cxn ang="0">
                    <a:pos x="50" y="98"/>
                  </a:cxn>
                  <a:cxn ang="0">
                    <a:pos x="58" y="98"/>
                  </a:cxn>
                  <a:cxn ang="0">
                    <a:pos x="74" y="96"/>
                  </a:cxn>
                  <a:cxn ang="0">
                    <a:pos x="88" y="86"/>
                  </a:cxn>
                  <a:cxn ang="0">
                    <a:pos x="96" y="74"/>
                  </a:cxn>
                  <a:cxn ang="0">
                    <a:pos x="100" y="58"/>
                  </a:cxn>
                  <a:cxn ang="0">
                    <a:pos x="98" y="48"/>
                  </a:cxn>
                  <a:cxn ang="0">
                    <a:pos x="92" y="34"/>
                  </a:cxn>
                  <a:cxn ang="0">
                    <a:pos x="82" y="22"/>
                  </a:cxn>
                  <a:cxn ang="0">
                    <a:pos x="66" y="16"/>
                  </a:cxn>
                  <a:cxn ang="0">
                    <a:pos x="58" y="16"/>
                  </a:cxn>
                </a:cxnLst>
                <a:rect l="0" t="0" r="r" b="b"/>
                <a:pathLst>
                  <a:path w="116" h="114">
                    <a:moveTo>
                      <a:pt x="58" y="114"/>
                    </a:moveTo>
                    <a:lnTo>
                      <a:pt x="58" y="114"/>
                    </a:lnTo>
                    <a:lnTo>
                      <a:pt x="46" y="114"/>
                    </a:lnTo>
                    <a:lnTo>
                      <a:pt x="36" y="110"/>
                    </a:lnTo>
                    <a:lnTo>
                      <a:pt x="26" y="104"/>
                    </a:lnTo>
                    <a:lnTo>
                      <a:pt x="18" y="98"/>
                    </a:lnTo>
                    <a:lnTo>
                      <a:pt x="10" y="90"/>
                    </a:lnTo>
                    <a:lnTo>
                      <a:pt x="6" y="80"/>
                    </a:lnTo>
                    <a:lnTo>
                      <a:pt x="2" y="68"/>
                    </a:lnTo>
                    <a:lnTo>
                      <a:pt x="0" y="58"/>
                    </a:lnTo>
                    <a:lnTo>
                      <a:pt x="0" y="58"/>
                    </a:lnTo>
                    <a:lnTo>
                      <a:pt x="2" y="46"/>
                    </a:lnTo>
                    <a:lnTo>
                      <a:pt x="6" y="34"/>
                    </a:lnTo>
                    <a:lnTo>
                      <a:pt x="10" y="24"/>
                    </a:lnTo>
                    <a:lnTo>
                      <a:pt x="18" y="16"/>
                    </a:lnTo>
                    <a:lnTo>
                      <a:pt x="26" y="10"/>
                    </a:lnTo>
                    <a:lnTo>
                      <a:pt x="36" y="4"/>
                    </a:lnTo>
                    <a:lnTo>
                      <a:pt x="46" y="0"/>
                    </a:lnTo>
                    <a:lnTo>
                      <a:pt x="58" y="0"/>
                    </a:lnTo>
                    <a:lnTo>
                      <a:pt x="58" y="0"/>
                    </a:lnTo>
                    <a:lnTo>
                      <a:pt x="70" y="0"/>
                    </a:lnTo>
                    <a:lnTo>
                      <a:pt x="80" y="4"/>
                    </a:lnTo>
                    <a:lnTo>
                      <a:pt x="90" y="10"/>
                    </a:lnTo>
                    <a:lnTo>
                      <a:pt x="100" y="16"/>
                    </a:lnTo>
                    <a:lnTo>
                      <a:pt x="106" y="24"/>
                    </a:lnTo>
                    <a:lnTo>
                      <a:pt x="112" y="34"/>
                    </a:lnTo>
                    <a:lnTo>
                      <a:pt x="114" y="46"/>
                    </a:lnTo>
                    <a:lnTo>
                      <a:pt x="116" y="58"/>
                    </a:lnTo>
                    <a:lnTo>
                      <a:pt x="116" y="58"/>
                    </a:lnTo>
                    <a:lnTo>
                      <a:pt x="114" y="68"/>
                    </a:lnTo>
                    <a:lnTo>
                      <a:pt x="112" y="80"/>
                    </a:lnTo>
                    <a:lnTo>
                      <a:pt x="106" y="90"/>
                    </a:lnTo>
                    <a:lnTo>
                      <a:pt x="100" y="98"/>
                    </a:lnTo>
                    <a:lnTo>
                      <a:pt x="90" y="104"/>
                    </a:lnTo>
                    <a:lnTo>
                      <a:pt x="80" y="110"/>
                    </a:lnTo>
                    <a:lnTo>
                      <a:pt x="70" y="114"/>
                    </a:lnTo>
                    <a:lnTo>
                      <a:pt x="58" y="114"/>
                    </a:lnTo>
                    <a:lnTo>
                      <a:pt x="58" y="114"/>
                    </a:lnTo>
                    <a:close/>
                    <a:moveTo>
                      <a:pt x="58" y="16"/>
                    </a:moveTo>
                    <a:lnTo>
                      <a:pt x="58" y="16"/>
                    </a:lnTo>
                    <a:lnTo>
                      <a:pt x="50" y="16"/>
                    </a:lnTo>
                    <a:lnTo>
                      <a:pt x="42" y="18"/>
                    </a:lnTo>
                    <a:lnTo>
                      <a:pt x="36" y="22"/>
                    </a:lnTo>
                    <a:lnTo>
                      <a:pt x="30" y="28"/>
                    </a:lnTo>
                    <a:lnTo>
                      <a:pt x="24" y="34"/>
                    </a:lnTo>
                    <a:lnTo>
                      <a:pt x="20" y="42"/>
                    </a:lnTo>
                    <a:lnTo>
                      <a:pt x="18" y="48"/>
                    </a:lnTo>
                    <a:lnTo>
                      <a:pt x="16" y="58"/>
                    </a:lnTo>
                    <a:lnTo>
                      <a:pt x="16" y="58"/>
                    </a:lnTo>
                    <a:lnTo>
                      <a:pt x="18" y="66"/>
                    </a:lnTo>
                    <a:lnTo>
                      <a:pt x="20" y="74"/>
                    </a:lnTo>
                    <a:lnTo>
                      <a:pt x="24" y="80"/>
                    </a:lnTo>
                    <a:lnTo>
                      <a:pt x="30" y="86"/>
                    </a:lnTo>
                    <a:lnTo>
                      <a:pt x="36" y="92"/>
                    </a:lnTo>
                    <a:lnTo>
                      <a:pt x="42" y="96"/>
                    </a:lnTo>
                    <a:lnTo>
                      <a:pt x="50" y="98"/>
                    </a:lnTo>
                    <a:lnTo>
                      <a:pt x="58" y="98"/>
                    </a:lnTo>
                    <a:lnTo>
                      <a:pt x="58" y="98"/>
                    </a:lnTo>
                    <a:lnTo>
                      <a:pt x="66" y="98"/>
                    </a:lnTo>
                    <a:lnTo>
                      <a:pt x="74" y="96"/>
                    </a:lnTo>
                    <a:lnTo>
                      <a:pt x="82" y="92"/>
                    </a:lnTo>
                    <a:lnTo>
                      <a:pt x="88" y="86"/>
                    </a:lnTo>
                    <a:lnTo>
                      <a:pt x="92" y="80"/>
                    </a:lnTo>
                    <a:lnTo>
                      <a:pt x="96" y="74"/>
                    </a:lnTo>
                    <a:lnTo>
                      <a:pt x="98" y="66"/>
                    </a:lnTo>
                    <a:lnTo>
                      <a:pt x="100" y="58"/>
                    </a:lnTo>
                    <a:lnTo>
                      <a:pt x="100" y="58"/>
                    </a:lnTo>
                    <a:lnTo>
                      <a:pt x="98" y="48"/>
                    </a:lnTo>
                    <a:lnTo>
                      <a:pt x="96" y="40"/>
                    </a:lnTo>
                    <a:lnTo>
                      <a:pt x="92" y="34"/>
                    </a:lnTo>
                    <a:lnTo>
                      <a:pt x="88" y="28"/>
                    </a:lnTo>
                    <a:lnTo>
                      <a:pt x="82" y="22"/>
                    </a:lnTo>
                    <a:lnTo>
                      <a:pt x="74" y="18"/>
                    </a:lnTo>
                    <a:lnTo>
                      <a:pt x="66" y="16"/>
                    </a:lnTo>
                    <a:lnTo>
                      <a:pt x="58" y="16"/>
                    </a:lnTo>
                    <a:lnTo>
                      <a:pt x="58" y="16"/>
                    </a:lnTo>
                    <a:close/>
                  </a:path>
                </a:pathLst>
              </a:custGeom>
              <a:solidFill>
                <a:schemeClr val="accent1"/>
              </a:solidFill>
              <a:ln w="9525">
                <a:solidFill>
                  <a:schemeClr val="accent1"/>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grpSp>
      </p:grpSp>
      <p:grpSp>
        <p:nvGrpSpPr>
          <p:cNvPr id="18" name="PA_组 61"/>
          <p:cNvGrpSpPr/>
          <p:nvPr>
            <p:custDataLst>
              <p:tags r:id="rId4"/>
            </p:custDataLst>
          </p:nvPr>
        </p:nvGrpSpPr>
        <p:grpSpPr>
          <a:xfrm>
            <a:off x="7020417" y="4306574"/>
            <a:ext cx="776515" cy="776515"/>
            <a:chOff x="7020417" y="4183742"/>
            <a:chExt cx="776515" cy="776515"/>
          </a:xfrm>
        </p:grpSpPr>
        <p:sp>
          <p:nvSpPr>
            <p:cNvPr id="19" name="椭圆 18"/>
            <p:cNvSpPr/>
            <p:nvPr/>
          </p:nvSpPr>
          <p:spPr>
            <a:xfrm>
              <a:off x="7020417" y="4183742"/>
              <a:ext cx="776515" cy="776515"/>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20" name="组 23"/>
            <p:cNvGrpSpPr/>
            <p:nvPr/>
          </p:nvGrpSpPr>
          <p:grpSpPr>
            <a:xfrm>
              <a:off x="7172589" y="4417104"/>
              <a:ext cx="477203" cy="357188"/>
              <a:chOff x="6018213" y="1143000"/>
              <a:chExt cx="530225" cy="396875"/>
            </a:xfrm>
          </p:grpSpPr>
          <p:sp>
            <p:nvSpPr>
              <p:cNvPr id="21" name="Freeform 149"/>
              <p:cNvSpPr>
                <a:spLocks/>
              </p:cNvSpPr>
              <p:nvPr/>
            </p:nvSpPr>
            <p:spPr bwMode="auto">
              <a:xfrm>
                <a:off x="6094413" y="1314450"/>
                <a:ext cx="269875" cy="25400"/>
              </a:xfrm>
              <a:custGeom>
                <a:avLst/>
                <a:gdLst/>
                <a:ahLst/>
                <a:cxnLst>
                  <a:cxn ang="0">
                    <a:pos x="162" y="0"/>
                  </a:cxn>
                  <a:cxn ang="0">
                    <a:pos x="8" y="0"/>
                  </a:cxn>
                  <a:cxn ang="0">
                    <a:pos x="8" y="0"/>
                  </a:cxn>
                  <a:cxn ang="0">
                    <a:pos x="4" y="0"/>
                  </a:cxn>
                  <a:cxn ang="0">
                    <a:pos x="2" y="2"/>
                  </a:cxn>
                  <a:cxn ang="0">
                    <a:pos x="0" y="4"/>
                  </a:cxn>
                  <a:cxn ang="0">
                    <a:pos x="0" y="8"/>
                  </a:cxn>
                  <a:cxn ang="0">
                    <a:pos x="0" y="8"/>
                  </a:cxn>
                  <a:cxn ang="0">
                    <a:pos x="0" y="10"/>
                  </a:cxn>
                  <a:cxn ang="0">
                    <a:pos x="2" y="12"/>
                  </a:cxn>
                  <a:cxn ang="0">
                    <a:pos x="4" y="14"/>
                  </a:cxn>
                  <a:cxn ang="0">
                    <a:pos x="8" y="16"/>
                  </a:cxn>
                  <a:cxn ang="0">
                    <a:pos x="162" y="16"/>
                  </a:cxn>
                  <a:cxn ang="0">
                    <a:pos x="162" y="16"/>
                  </a:cxn>
                  <a:cxn ang="0">
                    <a:pos x="166" y="14"/>
                  </a:cxn>
                  <a:cxn ang="0">
                    <a:pos x="168" y="12"/>
                  </a:cxn>
                  <a:cxn ang="0">
                    <a:pos x="170" y="10"/>
                  </a:cxn>
                  <a:cxn ang="0">
                    <a:pos x="170" y="8"/>
                  </a:cxn>
                  <a:cxn ang="0">
                    <a:pos x="170" y="8"/>
                  </a:cxn>
                  <a:cxn ang="0">
                    <a:pos x="170" y="4"/>
                  </a:cxn>
                  <a:cxn ang="0">
                    <a:pos x="168" y="2"/>
                  </a:cxn>
                  <a:cxn ang="0">
                    <a:pos x="166" y="0"/>
                  </a:cxn>
                  <a:cxn ang="0">
                    <a:pos x="162" y="0"/>
                  </a:cxn>
                  <a:cxn ang="0">
                    <a:pos x="162" y="0"/>
                  </a:cxn>
                </a:cxnLst>
                <a:rect l="0" t="0" r="r" b="b"/>
                <a:pathLst>
                  <a:path w="170" h="16">
                    <a:moveTo>
                      <a:pt x="162" y="0"/>
                    </a:moveTo>
                    <a:lnTo>
                      <a:pt x="8" y="0"/>
                    </a:lnTo>
                    <a:lnTo>
                      <a:pt x="8" y="0"/>
                    </a:lnTo>
                    <a:lnTo>
                      <a:pt x="4" y="0"/>
                    </a:lnTo>
                    <a:lnTo>
                      <a:pt x="2" y="2"/>
                    </a:lnTo>
                    <a:lnTo>
                      <a:pt x="0" y="4"/>
                    </a:lnTo>
                    <a:lnTo>
                      <a:pt x="0" y="8"/>
                    </a:lnTo>
                    <a:lnTo>
                      <a:pt x="0" y="8"/>
                    </a:lnTo>
                    <a:lnTo>
                      <a:pt x="0" y="10"/>
                    </a:lnTo>
                    <a:lnTo>
                      <a:pt x="2" y="12"/>
                    </a:lnTo>
                    <a:lnTo>
                      <a:pt x="4" y="14"/>
                    </a:lnTo>
                    <a:lnTo>
                      <a:pt x="8" y="16"/>
                    </a:lnTo>
                    <a:lnTo>
                      <a:pt x="162" y="16"/>
                    </a:lnTo>
                    <a:lnTo>
                      <a:pt x="162" y="16"/>
                    </a:lnTo>
                    <a:lnTo>
                      <a:pt x="166" y="14"/>
                    </a:lnTo>
                    <a:lnTo>
                      <a:pt x="168" y="12"/>
                    </a:lnTo>
                    <a:lnTo>
                      <a:pt x="170" y="10"/>
                    </a:lnTo>
                    <a:lnTo>
                      <a:pt x="170" y="8"/>
                    </a:lnTo>
                    <a:lnTo>
                      <a:pt x="170" y="8"/>
                    </a:lnTo>
                    <a:lnTo>
                      <a:pt x="170" y="4"/>
                    </a:lnTo>
                    <a:lnTo>
                      <a:pt x="168" y="2"/>
                    </a:lnTo>
                    <a:lnTo>
                      <a:pt x="166" y="0"/>
                    </a:lnTo>
                    <a:lnTo>
                      <a:pt x="162" y="0"/>
                    </a:lnTo>
                    <a:lnTo>
                      <a:pt x="162" y="0"/>
                    </a:lnTo>
                    <a:close/>
                  </a:path>
                </a:pathLst>
              </a:custGeom>
              <a:solidFill>
                <a:schemeClr val="accent1"/>
              </a:solidFill>
              <a:ln w="9525">
                <a:solidFill>
                  <a:schemeClr val="accent1"/>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2" name="Freeform 150"/>
              <p:cNvSpPr>
                <a:spLocks/>
              </p:cNvSpPr>
              <p:nvPr/>
            </p:nvSpPr>
            <p:spPr bwMode="auto">
              <a:xfrm>
                <a:off x="6094413" y="1384300"/>
                <a:ext cx="269875" cy="25400"/>
              </a:xfrm>
              <a:custGeom>
                <a:avLst/>
                <a:gdLst/>
                <a:ahLst/>
                <a:cxnLst>
                  <a:cxn ang="0">
                    <a:pos x="162" y="0"/>
                  </a:cxn>
                  <a:cxn ang="0">
                    <a:pos x="8" y="0"/>
                  </a:cxn>
                  <a:cxn ang="0">
                    <a:pos x="8" y="0"/>
                  </a:cxn>
                  <a:cxn ang="0">
                    <a:pos x="4" y="2"/>
                  </a:cxn>
                  <a:cxn ang="0">
                    <a:pos x="2" y="2"/>
                  </a:cxn>
                  <a:cxn ang="0">
                    <a:pos x="0" y="6"/>
                  </a:cxn>
                  <a:cxn ang="0">
                    <a:pos x="0" y="8"/>
                  </a:cxn>
                  <a:cxn ang="0">
                    <a:pos x="0" y="8"/>
                  </a:cxn>
                  <a:cxn ang="0">
                    <a:pos x="0" y="12"/>
                  </a:cxn>
                  <a:cxn ang="0">
                    <a:pos x="2" y="14"/>
                  </a:cxn>
                  <a:cxn ang="0">
                    <a:pos x="4" y="16"/>
                  </a:cxn>
                  <a:cxn ang="0">
                    <a:pos x="8" y="16"/>
                  </a:cxn>
                  <a:cxn ang="0">
                    <a:pos x="162" y="16"/>
                  </a:cxn>
                  <a:cxn ang="0">
                    <a:pos x="162" y="16"/>
                  </a:cxn>
                  <a:cxn ang="0">
                    <a:pos x="166" y="16"/>
                  </a:cxn>
                  <a:cxn ang="0">
                    <a:pos x="168" y="14"/>
                  </a:cxn>
                  <a:cxn ang="0">
                    <a:pos x="170" y="12"/>
                  </a:cxn>
                  <a:cxn ang="0">
                    <a:pos x="170" y="8"/>
                  </a:cxn>
                  <a:cxn ang="0">
                    <a:pos x="170" y="8"/>
                  </a:cxn>
                  <a:cxn ang="0">
                    <a:pos x="170" y="6"/>
                  </a:cxn>
                  <a:cxn ang="0">
                    <a:pos x="168" y="2"/>
                  </a:cxn>
                  <a:cxn ang="0">
                    <a:pos x="166" y="2"/>
                  </a:cxn>
                  <a:cxn ang="0">
                    <a:pos x="162" y="0"/>
                  </a:cxn>
                  <a:cxn ang="0">
                    <a:pos x="162" y="0"/>
                  </a:cxn>
                </a:cxnLst>
                <a:rect l="0" t="0" r="r" b="b"/>
                <a:pathLst>
                  <a:path w="170" h="16">
                    <a:moveTo>
                      <a:pt x="162" y="0"/>
                    </a:moveTo>
                    <a:lnTo>
                      <a:pt x="8" y="0"/>
                    </a:lnTo>
                    <a:lnTo>
                      <a:pt x="8" y="0"/>
                    </a:lnTo>
                    <a:lnTo>
                      <a:pt x="4" y="2"/>
                    </a:lnTo>
                    <a:lnTo>
                      <a:pt x="2" y="2"/>
                    </a:lnTo>
                    <a:lnTo>
                      <a:pt x="0" y="6"/>
                    </a:lnTo>
                    <a:lnTo>
                      <a:pt x="0" y="8"/>
                    </a:lnTo>
                    <a:lnTo>
                      <a:pt x="0" y="8"/>
                    </a:lnTo>
                    <a:lnTo>
                      <a:pt x="0" y="12"/>
                    </a:lnTo>
                    <a:lnTo>
                      <a:pt x="2" y="14"/>
                    </a:lnTo>
                    <a:lnTo>
                      <a:pt x="4" y="16"/>
                    </a:lnTo>
                    <a:lnTo>
                      <a:pt x="8" y="16"/>
                    </a:lnTo>
                    <a:lnTo>
                      <a:pt x="162" y="16"/>
                    </a:lnTo>
                    <a:lnTo>
                      <a:pt x="162" y="16"/>
                    </a:lnTo>
                    <a:lnTo>
                      <a:pt x="166" y="16"/>
                    </a:lnTo>
                    <a:lnTo>
                      <a:pt x="168" y="14"/>
                    </a:lnTo>
                    <a:lnTo>
                      <a:pt x="170" y="12"/>
                    </a:lnTo>
                    <a:lnTo>
                      <a:pt x="170" y="8"/>
                    </a:lnTo>
                    <a:lnTo>
                      <a:pt x="170" y="8"/>
                    </a:lnTo>
                    <a:lnTo>
                      <a:pt x="170" y="6"/>
                    </a:lnTo>
                    <a:lnTo>
                      <a:pt x="168" y="2"/>
                    </a:lnTo>
                    <a:lnTo>
                      <a:pt x="166" y="2"/>
                    </a:lnTo>
                    <a:lnTo>
                      <a:pt x="162" y="0"/>
                    </a:lnTo>
                    <a:lnTo>
                      <a:pt x="162" y="0"/>
                    </a:lnTo>
                    <a:close/>
                  </a:path>
                </a:pathLst>
              </a:custGeom>
              <a:solidFill>
                <a:schemeClr val="accent1"/>
              </a:solidFill>
              <a:ln w="9525">
                <a:solidFill>
                  <a:schemeClr val="accent1"/>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3" name="Freeform 151"/>
              <p:cNvSpPr>
                <a:spLocks noEditPoints="1"/>
              </p:cNvSpPr>
              <p:nvPr/>
            </p:nvSpPr>
            <p:spPr bwMode="auto">
              <a:xfrm>
                <a:off x="6018213" y="1219200"/>
                <a:ext cx="428625" cy="320675"/>
              </a:xfrm>
              <a:custGeom>
                <a:avLst/>
                <a:gdLst/>
                <a:ahLst/>
                <a:cxnLst>
                  <a:cxn ang="0">
                    <a:pos x="96" y="0"/>
                  </a:cxn>
                  <a:cxn ang="0">
                    <a:pos x="20" y="0"/>
                  </a:cxn>
                  <a:cxn ang="0">
                    <a:pos x="12" y="2"/>
                  </a:cxn>
                  <a:cxn ang="0">
                    <a:pos x="0" y="14"/>
                  </a:cxn>
                  <a:cxn ang="0">
                    <a:pos x="0" y="156"/>
                  </a:cxn>
                  <a:cxn ang="0">
                    <a:pos x="0" y="164"/>
                  </a:cxn>
                  <a:cxn ang="0">
                    <a:pos x="12" y="176"/>
                  </a:cxn>
                  <a:cxn ang="0">
                    <a:pos x="178" y="176"/>
                  </a:cxn>
                  <a:cxn ang="0">
                    <a:pos x="204" y="196"/>
                  </a:cxn>
                  <a:cxn ang="0">
                    <a:pos x="208" y="198"/>
                  </a:cxn>
                  <a:cxn ang="0">
                    <a:pos x="208" y="198"/>
                  </a:cxn>
                  <a:cxn ang="0">
                    <a:pos x="218" y="202"/>
                  </a:cxn>
                  <a:cxn ang="0">
                    <a:pos x="224" y="202"/>
                  </a:cxn>
                  <a:cxn ang="0">
                    <a:pos x="228" y="198"/>
                  </a:cxn>
                  <a:cxn ang="0">
                    <a:pos x="230" y="186"/>
                  </a:cxn>
                  <a:cxn ang="0">
                    <a:pos x="250" y="176"/>
                  </a:cxn>
                  <a:cxn ang="0">
                    <a:pos x="258" y="176"/>
                  </a:cxn>
                  <a:cxn ang="0">
                    <a:pos x="270" y="164"/>
                  </a:cxn>
                  <a:cxn ang="0">
                    <a:pos x="270" y="136"/>
                  </a:cxn>
                  <a:cxn ang="0">
                    <a:pos x="270" y="22"/>
                  </a:cxn>
                  <a:cxn ang="0">
                    <a:pos x="270" y="14"/>
                  </a:cxn>
                  <a:cxn ang="0">
                    <a:pos x="258" y="2"/>
                  </a:cxn>
                  <a:cxn ang="0">
                    <a:pos x="250" y="0"/>
                  </a:cxn>
                  <a:cxn ang="0">
                    <a:pos x="254" y="156"/>
                  </a:cxn>
                  <a:cxn ang="0">
                    <a:pos x="250" y="160"/>
                  </a:cxn>
                  <a:cxn ang="0">
                    <a:pos x="220" y="160"/>
                  </a:cxn>
                  <a:cxn ang="0">
                    <a:pos x="214" y="164"/>
                  </a:cxn>
                  <a:cxn ang="0">
                    <a:pos x="212" y="166"/>
                  </a:cxn>
                  <a:cxn ang="0">
                    <a:pos x="214" y="184"/>
                  </a:cxn>
                  <a:cxn ang="0">
                    <a:pos x="186" y="162"/>
                  </a:cxn>
                  <a:cxn ang="0">
                    <a:pos x="20" y="160"/>
                  </a:cxn>
                  <a:cxn ang="0">
                    <a:pos x="16" y="160"/>
                  </a:cxn>
                  <a:cxn ang="0">
                    <a:pos x="16" y="22"/>
                  </a:cxn>
                  <a:cxn ang="0">
                    <a:pos x="16" y="18"/>
                  </a:cxn>
                  <a:cxn ang="0">
                    <a:pos x="250" y="16"/>
                  </a:cxn>
                  <a:cxn ang="0">
                    <a:pos x="254" y="18"/>
                  </a:cxn>
                  <a:cxn ang="0">
                    <a:pos x="254" y="156"/>
                  </a:cxn>
                </a:cxnLst>
                <a:rect l="0" t="0" r="r" b="b"/>
                <a:pathLst>
                  <a:path w="270" h="202">
                    <a:moveTo>
                      <a:pt x="250" y="0"/>
                    </a:moveTo>
                    <a:lnTo>
                      <a:pt x="96" y="0"/>
                    </a:lnTo>
                    <a:lnTo>
                      <a:pt x="80" y="0"/>
                    </a:lnTo>
                    <a:lnTo>
                      <a:pt x="20" y="0"/>
                    </a:lnTo>
                    <a:lnTo>
                      <a:pt x="20" y="0"/>
                    </a:lnTo>
                    <a:lnTo>
                      <a:pt x="12" y="2"/>
                    </a:lnTo>
                    <a:lnTo>
                      <a:pt x="6" y="6"/>
                    </a:lnTo>
                    <a:lnTo>
                      <a:pt x="0" y="14"/>
                    </a:lnTo>
                    <a:lnTo>
                      <a:pt x="0" y="22"/>
                    </a:lnTo>
                    <a:lnTo>
                      <a:pt x="0" y="156"/>
                    </a:lnTo>
                    <a:lnTo>
                      <a:pt x="0" y="156"/>
                    </a:lnTo>
                    <a:lnTo>
                      <a:pt x="0" y="164"/>
                    </a:lnTo>
                    <a:lnTo>
                      <a:pt x="6" y="170"/>
                    </a:lnTo>
                    <a:lnTo>
                      <a:pt x="12" y="176"/>
                    </a:lnTo>
                    <a:lnTo>
                      <a:pt x="20" y="176"/>
                    </a:lnTo>
                    <a:lnTo>
                      <a:pt x="178" y="176"/>
                    </a:lnTo>
                    <a:lnTo>
                      <a:pt x="204" y="196"/>
                    </a:lnTo>
                    <a:lnTo>
                      <a:pt x="204" y="196"/>
                    </a:lnTo>
                    <a:lnTo>
                      <a:pt x="208" y="198"/>
                    </a:lnTo>
                    <a:lnTo>
                      <a:pt x="208" y="198"/>
                    </a:lnTo>
                    <a:lnTo>
                      <a:pt x="208" y="198"/>
                    </a:lnTo>
                    <a:lnTo>
                      <a:pt x="208" y="198"/>
                    </a:lnTo>
                    <a:lnTo>
                      <a:pt x="212" y="202"/>
                    </a:lnTo>
                    <a:lnTo>
                      <a:pt x="218" y="202"/>
                    </a:lnTo>
                    <a:lnTo>
                      <a:pt x="218" y="202"/>
                    </a:lnTo>
                    <a:lnTo>
                      <a:pt x="224" y="202"/>
                    </a:lnTo>
                    <a:lnTo>
                      <a:pt x="224" y="202"/>
                    </a:lnTo>
                    <a:lnTo>
                      <a:pt x="228" y="198"/>
                    </a:lnTo>
                    <a:lnTo>
                      <a:pt x="230" y="192"/>
                    </a:lnTo>
                    <a:lnTo>
                      <a:pt x="230" y="186"/>
                    </a:lnTo>
                    <a:lnTo>
                      <a:pt x="230" y="176"/>
                    </a:lnTo>
                    <a:lnTo>
                      <a:pt x="250" y="176"/>
                    </a:lnTo>
                    <a:lnTo>
                      <a:pt x="250" y="176"/>
                    </a:lnTo>
                    <a:lnTo>
                      <a:pt x="258" y="176"/>
                    </a:lnTo>
                    <a:lnTo>
                      <a:pt x="264" y="170"/>
                    </a:lnTo>
                    <a:lnTo>
                      <a:pt x="270" y="164"/>
                    </a:lnTo>
                    <a:lnTo>
                      <a:pt x="270" y="156"/>
                    </a:lnTo>
                    <a:lnTo>
                      <a:pt x="270" y="136"/>
                    </a:lnTo>
                    <a:lnTo>
                      <a:pt x="270" y="120"/>
                    </a:lnTo>
                    <a:lnTo>
                      <a:pt x="270" y="22"/>
                    </a:lnTo>
                    <a:lnTo>
                      <a:pt x="270" y="22"/>
                    </a:lnTo>
                    <a:lnTo>
                      <a:pt x="270" y="14"/>
                    </a:lnTo>
                    <a:lnTo>
                      <a:pt x="264" y="6"/>
                    </a:lnTo>
                    <a:lnTo>
                      <a:pt x="258" y="2"/>
                    </a:lnTo>
                    <a:lnTo>
                      <a:pt x="250" y="0"/>
                    </a:lnTo>
                    <a:lnTo>
                      <a:pt x="250" y="0"/>
                    </a:lnTo>
                    <a:close/>
                    <a:moveTo>
                      <a:pt x="254" y="156"/>
                    </a:moveTo>
                    <a:lnTo>
                      <a:pt x="254" y="156"/>
                    </a:lnTo>
                    <a:lnTo>
                      <a:pt x="254" y="160"/>
                    </a:lnTo>
                    <a:lnTo>
                      <a:pt x="250" y="160"/>
                    </a:lnTo>
                    <a:lnTo>
                      <a:pt x="220" y="160"/>
                    </a:lnTo>
                    <a:lnTo>
                      <a:pt x="220" y="160"/>
                    </a:lnTo>
                    <a:lnTo>
                      <a:pt x="218" y="162"/>
                    </a:lnTo>
                    <a:lnTo>
                      <a:pt x="214" y="164"/>
                    </a:lnTo>
                    <a:lnTo>
                      <a:pt x="214" y="164"/>
                    </a:lnTo>
                    <a:lnTo>
                      <a:pt x="212" y="166"/>
                    </a:lnTo>
                    <a:lnTo>
                      <a:pt x="212" y="170"/>
                    </a:lnTo>
                    <a:lnTo>
                      <a:pt x="214" y="184"/>
                    </a:lnTo>
                    <a:lnTo>
                      <a:pt x="186" y="162"/>
                    </a:lnTo>
                    <a:lnTo>
                      <a:pt x="186" y="162"/>
                    </a:lnTo>
                    <a:lnTo>
                      <a:pt x="182" y="160"/>
                    </a:lnTo>
                    <a:lnTo>
                      <a:pt x="20" y="160"/>
                    </a:lnTo>
                    <a:lnTo>
                      <a:pt x="20" y="160"/>
                    </a:lnTo>
                    <a:lnTo>
                      <a:pt x="16" y="160"/>
                    </a:lnTo>
                    <a:lnTo>
                      <a:pt x="16" y="156"/>
                    </a:lnTo>
                    <a:lnTo>
                      <a:pt x="16" y="22"/>
                    </a:lnTo>
                    <a:lnTo>
                      <a:pt x="16" y="22"/>
                    </a:lnTo>
                    <a:lnTo>
                      <a:pt x="16" y="18"/>
                    </a:lnTo>
                    <a:lnTo>
                      <a:pt x="20" y="16"/>
                    </a:lnTo>
                    <a:lnTo>
                      <a:pt x="250" y="16"/>
                    </a:lnTo>
                    <a:lnTo>
                      <a:pt x="250" y="16"/>
                    </a:lnTo>
                    <a:lnTo>
                      <a:pt x="254" y="18"/>
                    </a:lnTo>
                    <a:lnTo>
                      <a:pt x="254" y="22"/>
                    </a:lnTo>
                    <a:lnTo>
                      <a:pt x="254" y="156"/>
                    </a:lnTo>
                    <a:close/>
                  </a:path>
                </a:pathLst>
              </a:custGeom>
              <a:solidFill>
                <a:schemeClr val="accent1"/>
              </a:solidFill>
              <a:ln w="9525">
                <a:solidFill>
                  <a:schemeClr val="accent1"/>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4" name="Freeform 152"/>
              <p:cNvSpPr>
                <a:spLocks/>
              </p:cNvSpPr>
              <p:nvPr/>
            </p:nvSpPr>
            <p:spPr bwMode="auto">
              <a:xfrm>
                <a:off x="6135688" y="1143000"/>
                <a:ext cx="412750" cy="298450"/>
              </a:xfrm>
              <a:custGeom>
                <a:avLst/>
                <a:gdLst/>
                <a:ahLst/>
                <a:cxnLst>
                  <a:cxn ang="0">
                    <a:pos x="238" y="0"/>
                  </a:cxn>
                  <a:cxn ang="0">
                    <a:pos x="24" y="0"/>
                  </a:cxn>
                  <a:cxn ang="0">
                    <a:pos x="24" y="0"/>
                  </a:cxn>
                  <a:cxn ang="0">
                    <a:pos x="14" y="0"/>
                  </a:cxn>
                  <a:cxn ang="0">
                    <a:pos x="6" y="6"/>
                  </a:cxn>
                  <a:cxn ang="0">
                    <a:pos x="2" y="12"/>
                  </a:cxn>
                  <a:cxn ang="0">
                    <a:pos x="0" y="22"/>
                  </a:cxn>
                  <a:cxn ang="0">
                    <a:pos x="0" y="38"/>
                  </a:cxn>
                  <a:cxn ang="0">
                    <a:pos x="16" y="38"/>
                  </a:cxn>
                  <a:cxn ang="0">
                    <a:pos x="16" y="22"/>
                  </a:cxn>
                  <a:cxn ang="0">
                    <a:pos x="16" y="22"/>
                  </a:cxn>
                  <a:cxn ang="0">
                    <a:pos x="18" y="18"/>
                  </a:cxn>
                  <a:cxn ang="0">
                    <a:pos x="24" y="16"/>
                  </a:cxn>
                  <a:cxn ang="0">
                    <a:pos x="238" y="16"/>
                  </a:cxn>
                  <a:cxn ang="0">
                    <a:pos x="238" y="16"/>
                  </a:cxn>
                  <a:cxn ang="0">
                    <a:pos x="242" y="18"/>
                  </a:cxn>
                  <a:cxn ang="0">
                    <a:pos x="244" y="22"/>
                  </a:cxn>
                  <a:cxn ang="0">
                    <a:pos x="244" y="166"/>
                  </a:cxn>
                  <a:cxn ang="0">
                    <a:pos x="244" y="166"/>
                  </a:cxn>
                  <a:cxn ang="0">
                    <a:pos x="242" y="170"/>
                  </a:cxn>
                  <a:cxn ang="0">
                    <a:pos x="238" y="172"/>
                  </a:cxn>
                  <a:cxn ang="0">
                    <a:pos x="208" y="172"/>
                  </a:cxn>
                  <a:cxn ang="0">
                    <a:pos x="208" y="188"/>
                  </a:cxn>
                  <a:cxn ang="0">
                    <a:pos x="238" y="188"/>
                  </a:cxn>
                  <a:cxn ang="0">
                    <a:pos x="238" y="188"/>
                  </a:cxn>
                  <a:cxn ang="0">
                    <a:pos x="246" y="188"/>
                  </a:cxn>
                  <a:cxn ang="0">
                    <a:pos x="254" y="182"/>
                  </a:cxn>
                  <a:cxn ang="0">
                    <a:pos x="260" y="176"/>
                  </a:cxn>
                  <a:cxn ang="0">
                    <a:pos x="260" y="166"/>
                  </a:cxn>
                  <a:cxn ang="0">
                    <a:pos x="260" y="22"/>
                  </a:cxn>
                  <a:cxn ang="0">
                    <a:pos x="260" y="22"/>
                  </a:cxn>
                  <a:cxn ang="0">
                    <a:pos x="260" y="12"/>
                  </a:cxn>
                  <a:cxn ang="0">
                    <a:pos x="254" y="6"/>
                  </a:cxn>
                  <a:cxn ang="0">
                    <a:pos x="246" y="0"/>
                  </a:cxn>
                  <a:cxn ang="0">
                    <a:pos x="238" y="0"/>
                  </a:cxn>
                  <a:cxn ang="0">
                    <a:pos x="238" y="0"/>
                  </a:cxn>
                </a:cxnLst>
                <a:rect l="0" t="0" r="r" b="b"/>
                <a:pathLst>
                  <a:path w="260" h="188">
                    <a:moveTo>
                      <a:pt x="238" y="0"/>
                    </a:moveTo>
                    <a:lnTo>
                      <a:pt x="24" y="0"/>
                    </a:lnTo>
                    <a:lnTo>
                      <a:pt x="24" y="0"/>
                    </a:lnTo>
                    <a:lnTo>
                      <a:pt x="14" y="0"/>
                    </a:lnTo>
                    <a:lnTo>
                      <a:pt x="6" y="6"/>
                    </a:lnTo>
                    <a:lnTo>
                      <a:pt x="2" y="12"/>
                    </a:lnTo>
                    <a:lnTo>
                      <a:pt x="0" y="22"/>
                    </a:lnTo>
                    <a:lnTo>
                      <a:pt x="0" y="38"/>
                    </a:lnTo>
                    <a:lnTo>
                      <a:pt x="16" y="38"/>
                    </a:lnTo>
                    <a:lnTo>
                      <a:pt x="16" y="22"/>
                    </a:lnTo>
                    <a:lnTo>
                      <a:pt x="16" y="22"/>
                    </a:lnTo>
                    <a:lnTo>
                      <a:pt x="18" y="18"/>
                    </a:lnTo>
                    <a:lnTo>
                      <a:pt x="24" y="16"/>
                    </a:lnTo>
                    <a:lnTo>
                      <a:pt x="238" y="16"/>
                    </a:lnTo>
                    <a:lnTo>
                      <a:pt x="238" y="16"/>
                    </a:lnTo>
                    <a:lnTo>
                      <a:pt x="242" y="18"/>
                    </a:lnTo>
                    <a:lnTo>
                      <a:pt x="244" y="22"/>
                    </a:lnTo>
                    <a:lnTo>
                      <a:pt x="244" y="166"/>
                    </a:lnTo>
                    <a:lnTo>
                      <a:pt x="244" y="166"/>
                    </a:lnTo>
                    <a:lnTo>
                      <a:pt x="242" y="170"/>
                    </a:lnTo>
                    <a:lnTo>
                      <a:pt x="238" y="172"/>
                    </a:lnTo>
                    <a:lnTo>
                      <a:pt x="208" y="172"/>
                    </a:lnTo>
                    <a:lnTo>
                      <a:pt x="208" y="188"/>
                    </a:lnTo>
                    <a:lnTo>
                      <a:pt x="238" y="188"/>
                    </a:lnTo>
                    <a:lnTo>
                      <a:pt x="238" y="188"/>
                    </a:lnTo>
                    <a:lnTo>
                      <a:pt x="246" y="188"/>
                    </a:lnTo>
                    <a:lnTo>
                      <a:pt x="254" y="182"/>
                    </a:lnTo>
                    <a:lnTo>
                      <a:pt x="260" y="176"/>
                    </a:lnTo>
                    <a:lnTo>
                      <a:pt x="260" y="166"/>
                    </a:lnTo>
                    <a:lnTo>
                      <a:pt x="260" y="22"/>
                    </a:lnTo>
                    <a:lnTo>
                      <a:pt x="260" y="22"/>
                    </a:lnTo>
                    <a:lnTo>
                      <a:pt x="260" y="12"/>
                    </a:lnTo>
                    <a:lnTo>
                      <a:pt x="254" y="6"/>
                    </a:lnTo>
                    <a:lnTo>
                      <a:pt x="246" y="0"/>
                    </a:lnTo>
                    <a:lnTo>
                      <a:pt x="238" y="0"/>
                    </a:lnTo>
                    <a:lnTo>
                      <a:pt x="238" y="0"/>
                    </a:lnTo>
                    <a:close/>
                  </a:path>
                </a:pathLst>
              </a:custGeom>
              <a:solidFill>
                <a:schemeClr val="accent1"/>
              </a:solidFill>
              <a:ln w="9525">
                <a:solidFill>
                  <a:schemeClr val="accent1"/>
                </a:solidFill>
                <a:round/>
                <a:headEnd/>
                <a:tailEnd/>
              </a:ln>
            </p:spPr>
            <p:txBody>
              <a:bodyPr vert="horz" wrap="square" lIns="91440" tIns="45720" rIns="91440" bIns="45720" numCol="1" anchor="t" anchorCtr="0" compatLnSpc="1">
                <a:prstTxWarp prst="textNoShape">
                  <a:avLst/>
                </a:prstTxWarp>
              </a:bodyPr>
              <a:lstStyle/>
              <a:p>
                <a:endParaRPr lang="zh-CN" altLang="en-US" dirty="0">
                  <a:solidFill>
                    <a:schemeClr val="bg1"/>
                  </a:solidFill>
                  <a:cs typeface="+mn-ea"/>
                  <a:sym typeface="+mn-lt"/>
                </a:endParaRPr>
              </a:p>
            </p:txBody>
          </p:sp>
        </p:grpSp>
      </p:grpSp>
      <p:grpSp>
        <p:nvGrpSpPr>
          <p:cNvPr id="25" name="PA_组 62"/>
          <p:cNvGrpSpPr/>
          <p:nvPr>
            <p:custDataLst>
              <p:tags r:id="rId5"/>
            </p:custDataLst>
          </p:nvPr>
        </p:nvGrpSpPr>
        <p:grpSpPr>
          <a:xfrm>
            <a:off x="9709208" y="4306574"/>
            <a:ext cx="776515" cy="776515"/>
            <a:chOff x="9709208" y="4183742"/>
            <a:chExt cx="776515" cy="776515"/>
          </a:xfrm>
        </p:grpSpPr>
        <p:sp>
          <p:nvSpPr>
            <p:cNvPr id="26" name="椭圆 25"/>
            <p:cNvSpPr/>
            <p:nvPr/>
          </p:nvSpPr>
          <p:spPr>
            <a:xfrm>
              <a:off x="9709208" y="4183742"/>
              <a:ext cx="776515" cy="776515"/>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27" name="Freeform 156"/>
            <p:cNvSpPr>
              <a:spLocks noEditPoints="1"/>
            </p:cNvSpPr>
            <p:nvPr/>
          </p:nvSpPr>
          <p:spPr bwMode="auto">
            <a:xfrm>
              <a:off x="9860927" y="4335914"/>
              <a:ext cx="458975" cy="435882"/>
            </a:xfrm>
            <a:custGeom>
              <a:avLst/>
              <a:gdLst/>
              <a:ahLst/>
              <a:cxnLst>
                <a:cxn ang="0">
                  <a:pos x="30" y="302"/>
                </a:cxn>
                <a:cxn ang="0">
                  <a:pos x="24" y="300"/>
                </a:cxn>
                <a:cxn ang="0">
                  <a:pos x="8" y="292"/>
                </a:cxn>
                <a:cxn ang="0">
                  <a:pos x="0" y="278"/>
                </a:cxn>
                <a:cxn ang="0">
                  <a:pos x="0" y="238"/>
                </a:cxn>
                <a:cxn ang="0">
                  <a:pos x="2" y="230"/>
                </a:cxn>
                <a:cxn ang="0">
                  <a:pos x="12" y="214"/>
                </a:cxn>
                <a:cxn ang="0">
                  <a:pos x="100" y="186"/>
                </a:cxn>
                <a:cxn ang="0">
                  <a:pos x="90" y="166"/>
                </a:cxn>
                <a:cxn ang="0">
                  <a:pos x="76" y="120"/>
                </a:cxn>
                <a:cxn ang="0">
                  <a:pos x="74" y="94"/>
                </a:cxn>
                <a:cxn ang="0">
                  <a:pos x="80" y="56"/>
                </a:cxn>
                <a:cxn ang="0">
                  <a:pos x="98" y="26"/>
                </a:cxn>
                <a:cxn ang="0">
                  <a:pos x="124" y="6"/>
                </a:cxn>
                <a:cxn ang="0">
                  <a:pos x="158" y="0"/>
                </a:cxn>
                <a:cxn ang="0">
                  <a:pos x="176" y="2"/>
                </a:cxn>
                <a:cxn ang="0">
                  <a:pos x="208" y="16"/>
                </a:cxn>
                <a:cxn ang="0">
                  <a:pos x="230" y="40"/>
                </a:cxn>
                <a:cxn ang="0">
                  <a:pos x="242" y="74"/>
                </a:cxn>
                <a:cxn ang="0">
                  <a:pos x="244" y="94"/>
                </a:cxn>
                <a:cxn ang="0">
                  <a:pos x="236" y="144"/>
                </a:cxn>
                <a:cxn ang="0">
                  <a:pos x="216" y="186"/>
                </a:cxn>
                <a:cxn ang="0">
                  <a:pos x="296" y="210"/>
                </a:cxn>
                <a:cxn ang="0">
                  <a:pos x="312" y="222"/>
                </a:cxn>
                <a:cxn ang="0">
                  <a:pos x="318" y="238"/>
                </a:cxn>
                <a:cxn ang="0">
                  <a:pos x="318" y="272"/>
                </a:cxn>
                <a:cxn ang="0">
                  <a:pos x="316" y="284"/>
                </a:cxn>
                <a:cxn ang="0">
                  <a:pos x="300" y="300"/>
                </a:cxn>
                <a:cxn ang="0">
                  <a:pos x="288" y="302"/>
                </a:cxn>
                <a:cxn ang="0">
                  <a:pos x="158" y="16"/>
                </a:cxn>
                <a:cxn ang="0">
                  <a:pos x="144" y="18"/>
                </a:cxn>
                <a:cxn ang="0">
                  <a:pos x="118" y="28"/>
                </a:cxn>
                <a:cxn ang="0">
                  <a:pos x="102" y="48"/>
                </a:cxn>
                <a:cxn ang="0">
                  <a:pos x="92" y="78"/>
                </a:cxn>
                <a:cxn ang="0">
                  <a:pos x="90" y="94"/>
                </a:cxn>
                <a:cxn ang="0">
                  <a:pos x="98" y="144"/>
                </a:cxn>
                <a:cxn ang="0">
                  <a:pos x="120" y="184"/>
                </a:cxn>
                <a:cxn ang="0">
                  <a:pos x="26" y="226"/>
                </a:cxn>
                <a:cxn ang="0">
                  <a:pos x="22" y="228"/>
                </a:cxn>
                <a:cxn ang="0">
                  <a:pos x="16" y="234"/>
                </a:cxn>
                <a:cxn ang="0">
                  <a:pos x="16" y="272"/>
                </a:cxn>
                <a:cxn ang="0">
                  <a:pos x="18" y="276"/>
                </a:cxn>
                <a:cxn ang="0">
                  <a:pos x="24" y="284"/>
                </a:cxn>
                <a:cxn ang="0">
                  <a:pos x="288" y="286"/>
                </a:cxn>
                <a:cxn ang="0">
                  <a:pos x="292" y="284"/>
                </a:cxn>
                <a:cxn ang="0">
                  <a:pos x="300" y="278"/>
                </a:cxn>
                <a:cxn ang="0">
                  <a:pos x="302" y="272"/>
                </a:cxn>
                <a:cxn ang="0">
                  <a:pos x="302" y="238"/>
                </a:cxn>
                <a:cxn ang="0">
                  <a:pos x="298" y="230"/>
                </a:cxn>
                <a:cxn ang="0">
                  <a:pos x="292" y="226"/>
                </a:cxn>
                <a:cxn ang="0">
                  <a:pos x="198" y="184"/>
                </a:cxn>
                <a:cxn ang="0">
                  <a:pos x="210" y="166"/>
                </a:cxn>
                <a:cxn ang="0">
                  <a:pos x="224" y="120"/>
                </a:cxn>
                <a:cxn ang="0">
                  <a:pos x="226" y="94"/>
                </a:cxn>
                <a:cxn ang="0">
                  <a:pos x="222" y="62"/>
                </a:cxn>
                <a:cxn ang="0">
                  <a:pos x="208" y="38"/>
                </a:cxn>
                <a:cxn ang="0">
                  <a:pos x="188" y="22"/>
                </a:cxn>
                <a:cxn ang="0">
                  <a:pos x="158" y="16"/>
                </a:cxn>
              </a:cxnLst>
              <a:rect l="0" t="0" r="r" b="b"/>
              <a:pathLst>
                <a:path w="318" h="302">
                  <a:moveTo>
                    <a:pt x="288" y="302"/>
                  </a:moveTo>
                  <a:lnTo>
                    <a:pt x="30" y="302"/>
                  </a:lnTo>
                  <a:lnTo>
                    <a:pt x="30" y="302"/>
                  </a:lnTo>
                  <a:lnTo>
                    <a:pt x="24" y="300"/>
                  </a:lnTo>
                  <a:lnTo>
                    <a:pt x="18" y="300"/>
                  </a:lnTo>
                  <a:lnTo>
                    <a:pt x="8" y="292"/>
                  </a:lnTo>
                  <a:lnTo>
                    <a:pt x="2" y="284"/>
                  </a:lnTo>
                  <a:lnTo>
                    <a:pt x="0" y="278"/>
                  </a:lnTo>
                  <a:lnTo>
                    <a:pt x="0" y="272"/>
                  </a:lnTo>
                  <a:lnTo>
                    <a:pt x="0" y="238"/>
                  </a:lnTo>
                  <a:lnTo>
                    <a:pt x="0" y="238"/>
                  </a:lnTo>
                  <a:lnTo>
                    <a:pt x="2" y="230"/>
                  </a:lnTo>
                  <a:lnTo>
                    <a:pt x="6" y="222"/>
                  </a:lnTo>
                  <a:lnTo>
                    <a:pt x="12" y="214"/>
                  </a:lnTo>
                  <a:lnTo>
                    <a:pt x="20" y="210"/>
                  </a:lnTo>
                  <a:lnTo>
                    <a:pt x="100" y="186"/>
                  </a:lnTo>
                  <a:lnTo>
                    <a:pt x="100" y="186"/>
                  </a:lnTo>
                  <a:lnTo>
                    <a:pt x="90" y="166"/>
                  </a:lnTo>
                  <a:lnTo>
                    <a:pt x="82" y="144"/>
                  </a:lnTo>
                  <a:lnTo>
                    <a:pt x="76" y="120"/>
                  </a:lnTo>
                  <a:lnTo>
                    <a:pt x="74" y="94"/>
                  </a:lnTo>
                  <a:lnTo>
                    <a:pt x="74" y="94"/>
                  </a:lnTo>
                  <a:lnTo>
                    <a:pt x="76" y="74"/>
                  </a:lnTo>
                  <a:lnTo>
                    <a:pt x="80" y="56"/>
                  </a:lnTo>
                  <a:lnTo>
                    <a:pt x="88" y="40"/>
                  </a:lnTo>
                  <a:lnTo>
                    <a:pt x="98" y="26"/>
                  </a:lnTo>
                  <a:lnTo>
                    <a:pt x="110" y="16"/>
                  </a:lnTo>
                  <a:lnTo>
                    <a:pt x="124" y="6"/>
                  </a:lnTo>
                  <a:lnTo>
                    <a:pt x="140" y="2"/>
                  </a:lnTo>
                  <a:lnTo>
                    <a:pt x="158" y="0"/>
                  </a:lnTo>
                  <a:lnTo>
                    <a:pt x="158" y="0"/>
                  </a:lnTo>
                  <a:lnTo>
                    <a:pt x="176" y="2"/>
                  </a:lnTo>
                  <a:lnTo>
                    <a:pt x="194" y="6"/>
                  </a:lnTo>
                  <a:lnTo>
                    <a:pt x="208" y="16"/>
                  </a:lnTo>
                  <a:lnTo>
                    <a:pt x="220" y="26"/>
                  </a:lnTo>
                  <a:lnTo>
                    <a:pt x="230" y="40"/>
                  </a:lnTo>
                  <a:lnTo>
                    <a:pt x="238" y="56"/>
                  </a:lnTo>
                  <a:lnTo>
                    <a:pt x="242" y="74"/>
                  </a:lnTo>
                  <a:lnTo>
                    <a:pt x="244" y="94"/>
                  </a:lnTo>
                  <a:lnTo>
                    <a:pt x="244" y="94"/>
                  </a:lnTo>
                  <a:lnTo>
                    <a:pt x="242" y="120"/>
                  </a:lnTo>
                  <a:lnTo>
                    <a:pt x="236" y="144"/>
                  </a:lnTo>
                  <a:lnTo>
                    <a:pt x="228" y="166"/>
                  </a:lnTo>
                  <a:lnTo>
                    <a:pt x="216" y="186"/>
                  </a:lnTo>
                  <a:lnTo>
                    <a:pt x="296" y="210"/>
                  </a:lnTo>
                  <a:lnTo>
                    <a:pt x="296" y="210"/>
                  </a:lnTo>
                  <a:lnTo>
                    <a:pt x="306" y="214"/>
                  </a:lnTo>
                  <a:lnTo>
                    <a:pt x="312" y="222"/>
                  </a:lnTo>
                  <a:lnTo>
                    <a:pt x="316" y="230"/>
                  </a:lnTo>
                  <a:lnTo>
                    <a:pt x="318" y="238"/>
                  </a:lnTo>
                  <a:lnTo>
                    <a:pt x="318" y="272"/>
                  </a:lnTo>
                  <a:lnTo>
                    <a:pt x="318" y="272"/>
                  </a:lnTo>
                  <a:lnTo>
                    <a:pt x="316" y="278"/>
                  </a:lnTo>
                  <a:lnTo>
                    <a:pt x="316" y="284"/>
                  </a:lnTo>
                  <a:lnTo>
                    <a:pt x="308" y="292"/>
                  </a:lnTo>
                  <a:lnTo>
                    <a:pt x="300" y="300"/>
                  </a:lnTo>
                  <a:lnTo>
                    <a:pt x="294" y="300"/>
                  </a:lnTo>
                  <a:lnTo>
                    <a:pt x="288" y="302"/>
                  </a:lnTo>
                  <a:lnTo>
                    <a:pt x="288" y="302"/>
                  </a:lnTo>
                  <a:close/>
                  <a:moveTo>
                    <a:pt x="158" y="16"/>
                  </a:moveTo>
                  <a:lnTo>
                    <a:pt x="158" y="16"/>
                  </a:lnTo>
                  <a:lnTo>
                    <a:pt x="144" y="18"/>
                  </a:lnTo>
                  <a:lnTo>
                    <a:pt x="130" y="22"/>
                  </a:lnTo>
                  <a:lnTo>
                    <a:pt x="118" y="28"/>
                  </a:lnTo>
                  <a:lnTo>
                    <a:pt x="108" y="38"/>
                  </a:lnTo>
                  <a:lnTo>
                    <a:pt x="102" y="48"/>
                  </a:lnTo>
                  <a:lnTo>
                    <a:pt x="96" y="62"/>
                  </a:lnTo>
                  <a:lnTo>
                    <a:pt x="92" y="78"/>
                  </a:lnTo>
                  <a:lnTo>
                    <a:pt x="90" y="94"/>
                  </a:lnTo>
                  <a:lnTo>
                    <a:pt x="90" y="94"/>
                  </a:lnTo>
                  <a:lnTo>
                    <a:pt x="92" y="120"/>
                  </a:lnTo>
                  <a:lnTo>
                    <a:pt x="98" y="144"/>
                  </a:lnTo>
                  <a:lnTo>
                    <a:pt x="108" y="166"/>
                  </a:lnTo>
                  <a:lnTo>
                    <a:pt x="120" y="184"/>
                  </a:lnTo>
                  <a:lnTo>
                    <a:pt x="128" y="194"/>
                  </a:lnTo>
                  <a:lnTo>
                    <a:pt x="26" y="226"/>
                  </a:lnTo>
                  <a:lnTo>
                    <a:pt x="26" y="226"/>
                  </a:lnTo>
                  <a:lnTo>
                    <a:pt x="22" y="228"/>
                  </a:lnTo>
                  <a:lnTo>
                    <a:pt x="18" y="230"/>
                  </a:lnTo>
                  <a:lnTo>
                    <a:pt x="16" y="234"/>
                  </a:lnTo>
                  <a:lnTo>
                    <a:pt x="16" y="238"/>
                  </a:lnTo>
                  <a:lnTo>
                    <a:pt x="16" y="272"/>
                  </a:lnTo>
                  <a:lnTo>
                    <a:pt x="16" y="272"/>
                  </a:lnTo>
                  <a:lnTo>
                    <a:pt x="18" y="276"/>
                  </a:lnTo>
                  <a:lnTo>
                    <a:pt x="20" y="282"/>
                  </a:lnTo>
                  <a:lnTo>
                    <a:pt x="24" y="284"/>
                  </a:lnTo>
                  <a:lnTo>
                    <a:pt x="30" y="286"/>
                  </a:lnTo>
                  <a:lnTo>
                    <a:pt x="288" y="286"/>
                  </a:lnTo>
                  <a:lnTo>
                    <a:pt x="288" y="286"/>
                  </a:lnTo>
                  <a:lnTo>
                    <a:pt x="292" y="284"/>
                  </a:lnTo>
                  <a:lnTo>
                    <a:pt x="296" y="282"/>
                  </a:lnTo>
                  <a:lnTo>
                    <a:pt x="300" y="278"/>
                  </a:lnTo>
                  <a:lnTo>
                    <a:pt x="302" y="272"/>
                  </a:lnTo>
                  <a:lnTo>
                    <a:pt x="302" y="272"/>
                  </a:lnTo>
                  <a:lnTo>
                    <a:pt x="302" y="238"/>
                  </a:lnTo>
                  <a:lnTo>
                    <a:pt x="302" y="238"/>
                  </a:lnTo>
                  <a:lnTo>
                    <a:pt x="300" y="234"/>
                  </a:lnTo>
                  <a:lnTo>
                    <a:pt x="298" y="230"/>
                  </a:lnTo>
                  <a:lnTo>
                    <a:pt x="296" y="228"/>
                  </a:lnTo>
                  <a:lnTo>
                    <a:pt x="292" y="226"/>
                  </a:lnTo>
                  <a:lnTo>
                    <a:pt x="190" y="194"/>
                  </a:lnTo>
                  <a:lnTo>
                    <a:pt x="198" y="184"/>
                  </a:lnTo>
                  <a:lnTo>
                    <a:pt x="198" y="184"/>
                  </a:lnTo>
                  <a:lnTo>
                    <a:pt x="210" y="166"/>
                  </a:lnTo>
                  <a:lnTo>
                    <a:pt x="218" y="144"/>
                  </a:lnTo>
                  <a:lnTo>
                    <a:pt x="224" y="120"/>
                  </a:lnTo>
                  <a:lnTo>
                    <a:pt x="226" y="94"/>
                  </a:lnTo>
                  <a:lnTo>
                    <a:pt x="226" y="94"/>
                  </a:lnTo>
                  <a:lnTo>
                    <a:pt x="226" y="78"/>
                  </a:lnTo>
                  <a:lnTo>
                    <a:pt x="222" y="62"/>
                  </a:lnTo>
                  <a:lnTo>
                    <a:pt x="216" y="48"/>
                  </a:lnTo>
                  <a:lnTo>
                    <a:pt x="208" y="38"/>
                  </a:lnTo>
                  <a:lnTo>
                    <a:pt x="198" y="28"/>
                  </a:lnTo>
                  <a:lnTo>
                    <a:pt x="188" y="22"/>
                  </a:lnTo>
                  <a:lnTo>
                    <a:pt x="174" y="18"/>
                  </a:lnTo>
                  <a:lnTo>
                    <a:pt x="158" y="16"/>
                  </a:lnTo>
                  <a:lnTo>
                    <a:pt x="158" y="16"/>
                  </a:lnTo>
                  <a:close/>
                </a:path>
              </a:pathLst>
            </a:custGeom>
            <a:solidFill>
              <a:schemeClr val="accent1"/>
            </a:solidFill>
            <a:ln w="9525">
              <a:solidFill>
                <a:schemeClr val="accent1"/>
              </a:solidFill>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grpSp>
      <p:grpSp>
        <p:nvGrpSpPr>
          <p:cNvPr id="28" name="PA_组合 22"/>
          <p:cNvGrpSpPr/>
          <p:nvPr>
            <p:custDataLst>
              <p:tags r:id="rId6"/>
            </p:custDataLst>
          </p:nvPr>
        </p:nvGrpSpPr>
        <p:grpSpPr>
          <a:xfrm>
            <a:off x="861257" y="5344097"/>
            <a:ext cx="2410099" cy="890560"/>
            <a:chOff x="861257" y="5344097"/>
            <a:chExt cx="2410099" cy="890560"/>
          </a:xfrm>
        </p:grpSpPr>
        <p:sp>
          <p:nvSpPr>
            <p:cNvPr id="29" name="矩形 28"/>
            <p:cNvSpPr/>
            <p:nvPr/>
          </p:nvSpPr>
          <p:spPr>
            <a:xfrm>
              <a:off x="946983" y="5664373"/>
              <a:ext cx="2324373" cy="570284"/>
            </a:xfrm>
            <a:prstGeom prst="rect">
              <a:avLst/>
            </a:prstGeom>
          </p:spPr>
          <p:txBody>
            <a:bodyPr wrap="square">
              <a:spAutoFit/>
            </a:bodyPr>
            <a:lstStyle/>
            <a:p>
              <a:pPr algn="ctr">
                <a:lnSpc>
                  <a:spcPct val="150000"/>
                </a:lnSpc>
              </a:pPr>
              <a:r>
                <a:rPr lang="zh-CN" altLang="en-US" sz="1100" dirty="0">
                  <a:solidFill>
                    <a:schemeClr val="bg1"/>
                  </a:solidFill>
                  <a:cs typeface="+mn-ea"/>
                  <a:sym typeface="+mn-lt"/>
                </a:rPr>
                <a:t>顶部“开始”面板中可以对字体、字号、颜色、行距等进行修改。</a:t>
              </a:r>
            </a:p>
          </p:txBody>
        </p:sp>
        <p:sp>
          <p:nvSpPr>
            <p:cNvPr id="30" name="矩形 29"/>
            <p:cNvSpPr/>
            <p:nvPr/>
          </p:nvSpPr>
          <p:spPr>
            <a:xfrm>
              <a:off x="861257" y="5344097"/>
              <a:ext cx="2324373" cy="369332"/>
            </a:xfrm>
            <a:prstGeom prst="rect">
              <a:avLst/>
            </a:prstGeom>
          </p:spPr>
          <p:txBody>
            <a:bodyPr wrap="square">
              <a:spAutoFit/>
            </a:bodyPr>
            <a:lstStyle/>
            <a:p>
              <a:pPr algn="ctr"/>
              <a:r>
                <a:rPr lang="zh-CN" altLang="en-US" dirty="0">
                  <a:solidFill>
                    <a:schemeClr val="bg1"/>
                  </a:solidFill>
                  <a:cs typeface="+mn-ea"/>
                  <a:sym typeface="+mn-lt"/>
                </a:rPr>
                <a:t>点击此处添加标题</a:t>
              </a:r>
            </a:p>
          </p:txBody>
        </p:sp>
      </p:grpSp>
      <p:grpSp>
        <p:nvGrpSpPr>
          <p:cNvPr id="31" name="PA_组合 25"/>
          <p:cNvGrpSpPr/>
          <p:nvPr>
            <p:custDataLst>
              <p:tags r:id="rId7"/>
            </p:custDataLst>
          </p:nvPr>
        </p:nvGrpSpPr>
        <p:grpSpPr>
          <a:xfrm>
            <a:off x="3581128" y="5344097"/>
            <a:ext cx="2410099" cy="890560"/>
            <a:chOff x="3581128" y="5344097"/>
            <a:chExt cx="2410099" cy="890560"/>
          </a:xfrm>
        </p:grpSpPr>
        <p:sp>
          <p:nvSpPr>
            <p:cNvPr id="32" name="矩形 31"/>
            <p:cNvSpPr/>
            <p:nvPr/>
          </p:nvSpPr>
          <p:spPr>
            <a:xfrm>
              <a:off x="3666854" y="5664373"/>
              <a:ext cx="2324373" cy="570284"/>
            </a:xfrm>
            <a:prstGeom prst="rect">
              <a:avLst/>
            </a:prstGeom>
          </p:spPr>
          <p:txBody>
            <a:bodyPr wrap="square">
              <a:spAutoFit/>
            </a:bodyPr>
            <a:lstStyle/>
            <a:p>
              <a:pPr algn="ctr">
                <a:lnSpc>
                  <a:spcPct val="150000"/>
                </a:lnSpc>
              </a:pPr>
              <a:r>
                <a:rPr lang="zh-CN" altLang="en-US" sz="1100" dirty="0">
                  <a:solidFill>
                    <a:schemeClr val="bg1"/>
                  </a:solidFill>
                  <a:cs typeface="+mn-ea"/>
                  <a:sym typeface="+mn-lt"/>
                </a:rPr>
                <a:t>顶部“开始”面板中可以对字体、字号、颜色、行距等进行修改。</a:t>
              </a:r>
            </a:p>
          </p:txBody>
        </p:sp>
        <p:sp>
          <p:nvSpPr>
            <p:cNvPr id="33" name="矩形 32"/>
            <p:cNvSpPr/>
            <p:nvPr/>
          </p:nvSpPr>
          <p:spPr>
            <a:xfrm>
              <a:off x="3581128" y="5344097"/>
              <a:ext cx="2324373" cy="369332"/>
            </a:xfrm>
            <a:prstGeom prst="rect">
              <a:avLst/>
            </a:prstGeom>
          </p:spPr>
          <p:txBody>
            <a:bodyPr wrap="square">
              <a:spAutoFit/>
            </a:bodyPr>
            <a:lstStyle/>
            <a:p>
              <a:pPr algn="ctr"/>
              <a:r>
                <a:rPr lang="zh-CN" altLang="en-US" dirty="0">
                  <a:solidFill>
                    <a:schemeClr val="bg1"/>
                  </a:solidFill>
                  <a:cs typeface="+mn-ea"/>
                  <a:sym typeface="+mn-lt"/>
                </a:rPr>
                <a:t>点击此处添加标题</a:t>
              </a:r>
            </a:p>
          </p:txBody>
        </p:sp>
      </p:grpSp>
      <p:grpSp>
        <p:nvGrpSpPr>
          <p:cNvPr id="34" name="PA_组合 28"/>
          <p:cNvGrpSpPr/>
          <p:nvPr>
            <p:custDataLst>
              <p:tags r:id="rId8"/>
            </p:custDataLst>
          </p:nvPr>
        </p:nvGrpSpPr>
        <p:grpSpPr>
          <a:xfrm>
            <a:off x="6215273" y="5344097"/>
            <a:ext cx="2410099" cy="890560"/>
            <a:chOff x="6215273" y="5344097"/>
            <a:chExt cx="2410099" cy="890560"/>
          </a:xfrm>
        </p:grpSpPr>
        <p:sp>
          <p:nvSpPr>
            <p:cNvPr id="35" name="矩形 34"/>
            <p:cNvSpPr/>
            <p:nvPr/>
          </p:nvSpPr>
          <p:spPr>
            <a:xfrm>
              <a:off x="6300999" y="5664373"/>
              <a:ext cx="2324373" cy="570284"/>
            </a:xfrm>
            <a:prstGeom prst="rect">
              <a:avLst/>
            </a:prstGeom>
          </p:spPr>
          <p:txBody>
            <a:bodyPr wrap="square">
              <a:spAutoFit/>
            </a:bodyPr>
            <a:lstStyle/>
            <a:p>
              <a:pPr algn="ctr">
                <a:lnSpc>
                  <a:spcPct val="150000"/>
                </a:lnSpc>
              </a:pPr>
              <a:r>
                <a:rPr lang="zh-CN" altLang="en-US" sz="1100" dirty="0">
                  <a:solidFill>
                    <a:schemeClr val="bg1"/>
                  </a:solidFill>
                  <a:cs typeface="+mn-ea"/>
                  <a:sym typeface="+mn-lt"/>
                </a:rPr>
                <a:t>顶部“开始”面板中可以对字体、字号、颜色、行距等进行修改。</a:t>
              </a:r>
            </a:p>
          </p:txBody>
        </p:sp>
        <p:sp>
          <p:nvSpPr>
            <p:cNvPr id="36" name="矩形 35"/>
            <p:cNvSpPr/>
            <p:nvPr/>
          </p:nvSpPr>
          <p:spPr>
            <a:xfrm>
              <a:off x="6215273" y="5344097"/>
              <a:ext cx="2324373" cy="369332"/>
            </a:xfrm>
            <a:prstGeom prst="rect">
              <a:avLst/>
            </a:prstGeom>
          </p:spPr>
          <p:txBody>
            <a:bodyPr wrap="square">
              <a:spAutoFit/>
            </a:bodyPr>
            <a:lstStyle/>
            <a:p>
              <a:pPr algn="ctr"/>
              <a:r>
                <a:rPr lang="zh-CN" altLang="en-US" dirty="0">
                  <a:solidFill>
                    <a:schemeClr val="bg1"/>
                  </a:solidFill>
                  <a:cs typeface="+mn-ea"/>
                  <a:sym typeface="+mn-lt"/>
                </a:rPr>
                <a:t>点击此处添加标题</a:t>
              </a:r>
            </a:p>
          </p:txBody>
        </p:sp>
      </p:grpSp>
      <p:grpSp>
        <p:nvGrpSpPr>
          <p:cNvPr id="37" name="PA_组合 31"/>
          <p:cNvGrpSpPr/>
          <p:nvPr>
            <p:custDataLst>
              <p:tags r:id="rId9"/>
            </p:custDataLst>
          </p:nvPr>
        </p:nvGrpSpPr>
        <p:grpSpPr>
          <a:xfrm>
            <a:off x="8935144" y="5344097"/>
            <a:ext cx="2410099" cy="890560"/>
            <a:chOff x="8935144" y="5344097"/>
            <a:chExt cx="2410099" cy="890560"/>
          </a:xfrm>
        </p:grpSpPr>
        <p:sp>
          <p:nvSpPr>
            <p:cNvPr id="38" name="矩形 37"/>
            <p:cNvSpPr/>
            <p:nvPr/>
          </p:nvSpPr>
          <p:spPr>
            <a:xfrm>
              <a:off x="9020870" y="5664373"/>
              <a:ext cx="2324373" cy="570284"/>
            </a:xfrm>
            <a:prstGeom prst="rect">
              <a:avLst/>
            </a:prstGeom>
          </p:spPr>
          <p:txBody>
            <a:bodyPr wrap="square">
              <a:spAutoFit/>
            </a:bodyPr>
            <a:lstStyle/>
            <a:p>
              <a:pPr algn="ctr">
                <a:lnSpc>
                  <a:spcPct val="150000"/>
                </a:lnSpc>
              </a:pPr>
              <a:r>
                <a:rPr lang="zh-CN" altLang="en-US" sz="1100" dirty="0">
                  <a:solidFill>
                    <a:schemeClr val="bg1"/>
                  </a:solidFill>
                  <a:cs typeface="+mn-ea"/>
                  <a:sym typeface="+mn-lt"/>
                </a:rPr>
                <a:t>顶部“开始”面板中可以对字体、字号、颜色、行距等进行修改。</a:t>
              </a:r>
            </a:p>
          </p:txBody>
        </p:sp>
        <p:sp>
          <p:nvSpPr>
            <p:cNvPr id="39" name="矩形 38"/>
            <p:cNvSpPr/>
            <p:nvPr/>
          </p:nvSpPr>
          <p:spPr>
            <a:xfrm>
              <a:off x="8935144" y="5344097"/>
              <a:ext cx="2324373" cy="369332"/>
            </a:xfrm>
            <a:prstGeom prst="rect">
              <a:avLst/>
            </a:prstGeom>
          </p:spPr>
          <p:txBody>
            <a:bodyPr wrap="square">
              <a:spAutoFit/>
            </a:bodyPr>
            <a:lstStyle/>
            <a:p>
              <a:pPr algn="ctr"/>
              <a:r>
                <a:rPr lang="zh-CN" altLang="en-US" dirty="0">
                  <a:solidFill>
                    <a:schemeClr val="bg1"/>
                  </a:solidFill>
                  <a:cs typeface="+mn-ea"/>
                  <a:sym typeface="+mn-lt"/>
                </a:rPr>
                <a:t>点击此处添加标题</a:t>
              </a:r>
            </a:p>
          </p:txBody>
        </p:sp>
      </p:grpSp>
      <p:cxnSp>
        <p:nvCxnSpPr>
          <p:cNvPr id="40" name="PA_直接连接符 30"/>
          <p:cNvCxnSpPr/>
          <p:nvPr>
            <p:custDataLst>
              <p:tags r:id="rId10"/>
            </p:custDataLst>
          </p:nvPr>
        </p:nvCxnSpPr>
        <p:spPr>
          <a:xfrm>
            <a:off x="6096000" y="1296795"/>
            <a:ext cx="0" cy="255547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1" name="PA_矩形 35"/>
          <p:cNvSpPr/>
          <p:nvPr>
            <p:custDataLst>
              <p:tags r:id="rId11"/>
            </p:custDataLst>
          </p:nvPr>
        </p:nvSpPr>
        <p:spPr>
          <a:xfrm>
            <a:off x="1133039" y="2919702"/>
            <a:ext cx="3774995" cy="932563"/>
          </a:xfrm>
          <a:prstGeom prst="rect">
            <a:avLst/>
          </a:prstGeom>
        </p:spPr>
        <p:txBody>
          <a:bodyPr wrap="square">
            <a:spAutoFit/>
          </a:bodyPr>
          <a:lstStyle/>
          <a:p>
            <a:pPr>
              <a:lnSpc>
                <a:spcPct val="130000"/>
              </a:lnSpc>
            </a:pPr>
            <a:r>
              <a:rPr lang="zh-CN" altLang="en-US" sz="1400" dirty="0">
                <a:solidFill>
                  <a:schemeClr val="tx1">
                    <a:lumMod val="75000"/>
                    <a:lumOff val="25000"/>
                  </a:schemeClr>
                </a:solidFill>
                <a:cs typeface="+mn-ea"/>
                <a:sym typeface="+mn-lt"/>
              </a:rPr>
              <a:t>顶部“开始”面板中可以对字体、字号、颜色、行距等进行修改</a:t>
            </a:r>
            <a:r>
              <a:rPr lang="en-US" altLang="zh-CN" sz="1400" dirty="0">
                <a:solidFill>
                  <a:schemeClr val="tx1">
                    <a:lumMod val="75000"/>
                    <a:lumOff val="25000"/>
                  </a:schemeClr>
                </a:solidFill>
                <a:cs typeface="+mn-ea"/>
                <a:sym typeface="+mn-lt"/>
              </a:rPr>
              <a:t>。</a:t>
            </a:r>
            <a:r>
              <a:rPr lang="zh-CN" altLang="en-US" sz="1400" dirty="0">
                <a:solidFill>
                  <a:schemeClr val="tx1">
                    <a:lumMod val="75000"/>
                    <a:lumOff val="25000"/>
                  </a:schemeClr>
                </a:solidFill>
                <a:cs typeface="+mn-ea"/>
                <a:sym typeface="+mn-lt"/>
              </a:rPr>
              <a:t>顶部“开始”面板中可以对字体、字号、颜色、行距等进行修改</a:t>
            </a:r>
            <a:r>
              <a:rPr lang="en-US" altLang="zh-CN" sz="1400" dirty="0">
                <a:solidFill>
                  <a:schemeClr val="tx1">
                    <a:lumMod val="75000"/>
                    <a:lumOff val="25000"/>
                  </a:schemeClr>
                </a:solidFill>
                <a:cs typeface="+mn-ea"/>
                <a:sym typeface="+mn-lt"/>
              </a:rPr>
              <a:t>。</a:t>
            </a:r>
            <a:endParaRPr lang="zh-CN" altLang="en-US" sz="1400" dirty="0">
              <a:solidFill>
                <a:schemeClr val="tx1">
                  <a:lumMod val="75000"/>
                  <a:lumOff val="25000"/>
                </a:schemeClr>
              </a:solidFill>
              <a:cs typeface="+mn-ea"/>
              <a:sym typeface="+mn-lt"/>
            </a:endParaRPr>
          </a:p>
        </p:txBody>
      </p:sp>
      <p:sp>
        <p:nvSpPr>
          <p:cNvPr id="42" name="PA_矩形 36"/>
          <p:cNvSpPr/>
          <p:nvPr>
            <p:custDataLst>
              <p:tags r:id="rId12"/>
            </p:custDataLst>
          </p:nvPr>
        </p:nvSpPr>
        <p:spPr>
          <a:xfrm>
            <a:off x="1133039" y="2526418"/>
            <a:ext cx="3611988" cy="400110"/>
          </a:xfrm>
          <a:prstGeom prst="rect">
            <a:avLst/>
          </a:prstGeom>
        </p:spPr>
        <p:txBody>
          <a:bodyPr wrap="square">
            <a:spAutoFit/>
          </a:bodyPr>
          <a:lstStyle/>
          <a:p>
            <a:r>
              <a:rPr lang="zh-CN" altLang="en-US" sz="2000" b="1" dirty="0">
                <a:solidFill>
                  <a:schemeClr val="accent1"/>
                </a:solidFill>
                <a:cs typeface="+mn-ea"/>
                <a:sym typeface="+mn-lt"/>
              </a:rPr>
              <a:t>点击此处添加标题</a:t>
            </a:r>
          </a:p>
        </p:txBody>
      </p:sp>
      <p:sp>
        <p:nvSpPr>
          <p:cNvPr id="43" name="PA_矩形 37"/>
          <p:cNvSpPr/>
          <p:nvPr>
            <p:custDataLst>
              <p:tags r:id="rId13"/>
            </p:custDataLst>
          </p:nvPr>
        </p:nvSpPr>
        <p:spPr>
          <a:xfrm>
            <a:off x="7570247" y="2919702"/>
            <a:ext cx="3774995" cy="932563"/>
          </a:xfrm>
          <a:prstGeom prst="rect">
            <a:avLst/>
          </a:prstGeom>
        </p:spPr>
        <p:txBody>
          <a:bodyPr wrap="square">
            <a:spAutoFit/>
          </a:bodyPr>
          <a:lstStyle/>
          <a:p>
            <a:pPr>
              <a:lnSpc>
                <a:spcPct val="130000"/>
              </a:lnSpc>
            </a:pPr>
            <a:r>
              <a:rPr lang="zh-CN" altLang="en-US" sz="1400" dirty="0">
                <a:solidFill>
                  <a:schemeClr val="tx1">
                    <a:lumMod val="75000"/>
                    <a:lumOff val="25000"/>
                  </a:schemeClr>
                </a:solidFill>
                <a:cs typeface="+mn-ea"/>
                <a:sym typeface="+mn-lt"/>
              </a:rPr>
              <a:t>顶部“开始”面板中可以对字体、字号、颜色、行距等进行修改</a:t>
            </a:r>
            <a:r>
              <a:rPr lang="en-US" altLang="zh-CN" sz="1400" dirty="0">
                <a:solidFill>
                  <a:schemeClr val="tx1">
                    <a:lumMod val="75000"/>
                    <a:lumOff val="25000"/>
                  </a:schemeClr>
                </a:solidFill>
                <a:cs typeface="+mn-ea"/>
                <a:sym typeface="+mn-lt"/>
              </a:rPr>
              <a:t>。</a:t>
            </a:r>
            <a:r>
              <a:rPr lang="zh-CN" altLang="en-US" sz="1400" dirty="0">
                <a:solidFill>
                  <a:schemeClr val="tx1">
                    <a:lumMod val="75000"/>
                    <a:lumOff val="25000"/>
                  </a:schemeClr>
                </a:solidFill>
                <a:cs typeface="+mn-ea"/>
                <a:sym typeface="+mn-lt"/>
              </a:rPr>
              <a:t>顶部“开始”面板中可以对字体、字号、颜色、行距等进行修改</a:t>
            </a:r>
            <a:r>
              <a:rPr lang="en-US" altLang="zh-CN" sz="1400" dirty="0">
                <a:solidFill>
                  <a:schemeClr val="tx1">
                    <a:lumMod val="75000"/>
                    <a:lumOff val="25000"/>
                  </a:schemeClr>
                </a:solidFill>
                <a:cs typeface="+mn-ea"/>
                <a:sym typeface="+mn-lt"/>
              </a:rPr>
              <a:t>。</a:t>
            </a:r>
            <a:endParaRPr lang="zh-CN" altLang="en-US" sz="1400" dirty="0">
              <a:solidFill>
                <a:schemeClr val="tx1">
                  <a:lumMod val="75000"/>
                  <a:lumOff val="25000"/>
                </a:schemeClr>
              </a:solidFill>
              <a:cs typeface="+mn-ea"/>
              <a:sym typeface="+mn-lt"/>
            </a:endParaRPr>
          </a:p>
        </p:txBody>
      </p:sp>
      <p:sp>
        <p:nvSpPr>
          <p:cNvPr id="44" name="PA_矩形 38"/>
          <p:cNvSpPr/>
          <p:nvPr>
            <p:custDataLst>
              <p:tags r:id="rId14"/>
            </p:custDataLst>
          </p:nvPr>
        </p:nvSpPr>
        <p:spPr>
          <a:xfrm>
            <a:off x="7570247" y="2539118"/>
            <a:ext cx="3611988" cy="400110"/>
          </a:xfrm>
          <a:prstGeom prst="rect">
            <a:avLst/>
          </a:prstGeom>
        </p:spPr>
        <p:txBody>
          <a:bodyPr wrap="square">
            <a:spAutoFit/>
          </a:bodyPr>
          <a:lstStyle/>
          <a:p>
            <a:r>
              <a:rPr lang="zh-CN" altLang="en-US" sz="2000" b="1" dirty="0">
                <a:solidFill>
                  <a:schemeClr val="accent2"/>
                </a:solidFill>
                <a:cs typeface="+mn-ea"/>
                <a:sym typeface="+mn-lt"/>
              </a:rPr>
              <a:t>点击此处添加标题</a:t>
            </a:r>
          </a:p>
        </p:txBody>
      </p:sp>
      <p:sp>
        <p:nvSpPr>
          <p:cNvPr id="45" name="PA_矩形 39"/>
          <p:cNvSpPr/>
          <p:nvPr>
            <p:custDataLst>
              <p:tags r:id="rId15"/>
            </p:custDataLst>
          </p:nvPr>
        </p:nvSpPr>
        <p:spPr>
          <a:xfrm>
            <a:off x="1235514" y="1391260"/>
            <a:ext cx="1066645" cy="10666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solidFill>
                  <a:schemeClr val="bg1"/>
                </a:solidFill>
                <a:cs typeface="+mn-ea"/>
                <a:sym typeface="+mn-lt"/>
              </a:rPr>
              <a:t>1</a:t>
            </a:r>
            <a:endParaRPr lang="zh-CN" altLang="en-US" sz="8000" dirty="0">
              <a:solidFill>
                <a:schemeClr val="bg1"/>
              </a:solidFill>
              <a:cs typeface="+mn-ea"/>
              <a:sym typeface="+mn-lt"/>
            </a:endParaRPr>
          </a:p>
        </p:txBody>
      </p:sp>
      <p:sp>
        <p:nvSpPr>
          <p:cNvPr id="46" name="PA_矩形 40"/>
          <p:cNvSpPr/>
          <p:nvPr>
            <p:custDataLst>
              <p:tags r:id="rId16"/>
            </p:custDataLst>
          </p:nvPr>
        </p:nvSpPr>
        <p:spPr>
          <a:xfrm>
            <a:off x="7660052" y="1391260"/>
            <a:ext cx="1066645" cy="10666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solidFill>
                  <a:schemeClr val="bg1"/>
                </a:solidFill>
                <a:cs typeface="+mn-ea"/>
                <a:sym typeface="+mn-lt"/>
              </a:rPr>
              <a:t>2</a:t>
            </a:r>
            <a:endParaRPr lang="zh-CN" altLang="en-US" sz="8000" dirty="0">
              <a:solidFill>
                <a:schemeClr val="bg1"/>
              </a:solidFill>
              <a:cs typeface="+mn-ea"/>
              <a:sym typeface="+mn-lt"/>
            </a:endParaRPr>
          </a:p>
        </p:txBody>
      </p:sp>
      <p:sp>
        <p:nvSpPr>
          <p:cNvPr id="47" name="矩形 46"/>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774686975"/>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par>
                                <p:cTn id="15" presetID="16" presetClass="entr" presetSubtype="42"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barn(outHorizontal)">
                                      <p:cBhvr>
                                        <p:cTn id="17" dur="500"/>
                                        <p:tgtEl>
                                          <p:spTgt spid="40"/>
                                        </p:tgtEl>
                                      </p:cBhvr>
                                    </p:animEffect>
                                  </p:childTnLst>
                                </p:cTn>
                              </p:par>
                              <p:par>
                                <p:cTn id="18" presetID="49" presetClass="entr" presetSubtype="0" decel="100000" fill="hold" grpId="0" nodeType="withEffect">
                                  <p:stCondLst>
                                    <p:cond delay="50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ppt_w</p:attrName>
                                        </p:attrNameLst>
                                      </p:cBhvr>
                                      <p:tavLst>
                                        <p:tav tm="0">
                                          <p:val>
                                            <p:fltVal val="0"/>
                                          </p:val>
                                        </p:tav>
                                        <p:tav tm="100000">
                                          <p:val>
                                            <p:strVal val="#ppt_w"/>
                                          </p:val>
                                        </p:tav>
                                      </p:tavLst>
                                    </p:anim>
                                    <p:anim calcmode="lin" valueType="num">
                                      <p:cBhvr>
                                        <p:cTn id="21" dur="500" fill="hold"/>
                                        <p:tgtEl>
                                          <p:spTgt spid="45"/>
                                        </p:tgtEl>
                                        <p:attrNameLst>
                                          <p:attrName>ppt_h</p:attrName>
                                        </p:attrNameLst>
                                      </p:cBhvr>
                                      <p:tavLst>
                                        <p:tav tm="0">
                                          <p:val>
                                            <p:fltVal val="0"/>
                                          </p:val>
                                        </p:tav>
                                        <p:tav tm="100000">
                                          <p:val>
                                            <p:strVal val="#ppt_h"/>
                                          </p:val>
                                        </p:tav>
                                      </p:tavLst>
                                    </p:anim>
                                    <p:anim calcmode="lin" valueType="num">
                                      <p:cBhvr>
                                        <p:cTn id="22" dur="500" fill="hold"/>
                                        <p:tgtEl>
                                          <p:spTgt spid="45"/>
                                        </p:tgtEl>
                                        <p:attrNameLst>
                                          <p:attrName>style.rotation</p:attrName>
                                        </p:attrNameLst>
                                      </p:cBhvr>
                                      <p:tavLst>
                                        <p:tav tm="0">
                                          <p:val>
                                            <p:fltVal val="360"/>
                                          </p:val>
                                        </p:tav>
                                        <p:tav tm="100000">
                                          <p:val>
                                            <p:fltVal val="0"/>
                                          </p:val>
                                        </p:tav>
                                      </p:tavLst>
                                    </p:anim>
                                    <p:animEffect transition="in" filter="fade">
                                      <p:cBhvr>
                                        <p:cTn id="23" dur="500"/>
                                        <p:tgtEl>
                                          <p:spTgt spid="45"/>
                                        </p:tgtEl>
                                      </p:cBhvr>
                                    </p:animEffect>
                                  </p:childTnLst>
                                </p:cTn>
                              </p:par>
                              <p:par>
                                <p:cTn id="24" presetID="53" presetClass="entr" presetSubtype="16" fill="hold" grpId="0" nodeType="withEffect">
                                  <p:stCondLst>
                                    <p:cond delay="1000"/>
                                  </p:stCondLst>
                                  <p:iterate type="lt">
                                    <p:tmPct val="10000"/>
                                  </p:iterate>
                                  <p:childTnLst>
                                    <p:set>
                                      <p:cBhvr>
                                        <p:cTn id="25" dur="1" fill="hold">
                                          <p:stCondLst>
                                            <p:cond delay="0"/>
                                          </p:stCondLst>
                                        </p:cTn>
                                        <p:tgtEl>
                                          <p:spTgt spid="42"/>
                                        </p:tgtEl>
                                        <p:attrNameLst>
                                          <p:attrName>style.visibility</p:attrName>
                                        </p:attrNameLst>
                                      </p:cBhvr>
                                      <p:to>
                                        <p:strVal val="visible"/>
                                      </p:to>
                                    </p:set>
                                    <p:anim calcmode="lin" valueType="num">
                                      <p:cBhvr>
                                        <p:cTn id="26" dur="500" fill="hold"/>
                                        <p:tgtEl>
                                          <p:spTgt spid="42"/>
                                        </p:tgtEl>
                                        <p:attrNameLst>
                                          <p:attrName>ppt_w</p:attrName>
                                        </p:attrNameLst>
                                      </p:cBhvr>
                                      <p:tavLst>
                                        <p:tav tm="0">
                                          <p:val>
                                            <p:fltVal val="0"/>
                                          </p:val>
                                        </p:tav>
                                        <p:tav tm="100000">
                                          <p:val>
                                            <p:strVal val="#ppt_w"/>
                                          </p:val>
                                        </p:tav>
                                      </p:tavLst>
                                    </p:anim>
                                    <p:anim calcmode="lin" valueType="num">
                                      <p:cBhvr>
                                        <p:cTn id="27" dur="500" fill="hold"/>
                                        <p:tgtEl>
                                          <p:spTgt spid="42"/>
                                        </p:tgtEl>
                                        <p:attrNameLst>
                                          <p:attrName>ppt_h</p:attrName>
                                        </p:attrNameLst>
                                      </p:cBhvr>
                                      <p:tavLst>
                                        <p:tav tm="0">
                                          <p:val>
                                            <p:fltVal val="0"/>
                                          </p:val>
                                        </p:tav>
                                        <p:tav tm="100000">
                                          <p:val>
                                            <p:strVal val="#ppt_h"/>
                                          </p:val>
                                        </p:tav>
                                      </p:tavLst>
                                    </p:anim>
                                    <p:animEffect transition="in" filter="fade">
                                      <p:cBhvr>
                                        <p:cTn id="28" dur="500"/>
                                        <p:tgtEl>
                                          <p:spTgt spid="42"/>
                                        </p:tgtEl>
                                      </p:cBhvr>
                                    </p:animEffect>
                                  </p:childTnLst>
                                </p:cTn>
                              </p:par>
                              <p:par>
                                <p:cTn id="29" presetID="50" presetClass="entr" presetSubtype="0" decel="100000" fill="hold" grpId="0" nodeType="withEffect">
                                  <p:stCondLst>
                                    <p:cond delay="1000"/>
                                  </p:stCondLst>
                                  <p:childTnLst>
                                    <p:set>
                                      <p:cBhvr>
                                        <p:cTn id="30" dur="1" fill="hold">
                                          <p:stCondLst>
                                            <p:cond delay="0"/>
                                          </p:stCondLst>
                                        </p:cTn>
                                        <p:tgtEl>
                                          <p:spTgt spid="41"/>
                                        </p:tgtEl>
                                        <p:attrNameLst>
                                          <p:attrName>style.visibility</p:attrName>
                                        </p:attrNameLst>
                                      </p:cBhvr>
                                      <p:to>
                                        <p:strVal val="visible"/>
                                      </p:to>
                                    </p:set>
                                    <p:anim calcmode="lin" valueType="num">
                                      <p:cBhvr>
                                        <p:cTn id="31" dur="750" fill="hold"/>
                                        <p:tgtEl>
                                          <p:spTgt spid="41"/>
                                        </p:tgtEl>
                                        <p:attrNameLst>
                                          <p:attrName>ppt_w</p:attrName>
                                        </p:attrNameLst>
                                      </p:cBhvr>
                                      <p:tavLst>
                                        <p:tav tm="0">
                                          <p:val>
                                            <p:strVal val="#ppt_w+.3"/>
                                          </p:val>
                                        </p:tav>
                                        <p:tav tm="100000">
                                          <p:val>
                                            <p:strVal val="#ppt_w"/>
                                          </p:val>
                                        </p:tav>
                                      </p:tavLst>
                                    </p:anim>
                                    <p:anim calcmode="lin" valueType="num">
                                      <p:cBhvr>
                                        <p:cTn id="32" dur="750" fill="hold"/>
                                        <p:tgtEl>
                                          <p:spTgt spid="41"/>
                                        </p:tgtEl>
                                        <p:attrNameLst>
                                          <p:attrName>ppt_h</p:attrName>
                                        </p:attrNameLst>
                                      </p:cBhvr>
                                      <p:tavLst>
                                        <p:tav tm="0">
                                          <p:val>
                                            <p:strVal val="#ppt_h"/>
                                          </p:val>
                                        </p:tav>
                                        <p:tav tm="100000">
                                          <p:val>
                                            <p:strVal val="#ppt_h"/>
                                          </p:val>
                                        </p:tav>
                                      </p:tavLst>
                                    </p:anim>
                                    <p:animEffect transition="in" filter="fade">
                                      <p:cBhvr>
                                        <p:cTn id="33" dur="750"/>
                                        <p:tgtEl>
                                          <p:spTgt spid="41"/>
                                        </p:tgtEl>
                                      </p:cBhvr>
                                    </p:animEffect>
                                  </p:childTnLst>
                                </p:cTn>
                              </p:par>
                              <p:par>
                                <p:cTn id="34" presetID="49" presetClass="entr" presetSubtype="0" decel="100000" fill="hold" grpId="0" nodeType="withEffect">
                                  <p:stCondLst>
                                    <p:cond delay="1750"/>
                                  </p:stCondLst>
                                  <p:childTnLst>
                                    <p:set>
                                      <p:cBhvr>
                                        <p:cTn id="35" dur="1" fill="hold">
                                          <p:stCondLst>
                                            <p:cond delay="0"/>
                                          </p:stCondLst>
                                        </p:cTn>
                                        <p:tgtEl>
                                          <p:spTgt spid="46"/>
                                        </p:tgtEl>
                                        <p:attrNameLst>
                                          <p:attrName>style.visibility</p:attrName>
                                        </p:attrNameLst>
                                      </p:cBhvr>
                                      <p:to>
                                        <p:strVal val="visible"/>
                                      </p:to>
                                    </p:set>
                                    <p:anim calcmode="lin" valueType="num">
                                      <p:cBhvr>
                                        <p:cTn id="36" dur="500" fill="hold"/>
                                        <p:tgtEl>
                                          <p:spTgt spid="46"/>
                                        </p:tgtEl>
                                        <p:attrNameLst>
                                          <p:attrName>ppt_w</p:attrName>
                                        </p:attrNameLst>
                                      </p:cBhvr>
                                      <p:tavLst>
                                        <p:tav tm="0">
                                          <p:val>
                                            <p:fltVal val="0"/>
                                          </p:val>
                                        </p:tav>
                                        <p:tav tm="100000">
                                          <p:val>
                                            <p:strVal val="#ppt_w"/>
                                          </p:val>
                                        </p:tav>
                                      </p:tavLst>
                                    </p:anim>
                                    <p:anim calcmode="lin" valueType="num">
                                      <p:cBhvr>
                                        <p:cTn id="37" dur="500" fill="hold"/>
                                        <p:tgtEl>
                                          <p:spTgt spid="46"/>
                                        </p:tgtEl>
                                        <p:attrNameLst>
                                          <p:attrName>ppt_h</p:attrName>
                                        </p:attrNameLst>
                                      </p:cBhvr>
                                      <p:tavLst>
                                        <p:tav tm="0">
                                          <p:val>
                                            <p:fltVal val="0"/>
                                          </p:val>
                                        </p:tav>
                                        <p:tav tm="100000">
                                          <p:val>
                                            <p:strVal val="#ppt_h"/>
                                          </p:val>
                                        </p:tav>
                                      </p:tavLst>
                                    </p:anim>
                                    <p:anim calcmode="lin" valueType="num">
                                      <p:cBhvr>
                                        <p:cTn id="38" dur="500" fill="hold"/>
                                        <p:tgtEl>
                                          <p:spTgt spid="46"/>
                                        </p:tgtEl>
                                        <p:attrNameLst>
                                          <p:attrName>style.rotation</p:attrName>
                                        </p:attrNameLst>
                                      </p:cBhvr>
                                      <p:tavLst>
                                        <p:tav tm="0">
                                          <p:val>
                                            <p:fltVal val="360"/>
                                          </p:val>
                                        </p:tav>
                                        <p:tav tm="100000">
                                          <p:val>
                                            <p:fltVal val="0"/>
                                          </p:val>
                                        </p:tav>
                                      </p:tavLst>
                                    </p:anim>
                                    <p:animEffect transition="in" filter="fade">
                                      <p:cBhvr>
                                        <p:cTn id="39" dur="500"/>
                                        <p:tgtEl>
                                          <p:spTgt spid="46"/>
                                        </p:tgtEl>
                                      </p:cBhvr>
                                    </p:animEffect>
                                  </p:childTnLst>
                                </p:cTn>
                              </p:par>
                              <p:par>
                                <p:cTn id="40" presetID="53" presetClass="entr" presetSubtype="16" fill="hold" grpId="0" nodeType="withEffect">
                                  <p:stCondLst>
                                    <p:cond delay="2250"/>
                                  </p:stCondLst>
                                  <p:iterate type="lt">
                                    <p:tmPct val="10000"/>
                                  </p:iterate>
                                  <p:childTnLst>
                                    <p:set>
                                      <p:cBhvr>
                                        <p:cTn id="41" dur="1" fill="hold">
                                          <p:stCondLst>
                                            <p:cond delay="0"/>
                                          </p:stCondLst>
                                        </p:cTn>
                                        <p:tgtEl>
                                          <p:spTgt spid="44"/>
                                        </p:tgtEl>
                                        <p:attrNameLst>
                                          <p:attrName>style.visibility</p:attrName>
                                        </p:attrNameLst>
                                      </p:cBhvr>
                                      <p:to>
                                        <p:strVal val="visible"/>
                                      </p:to>
                                    </p:set>
                                    <p:anim calcmode="lin" valueType="num">
                                      <p:cBhvr>
                                        <p:cTn id="42" dur="500" fill="hold"/>
                                        <p:tgtEl>
                                          <p:spTgt spid="44"/>
                                        </p:tgtEl>
                                        <p:attrNameLst>
                                          <p:attrName>ppt_w</p:attrName>
                                        </p:attrNameLst>
                                      </p:cBhvr>
                                      <p:tavLst>
                                        <p:tav tm="0">
                                          <p:val>
                                            <p:fltVal val="0"/>
                                          </p:val>
                                        </p:tav>
                                        <p:tav tm="100000">
                                          <p:val>
                                            <p:strVal val="#ppt_w"/>
                                          </p:val>
                                        </p:tav>
                                      </p:tavLst>
                                    </p:anim>
                                    <p:anim calcmode="lin" valueType="num">
                                      <p:cBhvr>
                                        <p:cTn id="43" dur="500" fill="hold"/>
                                        <p:tgtEl>
                                          <p:spTgt spid="44"/>
                                        </p:tgtEl>
                                        <p:attrNameLst>
                                          <p:attrName>ppt_h</p:attrName>
                                        </p:attrNameLst>
                                      </p:cBhvr>
                                      <p:tavLst>
                                        <p:tav tm="0">
                                          <p:val>
                                            <p:fltVal val="0"/>
                                          </p:val>
                                        </p:tav>
                                        <p:tav tm="100000">
                                          <p:val>
                                            <p:strVal val="#ppt_h"/>
                                          </p:val>
                                        </p:tav>
                                      </p:tavLst>
                                    </p:anim>
                                    <p:animEffect transition="in" filter="fade">
                                      <p:cBhvr>
                                        <p:cTn id="44" dur="500"/>
                                        <p:tgtEl>
                                          <p:spTgt spid="44"/>
                                        </p:tgtEl>
                                      </p:cBhvr>
                                    </p:animEffect>
                                  </p:childTnLst>
                                </p:cTn>
                              </p:par>
                              <p:par>
                                <p:cTn id="45" presetID="50" presetClass="entr" presetSubtype="0" decel="100000" fill="hold" grpId="0" nodeType="withEffect">
                                  <p:stCondLst>
                                    <p:cond delay="2250"/>
                                  </p:stCondLst>
                                  <p:childTnLst>
                                    <p:set>
                                      <p:cBhvr>
                                        <p:cTn id="46" dur="1" fill="hold">
                                          <p:stCondLst>
                                            <p:cond delay="0"/>
                                          </p:stCondLst>
                                        </p:cTn>
                                        <p:tgtEl>
                                          <p:spTgt spid="43"/>
                                        </p:tgtEl>
                                        <p:attrNameLst>
                                          <p:attrName>style.visibility</p:attrName>
                                        </p:attrNameLst>
                                      </p:cBhvr>
                                      <p:to>
                                        <p:strVal val="visible"/>
                                      </p:to>
                                    </p:set>
                                    <p:anim calcmode="lin" valueType="num">
                                      <p:cBhvr>
                                        <p:cTn id="47" dur="750" fill="hold"/>
                                        <p:tgtEl>
                                          <p:spTgt spid="43"/>
                                        </p:tgtEl>
                                        <p:attrNameLst>
                                          <p:attrName>ppt_w</p:attrName>
                                        </p:attrNameLst>
                                      </p:cBhvr>
                                      <p:tavLst>
                                        <p:tav tm="0">
                                          <p:val>
                                            <p:strVal val="#ppt_w+.3"/>
                                          </p:val>
                                        </p:tav>
                                        <p:tav tm="100000">
                                          <p:val>
                                            <p:strVal val="#ppt_w"/>
                                          </p:val>
                                        </p:tav>
                                      </p:tavLst>
                                    </p:anim>
                                    <p:anim calcmode="lin" valueType="num">
                                      <p:cBhvr>
                                        <p:cTn id="48" dur="750" fill="hold"/>
                                        <p:tgtEl>
                                          <p:spTgt spid="43"/>
                                        </p:tgtEl>
                                        <p:attrNameLst>
                                          <p:attrName>ppt_h</p:attrName>
                                        </p:attrNameLst>
                                      </p:cBhvr>
                                      <p:tavLst>
                                        <p:tav tm="0">
                                          <p:val>
                                            <p:strVal val="#ppt_h"/>
                                          </p:val>
                                        </p:tav>
                                        <p:tav tm="100000">
                                          <p:val>
                                            <p:strVal val="#ppt_h"/>
                                          </p:val>
                                        </p:tav>
                                      </p:tavLst>
                                    </p:anim>
                                    <p:animEffect transition="in" filter="fade">
                                      <p:cBhvr>
                                        <p:cTn id="49" dur="750"/>
                                        <p:tgtEl>
                                          <p:spTgt spid="43"/>
                                        </p:tgtEl>
                                      </p:cBhvr>
                                    </p:animEffect>
                                  </p:childTnLst>
                                </p:cTn>
                              </p:par>
                              <p:par>
                                <p:cTn id="50" presetID="42" presetClass="entr" presetSubtype="0" fill="hold" grpId="0" nodeType="withEffect">
                                  <p:stCondLst>
                                    <p:cond delay="225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anim calcmode="lin" valueType="num">
                                      <p:cBhvr>
                                        <p:cTn id="53" dur="500" fill="hold"/>
                                        <p:tgtEl>
                                          <p:spTgt spid="7"/>
                                        </p:tgtEl>
                                        <p:attrNameLst>
                                          <p:attrName>ppt_x</p:attrName>
                                        </p:attrNameLst>
                                      </p:cBhvr>
                                      <p:tavLst>
                                        <p:tav tm="0">
                                          <p:val>
                                            <p:strVal val="#ppt_x"/>
                                          </p:val>
                                        </p:tav>
                                        <p:tav tm="100000">
                                          <p:val>
                                            <p:strVal val="#ppt_x"/>
                                          </p:val>
                                        </p:tav>
                                      </p:tavLst>
                                    </p:anim>
                                    <p:anim calcmode="lin" valueType="num">
                                      <p:cBhvr>
                                        <p:cTn id="54" dur="500" fill="hold"/>
                                        <p:tgtEl>
                                          <p:spTgt spid="7"/>
                                        </p:tgtEl>
                                        <p:attrNameLst>
                                          <p:attrName>ppt_y</p:attrName>
                                        </p:attrNameLst>
                                      </p:cBhvr>
                                      <p:tavLst>
                                        <p:tav tm="0">
                                          <p:val>
                                            <p:strVal val="#ppt_y+.1"/>
                                          </p:val>
                                        </p:tav>
                                        <p:tav tm="100000">
                                          <p:val>
                                            <p:strVal val="#ppt_y"/>
                                          </p:val>
                                        </p:tav>
                                      </p:tavLst>
                                    </p:anim>
                                  </p:childTnLst>
                                </p:cTn>
                              </p:par>
                              <p:par>
                                <p:cTn id="55" presetID="49" presetClass="entr" presetSubtype="0" decel="100000" fill="hold" nodeType="withEffect">
                                  <p:stCondLst>
                                    <p:cond delay="3000"/>
                                  </p:stCondLst>
                                  <p:childTnLst>
                                    <p:set>
                                      <p:cBhvr>
                                        <p:cTn id="56" dur="1" fill="hold">
                                          <p:stCondLst>
                                            <p:cond delay="0"/>
                                          </p:stCondLst>
                                        </p:cTn>
                                        <p:tgtEl>
                                          <p:spTgt spid="8"/>
                                        </p:tgtEl>
                                        <p:attrNameLst>
                                          <p:attrName>style.visibility</p:attrName>
                                        </p:attrNameLst>
                                      </p:cBhvr>
                                      <p:to>
                                        <p:strVal val="visible"/>
                                      </p:to>
                                    </p:set>
                                    <p:anim calcmode="lin" valueType="num">
                                      <p:cBhvr>
                                        <p:cTn id="57" dur="500" fill="hold"/>
                                        <p:tgtEl>
                                          <p:spTgt spid="8"/>
                                        </p:tgtEl>
                                        <p:attrNameLst>
                                          <p:attrName>ppt_w</p:attrName>
                                        </p:attrNameLst>
                                      </p:cBhvr>
                                      <p:tavLst>
                                        <p:tav tm="0">
                                          <p:val>
                                            <p:fltVal val="0"/>
                                          </p:val>
                                        </p:tav>
                                        <p:tav tm="100000">
                                          <p:val>
                                            <p:strVal val="#ppt_w"/>
                                          </p:val>
                                        </p:tav>
                                      </p:tavLst>
                                    </p:anim>
                                    <p:anim calcmode="lin" valueType="num">
                                      <p:cBhvr>
                                        <p:cTn id="58" dur="500" fill="hold"/>
                                        <p:tgtEl>
                                          <p:spTgt spid="8"/>
                                        </p:tgtEl>
                                        <p:attrNameLst>
                                          <p:attrName>ppt_h</p:attrName>
                                        </p:attrNameLst>
                                      </p:cBhvr>
                                      <p:tavLst>
                                        <p:tav tm="0">
                                          <p:val>
                                            <p:fltVal val="0"/>
                                          </p:val>
                                        </p:tav>
                                        <p:tav tm="100000">
                                          <p:val>
                                            <p:strVal val="#ppt_h"/>
                                          </p:val>
                                        </p:tav>
                                      </p:tavLst>
                                    </p:anim>
                                    <p:anim calcmode="lin" valueType="num">
                                      <p:cBhvr>
                                        <p:cTn id="59" dur="500" fill="hold"/>
                                        <p:tgtEl>
                                          <p:spTgt spid="8"/>
                                        </p:tgtEl>
                                        <p:attrNameLst>
                                          <p:attrName>style.rotation</p:attrName>
                                        </p:attrNameLst>
                                      </p:cBhvr>
                                      <p:tavLst>
                                        <p:tav tm="0">
                                          <p:val>
                                            <p:fltVal val="360"/>
                                          </p:val>
                                        </p:tav>
                                        <p:tav tm="100000">
                                          <p:val>
                                            <p:fltVal val="0"/>
                                          </p:val>
                                        </p:tav>
                                      </p:tavLst>
                                    </p:anim>
                                    <p:animEffect transition="in" filter="fade">
                                      <p:cBhvr>
                                        <p:cTn id="60" dur="500"/>
                                        <p:tgtEl>
                                          <p:spTgt spid="8"/>
                                        </p:tgtEl>
                                      </p:cBhvr>
                                    </p:animEffect>
                                  </p:childTnLst>
                                </p:cTn>
                              </p:par>
                              <p:par>
                                <p:cTn id="61" presetID="49" presetClass="entr" presetSubtype="0" decel="100000" fill="hold" nodeType="withEffect">
                                  <p:stCondLst>
                                    <p:cond delay="3250"/>
                                  </p:stCondLst>
                                  <p:childTnLst>
                                    <p:set>
                                      <p:cBhvr>
                                        <p:cTn id="62" dur="1" fill="hold">
                                          <p:stCondLst>
                                            <p:cond delay="0"/>
                                          </p:stCondLst>
                                        </p:cTn>
                                        <p:tgtEl>
                                          <p:spTgt spid="13"/>
                                        </p:tgtEl>
                                        <p:attrNameLst>
                                          <p:attrName>style.visibility</p:attrName>
                                        </p:attrNameLst>
                                      </p:cBhvr>
                                      <p:to>
                                        <p:strVal val="visible"/>
                                      </p:to>
                                    </p:set>
                                    <p:anim calcmode="lin" valueType="num">
                                      <p:cBhvr>
                                        <p:cTn id="63" dur="500" fill="hold"/>
                                        <p:tgtEl>
                                          <p:spTgt spid="13"/>
                                        </p:tgtEl>
                                        <p:attrNameLst>
                                          <p:attrName>ppt_w</p:attrName>
                                        </p:attrNameLst>
                                      </p:cBhvr>
                                      <p:tavLst>
                                        <p:tav tm="0">
                                          <p:val>
                                            <p:fltVal val="0"/>
                                          </p:val>
                                        </p:tav>
                                        <p:tav tm="100000">
                                          <p:val>
                                            <p:strVal val="#ppt_w"/>
                                          </p:val>
                                        </p:tav>
                                      </p:tavLst>
                                    </p:anim>
                                    <p:anim calcmode="lin" valueType="num">
                                      <p:cBhvr>
                                        <p:cTn id="64" dur="500" fill="hold"/>
                                        <p:tgtEl>
                                          <p:spTgt spid="13"/>
                                        </p:tgtEl>
                                        <p:attrNameLst>
                                          <p:attrName>ppt_h</p:attrName>
                                        </p:attrNameLst>
                                      </p:cBhvr>
                                      <p:tavLst>
                                        <p:tav tm="0">
                                          <p:val>
                                            <p:fltVal val="0"/>
                                          </p:val>
                                        </p:tav>
                                        <p:tav tm="100000">
                                          <p:val>
                                            <p:strVal val="#ppt_h"/>
                                          </p:val>
                                        </p:tav>
                                      </p:tavLst>
                                    </p:anim>
                                    <p:anim calcmode="lin" valueType="num">
                                      <p:cBhvr>
                                        <p:cTn id="65" dur="500" fill="hold"/>
                                        <p:tgtEl>
                                          <p:spTgt spid="13"/>
                                        </p:tgtEl>
                                        <p:attrNameLst>
                                          <p:attrName>style.rotation</p:attrName>
                                        </p:attrNameLst>
                                      </p:cBhvr>
                                      <p:tavLst>
                                        <p:tav tm="0">
                                          <p:val>
                                            <p:fltVal val="360"/>
                                          </p:val>
                                        </p:tav>
                                        <p:tav tm="100000">
                                          <p:val>
                                            <p:fltVal val="0"/>
                                          </p:val>
                                        </p:tav>
                                      </p:tavLst>
                                    </p:anim>
                                    <p:animEffect transition="in" filter="fade">
                                      <p:cBhvr>
                                        <p:cTn id="66" dur="500"/>
                                        <p:tgtEl>
                                          <p:spTgt spid="13"/>
                                        </p:tgtEl>
                                      </p:cBhvr>
                                    </p:animEffect>
                                  </p:childTnLst>
                                </p:cTn>
                              </p:par>
                              <p:par>
                                <p:cTn id="67" presetID="49" presetClass="entr" presetSubtype="0" decel="100000" fill="hold" nodeType="withEffect">
                                  <p:stCondLst>
                                    <p:cond delay="3500"/>
                                  </p:stCondLst>
                                  <p:childTnLst>
                                    <p:set>
                                      <p:cBhvr>
                                        <p:cTn id="68" dur="1" fill="hold">
                                          <p:stCondLst>
                                            <p:cond delay="0"/>
                                          </p:stCondLst>
                                        </p:cTn>
                                        <p:tgtEl>
                                          <p:spTgt spid="18"/>
                                        </p:tgtEl>
                                        <p:attrNameLst>
                                          <p:attrName>style.visibility</p:attrName>
                                        </p:attrNameLst>
                                      </p:cBhvr>
                                      <p:to>
                                        <p:strVal val="visible"/>
                                      </p:to>
                                    </p:set>
                                    <p:anim calcmode="lin" valueType="num">
                                      <p:cBhvr>
                                        <p:cTn id="69" dur="500" fill="hold"/>
                                        <p:tgtEl>
                                          <p:spTgt spid="18"/>
                                        </p:tgtEl>
                                        <p:attrNameLst>
                                          <p:attrName>ppt_w</p:attrName>
                                        </p:attrNameLst>
                                      </p:cBhvr>
                                      <p:tavLst>
                                        <p:tav tm="0">
                                          <p:val>
                                            <p:fltVal val="0"/>
                                          </p:val>
                                        </p:tav>
                                        <p:tav tm="100000">
                                          <p:val>
                                            <p:strVal val="#ppt_w"/>
                                          </p:val>
                                        </p:tav>
                                      </p:tavLst>
                                    </p:anim>
                                    <p:anim calcmode="lin" valueType="num">
                                      <p:cBhvr>
                                        <p:cTn id="70" dur="500" fill="hold"/>
                                        <p:tgtEl>
                                          <p:spTgt spid="18"/>
                                        </p:tgtEl>
                                        <p:attrNameLst>
                                          <p:attrName>ppt_h</p:attrName>
                                        </p:attrNameLst>
                                      </p:cBhvr>
                                      <p:tavLst>
                                        <p:tav tm="0">
                                          <p:val>
                                            <p:fltVal val="0"/>
                                          </p:val>
                                        </p:tav>
                                        <p:tav tm="100000">
                                          <p:val>
                                            <p:strVal val="#ppt_h"/>
                                          </p:val>
                                        </p:tav>
                                      </p:tavLst>
                                    </p:anim>
                                    <p:anim calcmode="lin" valueType="num">
                                      <p:cBhvr>
                                        <p:cTn id="71" dur="500" fill="hold"/>
                                        <p:tgtEl>
                                          <p:spTgt spid="18"/>
                                        </p:tgtEl>
                                        <p:attrNameLst>
                                          <p:attrName>style.rotation</p:attrName>
                                        </p:attrNameLst>
                                      </p:cBhvr>
                                      <p:tavLst>
                                        <p:tav tm="0">
                                          <p:val>
                                            <p:fltVal val="360"/>
                                          </p:val>
                                        </p:tav>
                                        <p:tav tm="100000">
                                          <p:val>
                                            <p:fltVal val="0"/>
                                          </p:val>
                                        </p:tav>
                                      </p:tavLst>
                                    </p:anim>
                                    <p:animEffect transition="in" filter="fade">
                                      <p:cBhvr>
                                        <p:cTn id="72" dur="500"/>
                                        <p:tgtEl>
                                          <p:spTgt spid="18"/>
                                        </p:tgtEl>
                                      </p:cBhvr>
                                    </p:animEffect>
                                  </p:childTnLst>
                                </p:cTn>
                              </p:par>
                              <p:par>
                                <p:cTn id="73" presetID="49" presetClass="entr" presetSubtype="0" decel="100000" fill="hold" nodeType="withEffect">
                                  <p:stCondLst>
                                    <p:cond delay="3750"/>
                                  </p:stCondLst>
                                  <p:childTnLst>
                                    <p:set>
                                      <p:cBhvr>
                                        <p:cTn id="74" dur="1" fill="hold">
                                          <p:stCondLst>
                                            <p:cond delay="0"/>
                                          </p:stCondLst>
                                        </p:cTn>
                                        <p:tgtEl>
                                          <p:spTgt spid="25"/>
                                        </p:tgtEl>
                                        <p:attrNameLst>
                                          <p:attrName>style.visibility</p:attrName>
                                        </p:attrNameLst>
                                      </p:cBhvr>
                                      <p:to>
                                        <p:strVal val="visible"/>
                                      </p:to>
                                    </p:set>
                                    <p:anim calcmode="lin" valueType="num">
                                      <p:cBhvr>
                                        <p:cTn id="75" dur="500" fill="hold"/>
                                        <p:tgtEl>
                                          <p:spTgt spid="25"/>
                                        </p:tgtEl>
                                        <p:attrNameLst>
                                          <p:attrName>ppt_w</p:attrName>
                                        </p:attrNameLst>
                                      </p:cBhvr>
                                      <p:tavLst>
                                        <p:tav tm="0">
                                          <p:val>
                                            <p:fltVal val="0"/>
                                          </p:val>
                                        </p:tav>
                                        <p:tav tm="100000">
                                          <p:val>
                                            <p:strVal val="#ppt_w"/>
                                          </p:val>
                                        </p:tav>
                                      </p:tavLst>
                                    </p:anim>
                                    <p:anim calcmode="lin" valueType="num">
                                      <p:cBhvr>
                                        <p:cTn id="76" dur="500" fill="hold"/>
                                        <p:tgtEl>
                                          <p:spTgt spid="25"/>
                                        </p:tgtEl>
                                        <p:attrNameLst>
                                          <p:attrName>ppt_h</p:attrName>
                                        </p:attrNameLst>
                                      </p:cBhvr>
                                      <p:tavLst>
                                        <p:tav tm="0">
                                          <p:val>
                                            <p:fltVal val="0"/>
                                          </p:val>
                                        </p:tav>
                                        <p:tav tm="100000">
                                          <p:val>
                                            <p:strVal val="#ppt_h"/>
                                          </p:val>
                                        </p:tav>
                                      </p:tavLst>
                                    </p:anim>
                                    <p:anim calcmode="lin" valueType="num">
                                      <p:cBhvr>
                                        <p:cTn id="77" dur="500" fill="hold"/>
                                        <p:tgtEl>
                                          <p:spTgt spid="25"/>
                                        </p:tgtEl>
                                        <p:attrNameLst>
                                          <p:attrName>style.rotation</p:attrName>
                                        </p:attrNameLst>
                                      </p:cBhvr>
                                      <p:tavLst>
                                        <p:tav tm="0">
                                          <p:val>
                                            <p:fltVal val="360"/>
                                          </p:val>
                                        </p:tav>
                                        <p:tav tm="100000">
                                          <p:val>
                                            <p:fltVal val="0"/>
                                          </p:val>
                                        </p:tav>
                                      </p:tavLst>
                                    </p:anim>
                                    <p:animEffect transition="in" filter="fade">
                                      <p:cBhvr>
                                        <p:cTn id="78" dur="500"/>
                                        <p:tgtEl>
                                          <p:spTgt spid="25"/>
                                        </p:tgtEl>
                                      </p:cBhvr>
                                    </p:animEffect>
                                  </p:childTnLst>
                                </p:cTn>
                              </p:par>
                              <p:par>
                                <p:cTn id="79" presetID="37" presetClass="entr" presetSubtype="0" fill="hold" nodeType="withEffect">
                                  <p:stCondLst>
                                    <p:cond delay="4250"/>
                                  </p:stCondLst>
                                  <p:childTnLst>
                                    <p:set>
                                      <p:cBhvr>
                                        <p:cTn id="80" dur="1" fill="hold">
                                          <p:stCondLst>
                                            <p:cond delay="0"/>
                                          </p:stCondLst>
                                        </p:cTn>
                                        <p:tgtEl>
                                          <p:spTgt spid="28"/>
                                        </p:tgtEl>
                                        <p:attrNameLst>
                                          <p:attrName>style.visibility</p:attrName>
                                        </p:attrNameLst>
                                      </p:cBhvr>
                                      <p:to>
                                        <p:strVal val="visible"/>
                                      </p:to>
                                    </p:set>
                                    <p:animEffect transition="in" filter="fade">
                                      <p:cBhvr>
                                        <p:cTn id="81" dur="500"/>
                                        <p:tgtEl>
                                          <p:spTgt spid="28"/>
                                        </p:tgtEl>
                                      </p:cBhvr>
                                    </p:animEffect>
                                    <p:anim calcmode="lin" valueType="num">
                                      <p:cBhvr>
                                        <p:cTn id="82" dur="500" fill="hold"/>
                                        <p:tgtEl>
                                          <p:spTgt spid="28"/>
                                        </p:tgtEl>
                                        <p:attrNameLst>
                                          <p:attrName>ppt_x</p:attrName>
                                        </p:attrNameLst>
                                      </p:cBhvr>
                                      <p:tavLst>
                                        <p:tav tm="0">
                                          <p:val>
                                            <p:strVal val="#ppt_x"/>
                                          </p:val>
                                        </p:tav>
                                        <p:tav tm="100000">
                                          <p:val>
                                            <p:strVal val="#ppt_x"/>
                                          </p:val>
                                        </p:tav>
                                      </p:tavLst>
                                    </p:anim>
                                    <p:anim calcmode="lin" valueType="num">
                                      <p:cBhvr>
                                        <p:cTn id="83" dur="450" decel="100000" fill="hold"/>
                                        <p:tgtEl>
                                          <p:spTgt spid="28"/>
                                        </p:tgtEl>
                                        <p:attrNameLst>
                                          <p:attrName>ppt_y</p:attrName>
                                        </p:attrNameLst>
                                      </p:cBhvr>
                                      <p:tavLst>
                                        <p:tav tm="0">
                                          <p:val>
                                            <p:strVal val="#ppt_y+1"/>
                                          </p:val>
                                        </p:tav>
                                        <p:tav tm="100000">
                                          <p:val>
                                            <p:strVal val="#ppt_y-.03"/>
                                          </p:val>
                                        </p:tav>
                                      </p:tavLst>
                                    </p:anim>
                                    <p:anim calcmode="lin" valueType="num">
                                      <p:cBhvr>
                                        <p:cTn id="84" dur="50" accel="100000" fill="hold">
                                          <p:stCondLst>
                                            <p:cond delay="450"/>
                                          </p:stCondLst>
                                        </p:cTn>
                                        <p:tgtEl>
                                          <p:spTgt spid="28"/>
                                        </p:tgtEl>
                                        <p:attrNameLst>
                                          <p:attrName>ppt_y</p:attrName>
                                        </p:attrNameLst>
                                      </p:cBhvr>
                                      <p:tavLst>
                                        <p:tav tm="0">
                                          <p:val>
                                            <p:strVal val="#ppt_y-.03"/>
                                          </p:val>
                                        </p:tav>
                                        <p:tav tm="100000">
                                          <p:val>
                                            <p:strVal val="#ppt_y"/>
                                          </p:val>
                                        </p:tav>
                                      </p:tavLst>
                                    </p:anim>
                                  </p:childTnLst>
                                </p:cTn>
                              </p:par>
                              <p:par>
                                <p:cTn id="85" presetID="37" presetClass="entr" presetSubtype="0" fill="hold" nodeType="withEffect">
                                  <p:stCondLst>
                                    <p:cond delay="4500"/>
                                  </p:stCondLst>
                                  <p:childTnLst>
                                    <p:set>
                                      <p:cBhvr>
                                        <p:cTn id="86" dur="1" fill="hold">
                                          <p:stCondLst>
                                            <p:cond delay="0"/>
                                          </p:stCondLst>
                                        </p:cTn>
                                        <p:tgtEl>
                                          <p:spTgt spid="31"/>
                                        </p:tgtEl>
                                        <p:attrNameLst>
                                          <p:attrName>style.visibility</p:attrName>
                                        </p:attrNameLst>
                                      </p:cBhvr>
                                      <p:to>
                                        <p:strVal val="visible"/>
                                      </p:to>
                                    </p:set>
                                    <p:animEffect transition="in" filter="fade">
                                      <p:cBhvr>
                                        <p:cTn id="87" dur="500"/>
                                        <p:tgtEl>
                                          <p:spTgt spid="31"/>
                                        </p:tgtEl>
                                      </p:cBhvr>
                                    </p:animEffect>
                                    <p:anim calcmode="lin" valueType="num">
                                      <p:cBhvr>
                                        <p:cTn id="88" dur="500" fill="hold"/>
                                        <p:tgtEl>
                                          <p:spTgt spid="31"/>
                                        </p:tgtEl>
                                        <p:attrNameLst>
                                          <p:attrName>ppt_x</p:attrName>
                                        </p:attrNameLst>
                                      </p:cBhvr>
                                      <p:tavLst>
                                        <p:tav tm="0">
                                          <p:val>
                                            <p:strVal val="#ppt_x"/>
                                          </p:val>
                                        </p:tav>
                                        <p:tav tm="100000">
                                          <p:val>
                                            <p:strVal val="#ppt_x"/>
                                          </p:val>
                                        </p:tav>
                                      </p:tavLst>
                                    </p:anim>
                                    <p:anim calcmode="lin" valueType="num">
                                      <p:cBhvr>
                                        <p:cTn id="89" dur="450" decel="100000" fill="hold"/>
                                        <p:tgtEl>
                                          <p:spTgt spid="31"/>
                                        </p:tgtEl>
                                        <p:attrNameLst>
                                          <p:attrName>ppt_y</p:attrName>
                                        </p:attrNameLst>
                                      </p:cBhvr>
                                      <p:tavLst>
                                        <p:tav tm="0">
                                          <p:val>
                                            <p:strVal val="#ppt_y+1"/>
                                          </p:val>
                                        </p:tav>
                                        <p:tav tm="100000">
                                          <p:val>
                                            <p:strVal val="#ppt_y-.03"/>
                                          </p:val>
                                        </p:tav>
                                      </p:tavLst>
                                    </p:anim>
                                    <p:anim calcmode="lin" valueType="num">
                                      <p:cBhvr>
                                        <p:cTn id="90" dur="50" accel="100000" fill="hold">
                                          <p:stCondLst>
                                            <p:cond delay="450"/>
                                          </p:stCondLst>
                                        </p:cTn>
                                        <p:tgtEl>
                                          <p:spTgt spid="31"/>
                                        </p:tgtEl>
                                        <p:attrNameLst>
                                          <p:attrName>ppt_y</p:attrName>
                                        </p:attrNameLst>
                                      </p:cBhvr>
                                      <p:tavLst>
                                        <p:tav tm="0">
                                          <p:val>
                                            <p:strVal val="#ppt_y-.03"/>
                                          </p:val>
                                        </p:tav>
                                        <p:tav tm="100000">
                                          <p:val>
                                            <p:strVal val="#ppt_y"/>
                                          </p:val>
                                        </p:tav>
                                      </p:tavLst>
                                    </p:anim>
                                  </p:childTnLst>
                                </p:cTn>
                              </p:par>
                              <p:par>
                                <p:cTn id="91" presetID="37" presetClass="entr" presetSubtype="0" fill="hold" nodeType="withEffect">
                                  <p:stCondLst>
                                    <p:cond delay="4750"/>
                                  </p:stCondLst>
                                  <p:childTnLst>
                                    <p:set>
                                      <p:cBhvr>
                                        <p:cTn id="92" dur="1" fill="hold">
                                          <p:stCondLst>
                                            <p:cond delay="0"/>
                                          </p:stCondLst>
                                        </p:cTn>
                                        <p:tgtEl>
                                          <p:spTgt spid="34"/>
                                        </p:tgtEl>
                                        <p:attrNameLst>
                                          <p:attrName>style.visibility</p:attrName>
                                        </p:attrNameLst>
                                      </p:cBhvr>
                                      <p:to>
                                        <p:strVal val="visible"/>
                                      </p:to>
                                    </p:set>
                                    <p:animEffect transition="in" filter="fade">
                                      <p:cBhvr>
                                        <p:cTn id="93" dur="500"/>
                                        <p:tgtEl>
                                          <p:spTgt spid="34"/>
                                        </p:tgtEl>
                                      </p:cBhvr>
                                    </p:animEffect>
                                    <p:anim calcmode="lin" valueType="num">
                                      <p:cBhvr>
                                        <p:cTn id="94" dur="500" fill="hold"/>
                                        <p:tgtEl>
                                          <p:spTgt spid="34"/>
                                        </p:tgtEl>
                                        <p:attrNameLst>
                                          <p:attrName>ppt_x</p:attrName>
                                        </p:attrNameLst>
                                      </p:cBhvr>
                                      <p:tavLst>
                                        <p:tav tm="0">
                                          <p:val>
                                            <p:strVal val="#ppt_x"/>
                                          </p:val>
                                        </p:tav>
                                        <p:tav tm="100000">
                                          <p:val>
                                            <p:strVal val="#ppt_x"/>
                                          </p:val>
                                        </p:tav>
                                      </p:tavLst>
                                    </p:anim>
                                    <p:anim calcmode="lin" valueType="num">
                                      <p:cBhvr>
                                        <p:cTn id="95" dur="450" decel="100000" fill="hold"/>
                                        <p:tgtEl>
                                          <p:spTgt spid="34"/>
                                        </p:tgtEl>
                                        <p:attrNameLst>
                                          <p:attrName>ppt_y</p:attrName>
                                        </p:attrNameLst>
                                      </p:cBhvr>
                                      <p:tavLst>
                                        <p:tav tm="0">
                                          <p:val>
                                            <p:strVal val="#ppt_y+1"/>
                                          </p:val>
                                        </p:tav>
                                        <p:tav tm="100000">
                                          <p:val>
                                            <p:strVal val="#ppt_y-.03"/>
                                          </p:val>
                                        </p:tav>
                                      </p:tavLst>
                                    </p:anim>
                                    <p:anim calcmode="lin" valueType="num">
                                      <p:cBhvr>
                                        <p:cTn id="96" dur="50" accel="100000" fill="hold">
                                          <p:stCondLst>
                                            <p:cond delay="450"/>
                                          </p:stCondLst>
                                        </p:cTn>
                                        <p:tgtEl>
                                          <p:spTgt spid="34"/>
                                        </p:tgtEl>
                                        <p:attrNameLst>
                                          <p:attrName>ppt_y</p:attrName>
                                        </p:attrNameLst>
                                      </p:cBhvr>
                                      <p:tavLst>
                                        <p:tav tm="0">
                                          <p:val>
                                            <p:strVal val="#ppt_y-.03"/>
                                          </p:val>
                                        </p:tav>
                                        <p:tav tm="100000">
                                          <p:val>
                                            <p:strVal val="#ppt_y"/>
                                          </p:val>
                                        </p:tav>
                                      </p:tavLst>
                                    </p:anim>
                                  </p:childTnLst>
                                </p:cTn>
                              </p:par>
                              <p:par>
                                <p:cTn id="97" presetID="37" presetClass="entr" presetSubtype="0" fill="hold" nodeType="withEffect">
                                  <p:stCondLst>
                                    <p:cond delay="5000"/>
                                  </p:stCondLst>
                                  <p:childTnLst>
                                    <p:set>
                                      <p:cBhvr>
                                        <p:cTn id="98" dur="1" fill="hold">
                                          <p:stCondLst>
                                            <p:cond delay="0"/>
                                          </p:stCondLst>
                                        </p:cTn>
                                        <p:tgtEl>
                                          <p:spTgt spid="37"/>
                                        </p:tgtEl>
                                        <p:attrNameLst>
                                          <p:attrName>style.visibility</p:attrName>
                                        </p:attrNameLst>
                                      </p:cBhvr>
                                      <p:to>
                                        <p:strVal val="visible"/>
                                      </p:to>
                                    </p:set>
                                    <p:animEffect transition="in" filter="fade">
                                      <p:cBhvr>
                                        <p:cTn id="99" dur="500"/>
                                        <p:tgtEl>
                                          <p:spTgt spid="37"/>
                                        </p:tgtEl>
                                      </p:cBhvr>
                                    </p:animEffect>
                                    <p:anim calcmode="lin" valueType="num">
                                      <p:cBhvr>
                                        <p:cTn id="100" dur="500" fill="hold"/>
                                        <p:tgtEl>
                                          <p:spTgt spid="37"/>
                                        </p:tgtEl>
                                        <p:attrNameLst>
                                          <p:attrName>ppt_x</p:attrName>
                                        </p:attrNameLst>
                                      </p:cBhvr>
                                      <p:tavLst>
                                        <p:tav tm="0">
                                          <p:val>
                                            <p:strVal val="#ppt_x"/>
                                          </p:val>
                                        </p:tav>
                                        <p:tav tm="100000">
                                          <p:val>
                                            <p:strVal val="#ppt_x"/>
                                          </p:val>
                                        </p:tav>
                                      </p:tavLst>
                                    </p:anim>
                                    <p:anim calcmode="lin" valueType="num">
                                      <p:cBhvr>
                                        <p:cTn id="101" dur="450" decel="100000" fill="hold"/>
                                        <p:tgtEl>
                                          <p:spTgt spid="37"/>
                                        </p:tgtEl>
                                        <p:attrNameLst>
                                          <p:attrName>ppt_y</p:attrName>
                                        </p:attrNameLst>
                                      </p:cBhvr>
                                      <p:tavLst>
                                        <p:tav tm="0">
                                          <p:val>
                                            <p:strVal val="#ppt_y+1"/>
                                          </p:val>
                                        </p:tav>
                                        <p:tav tm="100000">
                                          <p:val>
                                            <p:strVal val="#ppt_y-.03"/>
                                          </p:val>
                                        </p:tav>
                                      </p:tavLst>
                                    </p:anim>
                                    <p:anim calcmode="lin" valueType="num">
                                      <p:cBhvr>
                                        <p:cTn id="102" dur="50" accel="100000" fill="hold">
                                          <p:stCondLst>
                                            <p:cond delay="450"/>
                                          </p:stCondLst>
                                        </p:cTn>
                                        <p:tgtEl>
                                          <p:spTgt spid="37"/>
                                        </p:tgtEl>
                                        <p:attrNameLst>
                                          <p:attrName>ppt_y</p:attrName>
                                        </p:attrNameLst>
                                      </p:cBhvr>
                                      <p:tavLst>
                                        <p:tav tm="0">
                                          <p:val>
                                            <p:strVal val="#ppt_y-.03"/>
                                          </p:val>
                                        </p:tav>
                                        <p:tav tm="100000">
                                          <p:val>
                                            <p:strVal val="#ppt_y"/>
                                          </p:val>
                                        </p:tav>
                                      </p:tavLst>
                                    </p:anim>
                                  </p:childTnLst>
                                </p:cTn>
                              </p:par>
                            </p:childTnLst>
                          </p:cTn>
                        </p:par>
                        <p:par>
                          <p:cTn id="103" fill="hold">
                            <p:stCondLst>
                              <p:cond delay="6000"/>
                            </p:stCondLst>
                            <p:childTnLst>
                              <p:par>
                                <p:cTn id="104" presetID="22" presetClass="entr" presetSubtype="8" fill="hold" grpId="0" nodeType="afterEffect">
                                  <p:stCondLst>
                                    <p:cond delay="0"/>
                                  </p:stCondLst>
                                  <p:childTnLst>
                                    <p:set>
                                      <p:cBhvr>
                                        <p:cTn id="105" dur="1" fill="hold">
                                          <p:stCondLst>
                                            <p:cond delay="0"/>
                                          </p:stCondLst>
                                        </p:cTn>
                                        <p:tgtEl>
                                          <p:spTgt spid="47"/>
                                        </p:tgtEl>
                                        <p:attrNameLst>
                                          <p:attrName>style.visibility</p:attrName>
                                        </p:attrNameLst>
                                      </p:cBhvr>
                                      <p:to>
                                        <p:strVal val="visible"/>
                                      </p:to>
                                    </p:set>
                                    <p:animEffect transition="in" filter="wipe(left)">
                                      <p:cBhvr>
                                        <p:cTn id="106"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41" grpId="0"/>
      <p:bldP spid="42" grpId="0"/>
      <p:bldP spid="43" grpId="0"/>
      <p:bldP spid="44" grpId="0"/>
      <p:bldP spid="45" grpId="0" animBg="1"/>
      <p:bldP spid="46" grpId="0" animBg="1"/>
      <p:bldP spid="4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grpSp>
        <p:nvGrpSpPr>
          <p:cNvPr id="7" name="Group 106"/>
          <p:cNvGrpSpPr/>
          <p:nvPr/>
        </p:nvGrpSpPr>
        <p:grpSpPr>
          <a:xfrm>
            <a:off x="1114563" y="2066759"/>
            <a:ext cx="3600000" cy="2640000"/>
            <a:chOff x="838200" y="1818565"/>
            <a:chExt cx="3000018" cy="2197810"/>
          </a:xfrm>
          <a:solidFill>
            <a:schemeClr val="accent1"/>
          </a:solidFill>
        </p:grpSpPr>
        <p:grpSp>
          <p:nvGrpSpPr>
            <p:cNvPr id="8" name="Group 36"/>
            <p:cNvGrpSpPr/>
            <p:nvPr/>
          </p:nvGrpSpPr>
          <p:grpSpPr>
            <a:xfrm>
              <a:off x="2019300" y="2381250"/>
              <a:ext cx="644663" cy="1635125"/>
              <a:chOff x="2389188" y="1800226"/>
              <a:chExt cx="828675" cy="2101850"/>
            </a:xfrm>
            <a:grpFill/>
            <a:effectLst>
              <a:innerShdw dist="50800" dir="5400000">
                <a:prstClr val="black">
                  <a:alpha val="20000"/>
                </a:prstClr>
              </a:innerShdw>
            </a:effectLst>
          </p:grpSpPr>
          <p:sp>
            <p:nvSpPr>
              <p:cNvPr id="26" name="Freeform 5"/>
              <p:cNvSpPr>
                <a:spLocks/>
              </p:cNvSpPr>
              <p:nvPr/>
            </p:nvSpPr>
            <p:spPr bwMode="auto">
              <a:xfrm>
                <a:off x="2640013" y="1800226"/>
                <a:ext cx="327025" cy="325438"/>
              </a:xfrm>
              <a:custGeom>
                <a:avLst/>
                <a:gdLst>
                  <a:gd name="T0" fmla="*/ 325 w 617"/>
                  <a:gd name="T1" fmla="*/ 617 h 617"/>
                  <a:gd name="T2" fmla="*/ 371 w 617"/>
                  <a:gd name="T3" fmla="*/ 611 h 617"/>
                  <a:gd name="T4" fmla="*/ 414 w 617"/>
                  <a:gd name="T5" fmla="*/ 599 h 617"/>
                  <a:gd name="T6" fmla="*/ 456 w 617"/>
                  <a:gd name="T7" fmla="*/ 580 h 617"/>
                  <a:gd name="T8" fmla="*/ 493 w 617"/>
                  <a:gd name="T9" fmla="*/ 556 h 617"/>
                  <a:gd name="T10" fmla="*/ 526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6 w 617"/>
                  <a:gd name="T33" fmla="*/ 91 h 617"/>
                  <a:gd name="T34" fmla="*/ 493 w 617"/>
                  <a:gd name="T35" fmla="*/ 61 h 617"/>
                  <a:gd name="T36" fmla="*/ 456 w 617"/>
                  <a:gd name="T37" fmla="*/ 37 h 617"/>
                  <a:gd name="T38" fmla="*/ 414 w 617"/>
                  <a:gd name="T39" fmla="*/ 18 h 617"/>
                  <a:gd name="T40" fmla="*/ 371 w 617"/>
                  <a:gd name="T41" fmla="*/ 7 h 617"/>
                  <a:gd name="T42" fmla="*/ 325 w 617"/>
                  <a:gd name="T43" fmla="*/ 0 h 617"/>
                  <a:gd name="T44" fmla="*/ 293 w 617"/>
                  <a:gd name="T45" fmla="*/ 0 h 617"/>
                  <a:gd name="T46" fmla="*/ 246 w 617"/>
                  <a:gd name="T47" fmla="*/ 7 h 617"/>
                  <a:gd name="T48" fmla="*/ 202 w 617"/>
                  <a:gd name="T49" fmla="*/ 18 h 617"/>
                  <a:gd name="T50" fmla="*/ 162 w 617"/>
                  <a:gd name="T51" fmla="*/ 37 h 617"/>
                  <a:gd name="T52" fmla="*/ 124 w 617"/>
                  <a:gd name="T53" fmla="*/ 61 h 617"/>
                  <a:gd name="T54" fmla="*/ 90 w 617"/>
                  <a:gd name="T55" fmla="*/ 91 h 617"/>
                  <a:gd name="T56" fmla="*/ 61 w 617"/>
                  <a:gd name="T57" fmla="*/ 124 h 617"/>
                  <a:gd name="T58" fmla="*/ 37 w 617"/>
                  <a:gd name="T59" fmla="*/ 161 h 617"/>
                  <a:gd name="T60" fmla="*/ 19 w 617"/>
                  <a:gd name="T61" fmla="*/ 203 h 617"/>
                  <a:gd name="T62" fmla="*/ 6 w 617"/>
                  <a:gd name="T63" fmla="*/ 247 h 617"/>
                  <a:gd name="T64" fmla="*/ 1 w 617"/>
                  <a:gd name="T65" fmla="*/ 292 h 617"/>
                  <a:gd name="T66" fmla="*/ 1 w 617"/>
                  <a:gd name="T67" fmla="*/ 324 h 617"/>
                  <a:gd name="T68" fmla="*/ 6 w 617"/>
                  <a:gd name="T69" fmla="*/ 370 h 617"/>
                  <a:gd name="T70" fmla="*/ 19 w 617"/>
                  <a:gd name="T71" fmla="*/ 415 h 617"/>
                  <a:gd name="T72" fmla="*/ 37 w 617"/>
                  <a:gd name="T73" fmla="*/ 456 h 617"/>
                  <a:gd name="T74" fmla="*/ 61 w 617"/>
                  <a:gd name="T75" fmla="*/ 493 h 617"/>
                  <a:gd name="T76" fmla="*/ 90 w 617"/>
                  <a:gd name="T77" fmla="*/ 527 h 617"/>
                  <a:gd name="T78" fmla="*/ 124 w 617"/>
                  <a:gd name="T79" fmla="*/ 556 h 617"/>
                  <a:gd name="T80" fmla="*/ 162 w 617"/>
                  <a:gd name="T81" fmla="*/ 580 h 617"/>
                  <a:gd name="T82" fmla="*/ 202 w 617"/>
                  <a:gd name="T83" fmla="*/ 599 h 617"/>
                  <a:gd name="T84" fmla="*/ 246 w 617"/>
                  <a:gd name="T85" fmla="*/ 611 h 617"/>
                  <a:gd name="T86" fmla="*/ 293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9" y="617"/>
                    </a:moveTo>
                    <a:lnTo>
                      <a:pt x="309" y="617"/>
                    </a:lnTo>
                    <a:lnTo>
                      <a:pt x="325" y="617"/>
                    </a:lnTo>
                    <a:lnTo>
                      <a:pt x="340" y="616"/>
                    </a:lnTo>
                    <a:lnTo>
                      <a:pt x="356" y="614"/>
                    </a:lnTo>
                    <a:lnTo>
                      <a:pt x="371" y="611"/>
                    </a:lnTo>
                    <a:lnTo>
                      <a:pt x="386" y="607"/>
                    </a:lnTo>
                    <a:lnTo>
                      <a:pt x="401" y="603"/>
                    </a:lnTo>
                    <a:lnTo>
                      <a:pt x="414" y="599"/>
                    </a:lnTo>
                    <a:lnTo>
                      <a:pt x="428" y="593"/>
                    </a:lnTo>
                    <a:lnTo>
                      <a:pt x="442" y="587"/>
                    </a:lnTo>
                    <a:lnTo>
                      <a:pt x="456" y="580"/>
                    </a:lnTo>
                    <a:lnTo>
                      <a:pt x="469" y="573"/>
                    </a:lnTo>
                    <a:lnTo>
                      <a:pt x="481" y="564"/>
                    </a:lnTo>
                    <a:lnTo>
                      <a:pt x="493" y="556"/>
                    </a:lnTo>
                    <a:lnTo>
                      <a:pt x="505" y="546"/>
                    </a:lnTo>
                    <a:lnTo>
                      <a:pt x="516" y="537"/>
                    </a:lnTo>
                    <a:lnTo>
                      <a:pt x="526" y="527"/>
                    </a:lnTo>
                    <a:lnTo>
                      <a:pt x="537" y="516"/>
                    </a:lnTo>
                    <a:lnTo>
                      <a:pt x="547" y="505"/>
                    </a:lnTo>
                    <a:lnTo>
                      <a:pt x="556" y="493"/>
                    </a:lnTo>
                    <a:lnTo>
                      <a:pt x="565" y="481"/>
                    </a:lnTo>
                    <a:lnTo>
                      <a:pt x="572" y="468"/>
                    </a:lnTo>
                    <a:lnTo>
                      <a:pt x="580" y="456"/>
                    </a:lnTo>
                    <a:lnTo>
                      <a:pt x="587" y="443"/>
                    </a:lnTo>
                    <a:lnTo>
                      <a:pt x="593" y="429"/>
                    </a:lnTo>
                    <a:lnTo>
                      <a:pt x="598" y="415"/>
                    </a:lnTo>
                    <a:lnTo>
                      <a:pt x="603" y="400"/>
                    </a:lnTo>
                    <a:lnTo>
                      <a:pt x="608" y="385"/>
                    </a:lnTo>
                    <a:lnTo>
                      <a:pt x="611" y="370"/>
                    </a:lnTo>
                    <a:lnTo>
                      <a:pt x="614" y="355"/>
                    </a:lnTo>
                    <a:lnTo>
                      <a:pt x="616" y="340"/>
                    </a:lnTo>
                    <a:lnTo>
                      <a:pt x="617" y="324"/>
                    </a:lnTo>
                    <a:lnTo>
                      <a:pt x="617" y="308"/>
                    </a:lnTo>
                    <a:lnTo>
                      <a:pt x="617" y="308"/>
                    </a:lnTo>
                    <a:lnTo>
                      <a:pt x="617" y="292"/>
                    </a:lnTo>
                    <a:lnTo>
                      <a:pt x="616" y="277"/>
                    </a:lnTo>
                    <a:lnTo>
                      <a:pt x="614" y="261"/>
                    </a:lnTo>
                    <a:lnTo>
                      <a:pt x="611" y="247"/>
                    </a:lnTo>
                    <a:lnTo>
                      <a:pt x="608" y="232"/>
                    </a:lnTo>
                    <a:lnTo>
                      <a:pt x="603" y="217"/>
                    </a:lnTo>
                    <a:lnTo>
                      <a:pt x="598" y="203"/>
                    </a:lnTo>
                    <a:lnTo>
                      <a:pt x="593" y="189"/>
                    </a:lnTo>
                    <a:lnTo>
                      <a:pt x="587" y="175"/>
                    </a:lnTo>
                    <a:lnTo>
                      <a:pt x="580" y="161"/>
                    </a:lnTo>
                    <a:lnTo>
                      <a:pt x="572" y="148"/>
                    </a:lnTo>
                    <a:lnTo>
                      <a:pt x="565" y="136"/>
                    </a:lnTo>
                    <a:lnTo>
                      <a:pt x="556" y="124"/>
                    </a:lnTo>
                    <a:lnTo>
                      <a:pt x="547" y="112"/>
                    </a:lnTo>
                    <a:lnTo>
                      <a:pt x="537" y="101"/>
                    </a:lnTo>
                    <a:lnTo>
                      <a:pt x="526" y="91"/>
                    </a:lnTo>
                    <a:lnTo>
                      <a:pt x="516" y="80"/>
                    </a:lnTo>
                    <a:lnTo>
                      <a:pt x="505" y="71"/>
                    </a:lnTo>
                    <a:lnTo>
                      <a:pt x="493" y="61"/>
                    </a:lnTo>
                    <a:lnTo>
                      <a:pt x="481" y="52"/>
                    </a:lnTo>
                    <a:lnTo>
                      <a:pt x="469" y="45"/>
                    </a:lnTo>
                    <a:lnTo>
                      <a:pt x="456" y="37"/>
                    </a:lnTo>
                    <a:lnTo>
                      <a:pt x="442" y="30"/>
                    </a:lnTo>
                    <a:lnTo>
                      <a:pt x="428" y="25"/>
                    </a:lnTo>
                    <a:lnTo>
                      <a:pt x="414" y="18"/>
                    </a:lnTo>
                    <a:lnTo>
                      <a:pt x="401" y="14"/>
                    </a:lnTo>
                    <a:lnTo>
                      <a:pt x="386" y="10"/>
                    </a:lnTo>
                    <a:lnTo>
                      <a:pt x="371" y="7"/>
                    </a:lnTo>
                    <a:lnTo>
                      <a:pt x="356" y="3"/>
                    </a:lnTo>
                    <a:lnTo>
                      <a:pt x="340" y="1"/>
                    </a:lnTo>
                    <a:lnTo>
                      <a:pt x="325" y="0"/>
                    </a:lnTo>
                    <a:lnTo>
                      <a:pt x="309" y="0"/>
                    </a:lnTo>
                    <a:lnTo>
                      <a:pt x="309" y="0"/>
                    </a:lnTo>
                    <a:lnTo>
                      <a:pt x="293" y="0"/>
                    </a:lnTo>
                    <a:lnTo>
                      <a:pt x="277" y="1"/>
                    </a:lnTo>
                    <a:lnTo>
                      <a:pt x="262" y="3"/>
                    </a:lnTo>
                    <a:lnTo>
                      <a:pt x="246" y="7"/>
                    </a:lnTo>
                    <a:lnTo>
                      <a:pt x="231" y="10"/>
                    </a:lnTo>
                    <a:lnTo>
                      <a:pt x="217" y="14"/>
                    </a:lnTo>
                    <a:lnTo>
                      <a:pt x="202" y="18"/>
                    </a:lnTo>
                    <a:lnTo>
                      <a:pt x="188" y="25"/>
                    </a:lnTo>
                    <a:lnTo>
                      <a:pt x="174" y="30"/>
                    </a:lnTo>
                    <a:lnTo>
                      <a:pt x="162" y="37"/>
                    </a:lnTo>
                    <a:lnTo>
                      <a:pt x="149" y="45"/>
                    </a:lnTo>
                    <a:lnTo>
                      <a:pt x="136" y="52"/>
                    </a:lnTo>
                    <a:lnTo>
                      <a:pt x="124" y="61"/>
                    </a:lnTo>
                    <a:lnTo>
                      <a:pt x="113" y="71"/>
                    </a:lnTo>
                    <a:lnTo>
                      <a:pt x="101" y="80"/>
                    </a:lnTo>
                    <a:lnTo>
                      <a:pt x="90" y="91"/>
                    </a:lnTo>
                    <a:lnTo>
                      <a:pt x="81" y="101"/>
                    </a:lnTo>
                    <a:lnTo>
                      <a:pt x="70" y="112"/>
                    </a:lnTo>
                    <a:lnTo>
                      <a:pt x="61" y="124"/>
                    </a:lnTo>
                    <a:lnTo>
                      <a:pt x="53" y="136"/>
                    </a:lnTo>
                    <a:lnTo>
                      <a:pt x="44" y="148"/>
                    </a:lnTo>
                    <a:lnTo>
                      <a:pt x="37" y="161"/>
                    </a:lnTo>
                    <a:lnTo>
                      <a:pt x="30" y="175"/>
                    </a:lnTo>
                    <a:lnTo>
                      <a:pt x="24" y="189"/>
                    </a:lnTo>
                    <a:lnTo>
                      <a:pt x="19" y="203"/>
                    </a:lnTo>
                    <a:lnTo>
                      <a:pt x="13" y="217"/>
                    </a:lnTo>
                    <a:lnTo>
                      <a:pt x="9" y="232"/>
                    </a:lnTo>
                    <a:lnTo>
                      <a:pt x="6" y="247"/>
                    </a:lnTo>
                    <a:lnTo>
                      <a:pt x="4" y="261"/>
                    </a:lnTo>
                    <a:lnTo>
                      <a:pt x="2" y="277"/>
                    </a:lnTo>
                    <a:lnTo>
                      <a:pt x="1" y="292"/>
                    </a:lnTo>
                    <a:lnTo>
                      <a:pt x="0" y="308"/>
                    </a:lnTo>
                    <a:lnTo>
                      <a:pt x="0" y="308"/>
                    </a:lnTo>
                    <a:lnTo>
                      <a:pt x="1" y="324"/>
                    </a:lnTo>
                    <a:lnTo>
                      <a:pt x="2" y="340"/>
                    </a:lnTo>
                    <a:lnTo>
                      <a:pt x="4" y="355"/>
                    </a:lnTo>
                    <a:lnTo>
                      <a:pt x="6" y="370"/>
                    </a:lnTo>
                    <a:lnTo>
                      <a:pt x="9" y="385"/>
                    </a:lnTo>
                    <a:lnTo>
                      <a:pt x="13" y="400"/>
                    </a:lnTo>
                    <a:lnTo>
                      <a:pt x="19" y="415"/>
                    </a:lnTo>
                    <a:lnTo>
                      <a:pt x="24" y="429"/>
                    </a:lnTo>
                    <a:lnTo>
                      <a:pt x="30" y="443"/>
                    </a:lnTo>
                    <a:lnTo>
                      <a:pt x="37" y="456"/>
                    </a:lnTo>
                    <a:lnTo>
                      <a:pt x="44" y="468"/>
                    </a:lnTo>
                    <a:lnTo>
                      <a:pt x="53" y="481"/>
                    </a:lnTo>
                    <a:lnTo>
                      <a:pt x="61" y="493"/>
                    </a:lnTo>
                    <a:lnTo>
                      <a:pt x="70" y="505"/>
                    </a:lnTo>
                    <a:lnTo>
                      <a:pt x="81" y="516"/>
                    </a:lnTo>
                    <a:lnTo>
                      <a:pt x="90" y="527"/>
                    </a:lnTo>
                    <a:lnTo>
                      <a:pt x="101" y="537"/>
                    </a:lnTo>
                    <a:lnTo>
                      <a:pt x="113" y="546"/>
                    </a:lnTo>
                    <a:lnTo>
                      <a:pt x="124" y="556"/>
                    </a:lnTo>
                    <a:lnTo>
                      <a:pt x="136" y="564"/>
                    </a:lnTo>
                    <a:lnTo>
                      <a:pt x="149" y="573"/>
                    </a:lnTo>
                    <a:lnTo>
                      <a:pt x="162" y="580"/>
                    </a:lnTo>
                    <a:lnTo>
                      <a:pt x="174" y="587"/>
                    </a:lnTo>
                    <a:lnTo>
                      <a:pt x="188" y="593"/>
                    </a:lnTo>
                    <a:lnTo>
                      <a:pt x="202" y="599"/>
                    </a:lnTo>
                    <a:lnTo>
                      <a:pt x="217" y="603"/>
                    </a:lnTo>
                    <a:lnTo>
                      <a:pt x="231" y="607"/>
                    </a:lnTo>
                    <a:lnTo>
                      <a:pt x="246" y="611"/>
                    </a:lnTo>
                    <a:lnTo>
                      <a:pt x="262" y="614"/>
                    </a:lnTo>
                    <a:lnTo>
                      <a:pt x="277" y="616"/>
                    </a:lnTo>
                    <a:lnTo>
                      <a:pt x="293" y="617"/>
                    </a:lnTo>
                    <a:lnTo>
                      <a:pt x="309" y="617"/>
                    </a:lnTo>
                    <a:lnTo>
                      <a:pt x="309" y="617"/>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sp>
            <p:nvSpPr>
              <p:cNvPr id="27" name="Freeform 6"/>
              <p:cNvSpPr>
                <a:spLocks/>
              </p:cNvSpPr>
              <p:nvPr/>
            </p:nvSpPr>
            <p:spPr bwMode="auto">
              <a:xfrm>
                <a:off x="2389188" y="2160588"/>
                <a:ext cx="828675" cy="1741488"/>
              </a:xfrm>
              <a:custGeom>
                <a:avLst/>
                <a:gdLst>
                  <a:gd name="T0" fmla="*/ 310 w 1567"/>
                  <a:gd name="T1" fmla="*/ 0 h 3289"/>
                  <a:gd name="T2" fmla="*/ 245 w 1567"/>
                  <a:gd name="T3" fmla="*/ 9 h 3289"/>
                  <a:gd name="T4" fmla="*/ 185 w 1567"/>
                  <a:gd name="T5" fmla="*/ 32 h 3289"/>
                  <a:gd name="T6" fmla="*/ 131 w 1567"/>
                  <a:gd name="T7" fmla="*/ 65 h 3289"/>
                  <a:gd name="T8" fmla="*/ 85 w 1567"/>
                  <a:gd name="T9" fmla="*/ 107 h 3289"/>
                  <a:gd name="T10" fmla="*/ 47 w 1567"/>
                  <a:gd name="T11" fmla="*/ 157 h 3289"/>
                  <a:gd name="T12" fmla="*/ 20 w 1567"/>
                  <a:gd name="T13" fmla="*/ 214 h 3289"/>
                  <a:gd name="T14" fmla="*/ 4 w 1567"/>
                  <a:gd name="T15" fmla="*/ 277 h 3289"/>
                  <a:gd name="T16" fmla="*/ 0 w 1567"/>
                  <a:gd name="T17" fmla="*/ 478 h 3289"/>
                  <a:gd name="T18" fmla="*/ 1 w 1567"/>
                  <a:gd name="T19" fmla="*/ 1488 h 3289"/>
                  <a:gd name="T20" fmla="*/ 16 w 1567"/>
                  <a:gd name="T21" fmla="*/ 1536 h 3289"/>
                  <a:gd name="T22" fmla="*/ 47 w 1567"/>
                  <a:gd name="T23" fmla="*/ 1574 h 3289"/>
                  <a:gd name="T24" fmla="*/ 90 w 1567"/>
                  <a:gd name="T25" fmla="*/ 1598 h 3289"/>
                  <a:gd name="T26" fmla="*/ 129 w 1567"/>
                  <a:gd name="T27" fmla="*/ 1604 h 3289"/>
                  <a:gd name="T28" fmla="*/ 179 w 1567"/>
                  <a:gd name="T29" fmla="*/ 1594 h 3289"/>
                  <a:gd name="T30" fmla="*/ 220 w 1567"/>
                  <a:gd name="T31" fmla="*/ 1566 h 3289"/>
                  <a:gd name="T32" fmla="*/ 247 w 1567"/>
                  <a:gd name="T33" fmla="*/ 1525 h 3289"/>
                  <a:gd name="T34" fmla="*/ 257 w 1567"/>
                  <a:gd name="T35" fmla="*/ 1475 h 3289"/>
                  <a:gd name="T36" fmla="*/ 370 w 1567"/>
                  <a:gd name="T37" fmla="*/ 1582 h 3289"/>
                  <a:gd name="T38" fmla="*/ 373 w 1567"/>
                  <a:gd name="T39" fmla="*/ 3149 h 3289"/>
                  <a:gd name="T40" fmla="*/ 400 w 1567"/>
                  <a:gd name="T41" fmla="*/ 3212 h 3289"/>
                  <a:gd name="T42" fmla="*/ 447 w 1567"/>
                  <a:gd name="T43" fmla="*/ 3259 h 3289"/>
                  <a:gd name="T44" fmla="*/ 510 w 1567"/>
                  <a:gd name="T45" fmla="*/ 3286 h 3289"/>
                  <a:gd name="T46" fmla="*/ 563 w 1567"/>
                  <a:gd name="T47" fmla="*/ 3288 h 3289"/>
                  <a:gd name="T48" fmla="*/ 628 w 1567"/>
                  <a:gd name="T49" fmla="*/ 3268 h 3289"/>
                  <a:gd name="T50" fmla="*/ 679 w 1567"/>
                  <a:gd name="T51" fmla="*/ 3226 h 3289"/>
                  <a:gd name="T52" fmla="*/ 712 w 1567"/>
                  <a:gd name="T53" fmla="*/ 3166 h 3289"/>
                  <a:gd name="T54" fmla="*/ 720 w 1567"/>
                  <a:gd name="T55" fmla="*/ 1582 h 3289"/>
                  <a:gd name="T56" fmla="*/ 828 w 1567"/>
                  <a:gd name="T57" fmla="*/ 3132 h 3289"/>
                  <a:gd name="T58" fmla="*/ 848 w 1567"/>
                  <a:gd name="T59" fmla="*/ 3197 h 3289"/>
                  <a:gd name="T60" fmla="*/ 891 w 1567"/>
                  <a:gd name="T61" fmla="*/ 3249 h 3289"/>
                  <a:gd name="T62" fmla="*/ 949 w 1567"/>
                  <a:gd name="T63" fmla="*/ 3281 h 3289"/>
                  <a:gd name="T64" fmla="*/ 1001 w 1567"/>
                  <a:gd name="T65" fmla="*/ 3289 h 3289"/>
                  <a:gd name="T66" fmla="*/ 1070 w 1567"/>
                  <a:gd name="T67" fmla="*/ 3275 h 3289"/>
                  <a:gd name="T68" fmla="*/ 1125 w 1567"/>
                  <a:gd name="T69" fmla="*/ 3238 h 3289"/>
                  <a:gd name="T70" fmla="*/ 1163 w 1567"/>
                  <a:gd name="T71" fmla="*/ 3182 h 3289"/>
                  <a:gd name="T72" fmla="*/ 1176 w 1567"/>
                  <a:gd name="T73" fmla="*/ 3114 h 3289"/>
                  <a:gd name="T74" fmla="*/ 1310 w 1567"/>
                  <a:gd name="T75" fmla="*/ 513 h 3289"/>
                  <a:gd name="T76" fmla="*/ 1313 w 1567"/>
                  <a:gd name="T77" fmla="*/ 1501 h 3289"/>
                  <a:gd name="T78" fmla="*/ 1332 w 1567"/>
                  <a:gd name="T79" fmla="*/ 1547 h 3289"/>
                  <a:gd name="T80" fmla="*/ 1366 w 1567"/>
                  <a:gd name="T81" fmla="*/ 1582 h 3289"/>
                  <a:gd name="T82" fmla="*/ 1413 w 1567"/>
                  <a:gd name="T83" fmla="*/ 1601 h 3289"/>
                  <a:gd name="T84" fmla="*/ 1452 w 1567"/>
                  <a:gd name="T85" fmla="*/ 1603 h 3289"/>
                  <a:gd name="T86" fmla="*/ 1500 w 1567"/>
                  <a:gd name="T87" fmla="*/ 1588 h 3289"/>
                  <a:gd name="T88" fmla="*/ 1538 w 1567"/>
                  <a:gd name="T89" fmla="*/ 1557 h 3289"/>
                  <a:gd name="T90" fmla="*/ 1562 w 1567"/>
                  <a:gd name="T91" fmla="*/ 1514 h 3289"/>
                  <a:gd name="T92" fmla="*/ 1567 w 1567"/>
                  <a:gd name="T93" fmla="*/ 513 h 3289"/>
                  <a:gd name="T94" fmla="*/ 1567 w 1567"/>
                  <a:gd name="T95" fmla="*/ 310 h 3289"/>
                  <a:gd name="T96" fmla="*/ 1557 w 1567"/>
                  <a:gd name="T97" fmla="*/ 245 h 3289"/>
                  <a:gd name="T98" fmla="*/ 1535 w 1567"/>
                  <a:gd name="T99" fmla="*/ 184 h 3289"/>
                  <a:gd name="T100" fmla="*/ 1503 w 1567"/>
                  <a:gd name="T101" fmla="*/ 131 h 3289"/>
                  <a:gd name="T102" fmla="*/ 1460 w 1567"/>
                  <a:gd name="T103" fmla="*/ 84 h 3289"/>
                  <a:gd name="T104" fmla="*/ 1410 w 1567"/>
                  <a:gd name="T105" fmla="*/ 47 h 3289"/>
                  <a:gd name="T106" fmla="*/ 1352 w 1567"/>
                  <a:gd name="T107" fmla="*/ 19 h 3289"/>
                  <a:gd name="T108" fmla="*/ 1290 w 1567"/>
                  <a:gd name="T109" fmla="*/ 3 h 3289"/>
                  <a:gd name="T110" fmla="*/ 1240 w 1567"/>
                  <a:gd name="T111" fmla="*/ 0 h 3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67" h="3289">
                    <a:moveTo>
                      <a:pt x="1240" y="0"/>
                    </a:moveTo>
                    <a:lnTo>
                      <a:pt x="327" y="0"/>
                    </a:lnTo>
                    <a:lnTo>
                      <a:pt x="327" y="0"/>
                    </a:lnTo>
                    <a:lnTo>
                      <a:pt x="310" y="0"/>
                    </a:lnTo>
                    <a:lnTo>
                      <a:pt x="293" y="1"/>
                    </a:lnTo>
                    <a:lnTo>
                      <a:pt x="277" y="3"/>
                    </a:lnTo>
                    <a:lnTo>
                      <a:pt x="261" y="6"/>
                    </a:lnTo>
                    <a:lnTo>
                      <a:pt x="245" y="9"/>
                    </a:lnTo>
                    <a:lnTo>
                      <a:pt x="229" y="15"/>
                    </a:lnTo>
                    <a:lnTo>
                      <a:pt x="214" y="19"/>
                    </a:lnTo>
                    <a:lnTo>
                      <a:pt x="199" y="25"/>
                    </a:lnTo>
                    <a:lnTo>
                      <a:pt x="185" y="32"/>
                    </a:lnTo>
                    <a:lnTo>
                      <a:pt x="171" y="39"/>
                    </a:lnTo>
                    <a:lnTo>
                      <a:pt x="158" y="47"/>
                    </a:lnTo>
                    <a:lnTo>
                      <a:pt x="144" y="55"/>
                    </a:lnTo>
                    <a:lnTo>
                      <a:pt x="131" y="65"/>
                    </a:lnTo>
                    <a:lnTo>
                      <a:pt x="119" y="75"/>
                    </a:lnTo>
                    <a:lnTo>
                      <a:pt x="106" y="84"/>
                    </a:lnTo>
                    <a:lnTo>
                      <a:pt x="96" y="96"/>
                    </a:lnTo>
                    <a:lnTo>
                      <a:pt x="85" y="107"/>
                    </a:lnTo>
                    <a:lnTo>
                      <a:pt x="74" y="118"/>
                    </a:lnTo>
                    <a:lnTo>
                      <a:pt x="65" y="131"/>
                    </a:lnTo>
                    <a:lnTo>
                      <a:pt x="55" y="144"/>
                    </a:lnTo>
                    <a:lnTo>
                      <a:pt x="47" y="157"/>
                    </a:lnTo>
                    <a:lnTo>
                      <a:pt x="39" y="171"/>
                    </a:lnTo>
                    <a:lnTo>
                      <a:pt x="32" y="184"/>
                    </a:lnTo>
                    <a:lnTo>
                      <a:pt x="25" y="199"/>
                    </a:lnTo>
                    <a:lnTo>
                      <a:pt x="20" y="214"/>
                    </a:lnTo>
                    <a:lnTo>
                      <a:pt x="15" y="229"/>
                    </a:lnTo>
                    <a:lnTo>
                      <a:pt x="10" y="245"/>
                    </a:lnTo>
                    <a:lnTo>
                      <a:pt x="6" y="261"/>
                    </a:lnTo>
                    <a:lnTo>
                      <a:pt x="4" y="277"/>
                    </a:lnTo>
                    <a:lnTo>
                      <a:pt x="2" y="293"/>
                    </a:lnTo>
                    <a:lnTo>
                      <a:pt x="0" y="310"/>
                    </a:lnTo>
                    <a:lnTo>
                      <a:pt x="0" y="326"/>
                    </a:lnTo>
                    <a:lnTo>
                      <a:pt x="0" y="478"/>
                    </a:lnTo>
                    <a:lnTo>
                      <a:pt x="0" y="513"/>
                    </a:lnTo>
                    <a:lnTo>
                      <a:pt x="0" y="1475"/>
                    </a:lnTo>
                    <a:lnTo>
                      <a:pt x="0" y="1475"/>
                    </a:lnTo>
                    <a:lnTo>
                      <a:pt x="1" y="1488"/>
                    </a:lnTo>
                    <a:lnTo>
                      <a:pt x="2" y="1501"/>
                    </a:lnTo>
                    <a:lnTo>
                      <a:pt x="5" y="1514"/>
                    </a:lnTo>
                    <a:lnTo>
                      <a:pt x="9" y="1525"/>
                    </a:lnTo>
                    <a:lnTo>
                      <a:pt x="16" y="1536"/>
                    </a:lnTo>
                    <a:lnTo>
                      <a:pt x="22" y="1547"/>
                    </a:lnTo>
                    <a:lnTo>
                      <a:pt x="30" y="1557"/>
                    </a:lnTo>
                    <a:lnTo>
                      <a:pt x="37" y="1566"/>
                    </a:lnTo>
                    <a:lnTo>
                      <a:pt x="47" y="1574"/>
                    </a:lnTo>
                    <a:lnTo>
                      <a:pt x="56" y="1582"/>
                    </a:lnTo>
                    <a:lnTo>
                      <a:pt x="67" y="1588"/>
                    </a:lnTo>
                    <a:lnTo>
                      <a:pt x="79" y="1594"/>
                    </a:lnTo>
                    <a:lnTo>
                      <a:pt x="90" y="1598"/>
                    </a:lnTo>
                    <a:lnTo>
                      <a:pt x="102" y="1601"/>
                    </a:lnTo>
                    <a:lnTo>
                      <a:pt x="115" y="1603"/>
                    </a:lnTo>
                    <a:lnTo>
                      <a:pt x="129" y="1604"/>
                    </a:lnTo>
                    <a:lnTo>
                      <a:pt x="129" y="1604"/>
                    </a:lnTo>
                    <a:lnTo>
                      <a:pt x="142" y="1603"/>
                    </a:lnTo>
                    <a:lnTo>
                      <a:pt x="155" y="1601"/>
                    </a:lnTo>
                    <a:lnTo>
                      <a:pt x="166" y="1598"/>
                    </a:lnTo>
                    <a:lnTo>
                      <a:pt x="179" y="1594"/>
                    </a:lnTo>
                    <a:lnTo>
                      <a:pt x="190" y="1588"/>
                    </a:lnTo>
                    <a:lnTo>
                      <a:pt x="200" y="1582"/>
                    </a:lnTo>
                    <a:lnTo>
                      <a:pt x="210" y="1574"/>
                    </a:lnTo>
                    <a:lnTo>
                      <a:pt x="220" y="1566"/>
                    </a:lnTo>
                    <a:lnTo>
                      <a:pt x="228" y="1557"/>
                    </a:lnTo>
                    <a:lnTo>
                      <a:pt x="236" y="1547"/>
                    </a:lnTo>
                    <a:lnTo>
                      <a:pt x="242" y="1536"/>
                    </a:lnTo>
                    <a:lnTo>
                      <a:pt x="247" y="1525"/>
                    </a:lnTo>
                    <a:lnTo>
                      <a:pt x="252" y="1514"/>
                    </a:lnTo>
                    <a:lnTo>
                      <a:pt x="255" y="1501"/>
                    </a:lnTo>
                    <a:lnTo>
                      <a:pt x="257" y="1488"/>
                    </a:lnTo>
                    <a:lnTo>
                      <a:pt x="257" y="1475"/>
                    </a:lnTo>
                    <a:lnTo>
                      <a:pt x="257" y="513"/>
                    </a:lnTo>
                    <a:lnTo>
                      <a:pt x="370" y="513"/>
                    </a:lnTo>
                    <a:lnTo>
                      <a:pt x="370" y="1521"/>
                    </a:lnTo>
                    <a:lnTo>
                      <a:pt x="370" y="1582"/>
                    </a:lnTo>
                    <a:lnTo>
                      <a:pt x="370" y="3114"/>
                    </a:lnTo>
                    <a:lnTo>
                      <a:pt x="370" y="3114"/>
                    </a:lnTo>
                    <a:lnTo>
                      <a:pt x="371" y="3132"/>
                    </a:lnTo>
                    <a:lnTo>
                      <a:pt x="373" y="3149"/>
                    </a:lnTo>
                    <a:lnTo>
                      <a:pt x="377" y="3166"/>
                    </a:lnTo>
                    <a:lnTo>
                      <a:pt x="384" y="3182"/>
                    </a:lnTo>
                    <a:lnTo>
                      <a:pt x="391" y="3197"/>
                    </a:lnTo>
                    <a:lnTo>
                      <a:pt x="400" y="3212"/>
                    </a:lnTo>
                    <a:lnTo>
                      <a:pt x="409" y="3226"/>
                    </a:lnTo>
                    <a:lnTo>
                      <a:pt x="421" y="3238"/>
                    </a:lnTo>
                    <a:lnTo>
                      <a:pt x="434" y="3249"/>
                    </a:lnTo>
                    <a:lnTo>
                      <a:pt x="447" y="3259"/>
                    </a:lnTo>
                    <a:lnTo>
                      <a:pt x="462" y="3268"/>
                    </a:lnTo>
                    <a:lnTo>
                      <a:pt x="477" y="3275"/>
                    </a:lnTo>
                    <a:lnTo>
                      <a:pt x="493" y="3281"/>
                    </a:lnTo>
                    <a:lnTo>
                      <a:pt x="510" y="3286"/>
                    </a:lnTo>
                    <a:lnTo>
                      <a:pt x="527" y="3288"/>
                    </a:lnTo>
                    <a:lnTo>
                      <a:pt x="545" y="3289"/>
                    </a:lnTo>
                    <a:lnTo>
                      <a:pt x="545" y="3289"/>
                    </a:lnTo>
                    <a:lnTo>
                      <a:pt x="563" y="3288"/>
                    </a:lnTo>
                    <a:lnTo>
                      <a:pt x="580" y="3286"/>
                    </a:lnTo>
                    <a:lnTo>
                      <a:pt x="597" y="3281"/>
                    </a:lnTo>
                    <a:lnTo>
                      <a:pt x="613" y="3275"/>
                    </a:lnTo>
                    <a:lnTo>
                      <a:pt x="628" y="3268"/>
                    </a:lnTo>
                    <a:lnTo>
                      <a:pt x="643" y="3259"/>
                    </a:lnTo>
                    <a:lnTo>
                      <a:pt x="656" y="3249"/>
                    </a:lnTo>
                    <a:lnTo>
                      <a:pt x="669" y="3238"/>
                    </a:lnTo>
                    <a:lnTo>
                      <a:pt x="679" y="3226"/>
                    </a:lnTo>
                    <a:lnTo>
                      <a:pt x="690" y="3212"/>
                    </a:lnTo>
                    <a:lnTo>
                      <a:pt x="699" y="3197"/>
                    </a:lnTo>
                    <a:lnTo>
                      <a:pt x="706" y="3182"/>
                    </a:lnTo>
                    <a:lnTo>
                      <a:pt x="712" y="3166"/>
                    </a:lnTo>
                    <a:lnTo>
                      <a:pt x="717" y="3149"/>
                    </a:lnTo>
                    <a:lnTo>
                      <a:pt x="719" y="3132"/>
                    </a:lnTo>
                    <a:lnTo>
                      <a:pt x="720" y="3114"/>
                    </a:lnTo>
                    <a:lnTo>
                      <a:pt x="720" y="1582"/>
                    </a:lnTo>
                    <a:lnTo>
                      <a:pt x="827" y="1582"/>
                    </a:lnTo>
                    <a:lnTo>
                      <a:pt x="827" y="3114"/>
                    </a:lnTo>
                    <a:lnTo>
                      <a:pt x="827" y="3114"/>
                    </a:lnTo>
                    <a:lnTo>
                      <a:pt x="828" y="3132"/>
                    </a:lnTo>
                    <a:lnTo>
                      <a:pt x="831" y="3149"/>
                    </a:lnTo>
                    <a:lnTo>
                      <a:pt x="835" y="3166"/>
                    </a:lnTo>
                    <a:lnTo>
                      <a:pt x="840" y="3182"/>
                    </a:lnTo>
                    <a:lnTo>
                      <a:pt x="848" y="3197"/>
                    </a:lnTo>
                    <a:lnTo>
                      <a:pt x="856" y="3212"/>
                    </a:lnTo>
                    <a:lnTo>
                      <a:pt x="867" y="3226"/>
                    </a:lnTo>
                    <a:lnTo>
                      <a:pt x="878" y="3238"/>
                    </a:lnTo>
                    <a:lnTo>
                      <a:pt x="891" y="3249"/>
                    </a:lnTo>
                    <a:lnTo>
                      <a:pt x="903" y="3259"/>
                    </a:lnTo>
                    <a:lnTo>
                      <a:pt x="918" y="3268"/>
                    </a:lnTo>
                    <a:lnTo>
                      <a:pt x="933" y="3275"/>
                    </a:lnTo>
                    <a:lnTo>
                      <a:pt x="949" y="3281"/>
                    </a:lnTo>
                    <a:lnTo>
                      <a:pt x="966" y="3286"/>
                    </a:lnTo>
                    <a:lnTo>
                      <a:pt x="983" y="3288"/>
                    </a:lnTo>
                    <a:lnTo>
                      <a:pt x="1001" y="3289"/>
                    </a:lnTo>
                    <a:lnTo>
                      <a:pt x="1001" y="3289"/>
                    </a:lnTo>
                    <a:lnTo>
                      <a:pt x="1020" y="3288"/>
                    </a:lnTo>
                    <a:lnTo>
                      <a:pt x="1037" y="3286"/>
                    </a:lnTo>
                    <a:lnTo>
                      <a:pt x="1054" y="3281"/>
                    </a:lnTo>
                    <a:lnTo>
                      <a:pt x="1070" y="3275"/>
                    </a:lnTo>
                    <a:lnTo>
                      <a:pt x="1085" y="3268"/>
                    </a:lnTo>
                    <a:lnTo>
                      <a:pt x="1100" y="3259"/>
                    </a:lnTo>
                    <a:lnTo>
                      <a:pt x="1112" y="3249"/>
                    </a:lnTo>
                    <a:lnTo>
                      <a:pt x="1125" y="3238"/>
                    </a:lnTo>
                    <a:lnTo>
                      <a:pt x="1137" y="3226"/>
                    </a:lnTo>
                    <a:lnTo>
                      <a:pt x="1147" y="3212"/>
                    </a:lnTo>
                    <a:lnTo>
                      <a:pt x="1155" y="3197"/>
                    </a:lnTo>
                    <a:lnTo>
                      <a:pt x="1163" y="3182"/>
                    </a:lnTo>
                    <a:lnTo>
                      <a:pt x="1169" y="3166"/>
                    </a:lnTo>
                    <a:lnTo>
                      <a:pt x="1173" y="3149"/>
                    </a:lnTo>
                    <a:lnTo>
                      <a:pt x="1175" y="3132"/>
                    </a:lnTo>
                    <a:lnTo>
                      <a:pt x="1176" y="3114"/>
                    </a:lnTo>
                    <a:lnTo>
                      <a:pt x="1176" y="1582"/>
                    </a:lnTo>
                    <a:lnTo>
                      <a:pt x="1176" y="1521"/>
                    </a:lnTo>
                    <a:lnTo>
                      <a:pt x="1176" y="513"/>
                    </a:lnTo>
                    <a:lnTo>
                      <a:pt x="1310" y="513"/>
                    </a:lnTo>
                    <a:lnTo>
                      <a:pt x="1310" y="1475"/>
                    </a:lnTo>
                    <a:lnTo>
                      <a:pt x="1310" y="1475"/>
                    </a:lnTo>
                    <a:lnTo>
                      <a:pt x="1311" y="1488"/>
                    </a:lnTo>
                    <a:lnTo>
                      <a:pt x="1313" y="1501"/>
                    </a:lnTo>
                    <a:lnTo>
                      <a:pt x="1316" y="1514"/>
                    </a:lnTo>
                    <a:lnTo>
                      <a:pt x="1320" y="1525"/>
                    </a:lnTo>
                    <a:lnTo>
                      <a:pt x="1326" y="1536"/>
                    </a:lnTo>
                    <a:lnTo>
                      <a:pt x="1332" y="1547"/>
                    </a:lnTo>
                    <a:lnTo>
                      <a:pt x="1340" y="1557"/>
                    </a:lnTo>
                    <a:lnTo>
                      <a:pt x="1348" y="1566"/>
                    </a:lnTo>
                    <a:lnTo>
                      <a:pt x="1357" y="1574"/>
                    </a:lnTo>
                    <a:lnTo>
                      <a:pt x="1366" y="1582"/>
                    </a:lnTo>
                    <a:lnTo>
                      <a:pt x="1377" y="1588"/>
                    </a:lnTo>
                    <a:lnTo>
                      <a:pt x="1389" y="1594"/>
                    </a:lnTo>
                    <a:lnTo>
                      <a:pt x="1400" y="1598"/>
                    </a:lnTo>
                    <a:lnTo>
                      <a:pt x="1413" y="1601"/>
                    </a:lnTo>
                    <a:lnTo>
                      <a:pt x="1426" y="1603"/>
                    </a:lnTo>
                    <a:lnTo>
                      <a:pt x="1439" y="1604"/>
                    </a:lnTo>
                    <a:lnTo>
                      <a:pt x="1439" y="1604"/>
                    </a:lnTo>
                    <a:lnTo>
                      <a:pt x="1452" y="1603"/>
                    </a:lnTo>
                    <a:lnTo>
                      <a:pt x="1464" y="1601"/>
                    </a:lnTo>
                    <a:lnTo>
                      <a:pt x="1477" y="1598"/>
                    </a:lnTo>
                    <a:lnTo>
                      <a:pt x="1489" y="1594"/>
                    </a:lnTo>
                    <a:lnTo>
                      <a:pt x="1500" y="1588"/>
                    </a:lnTo>
                    <a:lnTo>
                      <a:pt x="1510" y="1582"/>
                    </a:lnTo>
                    <a:lnTo>
                      <a:pt x="1521" y="1574"/>
                    </a:lnTo>
                    <a:lnTo>
                      <a:pt x="1530" y="1566"/>
                    </a:lnTo>
                    <a:lnTo>
                      <a:pt x="1538" y="1557"/>
                    </a:lnTo>
                    <a:lnTo>
                      <a:pt x="1546" y="1547"/>
                    </a:lnTo>
                    <a:lnTo>
                      <a:pt x="1552" y="1536"/>
                    </a:lnTo>
                    <a:lnTo>
                      <a:pt x="1557" y="1525"/>
                    </a:lnTo>
                    <a:lnTo>
                      <a:pt x="1562" y="1514"/>
                    </a:lnTo>
                    <a:lnTo>
                      <a:pt x="1565" y="1501"/>
                    </a:lnTo>
                    <a:lnTo>
                      <a:pt x="1567" y="1488"/>
                    </a:lnTo>
                    <a:lnTo>
                      <a:pt x="1567" y="1475"/>
                    </a:lnTo>
                    <a:lnTo>
                      <a:pt x="1567" y="513"/>
                    </a:lnTo>
                    <a:lnTo>
                      <a:pt x="1567" y="478"/>
                    </a:lnTo>
                    <a:lnTo>
                      <a:pt x="1567" y="326"/>
                    </a:lnTo>
                    <a:lnTo>
                      <a:pt x="1567" y="326"/>
                    </a:lnTo>
                    <a:lnTo>
                      <a:pt x="1567" y="310"/>
                    </a:lnTo>
                    <a:lnTo>
                      <a:pt x="1566" y="293"/>
                    </a:lnTo>
                    <a:lnTo>
                      <a:pt x="1564" y="277"/>
                    </a:lnTo>
                    <a:lnTo>
                      <a:pt x="1560" y="261"/>
                    </a:lnTo>
                    <a:lnTo>
                      <a:pt x="1557" y="245"/>
                    </a:lnTo>
                    <a:lnTo>
                      <a:pt x="1553" y="229"/>
                    </a:lnTo>
                    <a:lnTo>
                      <a:pt x="1548" y="214"/>
                    </a:lnTo>
                    <a:lnTo>
                      <a:pt x="1541" y="199"/>
                    </a:lnTo>
                    <a:lnTo>
                      <a:pt x="1535" y="184"/>
                    </a:lnTo>
                    <a:lnTo>
                      <a:pt x="1527" y="171"/>
                    </a:lnTo>
                    <a:lnTo>
                      <a:pt x="1520" y="157"/>
                    </a:lnTo>
                    <a:lnTo>
                      <a:pt x="1511" y="144"/>
                    </a:lnTo>
                    <a:lnTo>
                      <a:pt x="1503" y="131"/>
                    </a:lnTo>
                    <a:lnTo>
                      <a:pt x="1492" y="118"/>
                    </a:lnTo>
                    <a:lnTo>
                      <a:pt x="1483" y="107"/>
                    </a:lnTo>
                    <a:lnTo>
                      <a:pt x="1472" y="96"/>
                    </a:lnTo>
                    <a:lnTo>
                      <a:pt x="1460" y="84"/>
                    </a:lnTo>
                    <a:lnTo>
                      <a:pt x="1448" y="75"/>
                    </a:lnTo>
                    <a:lnTo>
                      <a:pt x="1436" y="65"/>
                    </a:lnTo>
                    <a:lnTo>
                      <a:pt x="1423" y="55"/>
                    </a:lnTo>
                    <a:lnTo>
                      <a:pt x="1410" y="47"/>
                    </a:lnTo>
                    <a:lnTo>
                      <a:pt x="1396" y="39"/>
                    </a:lnTo>
                    <a:lnTo>
                      <a:pt x="1382" y="32"/>
                    </a:lnTo>
                    <a:lnTo>
                      <a:pt x="1367" y="25"/>
                    </a:lnTo>
                    <a:lnTo>
                      <a:pt x="1352" y="19"/>
                    </a:lnTo>
                    <a:lnTo>
                      <a:pt x="1338" y="15"/>
                    </a:lnTo>
                    <a:lnTo>
                      <a:pt x="1322" y="9"/>
                    </a:lnTo>
                    <a:lnTo>
                      <a:pt x="1307" y="6"/>
                    </a:lnTo>
                    <a:lnTo>
                      <a:pt x="1290" y="3"/>
                    </a:lnTo>
                    <a:lnTo>
                      <a:pt x="1274" y="1"/>
                    </a:lnTo>
                    <a:lnTo>
                      <a:pt x="1258" y="0"/>
                    </a:lnTo>
                    <a:lnTo>
                      <a:pt x="1240" y="0"/>
                    </a:lnTo>
                    <a:lnTo>
                      <a:pt x="1240" y="0"/>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grpSp>
        <p:grpSp>
          <p:nvGrpSpPr>
            <p:cNvPr id="9" name="Group 42"/>
            <p:cNvGrpSpPr/>
            <p:nvPr/>
          </p:nvGrpSpPr>
          <p:grpSpPr>
            <a:xfrm>
              <a:off x="2743201" y="2663458"/>
              <a:ext cx="533400" cy="1352917"/>
              <a:chOff x="2389188" y="1800226"/>
              <a:chExt cx="828675" cy="2101850"/>
            </a:xfrm>
            <a:grpFill/>
            <a:effectLst>
              <a:innerShdw dist="50800" dir="5400000">
                <a:prstClr val="black">
                  <a:alpha val="20000"/>
                </a:prstClr>
              </a:innerShdw>
            </a:effectLst>
          </p:grpSpPr>
          <p:sp>
            <p:nvSpPr>
              <p:cNvPr id="24" name="Freeform 5"/>
              <p:cNvSpPr>
                <a:spLocks/>
              </p:cNvSpPr>
              <p:nvPr/>
            </p:nvSpPr>
            <p:spPr bwMode="auto">
              <a:xfrm>
                <a:off x="2640013" y="1800226"/>
                <a:ext cx="327025" cy="325438"/>
              </a:xfrm>
              <a:custGeom>
                <a:avLst/>
                <a:gdLst>
                  <a:gd name="T0" fmla="*/ 325 w 617"/>
                  <a:gd name="T1" fmla="*/ 617 h 617"/>
                  <a:gd name="T2" fmla="*/ 371 w 617"/>
                  <a:gd name="T3" fmla="*/ 611 h 617"/>
                  <a:gd name="T4" fmla="*/ 414 w 617"/>
                  <a:gd name="T5" fmla="*/ 599 h 617"/>
                  <a:gd name="T6" fmla="*/ 456 w 617"/>
                  <a:gd name="T7" fmla="*/ 580 h 617"/>
                  <a:gd name="T8" fmla="*/ 493 w 617"/>
                  <a:gd name="T9" fmla="*/ 556 h 617"/>
                  <a:gd name="T10" fmla="*/ 526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6 w 617"/>
                  <a:gd name="T33" fmla="*/ 91 h 617"/>
                  <a:gd name="T34" fmla="*/ 493 w 617"/>
                  <a:gd name="T35" fmla="*/ 61 h 617"/>
                  <a:gd name="T36" fmla="*/ 456 w 617"/>
                  <a:gd name="T37" fmla="*/ 37 h 617"/>
                  <a:gd name="T38" fmla="*/ 414 w 617"/>
                  <a:gd name="T39" fmla="*/ 18 h 617"/>
                  <a:gd name="T40" fmla="*/ 371 w 617"/>
                  <a:gd name="T41" fmla="*/ 7 h 617"/>
                  <a:gd name="T42" fmla="*/ 325 w 617"/>
                  <a:gd name="T43" fmla="*/ 0 h 617"/>
                  <a:gd name="T44" fmla="*/ 293 w 617"/>
                  <a:gd name="T45" fmla="*/ 0 h 617"/>
                  <a:gd name="T46" fmla="*/ 246 w 617"/>
                  <a:gd name="T47" fmla="*/ 7 h 617"/>
                  <a:gd name="T48" fmla="*/ 202 w 617"/>
                  <a:gd name="T49" fmla="*/ 18 h 617"/>
                  <a:gd name="T50" fmla="*/ 162 w 617"/>
                  <a:gd name="T51" fmla="*/ 37 h 617"/>
                  <a:gd name="T52" fmla="*/ 124 w 617"/>
                  <a:gd name="T53" fmla="*/ 61 h 617"/>
                  <a:gd name="T54" fmla="*/ 90 w 617"/>
                  <a:gd name="T55" fmla="*/ 91 h 617"/>
                  <a:gd name="T56" fmla="*/ 61 w 617"/>
                  <a:gd name="T57" fmla="*/ 124 h 617"/>
                  <a:gd name="T58" fmla="*/ 37 w 617"/>
                  <a:gd name="T59" fmla="*/ 161 h 617"/>
                  <a:gd name="T60" fmla="*/ 19 w 617"/>
                  <a:gd name="T61" fmla="*/ 203 h 617"/>
                  <a:gd name="T62" fmla="*/ 6 w 617"/>
                  <a:gd name="T63" fmla="*/ 247 h 617"/>
                  <a:gd name="T64" fmla="*/ 1 w 617"/>
                  <a:gd name="T65" fmla="*/ 292 h 617"/>
                  <a:gd name="T66" fmla="*/ 1 w 617"/>
                  <a:gd name="T67" fmla="*/ 324 h 617"/>
                  <a:gd name="T68" fmla="*/ 6 w 617"/>
                  <a:gd name="T69" fmla="*/ 370 h 617"/>
                  <a:gd name="T70" fmla="*/ 19 w 617"/>
                  <a:gd name="T71" fmla="*/ 415 h 617"/>
                  <a:gd name="T72" fmla="*/ 37 w 617"/>
                  <a:gd name="T73" fmla="*/ 456 h 617"/>
                  <a:gd name="T74" fmla="*/ 61 w 617"/>
                  <a:gd name="T75" fmla="*/ 493 h 617"/>
                  <a:gd name="T76" fmla="*/ 90 w 617"/>
                  <a:gd name="T77" fmla="*/ 527 h 617"/>
                  <a:gd name="T78" fmla="*/ 124 w 617"/>
                  <a:gd name="T79" fmla="*/ 556 h 617"/>
                  <a:gd name="T80" fmla="*/ 162 w 617"/>
                  <a:gd name="T81" fmla="*/ 580 h 617"/>
                  <a:gd name="T82" fmla="*/ 202 w 617"/>
                  <a:gd name="T83" fmla="*/ 599 h 617"/>
                  <a:gd name="T84" fmla="*/ 246 w 617"/>
                  <a:gd name="T85" fmla="*/ 611 h 617"/>
                  <a:gd name="T86" fmla="*/ 293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9" y="617"/>
                    </a:moveTo>
                    <a:lnTo>
                      <a:pt x="309" y="617"/>
                    </a:lnTo>
                    <a:lnTo>
                      <a:pt x="325" y="617"/>
                    </a:lnTo>
                    <a:lnTo>
                      <a:pt x="340" y="616"/>
                    </a:lnTo>
                    <a:lnTo>
                      <a:pt x="356" y="614"/>
                    </a:lnTo>
                    <a:lnTo>
                      <a:pt x="371" y="611"/>
                    </a:lnTo>
                    <a:lnTo>
                      <a:pt x="386" y="607"/>
                    </a:lnTo>
                    <a:lnTo>
                      <a:pt x="401" y="603"/>
                    </a:lnTo>
                    <a:lnTo>
                      <a:pt x="414" y="599"/>
                    </a:lnTo>
                    <a:lnTo>
                      <a:pt x="428" y="593"/>
                    </a:lnTo>
                    <a:lnTo>
                      <a:pt x="442" y="587"/>
                    </a:lnTo>
                    <a:lnTo>
                      <a:pt x="456" y="580"/>
                    </a:lnTo>
                    <a:lnTo>
                      <a:pt x="469" y="573"/>
                    </a:lnTo>
                    <a:lnTo>
                      <a:pt x="481" y="564"/>
                    </a:lnTo>
                    <a:lnTo>
                      <a:pt x="493" y="556"/>
                    </a:lnTo>
                    <a:lnTo>
                      <a:pt x="505" y="546"/>
                    </a:lnTo>
                    <a:lnTo>
                      <a:pt x="516" y="537"/>
                    </a:lnTo>
                    <a:lnTo>
                      <a:pt x="526" y="527"/>
                    </a:lnTo>
                    <a:lnTo>
                      <a:pt x="537" y="516"/>
                    </a:lnTo>
                    <a:lnTo>
                      <a:pt x="547" y="505"/>
                    </a:lnTo>
                    <a:lnTo>
                      <a:pt x="556" y="493"/>
                    </a:lnTo>
                    <a:lnTo>
                      <a:pt x="565" y="481"/>
                    </a:lnTo>
                    <a:lnTo>
                      <a:pt x="572" y="468"/>
                    </a:lnTo>
                    <a:lnTo>
                      <a:pt x="580" y="456"/>
                    </a:lnTo>
                    <a:lnTo>
                      <a:pt x="587" y="443"/>
                    </a:lnTo>
                    <a:lnTo>
                      <a:pt x="593" y="429"/>
                    </a:lnTo>
                    <a:lnTo>
                      <a:pt x="598" y="415"/>
                    </a:lnTo>
                    <a:lnTo>
                      <a:pt x="603" y="400"/>
                    </a:lnTo>
                    <a:lnTo>
                      <a:pt x="608" y="385"/>
                    </a:lnTo>
                    <a:lnTo>
                      <a:pt x="611" y="370"/>
                    </a:lnTo>
                    <a:lnTo>
                      <a:pt x="614" y="355"/>
                    </a:lnTo>
                    <a:lnTo>
                      <a:pt x="616" y="340"/>
                    </a:lnTo>
                    <a:lnTo>
                      <a:pt x="617" y="324"/>
                    </a:lnTo>
                    <a:lnTo>
                      <a:pt x="617" y="308"/>
                    </a:lnTo>
                    <a:lnTo>
                      <a:pt x="617" y="308"/>
                    </a:lnTo>
                    <a:lnTo>
                      <a:pt x="617" y="292"/>
                    </a:lnTo>
                    <a:lnTo>
                      <a:pt x="616" y="277"/>
                    </a:lnTo>
                    <a:lnTo>
                      <a:pt x="614" y="261"/>
                    </a:lnTo>
                    <a:lnTo>
                      <a:pt x="611" y="247"/>
                    </a:lnTo>
                    <a:lnTo>
                      <a:pt x="608" y="232"/>
                    </a:lnTo>
                    <a:lnTo>
                      <a:pt x="603" y="217"/>
                    </a:lnTo>
                    <a:lnTo>
                      <a:pt x="598" y="203"/>
                    </a:lnTo>
                    <a:lnTo>
                      <a:pt x="593" y="189"/>
                    </a:lnTo>
                    <a:lnTo>
                      <a:pt x="587" y="175"/>
                    </a:lnTo>
                    <a:lnTo>
                      <a:pt x="580" y="161"/>
                    </a:lnTo>
                    <a:lnTo>
                      <a:pt x="572" y="148"/>
                    </a:lnTo>
                    <a:lnTo>
                      <a:pt x="565" y="136"/>
                    </a:lnTo>
                    <a:lnTo>
                      <a:pt x="556" y="124"/>
                    </a:lnTo>
                    <a:lnTo>
                      <a:pt x="547" y="112"/>
                    </a:lnTo>
                    <a:lnTo>
                      <a:pt x="537" y="101"/>
                    </a:lnTo>
                    <a:lnTo>
                      <a:pt x="526" y="91"/>
                    </a:lnTo>
                    <a:lnTo>
                      <a:pt x="516" y="80"/>
                    </a:lnTo>
                    <a:lnTo>
                      <a:pt x="505" y="71"/>
                    </a:lnTo>
                    <a:lnTo>
                      <a:pt x="493" y="61"/>
                    </a:lnTo>
                    <a:lnTo>
                      <a:pt x="481" y="52"/>
                    </a:lnTo>
                    <a:lnTo>
                      <a:pt x="469" y="45"/>
                    </a:lnTo>
                    <a:lnTo>
                      <a:pt x="456" y="37"/>
                    </a:lnTo>
                    <a:lnTo>
                      <a:pt x="442" y="30"/>
                    </a:lnTo>
                    <a:lnTo>
                      <a:pt x="428" y="25"/>
                    </a:lnTo>
                    <a:lnTo>
                      <a:pt x="414" y="18"/>
                    </a:lnTo>
                    <a:lnTo>
                      <a:pt x="401" y="14"/>
                    </a:lnTo>
                    <a:lnTo>
                      <a:pt x="386" y="10"/>
                    </a:lnTo>
                    <a:lnTo>
                      <a:pt x="371" y="7"/>
                    </a:lnTo>
                    <a:lnTo>
                      <a:pt x="356" y="3"/>
                    </a:lnTo>
                    <a:lnTo>
                      <a:pt x="340" y="1"/>
                    </a:lnTo>
                    <a:lnTo>
                      <a:pt x="325" y="0"/>
                    </a:lnTo>
                    <a:lnTo>
                      <a:pt x="309" y="0"/>
                    </a:lnTo>
                    <a:lnTo>
                      <a:pt x="309" y="0"/>
                    </a:lnTo>
                    <a:lnTo>
                      <a:pt x="293" y="0"/>
                    </a:lnTo>
                    <a:lnTo>
                      <a:pt x="277" y="1"/>
                    </a:lnTo>
                    <a:lnTo>
                      <a:pt x="262" y="3"/>
                    </a:lnTo>
                    <a:lnTo>
                      <a:pt x="246" y="7"/>
                    </a:lnTo>
                    <a:lnTo>
                      <a:pt x="231" y="10"/>
                    </a:lnTo>
                    <a:lnTo>
                      <a:pt x="217" y="14"/>
                    </a:lnTo>
                    <a:lnTo>
                      <a:pt x="202" y="18"/>
                    </a:lnTo>
                    <a:lnTo>
                      <a:pt x="188" y="25"/>
                    </a:lnTo>
                    <a:lnTo>
                      <a:pt x="174" y="30"/>
                    </a:lnTo>
                    <a:lnTo>
                      <a:pt x="162" y="37"/>
                    </a:lnTo>
                    <a:lnTo>
                      <a:pt x="149" y="45"/>
                    </a:lnTo>
                    <a:lnTo>
                      <a:pt x="136" y="52"/>
                    </a:lnTo>
                    <a:lnTo>
                      <a:pt x="124" y="61"/>
                    </a:lnTo>
                    <a:lnTo>
                      <a:pt x="113" y="71"/>
                    </a:lnTo>
                    <a:lnTo>
                      <a:pt x="101" y="80"/>
                    </a:lnTo>
                    <a:lnTo>
                      <a:pt x="90" y="91"/>
                    </a:lnTo>
                    <a:lnTo>
                      <a:pt x="81" y="101"/>
                    </a:lnTo>
                    <a:lnTo>
                      <a:pt x="70" y="112"/>
                    </a:lnTo>
                    <a:lnTo>
                      <a:pt x="61" y="124"/>
                    </a:lnTo>
                    <a:lnTo>
                      <a:pt x="53" y="136"/>
                    </a:lnTo>
                    <a:lnTo>
                      <a:pt x="44" y="148"/>
                    </a:lnTo>
                    <a:lnTo>
                      <a:pt x="37" y="161"/>
                    </a:lnTo>
                    <a:lnTo>
                      <a:pt x="30" y="175"/>
                    </a:lnTo>
                    <a:lnTo>
                      <a:pt x="24" y="189"/>
                    </a:lnTo>
                    <a:lnTo>
                      <a:pt x="19" y="203"/>
                    </a:lnTo>
                    <a:lnTo>
                      <a:pt x="13" y="217"/>
                    </a:lnTo>
                    <a:lnTo>
                      <a:pt x="9" y="232"/>
                    </a:lnTo>
                    <a:lnTo>
                      <a:pt x="6" y="247"/>
                    </a:lnTo>
                    <a:lnTo>
                      <a:pt x="4" y="261"/>
                    </a:lnTo>
                    <a:lnTo>
                      <a:pt x="2" y="277"/>
                    </a:lnTo>
                    <a:lnTo>
                      <a:pt x="1" y="292"/>
                    </a:lnTo>
                    <a:lnTo>
                      <a:pt x="0" y="308"/>
                    </a:lnTo>
                    <a:lnTo>
                      <a:pt x="0" y="308"/>
                    </a:lnTo>
                    <a:lnTo>
                      <a:pt x="1" y="324"/>
                    </a:lnTo>
                    <a:lnTo>
                      <a:pt x="2" y="340"/>
                    </a:lnTo>
                    <a:lnTo>
                      <a:pt x="4" y="355"/>
                    </a:lnTo>
                    <a:lnTo>
                      <a:pt x="6" y="370"/>
                    </a:lnTo>
                    <a:lnTo>
                      <a:pt x="9" y="385"/>
                    </a:lnTo>
                    <a:lnTo>
                      <a:pt x="13" y="400"/>
                    </a:lnTo>
                    <a:lnTo>
                      <a:pt x="19" y="415"/>
                    </a:lnTo>
                    <a:lnTo>
                      <a:pt x="24" y="429"/>
                    </a:lnTo>
                    <a:lnTo>
                      <a:pt x="30" y="443"/>
                    </a:lnTo>
                    <a:lnTo>
                      <a:pt x="37" y="456"/>
                    </a:lnTo>
                    <a:lnTo>
                      <a:pt x="44" y="468"/>
                    </a:lnTo>
                    <a:lnTo>
                      <a:pt x="53" y="481"/>
                    </a:lnTo>
                    <a:lnTo>
                      <a:pt x="61" y="493"/>
                    </a:lnTo>
                    <a:lnTo>
                      <a:pt x="70" y="505"/>
                    </a:lnTo>
                    <a:lnTo>
                      <a:pt x="81" y="516"/>
                    </a:lnTo>
                    <a:lnTo>
                      <a:pt x="90" y="527"/>
                    </a:lnTo>
                    <a:lnTo>
                      <a:pt x="101" y="537"/>
                    </a:lnTo>
                    <a:lnTo>
                      <a:pt x="113" y="546"/>
                    </a:lnTo>
                    <a:lnTo>
                      <a:pt x="124" y="556"/>
                    </a:lnTo>
                    <a:lnTo>
                      <a:pt x="136" y="564"/>
                    </a:lnTo>
                    <a:lnTo>
                      <a:pt x="149" y="573"/>
                    </a:lnTo>
                    <a:lnTo>
                      <a:pt x="162" y="580"/>
                    </a:lnTo>
                    <a:lnTo>
                      <a:pt x="174" y="587"/>
                    </a:lnTo>
                    <a:lnTo>
                      <a:pt x="188" y="593"/>
                    </a:lnTo>
                    <a:lnTo>
                      <a:pt x="202" y="599"/>
                    </a:lnTo>
                    <a:lnTo>
                      <a:pt x="217" y="603"/>
                    </a:lnTo>
                    <a:lnTo>
                      <a:pt x="231" y="607"/>
                    </a:lnTo>
                    <a:lnTo>
                      <a:pt x="246" y="611"/>
                    </a:lnTo>
                    <a:lnTo>
                      <a:pt x="262" y="614"/>
                    </a:lnTo>
                    <a:lnTo>
                      <a:pt x="277" y="616"/>
                    </a:lnTo>
                    <a:lnTo>
                      <a:pt x="293" y="617"/>
                    </a:lnTo>
                    <a:lnTo>
                      <a:pt x="309" y="617"/>
                    </a:lnTo>
                    <a:lnTo>
                      <a:pt x="309" y="617"/>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sp>
            <p:nvSpPr>
              <p:cNvPr id="25" name="Freeform 6"/>
              <p:cNvSpPr>
                <a:spLocks/>
              </p:cNvSpPr>
              <p:nvPr/>
            </p:nvSpPr>
            <p:spPr bwMode="auto">
              <a:xfrm>
                <a:off x="2389188" y="2160588"/>
                <a:ext cx="828675" cy="1741488"/>
              </a:xfrm>
              <a:custGeom>
                <a:avLst/>
                <a:gdLst>
                  <a:gd name="T0" fmla="*/ 310 w 1567"/>
                  <a:gd name="T1" fmla="*/ 0 h 3289"/>
                  <a:gd name="T2" fmla="*/ 245 w 1567"/>
                  <a:gd name="T3" fmla="*/ 9 h 3289"/>
                  <a:gd name="T4" fmla="*/ 185 w 1567"/>
                  <a:gd name="T5" fmla="*/ 32 h 3289"/>
                  <a:gd name="T6" fmla="*/ 131 w 1567"/>
                  <a:gd name="T7" fmla="*/ 65 h 3289"/>
                  <a:gd name="T8" fmla="*/ 85 w 1567"/>
                  <a:gd name="T9" fmla="*/ 107 h 3289"/>
                  <a:gd name="T10" fmla="*/ 47 w 1567"/>
                  <a:gd name="T11" fmla="*/ 157 h 3289"/>
                  <a:gd name="T12" fmla="*/ 20 w 1567"/>
                  <a:gd name="T13" fmla="*/ 214 h 3289"/>
                  <a:gd name="T14" fmla="*/ 4 w 1567"/>
                  <a:gd name="T15" fmla="*/ 277 h 3289"/>
                  <a:gd name="T16" fmla="*/ 0 w 1567"/>
                  <a:gd name="T17" fmla="*/ 478 h 3289"/>
                  <a:gd name="T18" fmla="*/ 1 w 1567"/>
                  <a:gd name="T19" fmla="*/ 1488 h 3289"/>
                  <a:gd name="T20" fmla="*/ 16 w 1567"/>
                  <a:gd name="T21" fmla="*/ 1536 h 3289"/>
                  <a:gd name="T22" fmla="*/ 47 w 1567"/>
                  <a:gd name="T23" fmla="*/ 1574 h 3289"/>
                  <a:gd name="T24" fmla="*/ 90 w 1567"/>
                  <a:gd name="T25" fmla="*/ 1598 h 3289"/>
                  <a:gd name="T26" fmla="*/ 129 w 1567"/>
                  <a:gd name="T27" fmla="*/ 1604 h 3289"/>
                  <a:gd name="T28" fmla="*/ 179 w 1567"/>
                  <a:gd name="T29" fmla="*/ 1594 h 3289"/>
                  <a:gd name="T30" fmla="*/ 220 w 1567"/>
                  <a:gd name="T31" fmla="*/ 1566 h 3289"/>
                  <a:gd name="T32" fmla="*/ 247 w 1567"/>
                  <a:gd name="T33" fmla="*/ 1525 h 3289"/>
                  <a:gd name="T34" fmla="*/ 257 w 1567"/>
                  <a:gd name="T35" fmla="*/ 1475 h 3289"/>
                  <a:gd name="T36" fmla="*/ 370 w 1567"/>
                  <a:gd name="T37" fmla="*/ 1582 h 3289"/>
                  <a:gd name="T38" fmla="*/ 373 w 1567"/>
                  <a:gd name="T39" fmla="*/ 3149 h 3289"/>
                  <a:gd name="T40" fmla="*/ 400 w 1567"/>
                  <a:gd name="T41" fmla="*/ 3212 h 3289"/>
                  <a:gd name="T42" fmla="*/ 447 w 1567"/>
                  <a:gd name="T43" fmla="*/ 3259 h 3289"/>
                  <a:gd name="T44" fmla="*/ 510 w 1567"/>
                  <a:gd name="T45" fmla="*/ 3286 h 3289"/>
                  <a:gd name="T46" fmla="*/ 563 w 1567"/>
                  <a:gd name="T47" fmla="*/ 3288 h 3289"/>
                  <a:gd name="T48" fmla="*/ 628 w 1567"/>
                  <a:gd name="T49" fmla="*/ 3268 h 3289"/>
                  <a:gd name="T50" fmla="*/ 679 w 1567"/>
                  <a:gd name="T51" fmla="*/ 3226 h 3289"/>
                  <a:gd name="T52" fmla="*/ 712 w 1567"/>
                  <a:gd name="T53" fmla="*/ 3166 h 3289"/>
                  <a:gd name="T54" fmla="*/ 720 w 1567"/>
                  <a:gd name="T55" fmla="*/ 1582 h 3289"/>
                  <a:gd name="T56" fmla="*/ 828 w 1567"/>
                  <a:gd name="T57" fmla="*/ 3132 h 3289"/>
                  <a:gd name="T58" fmla="*/ 848 w 1567"/>
                  <a:gd name="T59" fmla="*/ 3197 h 3289"/>
                  <a:gd name="T60" fmla="*/ 891 w 1567"/>
                  <a:gd name="T61" fmla="*/ 3249 h 3289"/>
                  <a:gd name="T62" fmla="*/ 949 w 1567"/>
                  <a:gd name="T63" fmla="*/ 3281 h 3289"/>
                  <a:gd name="T64" fmla="*/ 1001 w 1567"/>
                  <a:gd name="T65" fmla="*/ 3289 h 3289"/>
                  <a:gd name="T66" fmla="*/ 1070 w 1567"/>
                  <a:gd name="T67" fmla="*/ 3275 h 3289"/>
                  <a:gd name="T68" fmla="*/ 1125 w 1567"/>
                  <a:gd name="T69" fmla="*/ 3238 h 3289"/>
                  <a:gd name="T70" fmla="*/ 1163 w 1567"/>
                  <a:gd name="T71" fmla="*/ 3182 h 3289"/>
                  <a:gd name="T72" fmla="*/ 1176 w 1567"/>
                  <a:gd name="T73" fmla="*/ 3114 h 3289"/>
                  <a:gd name="T74" fmla="*/ 1310 w 1567"/>
                  <a:gd name="T75" fmla="*/ 513 h 3289"/>
                  <a:gd name="T76" fmla="*/ 1313 w 1567"/>
                  <a:gd name="T77" fmla="*/ 1501 h 3289"/>
                  <a:gd name="T78" fmla="*/ 1332 w 1567"/>
                  <a:gd name="T79" fmla="*/ 1547 h 3289"/>
                  <a:gd name="T80" fmla="*/ 1366 w 1567"/>
                  <a:gd name="T81" fmla="*/ 1582 h 3289"/>
                  <a:gd name="T82" fmla="*/ 1413 w 1567"/>
                  <a:gd name="T83" fmla="*/ 1601 h 3289"/>
                  <a:gd name="T84" fmla="*/ 1452 w 1567"/>
                  <a:gd name="T85" fmla="*/ 1603 h 3289"/>
                  <a:gd name="T86" fmla="*/ 1500 w 1567"/>
                  <a:gd name="T87" fmla="*/ 1588 h 3289"/>
                  <a:gd name="T88" fmla="*/ 1538 w 1567"/>
                  <a:gd name="T89" fmla="*/ 1557 h 3289"/>
                  <a:gd name="T90" fmla="*/ 1562 w 1567"/>
                  <a:gd name="T91" fmla="*/ 1514 h 3289"/>
                  <a:gd name="T92" fmla="*/ 1567 w 1567"/>
                  <a:gd name="T93" fmla="*/ 513 h 3289"/>
                  <a:gd name="T94" fmla="*/ 1567 w 1567"/>
                  <a:gd name="T95" fmla="*/ 310 h 3289"/>
                  <a:gd name="T96" fmla="*/ 1557 w 1567"/>
                  <a:gd name="T97" fmla="*/ 245 h 3289"/>
                  <a:gd name="T98" fmla="*/ 1535 w 1567"/>
                  <a:gd name="T99" fmla="*/ 184 h 3289"/>
                  <a:gd name="T100" fmla="*/ 1503 w 1567"/>
                  <a:gd name="T101" fmla="*/ 131 h 3289"/>
                  <a:gd name="T102" fmla="*/ 1460 w 1567"/>
                  <a:gd name="T103" fmla="*/ 84 h 3289"/>
                  <a:gd name="T104" fmla="*/ 1410 w 1567"/>
                  <a:gd name="T105" fmla="*/ 47 h 3289"/>
                  <a:gd name="T106" fmla="*/ 1352 w 1567"/>
                  <a:gd name="T107" fmla="*/ 19 h 3289"/>
                  <a:gd name="T108" fmla="*/ 1290 w 1567"/>
                  <a:gd name="T109" fmla="*/ 3 h 3289"/>
                  <a:gd name="T110" fmla="*/ 1240 w 1567"/>
                  <a:gd name="T111" fmla="*/ 0 h 3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67" h="3289">
                    <a:moveTo>
                      <a:pt x="1240" y="0"/>
                    </a:moveTo>
                    <a:lnTo>
                      <a:pt x="327" y="0"/>
                    </a:lnTo>
                    <a:lnTo>
                      <a:pt x="327" y="0"/>
                    </a:lnTo>
                    <a:lnTo>
                      <a:pt x="310" y="0"/>
                    </a:lnTo>
                    <a:lnTo>
                      <a:pt x="293" y="1"/>
                    </a:lnTo>
                    <a:lnTo>
                      <a:pt x="277" y="3"/>
                    </a:lnTo>
                    <a:lnTo>
                      <a:pt x="261" y="6"/>
                    </a:lnTo>
                    <a:lnTo>
                      <a:pt x="245" y="9"/>
                    </a:lnTo>
                    <a:lnTo>
                      <a:pt x="229" y="15"/>
                    </a:lnTo>
                    <a:lnTo>
                      <a:pt x="214" y="19"/>
                    </a:lnTo>
                    <a:lnTo>
                      <a:pt x="199" y="25"/>
                    </a:lnTo>
                    <a:lnTo>
                      <a:pt x="185" y="32"/>
                    </a:lnTo>
                    <a:lnTo>
                      <a:pt x="171" y="39"/>
                    </a:lnTo>
                    <a:lnTo>
                      <a:pt x="158" y="47"/>
                    </a:lnTo>
                    <a:lnTo>
                      <a:pt x="144" y="55"/>
                    </a:lnTo>
                    <a:lnTo>
                      <a:pt x="131" y="65"/>
                    </a:lnTo>
                    <a:lnTo>
                      <a:pt x="119" y="75"/>
                    </a:lnTo>
                    <a:lnTo>
                      <a:pt x="106" y="84"/>
                    </a:lnTo>
                    <a:lnTo>
                      <a:pt x="96" y="96"/>
                    </a:lnTo>
                    <a:lnTo>
                      <a:pt x="85" y="107"/>
                    </a:lnTo>
                    <a:lnTo>
                      <a:pt x="74" y="118"/>
                    </a:lnTo>
                    <a:lnTo>
                      <a:pt x="65" y="131"/>
                    </a:lnTo>
                    <a:lnTo>
                      <a:pt x="55" y="144"/>
                    </a:lnTo>
                    <a:lnTo>
                      <a:pt x="47" y="157"/>
                    </a:lnTo>
                    <a:lnTo>
                      <a:pt x="39" y="171"/>
                    </a:lnTo>
                    <a:lnTo>
                      <a:pt x="32" y="184"/>
                    </a:lnTo>
                    <a:lnTo>
                      <a:pt x="25" y="199"/>
                    </a:lnTo>
                    <a:lnTo>
                      <a:pt x="20" y="214"/>
                    </a:lnTo>
                    <a:lnTo>
                      <a:pt x="15" y="229"/>
                    </a:lnTo>
                    <a:lnTo>
                      <a:pt x="10" y="245"/>
                    </a:lnTo>
                    <a:lnTo>
                      <a:pt x="6" y="261"/>
                    </a:lnTo>
                    <a:lnTo>
                      <a:pt x="4" y="277"/>
                    </a:lnTo>
                    <a:lnTo>
                      <a:pt x="2" y="293"/>
                    </a:lnTo>
                    <a:lnTo>
                      <a:pt x="0" y="310"/>
                    </a:lnTo>
                    <a:lnTo>
                      <a:pt x="0" y="326"/>
                    </a:lnTo>
                    <a:lnTo>
                      <a:pt x="0" y="478"/>
                    </a:lnTo>
                    <a:lnTo>
                      <a:pt x="0" y="513"/>
                    </a:lnTo>
                    <a:lnTo>
                      <a:pt x="0" y="1475"/>
                    </a:lnTo>
                    <a:lnTo>
                      <a:pt x="0" y="1475"/>
                    </a:lnTo>
                    <a:lnTo>
                      <a:pt x="1" y="1488"/>
                    </a:lnTo>
                    <a:lnTo>
                      <a:pt x="2" y="1501"/>
                    </a:lnTo>
                    <a:lnTo>
                      <a:pt x="5" y="1514"/>
                    </a:lnTo>
                    <a:lnTo>
                      <a:pt x="9" y="1525"/>
                    </a:lnTo>
                    <a:lnTo>
                      <a:pt x="16" y="1536"/>
                    </a:lnTo>
                    <a:lnTo>
                      <a:pt x="22" y="1547"/>
                    </a:lnTo>
                    <a:lnTo>
                      <a:pt x="30" y="1557"/>
                    </a:lnTo>
                    <a:lnTo>
                      <a:pt x="37" y="1566"/>
                    </a:lnTo>
                    <a:lnTo>
                      <a:pt x="47" y="1574"/>
                    </a:lnTo>
                    <a:lnTo>
                      <a:pt x="56" y="1582"/>
                    </a:lnTo>
                    <a:lnTo>
                      <a:pt x="67" y="1588"/>
                    </a:lnTo>
                    <a:lnTo>
                      <a:pt x="79" y="1594"/>
                    </a:lnTo>
                    <a:lnTo>
                      <a:pt x="90" y="1598"/>
                    </a:lnTo>
                    <a:lnTo>
                      <a:pt x="102" y="1601"/>
                    </a:lnTo>
                    <a:lnTo>
                      <a:pt x="115" y="1603"/>
                    </a:lnTo>
                    <a:lnTo>
                      <a:pt x="129" y="1604"/>
                    </a:lnTo>
                    <a:lnTo>
                      <a:pt x="129" y="1604"/>
                    </a:lnTo>
                    <a:lnTo>
                      <a:pt x="142" y="1603"/>
                    </a:lnTo>
                    <a:lnTo>
                      <a:pt x="155" y="1601"/>
                    </a:lnTo>
                    <a:lnTo>
                      <a:pt x="166" y="1598"/>
                    </a:lnTo>
                    <a:lnTo>
                      <a:pt x="179" y="1594"/>
                    </a:lnTo>
                    <a:lnTo>
                      <a:pt x="190" y="1588"/>
                    </a:lnTo>
                    <a:lnTo>
                      <a:pt x="200" y="1582"/>
                    </a:lnTo>
                    <a:lnTo>
                      <a:pt x="210" y="1574"/>
                    </a:lnTo>
                    <a:lnTo>
                      <a:pt x="220" y="1566"/>
                    </a:lnTo>
                    <a:lnTo>
                      <a:pt x="228" y="1557"/>
                    </a:lnTo>
                    <a:lnTo>
                      <a:pt x="236" y="1547"/>
                    </a:lnTo>
                    <a:lnTo>
                      <a:pt x="242" y="1536"/>
                    </a:lnTo>
                    <a:lnTo>
                      <a:pt x="247" y="1525"/>
                    </a:lnTo>
                    <a:lnTo>
                      <a:pt x="252" y="1514"/>
                    </a:lnTo>
                    <a:lnTo>
                      <a:pt x="255" y="1501"/>
                    </a:lnTo>
                    <a:lnTo>
                      <a:pt x="257" y="1488"/>
                    </a:lnTo>
                    <a:lnTo>
                      <a:pt x="257" y="1475"/>
                    </a:lnTo>
                    <a:lnTo>
                      <a:pt x="257" y="513"/>
                    </a:lnTo>
                    <a:lnTo>
                      <a:pt x="370" y="513"/>
                    </a:lnTo>
                    <a:lnTo>
                      <a:pt x="370" y="1521"/>
                    </a:lnTo>
                    <a:lnTo>
                      <a:pt x="370" y="1582"/>
                    </a:lnTo>
                    <a:lnTo>
                      <a:pt x="370" y="3114"/>
                    </a:lnTo>
                    <a:lnTo>
                      <a:pt x="370" y="3114"/>
                    </a:lnTo>
                    <a:lnTo>
                      <a:pt x="371" y="3132"/>
                    </a:lnTo>
                    <a:lnTo>
                      <a:pt x="373" y="3149"/>
                    </a:lnTo>
                    <a:lnTo>
                      <a:pt x="377" y="3166"/>
                    </a:lnTo>
                    <a:lnTo>
                      <a:pt x="384" y="3182"/>
                    </a:lnTo>
                    <a:lnTo>
                      <a:pt x="391" y="3197"/>
                    </a:lnTo>
                    <a:lnTo>
                      <a:pt x="400" y="3212"/>
                    </a:lnTo>
                    <a:lnTo>
                      <a:pt x="409" y="3226"/>
                    </a:lnTo>
                    <a:lnTo>
                      <a:pt x="421" y="3238"/>
                    </a:lnTo>
                    <a:lnTo>
                      <a:pt x="434" y="3249"/>
                    </a:lnTo>
                    <a:lnTo>
                      <a:pt x="447" y="3259"/>
                    </a:lnTo>
                    <a:lnTo>
                      <a:pt x="462" y="3268"/>
                    </a:lnTo>
                    <a:lnTo>
                      <a:pt x="477" y="3275"/>
                    </a:lnTo>
                    <a:lnTo>
                      <a:pt x="493" y="3281"/>
                    </a:lnTo>
                    <a:lnTo>
                      <a:pt x="510" y="3286"/>
                    </a:lnTo>
                    <a:lnTo>
                      <a:pt x="527" y="3288"/>
                    </a:lnTo>
                    <a:lnTo>
                      <a:pt x="545" y="3289"/>
                    </a:lnTo>
                    <a:lnTo>
                      <a:pt x="545" y="3289"/>
                    </a:lnTo>
                    <a:lnTo>
                      <a:pt x="563" y="3288"/>
                    </a:lnTo>
                    <a:lnTo>
                      <a:pt x="580" y="3286"/>
                    </a:lnTo>
                    <a:lnTo>
                      <a:pt x="597" y="3281"/>
                    </a:lnTo>
                    <a:lnTo>
                      <a:pt x="613" y="3275"/>
                    </a:lnTo>
                    <a:lnTo>
                      <a:pt x="628" y="3268"/>
                    </a:lnTo>
                    <a:lnTo>
                      <a:pt x="643" y="3259"/>
                    </a:lnTo>
                    <a:lnTo>
                      <a:pt x="656" y="3249"/>
                    </a:lnTo>
                    <a:lnTo>
                      <a:pt x="669" y="3238"/>
                    </a:lnTo>
                    <a:lnTo>
                      <a:pt x="679" y="3226"/>
                    </a:lnTo>
                    <a:lnTo>
                      <a:pt x="690" y="3212"/>
                    </a:lnTo>
                    <a:lnTo>
                      <a:pt x="699" y="3197"/>
                    </a:lnTo>
                    <a:lnTo>
                      <a:pt x="706" y="3182"/>
                    </a:lnTo>
                    <a:lnTo>
                      <a:pt x="712" y="3166"/>
                    </a:lnTo>
                    <a:lnTo>
                      <a:pt x="717" y="3149"/>
                    </a:lnTo>
                    <a:lnTo>
                      <a:pt x="719" y="3132"/>
                    </a:lnTo>
                    <a:lnTo>
                      <a:pt x="720" y="3114"/>
                    </a:lnTo>
                    <a:lnTo>
                      <a:pt x="720" y="1582"/>
                    </a:lnTo>
                    <a:lnTo>
                      <a:pt x="827" y="1582"/>
                    </a:lnTo>
                    <a:lnTo>
                      <a:pt x="827" y="3114"/>
                    </a:lnTo>
                    <a:lnTo>
                      <a:pt x="827" y="3114"/>
                    </a:lnTo>
                    <a:lnTo>
                      <a:pt x="828" y="3132"/>
                    </a:lnTo>
                    <a:lnTo>
                      <a:pt x="831" y="3149"/>
                    </a:lnTo>
                    <a:lnTo>
                      <a:pt x="835" y="3166"/>
                    </a:lnTo>
                    <a:lnTo>
                      <a:pt x="840" y="3182"/>
                    </a:lnTo>
                    <a:lnTo>
                      <a:pt x="848" y="3197"/>
                    </a:lnTo>
                    <a:lnTo>
                      <a:pt x="856" y="3212"/>
                    </a:lnTo>
                    <a:lnTo>
                      <a:pt x="867" y="3226"/>
                    </a:lnTo>
                    <a:lnTo>
                      <a:pt x="878" y="3238"/>
                    </a:lnTo>
                    <a:lnTo>
                      <a:pt x="891" y="3249"/>
                    </a:lnTo>
                    <a:lnTo>
                      <a:pt x="903" y="3259"/>
                    </a:lnTo>
                    <a:lnTo>
                      <a:pt x="918" y="3268"/>
                    </a:lnTo>
                    <a:lnTo>
                      <a:pt x="933" y="3275"/>
                    </a:lnTo>
                    <a:lnTo>
                      <a:pt x="949" y="3281"/>
                    </a:lnTo>
                    <a:lnTo>
                      <a:pt x="966" y="3286"/>
                    </a:lnTo>
                    <a:lnTo>
                      <a:pt x="983" y="3288"/>
                    </a:lnTo>
                    <a:lnTo>
                      <a:pt x="1001" y="3289"/>
                    </a:lnTo>
                    <a:lnTo>
                      <a:pt x="1001" y="3289"/>
                    </a:lnTo>
                    <a:lnTo>
                      <a:pt x="1020" y="3288"/>
                    </a:lnTo>
                    <a:lnTo>
                      <a:pt x="1037" y="3286"/>
                    </a:lnTo>
                    <a:lnTo>
                      <a:pt x="1054" y="3281"/>
                    </a:lnTo>
                    <a:lnTo>
                      <a:pt x="1070" y="3275"/>
                    </a:lnTo>
                    <a:lnTo>
                      <a:pt x="1085" y="3268"/>
                    </a:lnTo>
                    <a:lnTo>
                      <a:pt x="1100" y="3259"/>
                    </a:lnTo>
                    <a:lnTo>
                      <a:pt x="1112" y="3249"/>
                    </a:lnTo>
                    <a:lnTo>
                      <a:pt x="1125" y="3238"/>
                    </a:lnTo>
                    <a:lnTo>
                      <a:pt x="1137" y="3226"/>
                    </a:lnTo>
                    <a:lnTo>
                      <a:pt x="1147" y="3212"/>
                    </a:lnTo>
                    <a:lnTo>
                      <a:pt x="1155" y="3197"/>
                    </a:lnTo>
                    <a:lnTo>
                      <a:pt x="1163" y="3182"/>
                    </a:lnTo>
                    <a:lnTo>
                      <a:pt x="1169" y="3166"/>
                    </a:lnTo>
                    <a:lnTo>
                      <a:pt x="1173" y="3149"/>
                    </a:lnTo>
                    <a:lnTo>
                      <a:pt x="1175" y="3132"/>
                    </a:lnTo>
                    <a:lnTo>
                      <a:pt x="1176" y="3114"/>
                    </a:lnTo>
                    <a:lnTo>
                      <a:pt x="1176" y="1582"/>
                    </a:lnTo>
                    <a:lnTo>
                      <a:pt x="1176" y="1521"/>
                    </a:lnTo>
                    <a:lnTo>
                      <a:pt x="1176" y="513"/>
                    </a:lnTo>
                    <a:lnTo>
                      <a:pt x="1310" y="513"/>
                    </a:lnTo>
                    <a:lnTo>
                      <a:pt x="1310" y="1475"/>
                    </a:lnTo>
                    <a:lnTo>
                      <a:pt x="1310" y="1475"/>
                    </a:lnTo>
                    <a:lnTo>
                      <a:pt x="1311" y="1488"/>
                    </a:lnTo>
                    <a:lnTo>
                      <a:pt x="1313" y="1501"/>
                    </a:lnTo>
                    <a:lnTo>
                      <a:pt x="1316" y="1514"/>
                    </a:lnTo>
                    <a:lnTo>
                      <a:pt x="1320" y="1525"/>
                    </a:lnTo>
                    <a:lnTo>
                      <a:pt x="1326" y="1536"/>
                    </a:lnTo>
                    <a:lnTo>
                      <a:pt x="1332" y="1547"/>
                    </a:lnTo>
                    <a:lnTo>
                      <a:pt x="1340" y="1557"/>
                    </a:lnTo>
                    <a:lnTo>
                      <a:pt x="1348" y="1566"/>
                    </a:lnTo>
                    <a:lnTo>
                      <a:pt x="1357" y="1574"/>
                    </a:lnTo>
                    <a:lnTo>
                      <a:pt x="1366" y="1582"/>
                    </a:lnTo>
                    <a:lnTo>
                      <a:pt x="1377" y="1588"/>
                    </a:lnTo>
                    <a:lnTo>
                      <a:pt x="1389" y="1594"/>
                    </a:lnTo>
                    <a:lnTo>
                      <a:pt x="1400" y="1598"/>
                    </a:lnTo>
                    <a:lnTo>
                      <a:pt x="1413" y="1601"/>
                    </a:lnTo>
                    <a:lnTo>
                      <a:pt x="1426" y="1603"/>
                    </a:lnTo>
                    <a:lnTo>
                      <a:pt x="1439" y="1604"/>
                    </a:lnTo>
                    <a:lnTo>
                      <a:pt x="1439" y="1604"/>
                    </a:lnTo>
                    <a:lnTo>
                      <a:pt x="1452" y="1603"/>
                    </a:lnTo>
                    <a:lnTo>
                      <a:pt x="1464" y="1601"/>
                    </a:lnTo>
                    <a:lnTo>
                      <a:pt x="1477" y="1598"/>
                    </a:lnTo>
                    <a:lnTo>
                      <a:pt x="1489" y="1594"/>
                    </a:lnTo>
                    <a:lnTo>
                      <a:pt x="1500" y="1588"/>
                    </a:lnTo>
                    <a:lnTo>
                      <a:pt x="1510" y="1582"/>
                    </a:lnTo>
                    <a:lnTo>
                      <a:pt x="1521" y="1574"/>
                    </a:lnTo>
                    <a:lnTo>
                      <a:pt x="1530" y="1566"/>
                    </a:lnTo>
                    <a:lnTo>
                      <a:pt x="1538" y="1557"/>
                    </a:lnTo>
                    <a:lnTo>
                      <a:pt x="1546" y="1547"/>
                    </a:lnTo>
                    <a:lnTo>
                      <a:pt x="1552" y="1536"/>
                    </a:lnTo>
                    <a:lnTo>
                      <a:pt x="1557" y="1525"/>
                    </a:lnTo>
                    <a:lnTo>
                      <a:pt x="1562" y="1514"/>
                    </a:lnTo>
                    <a:lnTo>
                      <a:pt x="1565" y="1501"/>
                    </a:lnTo>
                    <a:lnTo>
                      <a:pt x="1567" y="1488"/>
                    </a:lnTo>
                    <a:lnTo>
                      <a:pt x="1567" y="1475"/>
                    </a:lnTo>
                    <a:lnTo>
                      <a:pt x="1567" y="513"/>
                    </a:lnTo>
                    <a:lnTo>
                      <a:pt x="1567" y="478"/>
                    </a:lnTo>
                    <a:lnTo>
                      <a:pt x="1567" y="326"/>
                    </a:lnTo>
                    <a:lnTo>
                      <a:pt x="1567" y="326"/>
                    </a:lnTo>
                    <a:lnTo>
                      <a:pt x="1567" y="310"/>
                    </a:lnTo>
                    <a:lnTo>
                      <a:pt x="1566" y="293"/>
                    </a:lnTo>
                    <a:lnTo>
                      <a:pt x="1564" y="277"/>
                    </a:lnTo>
                    <a:lnTo>
                      <a:pt x="1560" y="261"/>
                    </a:lnTo>
                    <a:lnTo>
                      <a:pt x="1557" y="245"/>
                    </a:lnTo>
                    <a:lnTo>
                      <a:pt x="1553" y="229"/>
                    </a:lnTo>
                    <a:lnTo>
                      <a:pt x="1548" y="214"/>
                    </a:lnTo>
                    <a:lnTo>
                      <a:pt x="1541" y="199"/>
                    </a:lnTo>
                    <a:lnTo>
                      <a:pt x="1535" y="184"/>
                    </a:lnTo>
                    <a:lnTo>
                      <a:pt x="1527" y="171"/>
                    </a:lnTo>
                    <a:lnTo>
                      <a:pt x="1520" y="157"/>
                    </a:lnTo>
                    <a:lnTo>
                      <a:pt x="1511" y="144"/>
                    </a:lnTo>
                    <a:lnTo>
                      <a:pt x="1503" y="131"/>
                    </a:lnTo>
                    <a:lnTo>
                      <a:pt x="1492" y="118"/>
                    </a:lnTo>
                    <a:lnTo>
                      <a:pt x="1483" y="107"/>
                    </a:lnTo>
                    <a:lnTo>
                      <a:pt x="1472" y="96"/>
                    </a:lnTo>
                    <a:lnTo>
                      <a:pt x="1460" y="84"/>
                    </a:lnTo>
                    <a:lnTo>
                      <a:pt x="1448" y="75"/>
                    </a:lnTo>
                    <a:lnTo>
                      <a:pt x="1436" y="65"/>
                    </a:lnTo>
                    <a:lnTo>
                      <a:pt x="1423" y="55"/>
                    </a:lnTo>
                    <a:lnTo>
                      <a:pt x="1410" y="47"/>
                    </a:lnTo>
                    <a:lnTo>
                      <a:pt x="1396" y="39"/>
                    </a:lnTo>
                    <a:lnTo>
                      <a:pt x="1382" y="32"/>
                    </a:lnTo>
                    <a:lnTo>
                      <a:pt x="1367" y="25"/>
                    </a:lnTo>
                    <a:lnTo>
                      <a:pt x="1352" y="19"/>
                    </a:lnTo>
                    <a:lnTo>
                      <a:pt x="1338" y="15"/>
                    </a:lnTo>
                    <a:lnTo>
                      <a:pt x="1322" y="9"/>
                    </a:lnTo>
                    <a:lnTo>
                      <a:pt x="1307" y="6"/>
                    </a:lnTo>
                    <a:lnTo>
                      <a:pt x="1290" y="3"/>
                    </a:lnTo>
                    <a:lnTo>
                      <a:pt x="1274" y="1"/>
                    </a:lnTo>
                    <a:lnTo>
                      <a:pt x="1258" y="0"/>
                    </a:lnTo>
                    <a:lnTo>
                      <a:pt x="1240" y="0"/>
                    </a:lnTo>
                    <a:lnTo>
                      <a:pt x="1240" y="0"/>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grpSp>
        <p:grpSp>
          <p:nvGrpSpPr>
            <p:cNvPr id="10" name="Group 45"/>
            <p:cNvGrpSpPr/>
            <p:nvPr/>
          </p:nvGrpSpPr>
          <p:grpSpPr>
            <a:xfrm>
              <a:off x="1409700" y="2663458"/>
              <a:ext cx="533400" cy="1352917"/>
              <a:chOff x="2389188" y="1800226"/>
              <a:chExt cx="828675" cy="2101850"/>
            </a:xfrm>
            <a:grpFill/>
            <a:effectLst>
              <a:innerShdw dist="50800" dir="5400000">
                <a:prstClr val="black">
                  <a:alpha val="20000"/>
                </a:prstClr>
              </a:innerShdw>
            </a:effectLst>
          </p:grpSpPr>
          <p:sp>
            <p:nvSpPr>
              <p:cNvPr id="22" name="Freeform 5"/>
              <p:cNvSpPr>
                <a:spLocks/>
              </p:cNvSpPr>
              <p:nvPr/>
            </p:nvSpPr>
            <p:spPr bwMode="auto">
              <a:xfrm>
                <a:off x="2640013" y="1800226"/>
                <a:ext cx="327025" cy="325438"/>
              </a:xfrm>
              <a:custGeom>
                <a:avLst/>
                <a:gdLst>
                  <a:gd name="T0" fmla="*/ 325 w 617"/>
                  <a:gd name="T1" fmla="*/ 617 h 617"/>
                  <a:gd name="T2" fmla="*/ 371 w 617"/>
                  <a:gd name="T3" fmla="*/ 611 h 617"/>
                  <a:gd name="T4" fmla="*/ 414 w 617"/>
                  <a:gd name="T5" fmla="*/ 599 h 617"/>
                  <a:gd name="T6" fmla="*/ 456 w 617"/>
                  <a:gd name="T7" fmla="*/ 580 h 617"/>
                  <a:gd name="T8" fmla="*/ 493 w 617"/>
                  <a:gd name="T9" fmla="*/ 556 h 617"/>
                  <a:gd name="T10" fmla="*/ 526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6 w 617"/>
                  <a:gd name="T33" fmla="*/ 91 h 617"/>
                  <a:gd name="T34" fmla="*/ 493 w 617"/>
                  <a:gd name="T35" fmla="*/ 61 h 617"/>
                  <a:gd name="T36" fmla="*/ 456 w 617"/>
                  <a:gd name="T37" fmla="*/ 37 h 617"/>
                  <a:gd name="T38" fmla="*/ 414 w 617"/>
                  <a:gd name="T39" fmla="*/ 18 h 617"/>
                  <a:gd name="T40" fmla="*/ 371 w 617"/>
                  <a:gd name="T41" fmla="*/ 7 h 617"/>
                  <a:gd name="T42" fmla="*/ 325 w 617"/>
                  <a:gd name="T43" fmla="*/ 0 h 617"/>
                  <a:gd name="T44" fmla="*/ 293 w 617"/>
                  <a:gd name="T45" fmla="*/ 0 h 617"/>
                  <a:gd name="T46" fmla="*/ 246 w 617"/>
                  <a:gd name="T47" fmla="*/ 7 h 617"/>
                  <a:gd name="T48" fmla="*/ 202 w 617"/>
                  <a:gd name="T49" fmla="*/ 18 h 617"/>
                  <a:gd name="T50" fmla="*/ 162 w 617"/>
                  <a:gd name="T51" fmla="*/ 37 h 617"/>
                  <a:gd name="T52" fmla="*/ 124 w 617"/>
                  <a:gd name="T53" fmla="*/ 61 h 617"/>
                  <a:gd name="T54" fmla="*/ 90 w 617"/>
                  <a:gd name="T55" fmla="*/ 91 h 617"/>
                  <a:gd name="T56" fmla="*/ 61 w 617"/>
                  <a:gd name="T57" fmla="*/ 124 h 617"/>
                  <a:gd name="T58" fmla="*/ 37 w 617"/>
                  <a:gd name="T59" fmla="*/ 161 h 617"/>
                  <a:gd name="T60" fmla="*/ 19 w 617"/>
                  <a:gd name="T61" fmla="*/ 203 h 617"/>
                  <a:gd name="T62" fmla="*/ 6 w 617"/>
                  <a:gd name="T63" fmla="*/ 247 h 617"/>
                  <a:gd name="T64" fmla="*/ 1 w 617"/>
                  <a:gd name="T65" fmla="*/ 292 h 617"/>
                  <a:gd name="T66" fmla="*/ 1 w 617"/>
                  <a:gd name="T67" fmla="*/ 324 h 617"/>
                  <a:gd name="T68" fmla="*/ 6 w 617"/>
                  <a:gd name="T69" fmla="*/ 370 h 617"/>
                  <a:gd name="T70" fmla="*/ 19 w 617"/>
                  <a:gd name="T71" fmla="*/ 415 h 617"/>
                  <a:gd name="T72" fmla="*/ 37 w 617"/>
                  <a:gd name="T73" fmla="*/ 456 h 617"/>
                  <a:gd name="T74" fmla="*/ 61 w 617"/>
                  <a:gd name="T75" fmla="*/ 493 h 617"/>
                  <a:gd name="T76" fmla="*/ 90 w 617"/>
                  <a:gd name="T77" fmla="*/ 527 h 617"/>
                  <a:gd name="T78" fmla="*/ 124 w 617"/>
                  <a:gd name="T79" fmla="*/ 556 h 617"/>
                  <a:gd name="T80" fmla="*/ 162 w 617"/>
                  <a:gd name="T81" fmla="*/ 580 h 617"/>
                  <a:gd name="T82" fmla="*/ 202 w 617"/>
                  <a:gd name="T83" fmla="*/ 599 h 617"/>
                  <a:gd name="T84" fmla="*/ 246 w 617"/>
                  <a:gd name="T85" fmla="*/ 611 h 617"/>
                  <a:gd name="T86" fmla="*/ 293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9" y="617"/>
                    </a:moveTo>
                    <a:lnTo>
                      <a:pt x="309" y="617"/>
                    </a:lnTo>
                    <a:lnTo>
                      <a:pt x="325" y="617"/>
                    </a:lnTo>
                    <a:lnTo>
                      <a:pt x="340" y="616"/>
                    </a:lnTo>
                    <a:lnTo>
                      <a:pt x="356" y="614"/>
                    </a:lnTo>
                    <a:lnTo>
                      <a:pt x="371" y="611"/>
                    </a:lnTo>
                    <a:lnTo>
                      <a:pt x="386" y="607"/>
                    </a:lnTo>
                    <a:lnTo>
                      <a:pt x="401" y="603"/>
                    </a:lnTo>
                    <a:lnTo>
                      <a:pt x="414" y="599"/>
                    </a:lnTo>
                    <a:lnTo>
                      <a:pt x="428" y="593"/>
                    </a:lnTo>
                    <a:lnTo>
                      <a:pt x="442" y="587"/>
                    </a:lnTo>
                    <a:lnTo>
                      <a:pt x="456" y="580"/>
                    </a:lnTo>
                    <a:lnTo>
                      <a:pt x="469" y="573"/>
                    </a:lnTo>
                    <a:lnTo>
                      <a:pt x="481" y="564"/>
                    </a:lnTo>
                    <a:lnTo>
                      <a:pt x="493" y="556"/>
                    </a:lnTo>
                    <a:lnTo>
                      <a:pt x="505" y="546"/>
                    </a:lnTo>
                    <a:lnTo>
                      <a:pt x="516" y="537"/>
                    </a:lnTo>
                    <a:lnTo>
                      <a:pt x="526" y="527"/>
                    </a:lnTo>
                    <a:lnTo>
                      <a:pt x="537" y="516"/>
                    </a:lnTo>
                    <a:lnTo>
                      <a:pt x="547" y="505"/>
                    </a:lnTo>
                    <a:lnTo>
                      <a:pt x="556" y="493"/>
                    </a:lnTo>
                    <a:lnTo>
                      <a:pt x="565" y="481"/>
                    </a:lnTo>
                    <a:lnTo>
                      <a:pt x="572" y="468"/>
                    </a:lnTo>
                    <a:lnTo>
                      <a:pt x="580" y="456"/>
                    </a:lnTo>
                    <a:lnTo>
                      <a:pt x="587" y="443"/>
                    </a:lnTo>
                    <a:lnTo>
                      <a:pt x="593" y="429"/>
                    </a:lnTo>
                    <a:lnTo>
                      <a:pt x="598" y="415"/>
                    </a:lnTo>
                    <a:lnTo>
                      <a:pt x="603" y="400"/>
                    </a:lnTo>
                    <a:lnTo>
                      <a:pt x="608" y="385"/>
                    </a:lnTo>
                    <a:lnTo>
                      <a:pt x="611" y="370"/>
                    </a:lnTo>
                    <a:lnTo>
                      <a:pt x="614" y="355"/>
                    </a:lnTo>
                    <a:lnTo>
                      <a:pt x="616" y="340"/>
                    </a:lnTo>
                    <a:lnTo>
                      <a:pt x="617" y="324"/>
                    </a:lnTo>
                    <a:lnTo>
                      <a:pt x="617" y="308"/>
                    </a:lnTo>
                    <a:lnTo>
                      <a:pt x="617" y="308"/>
                    </a:lnTo>
                    <a:lnTo>
                      <a:pt x="617" y="292"/>
                    </a:lnTo>
                    <a:lnTo>
                      <a:pt x="616" y="277"/>
                    </a:lnTo>
                    <a:lnTo>
                      <a:pt x="614" y="261"/>
                    </a:lnTo>
                    <a:lnTo>
                      <a:pt x="611" y="247"/>
                    </a:lnTo>
                    <a:lnTo>
                      <a:pt x="608" y="232"/>
                    </a:lnTo>
                    <a:lnTo>
                      <a:pt x="603" y="217"/>
                    </a:lnTo>
                    <a:lnTo>
                      <a:pt x="598" y="203"/>
                    </a:lnTo>
                    <a:lnTo>
                      <a:pt x="593" y="189"/>
                    </a:lnTo>
                    <a:lnTo>
                      <a:pt x="587" y="175"/>
                    </a:lnTo>
                    <a:lnTo>
                      <a:pt x="580" y="161"/>
                    </a:lnTo>
                    <a:lnTo>
                      <a:pt x="572" y="148"/>
                    </a:lnTo>
                    <a:lnTo>
                      <a:pt x="565" y="136"/>
                    </a:lnTo>
                    <a:lnTo>
                      <a:pt x="556" y="124"/>
                    </a:lnTo>
                    <a:lnTo>
                      <a:pt x="547" y="112"/>
                    </a:lnTo>
                    <a:lnTo>
                      <a:pt x="537" y="101"/>
                    </a:lnTo>
                    <a:lnTo>
                      <a:pt x="526" y="91"/>
                    </a:lnTo>
                    <a:lnTo>
                      <a:pt x="516" y="80"/>
                    </a:lnTo>
                    <a:lnTo>
                      <a:pt x="505" y="71"/>
                    </a:lnTo>
                    <a:lnTo>
                      <a:pt x="493" y="61"/>
                    </a:lnTo>
                    <a:lnTo>
                      <a:pt x="481" y="52"/>
                    </a:lnTo>
                    <a:lnTo>
                      <a:pt x="469" y="45"/>
                    </a:lnTo>
                    <a:lnTo>
                      <a:pt x="456" y="37"/>
                    </a:lnTo>
                    <a:lnTo>
                      <a:pt x="442" y="30"/>
                    </a:lnTo>
                    <a:lnTo>
                      <a:pt x="428" y="25"/>
                    </a:lnTo>
                    <a:lnTo>
                      <a:pt x="414" y="18"/>
                    </a:lnTo>
                    <a:lnTo>
                      <a:pt x="401" y="14"/>
                    </a:lnTo>
                    <a:lnTo>
                      <a:pt x="386" y="10"/>
                    </a:lnTo>
                    <a:lnTo>
                      <a:pt x="371" y="7"/>
                    </a:lnTo>
                    <a:lnTo>
                      <a:pt x="356" y="3"/>
                    </a:lnTo>
                    <a:lnTo>
                      <a:pt x="340" y="1"/>
                    </a:lnTo>
                    <a:lnTo>
                      <a:pt x="325" y="0"/>
                    </a:lnTo>
                    <a:lnTo>
                      <a:pt x="309" y="0"/>
                    </a:lnTo>
                    <a:lnTo>
                      <a:pt x="309" y="0"/>
                    </a:lnTo>
                    <a:lnTo>
                      <a:pt x="293" y="0"/>
                    </a:lnTo>
                    <a:lnTo>
                      <a:pt x="277" y="1"/>
                    </a:lnTo>
                    <a:lnTo>
                      <a:pt x="262" y="3"/>
                    </a:lnTo>
                    <a:lnTo>
                      <a:pt x="246" y="7"/>
                    </a:lnTo>
                    <a:lnTo>
                      <a:pt x="231" y="10"/>
                    </a:lnTo>
                    <a:lnTo>
                      <a:pt x="217" y="14"/>
                    </a:lnTo>
                    <a:lnTo>
                      <a:pt x="202" y="18"/>
                    </a:lnTo>
                    <a:lnTo>
                      <a:pt x="188" y="25"/>
                    </a:lnTo>
                    <a:lnTo>
                      <a:pt x="174" y="30"/>
                    </a:lnTo>
                    <a:lnTo>
                      <a:pt x="162" y="37"/>
                    </a:lnTo>
                    <a:lnTo>
                      <a:pt x="149" y="45"/>
                    </a:lnTo>
                    <a:lnTo>
                      <a:pt x="136" y="52"/>
                    </a:lnTo>
                    <a:lnTo>
                      <a:pt x="124" y="61"/>
                    </a:lnTo>
                    <a:lnTo>
                      <a:pt x="113" y="71"/>
                    </a:lnTo>
                    <a:lnTo>
                      <a:pt x="101" y="80"/>
                    </a:lnTo>
                    <a:lnTo>
                      <a:pt x="90" y="91"/>
                    </a:lnTo>
                    <a:lnTo>
                      <a:pt x="81" y="101"/>
                    </a:lnTo>
                    <a:lnTo>
                      <a:pt x="70" y="112"/>
                    </a:lnTo>
                    <a:lnTo>
                      <a:pt x="61" y="124"/>
                    </a:lnTo>
                    <a:lnTo>
                      <a:pt x="53" y="136"/>
                    </a:lnTo>
                    <a:lnTo>
                      <a:pt x="44" y="148"/>
                    </a:lnTo>
                    <a:lnTo>
                      <a:pt x="37" y="161"/>
                    </a:lnTo>
                    <a:lnTo>
                      <a:pt x="30" y="175"/>
                    </a:lnTo>
                    <a:lnTo>
                      <a:pt x="24" y="189"/>
                    </a:lnTo>
                    <a:lnTo>
                      <a:pt x="19" y="203"/>
                    </a:lnTo>
                    <a:lnTo>
                      <a:pt x="13" y="217"/>
                    </a:lnTo>
                    <a:lnTo>
                      <a:pt x="9" y="232"/>
                    </a:lnTo>
                    <a:lnTo>
                      <a:pt x="6" y="247"/>
                    </a:lnTo>
                    <a:lnTo>
                      <a:pt x="4" y="261"/>
                    </a:lnTo>
                    <a:lnTo>
                      <a:pt x="2" y="277"/>
                    </a:lnTo>
                    <a:lnTo>
                      <a:pt x="1" y="292"/>
                    </a:lnTo>
                    <a:lnTo>
                      <a:pt x="0" y="308"/>
                    </a:lnTo>
                    <a:lnTo>
                      <a:pt x="0" y="308"/>
                    </a:lnTo>
                    <a:lnTo>
                      <a:pt x="1" y="324"/>
                    </a:lnTo>
                    <a:lnTo>
                      <a:pt x="2" y="340"/>
                    </a:lnTo>
                    <a:lnTo>
                      <a:pt x="4" y="355"/>
                    </a:lnTo>
                    <a:lnTo>
                      <a:pt x="6" y="370"/>
                    </a:lnTo>
                    <a:lnTo>
                      <a:pt x="9" y="385"/>
                    </a:lnTo>
                    <a:lnTo>
                      <a:pt x="13" y="400"/>
                    </a:lnTo>
                    <a:lnTo>
                      <a:pt x="19" y="415"/>
                    </a:lnTo>
                    <a:lnTo>
                      <a:pt x="24" y="429"/>
                    </a:lnTo>
                    <a:lnTo>
                      <a:pt x="30" y="443"/>
                    </a:lnTo>
                    <a:lnTo>
                      <a:pt x="37" y="456"/>
                    </a:lnTo>
                    <a:lnTo>
                      <a:pt x="44" y="468"/>
                    </a:lnTo>
                    <a:lnTo>
                      <a:pt x="53" y="481"/>
                    </a:lnTo>
                    <a:lnTo>
                      <a:pt x="61" y="493"/>
                    </a:lnTo>
                    <a:lnTo>
                      <a:pt x="70" y="505"/>
                    </a:lnTo>
                    <a:lnTo>
                      <a:pt x="81" y="516"/>
                    </a:lnTo>
                    <a:lnTo>
                      <a:pt x="90" y="527"/>
                    </a:lnTo>
                    <a:lnTo>
                      <a:pt x="101" y="537"/>
                    </a:lnTo>
                    <a:lnTo>
                      <a:pt x="113" y="546"/>
                    </a:lnTo>
                    <a:lnTo>
                      <a:pt x="124" y="556"/>
                    </a:lnTo>
                    <a:lnTo>
                      <a:pt x="136" y="564"/>
                    </a:lnTo>
                    <a:lnTo>
                      <a:pt x="149" y="573"/>
                    </a:lnTo>
                    <a:lnTo>
                      <a:pt x="162" y="580"/>
                    </a:lnTo>
                    <a:lnTo>
                      <a:pt x="174" y="587"/>
                    </a:lnTo>
                    <a:lnTo>
                      <a:pt x="188" y="593"/>
                    </a:lnTo>
                    <a:lnTo>
                      <a:pt x="202" y="599"/>
                    </a:lnTo>
                    <a:lnTo>
                      <a:pt x="217" y="603"/>
                    </a:lnTo>
                    <a:lnTo>
                      <a:pt x="231" y="607"/>
                    </a:lnTo>
                    <a:lnTo>
                      <a:pt x="246" y="611"/>
                    </a:lnTo>
                    <a:lnTo>
                      <a:pt x="262" y="614"/>
                    </a:lnTo>
                    <a:lnTo>
                      <a:pt x="277" y="616"/>
                    </a:lnTo>
                    <a:lnTo>
                      <a:pt x="293" y="617"/>
                    </a:lnTo>
                    <a:lnTo>
                      <a:pt x="309" y="617"/>
                    </a:lnTo>
                    <a:lnTo>
                      <a:pt x="309" y="617"/>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sp>
            <p:nvSpPr>
              <p:cNvPr id="23" name="Freeform 6"/>
              <p:cNvSpPr>
                <a:spLocks/>
              </p:cNvSpPr>
              <p:nvPr/>
            </p:nvSpPr>
            <p:spPr bwMode="auto">
              <a:xfrm>
                <a:off x="2389188" y="2160588"/>
                <a:ext cx="828675" cy="1741488"/>
              </a:xfrm>
              <a:custGeom>
                <a:avLst/>
                <a:gdLst>
                  <a:gd name="T0" fmla="*/ 310 w 1567"/>
                  <a:gd name="T1" fmla="*/ 0 h 3289"/>
                  <a:gd name="T2" fmla="*/ 245 w 1567"/>
                  <a:gd name="T3" fmla="*/ 9 h 3289"/>
                  <a:gd name="T4" fmla="*/ 185 w 1567"/>
                  <a:gd name="T5" fmla="*/ 32 h 3289"/>
                  <a:gd name="T6" fmla="*/ 131 w 1567"/>
                  <a:gd name="T7" fmla="*/ 65 h 3289"/>
                  <a:gd name="T8" fmla="*/ 85 w 1567"/>
                  <a:gd name="T9" fmla="*/ 107 h 3289"/>
                  <a:gd name="T10" fmla="*/ 47 w 1567"/>
                  <a:gd name="T11" fmla="*/ 157 h 3289"/>
                  <a:gd name="T12" fmla="*/ 20 w 1567"/>
                  <a:gd name="T13" fmla="*/ 214 h 3289"/>
                  <a:gd name="T14" fmla="*/ 4 w 1567"/>
                  <a:gd name="T15" fmla="*/ 277 h 3289"/>
                  <a:gd name="T16" fmla="*/ 0 w 1567"/>
                  <a:gd name="T17" fmla="*/ 478 h 3289"/>
                  <a:gd name="T18" fmla="*/ 1 w 1567"/>
                  <a:gd name="T19" fmla="*/ 1488 h 3289"/>
                  <a:gd name="T20" fmla="*/ 16 w 1567"/>
                  <a:gd name="T21" fmla="*/ 1536 h 3289"/>
                  <a:gd name="T22" fmla="*/ 47 w 1567"/>
                  <a:gd name="T23" fmla="*/ 1574 h 3289"/>
                  <a:gd name="T24" fmla="*/ 90 w 1567"/>
                  <a:gd name="T25" fmla="*/ 1598 h 3289"/>
                  <a:gd name="T26" fmla="*/ 129 w 1567"/>
                  <a:gd name="T27" fmla="*/ 1604 h 3289"/>
                  <a:gd name="T28" fmla="*/ 179 w 1567"/>
                  <a:gd name="T29" fmla="*/ 1594 h 3289"/>
                  <a:gd name="T30" fmla="*/ 220 w 1567"/>
                  <a:gd name="T31" fmla="*/ 1566 h 3289"/>
                  <a:gd name="T32" fmla="*/ 247 w 1567"/>
                  <a:gd name="T33" fmla="*/ 1525 h 3289"/>
                  <a:gd name="T34" fmla="*/ 257 w 1567"/>
                  <a:gd name="T35" fmla="*/ 1475 h 3289"/>
                  <a:gd name="T36" fmla="*/ 370 w 1567"/>
                  <a:gd name="T37" fmla="*/ 1582 h 3289"/>
                  <a:gd name="T38" fmla="*/ 373 w 1567"/>
                  <a:gd name="T39" fmla="*/ 3149 h 3289"/>
                  <a:gd name="T40" fmla="*/ 400 w 1567"/>
                  <a:gd name="T41" fmla="*/ 3212 h 3289"/>
                  <a:gd name="T42" fmla="*/ 447 w 1567"/>
                  <a:gd name="T43" fmla="*/ 3259 h 3289"/>
                  <a:gd name="T44" fmla="*/ 510 w 1567"/>
                  <a:gd name="T45" fmla="*/ 3286 h 3289"/>
                  <a:gd name="T46" fmla="*/ 563 w 1567"/>
                  <a:gd name="T47" fmla="*/ 3288 h 3289"/>
                  <a:gd name="T48" fmla="*/ 628 w 1567"/>
                  <a:gd name="T49" fmla="*/ 3268 h 3289"/>
                  <a:gd name="T50" fmla="*/ 679 w 1567"/>
                  <a:gd name="T51" fmla="*/ 3226 h 3289"/>
                  <a:gd name="T52" fmla="*/ 712 w 1567"/>
                  <a:gd name="T53" fmla="*/ 3166 h 3289"/>
                  <a:gd name="T54" fmla="*/ 720 w 1567"/>
                  <a:gd name="T55" fmla="*/ 1582 h 3289"/>
                  <a:gd name="T56" fmla="*/ 828 w 1567"/>
                  <a:gd name="T57" fmla="*/ 3132 h 3289"/>
                  <a:gd name="T58" fmla="*/ 848 w 1567"/>
                  <a:gd name="T59" fmla="*/ 3197 h 3289"/>
                  <a:gd name="T60" fmla="*/ 891 w 1567"/>
                  <a:gd name="T61" fmla="*/ 3249 h 3289"/>
                  <a:gd name="T62" fmla="*/ 949 w 1567"/>
                  <a:gd name="T63" fmla="*/ 3281 h 3289"/>
                  <a:gd name="T64" fmla="*/ 1001 w 1567"/>
                  <a:gd name="T65" fmla="*/ 3289 h 3289"/>
                  <a:gd name="T66" fmla="*/ 1070 w 1567"/>
                  <a:gd name="T67" fmla="*/ 3275 h 3289"/>
                  <a:gd name="T68" fmla="*/ 1125 w 1567"/>
                  <a:gd name="T69" fmla="*/ 3238 h 3289"/>
                  <a:gd name="T70" fmla="*/ 1163 w 1567"/>
                  <a:gd name="T71" fmla="*/ 3182 h 3289"/>
                  <a:gd name="T72" fmla="*/ 1176 w 1567"/>
                  <a:gd name="T73" fmla="*/ 3114 h 3289"/>
                  <a:gd name="T74" fmla="*/ 1310 w 1567"/>
                  <a:gd name="T75" fmla="*/ 513 h 3289"/>
                  <a:gd name="T76" fmla="*/ 1313 w 1567"/>
                  <a:gd name="T77" fmla="*/ 1501 h 3289"/>
                  <a:gd name="T78" fmla="*/ 1332 w 1567"/>
                  <a:gd name="T79" fmla="*/ 1547 h 3289"/>
                  <a:gd name="T80" fmla="*/ 1366 w 1567"/>
                  <a:gd name="T81" fmla="*/ 1582 h 3289"/>
                  <a:gd name="T82" fmla="*/ 1413 w 1567"/>
                  <a:gd name="T83" fmla="*/ 1601 h 3289"/>
                  <a:gd name="T84" fmla="*/ 1452 w 1567"/>
                  <a:gd name="T85" fmla="*/ 1603 h 3289"/>
                  <a:gd name="T86" fmla="*/ 1500 w 1567"/>
                  <a:gd name="T87" fmla="*/ 1588 h 3289"/>
                  <a:gd name="T88" fmla="*/ 1538 w 1567"/>
                  <a:gd name="T89" fmla="*/ 1557 h 3289"/>
                  <a:gd name="T90" fmla="*/ 1562 w 1567"/>
                  <a:gd name="T91" fmla="*/ 1514 h 3289"/>
                  <a:gd name="T92" fmla="*/ 1567 w 1567"/>
                  <a:gd name="T93" fmla="*/ 513 h 3289"/>
                  <a:gd name="T94" fmla="*/ 1567 w 1567"/>
                  <a:gd name="T95" fmla="*/ 310 h 3289"/>
                  <a:gd name="T96" fmla="*/ 1557 w 1567"/>
                  <a:gd name="T97" fmla="*/ 245 h 3289"/>
                  <a:gd name="T98" fmla="*/ 1535 w 1567"/>
                  <a:gd name="T99" fmla="*/ 184 h 3289"/>
                  <a:gd name="T100" fmla="*/ 1503 w 1567"/>
                  <a:gd name="T101" fmla="*/ 131 h 3289"/>
                  <a:gd name="T102" fmla="*/ 1460 w 1567"/>
                  <a:gd name="T103" fmla="*/ 84 h 3289"/>
                  <a:gd name="T104" fmla="*/ 1410 w 1567"/>
                  <a:gd name="T105" fmla="*/ 47 h 3289"/>
                  <a:gd name="T106" fmla="*/ 1352 w 1567"/>
                  <a:gd name="T107" fmla="*/ 19 h 3289"/>
                  <a:gd name="T108" fmla="*/ 1290 w 1567"/>
                  <a:gd name="T109" fmla="*/ 3 h 3289"/>
                  <a:gd name="T110" fmla="*/ 1240 w 1567"/>
                  <a:gd name="T111" fmla="*/ 0 h 3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67" h="3289">
                    <a:moveTo>
                      <a:pt x="1240" y="0"/>
                    </a:moveTo>
                    <a:lnTo>
                      <a:pt x="327" y="0"/>
                    </a:lnTo>
                    <a:lnTo>
                      <a:pt x="327" y="0"/>
                    </a:lnTo>
                    <a:lnTo>
                      <a:pt x="310" y="0"/>
                    </a:lnTo>
                    <a:lnTo>
                      <a:pt x="293" y="1"/>
                    </a:lnTo>
                    <a:lnTo>
                      <a:pt x="277" y="3"/>
                    </a:lnTo>
                    <a:lnTo>
                      <a:pt x="261" y="6"/>
                    </a:lnTo>
                    <a:lnTo>
                      <a:pt x="245" y="9"/>
                    </a:lnTo>
                    <a:lnTo>
                      <a:pt x="229" y="15"/>
                    </a:lnTo>
                    <a:lnTo>
                      <a:pt x="214" y="19"/>
                    </a:lnTo>
                    <a:lnTo>
                      <a:pt x="199" y="25"/>
                    </a:lnTo>
                    <a:lnTo>
                      <a:pt x="185" y="32"/>
                    </a:lnTo>
                    <a:lnTo>
                      <a:pt x="171" y="39"/>
                    </a:lnTo>
                    <a:lnTo>
                      <a:pt x="158" y="47"/>
                    </a:lnTo>
                    <a:lnTo>
                      <a:pt x="144" y="55"/>
                    </a:lnTo>
                    <a:lnTo>
                      <a:pt x="131" y="65"/>
                    </a:lnTo>
                    <a:lnTo>
                      <a:pt x="119" y="75"/>
                    </a:lnTo>
                    <a:lnTo>
                      <a:pt x="106" y="84"/>
                    </a:lnTo>
                    <a:lnTo>
                      <a:pt x="96" y="96"/>
                    </a:lnTo>
                    <a:lnTo>
                      <a:pt x="85" y="107"/>
                    </a:lnTo>
                    <a:lnTo>
                      <a:pt x="74" y="118"/>
                    </a:lnTo>
                    <a:lnTo>
                      <a:pt x="65" y="131"/>
                    </a:lnTo>
                    <a:lnTo>
                      <a:pt x="55" y="144"/>
                    </a:lnTo>
                    <a:lnTo>
                      <a:pt x="47" y="157"/>
                    </a:lnTo>
                    <a:lnTo>
                      <a:pt x="39" y="171"/>
                    </a:lnTo>
                    <a:lnTo>
                      <a:pt x="32" y="184"/>
                    </a:lnTo>
                    <a:lnTo>
                      <a:pt x="25" y="199"/>
                    </a:lnTo>
                    <a:lnTo>
                      <a:pt x="20" y="214"/>
                    </a:lnTo>
                    <a:lnTo>
                      <a:pt x="15" y="229"/>
                    </a:lnTo>
                    <a:lnTo>
                      <a:pt x="10" y="245"/>
                    </a:lnTo>
                    <a:lnTo>
                      <a:pt x="6" y="261"/>
                    </a:lnTo>
                    <a:lnTo>
                      <a:pt x="4" y="277"/>
                    </a:lnTo>
                    <a:lnTo>
                      <a:pt x="2" y="293"/>
                    </a:lnTo>
                    <a:lnTo>
                      <a:pt x="0" y="310"/>
                    </a:lnTo>
                    <a:lnTo>
                      <a:pt x="0" y="326"/>
                    </a:lnTo>
                    <a:lnTo>
                      <a:pt x="0" y="478"/>
                    </a:lnTo>
                    <a:lnTo>
                      <a:pt x="0" y="513"/>
                    </a:lnTo>
                    <a:lnTo>
                      <a:pt x="0" y="1475"/>
                    </a:lnTo>
                    <a:lnTo>
                      <a:pt x="0" y="1475"/>
                    </a:lnTo>
                    <a:lnTo>
                      <a:pt x="1" y="1488"/>
                    </a:lnTo>
                    <a:lnTo>
                      <a:pt x="2" y="1501"/>
                    </a:lnTo>
                    <a:lnTo>
                      <a:pt x="5" y="1514"/>
                    </a:lnTo>
                    <a:lnTo>
                      <a:pt x="9" y="1525"/>
                    </a:lnTo>
                    <a:lnTo>
                      <a:pt x="16" y="1536"/>
                    </a:lnTo>
                    <a:lnTo>
                      <a:pt x="22" y="1547"/>
                    </a:lnTo>
                    <a:lnTo>
                      <a:pt x="30" y="1557"/>
                    </a:lnTo>
                    <a:lnTo>
                      <a:pt x="37" y="1566"/>
                    </a:lnTo>
                    <a:lnTo>
                      <a:pt x="47" y="1574"/>
                    </a:lnTo>
                    <a:lnTo>
                      <a:pt x="56" y="1582"/>
                    </a:lnTo>
                    <a:lnTo>
                      <a:pt x="67" y="1588"/>
                    </a:lnTo>
                    <a:lnTo>
                      <a:pt x="79" y="1594"/>
                    </a:lnTo>
                    <a:lnTo>
                      <a:pt x="90" y="1598"/>
                    </a:lnTo>
                    <a:lnTo>
                      <a:pt x="102" y="1601"/>
                    </a:lnTo>
                    <a:lnTo>
                      <a:pt x="115" y="1603"/>
                    </a:lnTo>
                    <a:lnTo>
                      <a:pt x="129" y="1604"/>
                    </a:lnTo>
                    <a:lnTo>
                      <a:pt x="129" y="1604"/>
                    </a:lnTo>
                    <a:lnTo>
                      <a:pt x="142" y="1603"/>
                    </a:lnTo>
                    <a:lnTo>
                      <a:pt x="155" y="1601"/>
                    </a:lnTo>
                    <a:lnTo>
                      <a:pt x="166" y="1598"/>
                    </a:lnTo>
                    <a:lnTo>
                      <a:pt x="179" y="1594"/>
                    </a:lnTo>
                    <a:lnTo>
                      <a:pt x="190" y="1588"/>
                    </a:lnTo>
                    <a:lnTo>
                      <a:pt x="200" y="1582"/>
                    </a:lnTo>
                    <a:lnTo>
                      <a:pt x="210" y="1574"/>
                    </a:lnTo>
                    <a:lnTo>
                      <a:pt x="220" y="1566"/>
                    </a:lnTo>
                    <a:lnTo>
                      <a:pt x="228" y="1557"/>
                    </a:lnTo>
                    <a:lnTo>
                      <a:pt x="236" y="1547"/>
                    </a:lnTo>
                    <a:lnTo>
                      <a:pt x="242" y="1536"/>
                    </a:lnTo>
                    <a:lnTo>
                      <a:pt x="247" y="1525"/>
                    </a:lnTo>
                    <a:lnTo>
                      <a:pt x="252" y="1514"/>
                    </a:lnTo>
                    <a:lnTo>
                      <a:pt x="255" y="1501"/>
                    </a:lnTo>
                    <a:lnTo>
                      <a:pt x="257" y="1488"/>
                    </a:lnTo>
                    <a:lnTo>
                      <a:pt x="257" y="1475"/>
                    </a:lnTo>
                    <a:lnTo>
                      <a:pt x="257" y="513"/>
                    </a:lnTo>
                    <a:lnTo>
                      <a:pt x="370" y="513"/>
                    </a:lnTo>
                    <a:lnTo>
                      <a:pt x="370" y="1521"/>
                    </a:lnTo>
                    <a:lnTo>
                      <a:pt x="370" y="1582"/>
                    </a:lnTo>
                    <a:lnTo>
                      <a:pt x="370" y="3114"/>
                    </a:lnTo>
                    <a:lnTo>
                      <a:pt x="370" y="3114"/>
                    </a:lnTo>
                    <a:lnTo>
                      <a:pt x="371" y="3132"/>
                    </a:lnTo>
                    <a:lnTo>
                      <a:pt x="373" y="3149"/>
                    </a:lnTo>
                    <a:lnTo>
                      <a:pt x="377" y="3166"/>
                    </a:lnTo>
                    <a:lnTo>
                      <a:pt x="384" y="3182"/>
                    </a:lnTo>
                    <a:lnTo>
                      <a:pt x="391" y="3197"/>
                    </a:lnTo>
                    <a:lnTo>
                      <a:pt x="400" y="3212"/>
                    </a:lnTo>
                    <a:lnTo>
                      <a:pt x="409" y="3226"/>
                    </a:lnTo>
                    <a:lnTo>
                      <a:pt x="421" y="3238"/>
                    </a:lnTo>
                    <a:lnTo>
                      <a:pt x="434" y="3249"/>
                    </a:lnTo>
                    <a:lnTo>
                      <a:pt x="447" y="3259"/>
                    </a:lnTo>
                    <a:lnTo>
                      <a:pt x="462" y="3268"/>
                    </a:lnTo>
                    <a:lnTo>
                      <a:pt x="477" y="3275"/>
                    </a:lnTo>
                    <a:lnTo>
                      <a:pt x="493" y="3281"/>
                    </a:lnTo>
                    <a:lnTo>
                      <a:pt x="510" y="3286"/>
                    </a:lnTo>
                    <a:lnTo>
                      <a:pt x="527" y="3288"/>
                    </a:lnTo>
                    <a:lnTo>
                      <a:pt x="545" y="3289"/>
                    </a:lnTo>
                    <a:lnTo>
                      <a:pt x="545" y="3289"/>
                    </a:lnTo>
                    <a:lnTo>
                      <a:pt x="563" y="3288"/>
                    </a:lnTo>
                    <a:lnTo>
                      <a:pt x="580" y="3286"/>
                    </a:lnTo>
                    <a:lnTo>
                      <a:pt x="597" y="3281"/>
                    </a:lnTo>
                    <a:lnTo>
                      <a:pt x="613" y="3275"/>
                    </a:lnTo>
                    <a:lnTo>
                      <a:pt x="628" y="3268"/>
                    </a:lnTo>
                    <a:lnTo>
                      <a:pt x="643" y="3259"/>
                    </a:lnTo>
                    <a:lnTo>
                      <a:pt x="656" y="3249"/>
                    </a:lnTo>
                    <a:lnTo>
                      <a:pt x="669" y="3238"/>
                    </a:lnTo>
                    <a:lnTo>
                      <a:pt x="679" y="3226"/>
                    </a:lnTo>
                    <a:lnTo>
                      <a:pt x="690" y="3212"/>
                    </a:lnTo>
                    <a:lnTo>
                      <a:pt x="699" y="3197"/>
                    </a:lnTo>
                    <a:lnTo>
                      <a:pt x="706" y="3182"/>
                    </a:lnTo>
                    <a:lnTo>
                      <a:pt x="712" y="3166"/>
                    </a:lnTo>
                    <a:lnTo>
                      <a:pt x="717" y="3149"/>
                    </a:lnTo>
                    <a:lnTo>
                      <a:pt x="719" y="3132"/>
                    </a:lnTo>
                    <a:lnTo>
                      <a:pt x="720" y="3114"/>
                    </a:lnTo>
                    <a:lnTo>
                      <a:pt x="720" y="1582"/>
                    </a:lnTo>
                    <a:lnTo>
                      <a:pt x="827" y="1582"/>
                    </a:lnTo>
                    <a:lnTo>
                      <a:pt x="827" y="3114"/>
                    </a:lnTo>
                    <a:lnTo>
                      <a:pt x="827" y="3114"/>
                    </a:lnTo>
                    <a:lnTo>
                      <a:pt x="828" y="3132"/>
                    </a:lnTo>
                    <a:lnTo>
                      <a:pt x="831" y="3149"/>
                    </a:lnTo>
                    <a:lnTo>
                      <a:pt x="835" y="3166"/>
                    </a:lnTo>
                    <a:lnTo>
                      <a:pt x="840" y="3182"/>
                    </a:lnTo>
                    <a:lnTo>
                      <a:pt x="848" y="3197"/>
                    </a:lnTo>
                    <a:lnTo>
                      <a:pt x="856" y="3212"/>
                    </a:lnTo>
                    <a:lnTo>
                      <a:pt x="867" y="3226"/>
                    </a:lnTo>
                    <a:lnTo>
                      <a:pt x="878" y="3238"/>
                    </a:lnTo>
                    <a:lnTo>
                      <a:pt x="891" y="3249"/>
                    </a:lnTo>
                    <a:lnTo>
                      <a:pt x="903" y="3259"/>
                    </a:lnTo>
                    <a:lnTo>
                      <a:pt x="918" y="3268"/>
                    </a:lnTo>
                    <a:lnTo>
                      <a:pt x="933" y="3275"/>
                    </a:lnTo>
                    <a:lnTo>
                      <a:pt x="949" y="3281"/>
                    </a:lnTo>
                    <a:lnTo>
                      <a:pt x="966" y="3286"/>
                    </a:lnTo>
                    <a:lnTo>
                      <a:pt x="983" y="3288"/>
                    </a:lnTo>
                    <a:lnTo>
                      <a:pt x="1001" y="3289"/>
                    </a:lnTo>
                    <a:lnTo>
                      <a:pt x="1001" y="3289"/>
                    </a:lnTo>
                    <a:lnTo>
                      <a:pt x="1020" y="3288"/>
                    </a:lnTo>
                    <a:lnTo>
                      <a:pt x="1037" y="3286"/>
                    </a:lnTo>
                    <a:lnTo>
                      <a:pt x="1054" y="3281"/>
                    </a:lnTo>
                    <a:lnTo>
                      <a:pt x="1070" y="3275"/>
                    </a:lnTo>
                    <a:lnTo>
                      <a:pt x="1085" y="3268"/>
                    </a:lnTo>
                    <a:lnTo>
                      <a:pt x="1100" y="3259"/>
                    </a:lnTo>
                    <a:lnTo>
                      <a:pt x="1112" y="3249"/>
                    </a:lnTo>
                    <a:lnTo>
                      <a:pt x="1125" y="3238"/>
                    </a:lnTo>
                    <a:lnTo>
                      <a:pt x="1137" y="3226"/>
                    </a:lnTo>
                    <a:lnTo>
                      <a:pt x="1147" y="3212"/>
                    </a:lnTo>
                    <a:lnTo>
                      <a:pt x="1155" y="3197"/>
                    </a:lnTo>
                    <a:lnTo>
                      <a:pt x="1163" y="3182"/>
                    </a:lnTo>
                    <a:lnTo>
                      <a:pt x="1169" y="3166"/>
                    </a:lnTo>
                    <a:lnTo>
                      <a:pt x="1173" y="3149"/>
                    </a:lnTo>
                    <a:lnTo>
                      <a:pt x="1175" y="3132"/>
                    </a:lnTo>
                    <a:lnTo>
                      <a:pt x="1176" y="3114"/>
                    </a:lnTo>
                    <a:lnTo>
                      <a:pt x="1176" y="1582"/>
                    </a:lnTo>
                    <a:lnTo>
                      <a:pt x="1176" y="1521"/>
                    </a:lnTo>
                    <a:lnTo>
                      <a:pt x="1176" y="513"/>
                    </a:lnTo>
                    <a:lnTo>
                      <a:pt x="1310" y="513"/>
                    </a:lnTo>
                    <a:lnTo>
                      <a:pt x="1310" y="1475"/>
                    </a:lnTo>
                    <a:lnTo>
                      <a:pt x="1310" y="1475"/>
                    </a:lnTo>
                    <a:lnTo>
                      <a:pt x="1311" y="1488"/>
                    </a:lnTo>
                    <a:lnTo>
                      <a:pt x="1313" y="1501"/>
                    </a:lnTo>
                    <a:lnTo>
                      <a:pt x="1316" y="1514"/>
                    </a:lnTo>
                    <a:lnTo>
                      <a:pt x="1320" y="1525"/>
                    </a:lnTo>
                    <a:lnTo>
                      <a:pt x="1326" y="1536"/>
                    </a:lnTo>
                    <a:lnTo>
                      <a:pt x="1332" y="1547"/>
                    </a:lnTo>
                    <a:lnTo>
                      <a:pt x="1340" y="1557"/>
                    </a:lnTo>
                    <a:lnTo>
                      <a:pt x="1348" y="1566"/>
                    </a:lnTo>
                    <a:lnTo>
                      <a:pt x="1357" y="1574"/>
                    </a:lnTo>
                    <a:lnTo>
                      <a:pt x="1366" y="1582"/>
                    </a:lnTo>
                    <a:lnTo>
                      <a:pt x="1377" y="1588"/>
                    </a:lnTo>
                    <a:lnTo>
                      <a:pt x="1389" y="1594"/>
                    </a:lnTo>
                    <a:lnTo>
                      <a:pt x="1400" y="1598"/>
                    </a:lnTo>
                    <a:lnTo>
                      <a:pt x="1413" y="1601"/>
                    </a:lnTo>
                    <a:lnTo>
                      <a:pt x="1426" y="1603"/>
                    </a:lnTo>
                    <a:lnTo>
                      <a:pt x="1439" y="1604"/>
                    </a:lnTo>
                    <a:lnTo>
                      <a:pt x="1439" y="1604"/>
                    </a:lnTo>
                    <a:lnTo>
                      <a:pt x="1452" y="1603"/>
                    </a:lnTo>
                    <a:lnTo>
                      <a:pt x="1464" y="1601"/>
                    </a:lnTo>
                    <a:lnTo>
                      <a:pt x="1477" y="1598"/>
                    </a:lnTo>
                    <a:lnTo>
                      <a:pt x="1489" y="1594"/>
                    </a:lnTo>
                    <a:lnTo>
                      <a:pt x="1500" y="1588"/>
                    </a:lnTo>
                    <a:lnTo>
                      <a:pt x="1510" y="1582"/>
                    </a:lnTo>
                    <a:lnTo>
                      <a:pt x="1521" y="1574"/>
                    </a:lnTo>
                    <a:lnTo>
                      <a:pt x="1530" y="1566"/>
                    </a:lnTo>
                    <a:lnTo>
                      <a:pt x="1538" y="1557"/>
                    </a:lnTo>
                    <a:lnTo>
                      <a:pt x="1546" y="1547"/>
                    </a:lnTo>
                    <a:lnTo>
                      <a:pt x="1552" y="1536"/>
                    </a:lnTo>
                    <a:lnTo>
                      <a:pt x="1557" y="1525"/>
                    </a:lnTo>
                    <a:lnTo>
                      <a:pt x="1562" y="1514"/>
                    </a:lnTo>
                    <a:lnTo>
                      <a:pt x="1565" y="1501"/>
                    </a:lnTo>
                    <a:lnTo>
                      <a:pt x="1567" y="1488"/>
                    </a:lnTo>
                    <a:lnTo>
                      <a:pt x="1567" y="1475"/>
                    </a:lnTo>
                    <a:lnTo>
                      <a:pt x="1567" y="513"/>
                    </a:lnTo>
                    <a:lnTo>
                      <a:pt x="1567" y="478"/>
                    </a:lnTo>
                    <a:lnTo>
                      <a:pt x="1567" y="326"/>
                    </a:lnTo>
                    <a:lnTo>
                      <a:pt x="1567" y="326"/>
                    </a:lnTo>
                    <a:lnTo>
                      <a:pt x="1567" y="310"/>
                    </a:lnTo>
                    <a:lnTo>
                      <a:pt x="1566" y="293"/>
                    </a:lnTo>
                    <a:lnTo>
                      <a:pt x="1564" y="277"/>
                    </a:lnTo>
                    <a:lnTo>
                      <a:pt x="1560" y="261"/>
                    </a:lnTo>
                    <a:lnTo>
                      <a:pt x="1557" y="245"/>
                    </a:lnTo>
                    <a:lnTo>
                      <a:pt x="1553" y="229"/>
                    </a:lnTo>
                    <a:lnTo>
                      <a:pt x="1548" y="214"/>
                    </a:lnTo>
                    <a:lnTo>
                      <a:pt x="1541" y="199"/>
                    </a:lnTo>
                    <a:lnTo>
                      <a:pt x="1535" y="184"/>
                    </a:lnTo>
                    <a:lnTo>
                      <a:pt x="1527" y="171"/>
                    </a:lnTo>
                    <a:lnTo>
                      <a:pt x="1520" y="157"/>
                    </a:lnTo>
                    <a:lnTo>
                      <a:pt x="1511" y="144"/>
                    </a:lnTo>
                    <a:lnTo>
                      <a:pt x="1503" y="131"/>
                    </a:lnTo>
                    <a:lnTo>
                      <a:pt x="1492" y="118"/>
                    </a:lnTo>
                    <a:lnTo>
                      <a:pt x="1483" y="107"/>
                    </a:lnTo>
                    <a:lnTo>
                      <a:pt x="1472" y="96"/>
                    </a:lnTo>
                    <a:lnTo>
                      <a:pt x="1460" y="84"/>
                    </a:lnTo>
                    <a:lnTo>
                      <a:pt x="1448" y="75"/>
                    </a:lnTo>
                    <a:lnTo>
                      <a:pt x="1436" y="65"/>
                    </a:lnTo>
                    <a:lnTo>
                      <a:pt x="1423" y="55"/>
                    </a:lnTo>
                    <a:lnTo>
                      <a:pt x="1410" y="47"/>
                    </a:lnTo>
                    <a:lnTo>
                      <a:pt x="1396" y="39"/>
                    </a:lnTo>
                    <a:lnTo>
                      <a:pt x="1382" y="32"/>
                    </a:lnTo>
                    <a:lnTo>
                      <a:pt x="1367" y="25"/>
                    </a:lnTo>
                    <a:lnTo>
                      <a:pt x="1352" y="19"/>
                    </a:lnTo>
                    <a:lnTo>
                      <a:pt x="1338" y="15"/>
                    </a:lnTo>
                    <a:lnTo>
                      <a:pt x="1322" y="9"/>
                    </a:lnTo>
                    <a:lnTo>
                      <a:pt x="1307" y="6"/>
                    </a:lnTo>
                    <a:lnTo>
                      <a:pt x="1290" y="3"/>
                    </a:lnTo>
                    <a:lnTo>
                      <a:pt x="1274" y="1"/>
                    </a:lnTo>
                    <a:lnTo>
                      <a:pt x="1258" y="0"/>
                    </a:lnTo>
                    <a:lnTo>
                      <a:pt x="1240" y="0"/>
                    </a:lnTo>
                    <a:lnTo>
                      <a:pt x="1240" y="0"/>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grpSp>
        <p:grpSp>
          <p:nvGrpSpPr>
            <p:cNvPr id="11" name="Group 48"/>
            <p:cNvGrpSpPr/>
            <p:nvPr/>
          </p:nvGrpSpPr>
          <p:grpSpPr>
            <a:xfrm>
              <a:off x="914400" y="2917825"/>
              <a:ext cx="433113" cy="1098550"/>
              <a:chOff x="2389188" y="1800226"/>
              <a:chExt cx="828675" cy="2101850"/>
            </a:xfrm>
            <a:grpFill/>
            <a:effectLst>
              <a:innerShdw dist="50800" dir="5400000">
                <a:prstClr val="black">
                  <a:alpha val="20000"/>
                </a:prstClr>
              </a:innerShdw>
            </a:effectLst>
          </p:grpSpPr>
          <p:sp>
            <p:nvSpPr>
              <p:cNvPr id="20" name="Freeform 5"/>
              <p:cNvSpPr>
                <a:spLocks/>
              </p:cNvSpPr>
              <p:nvPr/>
            </p:nvSpPr>
            <p:spPr bwMode="auto">
              <a:xfrm>
                <a:off x="2640013" y="1800226"/>
                <a:ext cx="327025" cy="325438"/>
              </a:xfrm>
              <a:custGeom>
                <a:avLst/>
                <a:gdLst>
                  <a:gd name="T0" fmla="*/ 325 w 617"/>
                  <a:gd name="T1" fmla="*/ 617 h 617"/>
                  <a:gd name="T2" fmla="*/ 371 w 617"/>
                  <a:gd name="T3" fmla="*/ 611 h 617"/>
                  <a:gd name="T4" fmla="*/ 414 w 617"/>
                  <a:gd name="T5" fmla="*/ 599 h 617"/>
                  <a:gd name="T6" fmla="*/ 456 w 617"/>
                  <a:gd name="T7" fmla="*/ 580 h 617"/>
                  <a:gd name="T8" fmla="*/ 493 w 617"/>
                  <a:gd name="T9" fmla="*/ 556 h 617"/>
                  <a:gd name="T10" fmla="*/ 526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6 w 617"/>
                  <a:gd name="T33" fmla="*/ 91 h 617"/>
                  <a:gd name="T34" fmla="*/ 493 w 617"/>
                  <a:gd name="T35" fmla="*/ 61 h 617"/>
                  <a:gd name="T36" fmla="*/ 456 w 617"/>
                  <a:gd name="T37" fmla="*/ 37 h 617"/>
                  <a:gd name="T38" fmla="*/ 414 w 617"/>
                  <a:gd name="T39" fmla="*/ 18 h 617"/>
                  <a:gd name="T40" fmla="*/ 371 w 617"/>
                  <a:gd name="T41" fmla="*/ 7 h 617"/>
                  <a:gd name="T42" fmla="*/ 325 w 617"/>
                  <a:gd name="T43" fmla="*/ 0 h 617"/>
                  <a:gd name="T44" fmla="*/ 293 w 617"/>
                  <a:gd name="T45" fmla="*/ 0 h 617"/>
                  <a:gd name="T46" fmla="*/ 246 w 617"/>
                  <a:gd name="T47" fmla="*/ 7 h 617"/>
                  <a:gd name="T48" fmla="*/ 202 w 617"/>
                  <a:gd name="T49" fmla="*/ 18 h 617"/>
                  <a:gd name="T50" fmla="*/ 162 w 617"/>
                  <a:gd name="T51" fmla="*/ 37 h 617"/>
                  <a:gd name="T52" fmla="*/ 124 w 617"/>
                  <a:gd name="T53" fmla="*/ 61 h 617"/>
                  <a:gd name="T54" fmla="*/ 90 w 617"/>
                  <a:gd name="T55" fmla="*/ 91 h 617"/>
                  <a:gd name="T56" fmla="*/ 61 w 617"/>
                  <a:gd name="T57" fmla="*/ 124 h 617"/>
                  <a:gd name="T58" fmla="*/ 37 w 617"/>
                  <a:gd name="T59" fmla="*/ 161 h 617"/>
                  <a:gd name="T60" fmla="*/ 19 w 617"/>
                  <a:gd name="T61" fmla="*/ 203 h 617"/>
                  <a:gd name="T62" fmla="*/ 6 w 617"/>
                  <a:gd name="T63" fmla="*/ 247 h 617"/>
                  <a:gd name="T64" fmla="*/ 1 w 617"/>
                  <a:gd name="T65" fmla="*/ 292 h 617"/>
                  <a:gd name="T66" fmla="*/ 1 w 617"/>
                  <a:gd name="T67" fmla="*/ 324 h 617"/>
                  <a:gd name="T68" fmla="*/ 6 w 617"/>
                  <a:gd name="T69" fmla="*/ 370 h 617"/>
                  <a:gd name="T70" fmla="*/ 19 w 617"/>
                  <a:gd name="T71" fmla="*/ 415 h 617"/>
                  <a:gd name="T72" fmla="*/ 37 w 617"/>
                  <a:gd name="T73" fmla="*/ 456 h 617"/>
                  <a:gd name="T74" fmla="*/ 61 w 617"/>
                  <a:gd name="T75" fmla="*/ 493 h 617"/>
                  <a:gd name="T76" fmla="*/ 90 w 617"/>
                  <a:gd name="T77" fmla="*/ 527 h 617"/>
                  <a:gd name="T78" fmla="*/ 124 w 617"/>
                  <a:gd name="T79" fmla="*/ 556 h 617"/>
                  <a:gd name="T80" fmla="*/ 162 w 617"/>
                  <a:gd name="T81" fmla="*/ 580 h 617"/>
                  <a:gd name="T82" fmla="*/ 202 w 617"/>
                  <a:gd name="T83" fmla="*/ 599 h 617"/>
                  <a:gd name="T84" fmla="*/ 246 w 617"/>
                  <a:gd name="T85" fmla="*/ 611 h 617"/>
                  <a:gd name="T86" fmla="*/ 293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9" y="617"/>
                    </a:moveTo>
                    <a:lnTo>
                      <a:pt x="309" y="617"/>
                    </a:lnTo>
                    <a:lnTo>
                      <a:pt x="325" y="617"/>
                    </a:lnTo>
                    <a:lnTo>
                      <a:pt x="340" y="616"/>
                    </a:lnTo>
                    <a:lnTo>
                      <a:pt x="356" y="614"/>
                    </a:lnTo>
                    <a:lnTo>
                      <a:pt x="371" y="611"/>
                    </a:lnTo>
                    <a:lnTo>
                      <a:pt x="386" y="607"/>
                    </a:lnTo>
                    <a:lnTo>
                      <a:pt x="401" y="603"/>
                    </a:lnTo>
                    <a:lnTo>
                      <a:pt x="414" y="599"/>
                    </a:lnTo>
                    <a:lnTo>
                      <a:pt x="428" y="593"/>
                    </a:lnTo>
                    <a:lnTo>
                      <a:pt x="442" y="587"/>
                    </a:lnTo>
                    <a:lnTo>
                      <a:pt x="456" y="580"/>
                    </a:lnTo>
                    <a:lnTo>
                      <a:pt x="469" y="573"/>
                    </a:lnTo>
                    <a:lnTo>
                      <a:pt x="481" y="564"/>
                    </a:lnTo>
                    <a:lnTo>
                      <a:pt x="493" y="556"/>
                    </a:lnTo>
                    <a:lnTo>
                      <a:pt x="505" y="546"/>
                    </a:lnTo>
                    <a:lnTo>
                      <a:pt x="516" y="537"/>
                    </a:lnTo>
                    <a:lnTo>
                      <a:pt x="526" y="527"/>
                    </a:lnTo>
                    <a:lnTo>
                      <a:pt x="537" y="516"/>
                    </a:lnTo>
                    <a:lnTo>
                      <a:pt x="547" y="505"/>
                    </a:lnTo>
                    <a:lnTo>
                      <a:pt x="556" y="493"/>
                    </a:lnTo>
                    <a:lnTo>
                      <a:pt x="565" y="481"/>
                    </a:lnTo>
                    <a:lnTo>
                      <a:pt x="572" y="468"/>
                    </a:lnTo>
                    <a:lnTo>
                      <a:pt x="580" y="456"/>
                    </a:lnTo>
                    <a:lnTo>
                      <a:pt x="587" y="443"/>
                    </a:lnTo>
                    <a:lnTo>
                      <a:pt x="593" y="429"/>
                    </a:lnTo>
                    <a:lnTo>
                      <a:pt x="598" y="415"/>
                    </a:lnTo>
                    <a:lnTo>
                      <a:pt x="603" y="400"/>
                    </a:lnTo>
                    <a:lnTo>
                      <a:pt x="608" y="385"/>
                    </a:lnTo>
                    <a:lnTo>
                      <a:pt x="611" y="370"/>
                    </a:lnTo>
                    <a:lnTo>
                      <a:pt x="614" y="355"/>
                    </a:lnTo>
                    <a:lnTo>
                      <a:pt x="616" y="340"/>
                    </a:lnTo>
                    <a:lnTo>
                      <a:pt x="617" y="324"/>
                    </a:lnTo>
                    <a:lnTo>
                      <a:pt x="617" y="308"/>
                    </a:lnTo>
                    <a:lnTo>
                      <a:pt x="617" y="308"/>
                    </a:lnTo>
                    <a:lnTo>
                      <a:pt x="617" y="292"/>
                    </a:lnTo>
                    <a:lnTo>
                      <a:pt x="616" y="277"/>
                    </a:lnTo>
                    <a:lnTo>
                      <a:pt x="614" y="261"/>
                    </a:lnTo>
                    <a:lnTo>
                      <a:pt x="611" y="247"/>
                    </a:lnTo>
                    <a:lnTo>
                      <a:pt x="608" y="232"/>
                    </a:lnTo>
                    <a:lnTo>
                      <a:pt x="603" y="217"/>
                    </a:lnTo>
                    <a:lnTo>
                      <a:pt x="598" y="203"/>
                    </a:lnTo>
                    <a:lnTo>
                      <a:pt x="593" y="189"/>
                    </a:lnTo>
                    <a:lnTo>
                      <a:pt x="587" y="175"/>
                    </a:lnTo>
                    <a:lnTo>
                      <a:pt x="580" y="161"/>
                    </a:lnTo>
                    <a:lnTo>
                      <a:pt x="572" y="148"/>
                    </a:lnTo>
                    <a:lnTo>
                      <a:pt x="565" y="136"/>
                    </a:lnTo>
                    <a:lnTo>
                      <a:pt x="556" y="124"/>
                    </a:lnTo>
                    <a:lnTo>
                      <a:pt x="547" y="112"/>
                    </a:lnTo>
                    <a:lnTo>
                      <a:pt x="537" y="101"/>
                    </a:lnTo>
                    <a:lnTo>
                      <a:pt x="526" y="91"/>
                    </a:lnTo>
                    <a:lnTo>
                      <a:pt x="516" y="80"/>
                    </a:lnTo>
                    <a:lnTo>
                      <a:pt x="505" y="71"/>
                    </a:lnTo>
                    <a:lnTo>
                      <a:pt x="493" y="61"/>
                    </a:lnTo>
                    <a:lnTo>
                      <a:pt x="481" y="52"/>
                    </a:lnTo>
                    <a:lnTo>
                      <a:pt x="469" y="45"/>
                    </a:lnTo>
                    <a:lnTo>
                      <a:pt x="456" y="37"/>
                    </a:lnTo>
                    <a:lnTo>
                      <a:pt x="442" y="30"/>
                    </a:lnTo>
                    <a:lnTo>
                      <a:pt x="428" y="25"/>
                    </a:lnTo>
                    <a:lnTo>
                      <a:pt x="414" y="18"/>
                    </a:lnTo>
                    <a:lnTo>
                      <a:pt x="401" y="14"/>
                    </a:lnTo>
                    <a:lnTo>
                      <a:pt x="386" y="10"/>
                    </a:lnTo>
                    <a:lnTo>
                      <a:pt x="371" y="7"/>
                    </a:lnTo>
                    <a:lnTo>
                      <a:pt x="356" y="3"/>
                    </a:lnTo>
                    <a:lnTo>
                      <a:pt x="340" y="1"/>
                    </a:lnTo>
                    <a:lnTo>
                      <a:pt x="325" y="0"/>
                    </a:lnTo>
                    <a:lnTo>
                      <a:pt x="309" y="0"/>
                    </a:lnTo>
                    <a:lnTo>
                      <a:pt x="309" y="0"/>
                    </a:lnTo>
                    <a:lnTo>
                      <a:pt x="293" y="0"/>
                    </a:lnTo>
                    <a:lnTo>
                      <a:pt x="277" y="1"/>
                    </a:lnTo>
                    <a:lnTo>
                      <a:pt x="262" y="3"/>
                    </a:lnTo>
                    <a:lnTo>
                      <a:pt x="246" y="7"/>
                    </a:lnTo>
                    <a:lnTo>
                      <a:pt x="231" y="10"/>
                    </a:lnTo>
                    <a:lnTo>
                      <a:pt x="217" y="14"/>
                    </a:lnTo>
                    <a:lnTo>
                      <a:pt x="202" y="18"/>
                    </a:lnTo>
                    <a:lnTo>
                      <a:pt x="188" y="25"/>
                    </a:lnTo>
                    <a:lnTo>
                      <a:pt x="174" y="30"/>
                    </a:lnTo>
                    <a:lnTo>
                      <a:pt x="162" y="37"/>
                    </a:lnTo>
                    <a:lnTo>
                      <a:pt x="149" y="45"/>
                    </a:lnTo>
                    <a:lnTo>
                      <a:pt x="136" y="52"/>
                    </a:lnTo>
                    <a:lnTo>
                      <a:pt x="124" y="61"/>
                    </a:lnTo>
                    <a:lnTo>
                      <a:pt x="113" y="71"/>
                    </a:lnTo>
                    <a:lnTo>
                      <a:pt x="101" y="80"/>
                    </a:lnTo>
                    <a:lnTo>
                      <a:pt x="90" y="91"/>
                    </a:lnTo>
                    <a:lnTo>
                      <a:pt x="81" y="101"/>
                    </a:lnTo>
                    <a:lnTo>
                      <a:pt x="70" y="112"/>
                    </a:lnTo>
                    <a:lnTo>
                      <a:pt x="61" y="124"/>
                    </a:lnTo>
                    <a:lnTo>
                      <a:pt x="53" y="136"/>
                    </a:lnTo>
                    <a:lnTo>
                      <a:pt x="44" y="148"/>
                    </a:lnTo>
                    <a:lnTo>
                      <a:pt x="37" y="161"/>
                    </a:lnTo>
                    <a:lnTo>
                      <a:pt x="30" y="175"/>
                    </a:lnTo>
                    <a:lnTo>
                      <a:pt x="24" y="189"/>
                    </a:lnTo>
                    <a:lnTo>
                      <a:pt x="19" y="203"/>
                    </a:lnTo>
                    <a:lnTo>
                      <a:pt x="13" y="217"/>
                    </a:lnTo>
                    <a:lnTo>
                      <a:pt x="9" y="232"/>
                    </a:lnTo>
                    <a:lnTo>
                      <a:pt x="6" y="247"/>
                    </a:lnTo>
                    <a:lnTo>
                      <a:pt x="4" y="261"/>
                    </a:lnTo>
                    <a:lnTo>
                      <a:pt x="2" y="277"/>
                    </a:lnTo>
                    <a:lnTo>
                      <a:pt x="1" y="292"/>
                    </a:lnTo>
                    <a:lnTo>
                      <a:pt x="0" y="308"/>
                    </a:lnTo>
                    <a:lnTo>
                      <a:pt x="0" y="308"/>
                    </a:lnTo>
                    <a:lnTo>
                      <a:pt x="1" y="324"/>
                    </a:lnTo>
                    <a:lnTo>
                      <a:pt x="2" y="340"/>
                    </a:lnTo>
                    <a:lnTo>
                      <a:pt x="4" y="355"/>
                    </a:lnTo>
                    <a:lnTo>
                      <a:pt x="6" y="370"/>
                    </a:lnTo>
                    <a:lnTo>
                      <a:pt x="9" y="385"/>
                    </a:lnTo>
                    <a:lnTo>
                      <a:pt x="13" y="400"/>
                    </a:lnTo>
                    <a:lnTo>
                      <a:pt x="19" y="415"/>
                    </a:lnTo>
                    <a:lnTo>
                      <a:pt x="24" y="429"/>
                    </a:lnTo>
                    <a:lnTo>
                      <a:pt x="30" y="443"/>
                    </a:lnTo>
                    <a:lnTo>
                      <a:pt x="37" y="456"/>
                    </a:lnTo>
                    <a:lnTo>
                      <a:pt x="44" y="468"/>
                    </a:lnTo>
                    <a:lnTo>
                      <a:pt x="53" y="481"/>
                    </a:lnTo>
                    <a:lnTo>
                      <a:pt x="61" y="493"/>
                    </a:lnTo>
                    <a:lnTo>
                      <a:pt x="70" y="505"/>
                    </a:lnTo>
                    <a:lnTo>
                      <a:pt x="81" y="516"/>
                    </a:lnTo>
                    <a:lnTo>
                      <a:pt x="90" y="527"/>
                    </a:lnTo>
                    <a:lnTo>
                      <a:pt x="101" y="537"/>
                    </a:lnTo>
                    <a:lnTo>
                      <a:pt x="113" y="546"/>
                    </a:lnTo>
                    <a:lnTo>
                      <a:pt x="124" y="556"/>
                    </a:lnTo>
                    <a:lnTo>
                      <a:pt x="136" y="564"/>
                    </a:lnTo>
                    <a:lnTo>
                      <a:pt x="149" y="573"/>
                    </a:lnTo>
                    <a:lnTo>
                      <a:pt x="162" y="580"/>
                    </a:lnTo>
                    <a:lnTo>
                      <a:pt x="174" y="587"/>
                    </a:lnTo>
                    <a:lnTo>
                      <a:pt x="188" y="593"/>
                    </a:lnTo>
                    <a:lnTo>
                      <a:pt x="202" y="599"/>
                    </a:lnTo>
                    <a:lnTo>
                      <a:pt x="217" y="603"/>
                    </a:lnTo>
                    <a:lnTo>
                      <a:pt x="231" y="607"/>
                    </a:lnTo>
                    <a:lnTo>
                      <a:pt x="246" y="611"/>
                    </a:lnTo>
                    <a:lnTo>
                      <a:pt x="262" y="614"/>
                    </a:lnTo>
                    <a:lnTo>
                      <a:pt x="277" y="616"/>
                    </a:lnTo>
                    <a:lnTo>
                      <a:pt x="293" y="617"/>
                    </a:lnTo>
                    <a:lnTo>
                      <a:pt x="309" y="617"/>
                    </a:lnTo>
                    <a:lnTo>
                      <a:pt x="309" y="617"/>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sp>
            <p:nvSpPr>
              <p:cNvPr id="21" name="Freeform 6"/>
              <p:cNvSpPr>
                <a:spLocks/>
              </p:cNvSpPr>
              <p:nvPr/>
            </p:nvSpPr>
            <p:spPr bwMode="auto">
              <a:xfrm>
                <a:off x="2389188" y="2160588"/>
                <a:ext cx="828675" cy="1741488"/>
              </a:xfrm>
              <a:custGeom>
                <a:avLst/>
                <a:gdLst>
                  <a:gd name="T0" fmla="*/ 310 w 1567"/>
                  <a:gd name="T1" fmla="*/ 0 h 3289"/>
                  <a:gd name="T2" fmla="*/ 245 w 1567"/>
                  <a:gd name="T3" fmla="*/ 9 h 3289"/>
                  <a:gd name="T4" fmla="*/ 185 w 1567"/>
                  <a:gd name="T5" fmla="*/ 32 h 3289"/>
                  <a:gd name="T6" fmla="*/ 131 w 1567"/>
                  <a:gd name="T7" fmla="*/ 65 h 3289"/>
                  <a:gd name="T8" fmla="*/ 85 w 1567"/>
                  <a:gd name="T9" fmla="*/ 107 h 3289"/>
                  <a:gd name="T10" fmla="*/ 47 w 1567"/>
                  <a:gd name="T11" fmla="*/ 157 h 3289"/>
                  <a:gd name="T12" fmla="*/ 20 w 1567"/>
                  <a:gd name="T13" fmla="*/ 214 h 3289"/>
                  <a:gd name="T14" fmla="*/ 4 w 1567"/>
                  <a:gd name="T15" fmla="*/ 277 h 3289"/>
                  <a:gd name="T16" fmla="*/ 0 w 1567"/>
                  <a:gd name="T17" fmla="*/ 478 h 3289"/>
                  <a:gd name="T18" fmla="*/ 1 w 1567"/>
                  <a:gd name="T19" fmla="*/ 1488 h 3289"/>
                  <a:gd name="T20" fmla="*/ 16 w 1567"/>
                  <a:gd name="T21" fmla="*/ 1536 h 3289"/>
                  <a:gd name="T22" fmla="*/ 47 w 1567"/>
                  <a:gd name="T23" fmla="*/ 1574 h 3289"/>
                  <a:gd name="T24" fmla="*/ 90 w 1567"/>
                  <a:gd name="T25" fmla="*/ 1598 h 3289"/>
                  <a:gd name="T26" fmla="*/ 129 w 1567"/>
                  <a:gd name="T27" fmla="*/ 1604 h 3289"/>
                  <a:gd name="T28" fmla="*/ 179 w 1567"/>
                  <a:gd name="T29" fmla="*/ 1594 h 3289"/>
                  <a:gd name="T30" fmla="*/ 220 w 1567"/>
                  <a:gd name="T31" fmla="*/ 1566 h 3289"/>
                  <a:gd name="T32" fmla="*/ 247 w 1567"/>
                  <a:gd name="T33" fmla="*/ 1525 h 3289"/>
                  <a:gd name="T34" fmla="*/ 257 w 1567"/>
                  <a:gd name="T35" fmla="*/ 1475 h 3289"/>
                  <a:gd name="T36" fmla="*/ 370 w 1567"/>
                  <a:gd name="T37" fmla="*/ 1582 h 3289"/>
                  <a:gd name="T38" fmla="*/ 373 w 1567"/>
                  <a:gd name="T39" fmla="*/ 3149 h 3289"/>
                  <a:gd name="T40" fmla="*/ 400 w 1567"/>
                  <a:gd name="T41" fmla="*/ 3212 h 3289"/>
                  <a:gd name="T42" fmla="*/ 447 w 1567"/>
                  <a:gd name="T43" fmla="*/ 3259 h 3289"/>
                  <a:gd name="T44" fmla="*/ 510 w 1567"/>
                  <a:gd name="T45" fmla="*/ 3286 h 3289"/>
                  <a:gd name="T46" fmla="*/ 563 w 1567"/>
                  <a:gd name="T47" fmla="*/ 3288 h 3289"/>
                  <a:gd name="T48" fmla="*/ 628 w 1567"/>
                  <a:gd name="T49" fmla="*/ 3268 h 3289"/>
                  <a:gd name="T50" fmla="*/ 679 w 1567"/>
                  <a:gd name="T51" fmla="*/ 3226 h 3289"/>
                  <a:gd name="T52" fmla="*/ 712 w 1567"/>
                  <a:gd name="T53" fmla="*/ 3166 h 3289"/>
                  <a:gd name="T54" fmla="*/ 720 w 1567"/>
                  <a:gd name="T55" fmla="*/ 1582 h 3289"/>
                  <a:gd name="T56" fmla="*/ 828 w 1567"/>
                  <a:gd name="T57" fmla="*/ 3132 h 3289"/>
                  <a:gd name="T58" fmla="*/ 848 w 1567"/>
                  <a:gd name="T59" fmla="*/ 3197 h 3289"/>
                  <a:gd name="T60" fmla="*/ 891 w 1567"/>
                  <a:gd name="T61" fmla="*/ 3249 h 3289"/>
                  <a:gd name="T62" fmla="*/ 949 w 1567"/>
                  <a:gd name="T63" fmla="*/ 3281 h 3289"/>
                  <a:gd name="T64" fmla="*/ 1001 w 1567"/>
                  <a:gd name="T65" fmla="*/ 3289 h 3289"/>
                  <a:gd name="T66" fmla="*/ 1070 w 1567"/>
                  <a:gd name="T67" fmla="*/ 3275 h 3289"/>
                  <a:gd name="T68" fmla="*/ 1125 w 1567"/>
                  <a:gd name="T69" fmla="*/ 3238 h 3289"/>
                  <a:gd name="T70" fmla="*/ 1163 w 1567"/>
                  <a:gd name="T71" fmla="*/ 3182 h 3289"/>
                  <a:gd name="T72" fmla="*/ 1176 w 1567"/>
                  <a:gd name="T73" fmla="*/ 3114 h 3289"/>
                  <a:gd name="T74" fmla="*/ 1310 w 1567"/>
                  <a:gd name="T75" fmla="*/ 513 h 3289"/>
                  <a:gd name="T76" fmla="*/ 1313 w 1567"/>
                  <a:gd name="T77" fmla="*/ 1501 h 3289"/>
                  <a:gd name="T78" fmla="*/ 1332 w 1567"/>
                  <a:gd name="T79" fmla="*/ 1547 h 3289"/>
                  <a:gd name="T80" fmla="*/ 1366 w 1567"/>
                  <a:gd name="T81" fmla="*/ 1582 h 3289"/>
                  <a:gd name="T82" fmla="*/ 1413 w 1567"/>
                  <a:gd name="T83" fmla="*/ 1601 h 3289"/>
                  <a:gd name="T84" fmla="*/ 1452 w 1567"/>
                  <a:gd name="T85" fmla="*/ 1603 h 3289"/>
                  <a:gd name="T86" fmla="*/ 1500 w 1567"/>
                  <a:gd name="T87" fmla="*/ 1588 h 3289"/>
                  <a:gd name="T88" fmla="*/ 1538 w 1567"/>
                  <a:gd name="T89" fmla="*/ 1557 h 3289"/>
                  <a:gd name="T90" fmla="*/ 1562 w 1567"/>
                  <a:gd name="T91" fmla="*/ 1514 h 3289"/>
                  <a:gd name="T92" fmla="*/ 1567 w 1567"/>
                  <a:gd name="T93" fmla="*/ 513 h 3289"/>
                  <a:gd name="T94" fmla="*/ 1567 w 1567"/>
                  <a:gd name="T95" fmla="*/ 310 h 3289"/>
                  <a:gd name="T96" fmla="*/ 1557 w 1567"/>
                  <a:gd name="T97" fmla="*/ 245 h 3289"/>
                  <a:gd name="T98" fmla="*/ 1535 w 1567"/>
                  <a:gd name="T99" fmla="*/ 184 h 3289"/>
                  <a:gd name="T100" fmla="*/ 1503 w 1567"/>
                  <a:gd name="T101" fmla="*/ 131 h 3289"/>
                  <a:gd name="T102" fmla="*/ 1460 w 1567"/>
                  <a:gd name="T103" fmla="*/ 84 h 3289"/>
                  <a:gd name="T104" fmla="*/ 1410 w 1567"/>
                  <a:gd name="T105" fmla="*/ 47 h 3289"/>
                  <a:gd name="T106" fmla="*/ 1352 w 1567"/>
                  <a:gd name="T107" fmla="*/ 19 h 3289"/>
                  <a:gd name="T108" fmla="*/ 1290 w 1567"/>
                  <a:gd name="T109" fmla="*/ 3 h 3289"/>
                  <a:gd name="T110" fmla="*/ 1240 w 1567"/>
                  <a:gd name="T111" fmla="*/ 0 h 3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67" h="3289">
                    <a:moveTo>
                      <a:pt x="1240" y="0"/>
                    </a:moveTo>
                    <a:lnTo>
                      <a:pt x="327" y="0"/>
                    </a:lnTo>
                    <a:lnTo>
                      <a:pt x="327" y="0"/>
                    </a:lnTo>
                    <a:lnTo>
                      <a:pt x="310" y="0"/>
                    </a:lnTo>
                    <a:lnTo>
                      <a:pt x="293" y="1"/>
                    </a:lnTo>
                    <a:lnTo>
                      <a:pt x="277" y="3"/>
                    </a:lnTo>
                    <a:lnTo>
                      <a:pt x="261" y="6"/>
                    </a:lnTo>
                    <a:lnTo>
                      <a:pt x="245" y="9"/>
                    </a:lnTo>
                    <a:lnTo>
                      <a:pt x="229" y="15"/>
                    </a:lnTo>
                    <a:lnTo>
                      <a:pt x="214" y="19"/>
                    </a:lnTo>
                    <a:lnTo>
                      <a:pt x="199" y="25"/>
                    </a:lnTo>
                    <a:lnTo>
                      <a:pt x="185" y="32"/>
                    </a:lnTo>
                    <a:lnTo>
                      <a:pt x="171" y="39"/>
                    </a:lnTo>
                    <a:lnTo>
                      <a:pt x="158" y="47"/>
                    </a:lnTo>
                    <a:lnTo>
                      <a:pt x="144" y="55"/>
                    </a:lnTo>
                    <a:lnTo>
                      <a:pt x="131" y="65"/>
                    </a:lnTo>
                    <a:lnTo>
                      <a:pt x="119" y="75"/>
                    </a:lnTo>
                    <a:lnTo>
                      <a:pt x="106" y="84"/>
                    </a:lnTo>
                    <a:lnTo>
                      <a:pt x="96" y="96"/>
                    </a:lnTo>
                    <a:lnTo>
                      <a:pt x="85" y="107"/>
                    </a:lnTo>
                    <a:lnTo>
                      <a:pt x="74" y="118"/>
                    </a:lnTo>
                    <a:lnTo>
                      <a:pt x="65" y="131"/>
                    </a:lnTo>
                    <a:lnTo>
                      <a:pt x="55" y="144"/>
                    </a:lnTo>
                    <a:lnTo>
                      <a:pt x="47" y="157"/>
                    </a:lnTo>
                    <a:lnTo>
                      <a:pt x="39" y="171"/>
                    </a:lnTo>
                    <a:lnTo>
                      <a:pt x="32" y="184"/>
                    </a:lnTo>
                    <a:lnTo>
                      <a:pt x="25" y="199"/>
                    </a:lnTo>
                    <a:lnTo>
                      <a:pt x="20" y="214"/>
                    </a:lnTo>
                    <a:lnTo>
                      <a:pt x="15" y="229"/>
                    </a:lnTo>
                    <a:lnTo>
                      <a:pt x="10" y="245"/>
                    </a:lnTo>
                    <a:lnTo>
                      <a:pt x="6" y="261"/>
                    </a:lnTo>
                    <a:lnTo>
                      <a:pt x="4" y="277"/>
                    </a:lnTo>
                    <a:lnTo>
                      <a:pt x="2" y="293"/>
                    </a:lnTo>
                    <a:lnTo>
                      <a:pt x="0" y="310"/>
                    </a:lnTo>
                    <a:lnTo>
                      <a:pt x="0" y="326"/>
                    </a:lnTo>
                    <a:lnTo>
                      <a:pt x="0" y="478"/>
                    </a:lnTo>
                    <a:lnTo>
                      <a:pt x="0" y="513"/>
                    </a:lnTo>
                    <a:lnTo>
                      <a:pt x="0" y="1475"/>
                    </a:lnTo>
                    <a:lnTo>
                      <a:pt x="0" y="1475"/>
                    </a:lnTo>
                    <a:lnTo>
                      <a:pt x="1" y="1488"/>
                    </a:lnTo>
                    <a:lnTo>
                      <a:pt x="2" y="1501"/>
                    </a:lnTo>
                    <a:lnTo>
                      <a:pt x="5" y="1514"/>
                    </a:lnTo>
                    <a:lnTo>
                      <a:pt x="9" y="1525"/>
                    </a:lnTo>
                    <a:lnTo>
                      <a:pt x="16" y="1536"/>
                    </a:lnTo>
                    <a:lnTo>
                      <a:pt x="22" y="1547"/>
                    </a:lnTo>
                    <a:lnTo>
                      <a:pt x="30" y="1557"/>
                    </a:lnTo>
                    <a:lnTo>
                      <a:pt x="37" y="1566"/>
                    </a:lnTo>
                    <a:lnTo>
                      <a:pt x="47" y="1574"/>
                    </a:lnTo>
                    <a:lnTo>
                      <a:pt x="56" y="1582"/>
                    </a:lnTo>
                    <a:lnTo>
                      <a:pt x="67" y="1588"/>
                    </a:lnTo>
                    <a:lnTo>
                      <a:pt x="79" y="1594"/>
                    </a:lnTo>
                    <a:lnTo>
                      <a:pt x="90" y="1598"/>
                    </a:lnTo>
                    <a:lnTo>
                      <a:pt x="102" y="1601"/>
                    </a:lnTo>
                    <a:lnTo>
                      <a:pt x="115" y="1603"/>
                    </a:lnTo>
                    <a:lnTo>
                      <a:pt x="129" y="1604"/>
                    </a:lnTo>
                    <a:lnTo>
                      <a:pt x="129" y="1604"/>
                    </a:lnTo>
                    <a:lnTo>
                      <a:pt x="142" y="1603"/>
                    </a:lnTo>
                    <a:lnTo>
                      <a:pt x="155" y="1601"/>
                    </a:lnTo>
                    <a:lnTo>
                      <a:pt x="166" y="1598"/>
                    </a:lnTo>
                    <a:lnTo>
                      <a:pt x="179" y="1594"/>
                    </a:lnTo>
                    <a:lnTo>
                      <a:pt x="190" y="1588"/>
                    </a:lnTo>
                    <a:lnTo>
                      <a:pt x="200" y="1582"/>
                    </a:lnTo>
                    <a:lnTo>
                      <a:pt x="210" y="1574"/>
                    </a:lnTo>
                    <a:lnTo>
                      <a:pt x="220" y="1566"/>
                    </a:lnTo>
                    <a:lnTo>
                      <a:pt x="228" y="1557"/>
                    </a:lnTo>
                    <a:lnTo>
                      <a:pt x="236" y="1547"/>
                    </a:lnTo>
                    <a:lnTo>
                      <a:pt x="242" y="1536"/>
                    </a:lnTo>
                    <a:lnTo>
                      <a:pt x="247" y="1525"/>
                    </a:lnTo>
                    <a:lnTo>
                      <a:pt x="252" y="1514"/>
                    </a:lnTo>
                    <a:lnTo>
                      <a:pt x="255" y="1501"/>
                    </a:lnTo>
                    <a:lnTo>
                      <a:pt x="257" y="1488"/>
                    </a:lnTo>
                    <a:lnTo>
                      <a:pt x="257" y="1475"/>
                    </a:lnTo>
                    <a:lnTo>
                      <a:pt x="257" y="513"/>
                    </a:lnTo>
                    <a:lnTo>
                      <a:pt x="370" y="513"/>
                    </a:lnTo>
                    <a:lnTo>
                      <a:pt x="370" y="1521"/>
                    </a:lnTo>
                    <a:lnTo>
                      <a:pt x="370" y="1582"/>
                    </a:lnTo>
                    <a:lnTo>
                      <a:pt x="370" y="3114"/>
                    </a:lnTo>
                    <a:lnTo>
                      <a:pt x="370" y="3114"/>
                    </a:lnTo>
                    <a:lnTo>
                      <a:pt x="371" y="3132"/>
                    </a:lnTo>
                    <a:lnTo>
                      <a:pt x="373" y="3149"/>
                    </a:lnTo>
                    <a:lnTo>
                      <a:pt x="377" y="3166"/>
                    </a:lnTo>
                    <a:lnTo>
                      <a:pt x="384" y="3182"/>
                    </a:lnTo>
                    <a:lnTo>
                      <a:pt x="391" y="3197"/>
                    </a:lnTo>
                    <a:lnTo>
                      <a:pt x="400" y="3212"/>
                    </a:lnTo>
                    <a:lnTo>
                      <a:pt x="409" y="3226"/>
                    </a:lnTo>
                    <a:lnTo>
                      <a:pt x="421" y="3238"/>
                    </a:lnTo>
                    <a:lnTo>
                      <a:pt x="434" y="3249"/>
                    </a:lnTo>
                    <a:lnTo>
                      <a:pt x="447" y="3259"/>
                    </a:lnTo>
                    <a:lnTo>
                      <a:pt x="462" y="3268"/>
                    </a:lnTo>
                    <a:lnTo>
                      <a:pt x="477" y="3275"/>
                    </a:lnTo>
                    <a:lnTo>
                      <a:pt x="493" y="3281"/>
                    </a:lnTo>
                    <a:lnTo>
                      <a:pt x="510" y="3286"/>
                    </a:lnTo>
                    <a:lnTo>
                      <a:pt x="527" y="3288"/>
                    </a:lnTo>
                    <a:lnTo>
                      <a:pt x="545" y="3289"/>
                    </a:lnTo>
                    <a:lnTo>
                      <a:pt x="545" y="3289"/>
                    </a:lnTo>
                    <a:lnTo>
                      <a:pt x="563" y="3288"/>
                    </a:lnTo>
                    <a:lnTo>
                      <a:pt x="580" y="3286"/>
                    </a:lnTo>
                    <a:lnTo>
                      <a:pt x="597" y="3281"/>
                    </a:lnTo>
                    <a:lnTo>
                      <a:pt x="613" y="3275"/>
                    </a:lnTo>
                    <a:lnTo>
                      <a:pt x="628" y="3268"/>
                    </a:lnTo>
                    <a:lnTo>
                      <a:pt x="643" y="3259"/>
                    </a:lnTo>
                    <a:lnTo>
                      <a:pt x="656" y="3249"/>
                    </a:lnTo>
                    <a:lnTo>
                      <a:pt x="669" y="3238"/>
                    </a:lnTo>
                    <a:lnTo>
                      <a:pt x="679" y="3226"/>
                    </a:lnTo>
                    <a:lnTo>
                      <a:pt x="690" y="3212"/>
                    </a:lnTo>
                    <a:lnTo>
                      <a:pt x="699" y="3197"/>
                    </a:lnTo>
                    <a:lnTo>
                      <a:pt x="706" y="3182"/>
                    </a:lnTo>
                    <a:lnTo>
                      <a:pt x="712" y="3166"/>
                    </a:lnTo>
                    <a:lnTo>
                      <a:pt x="717" y="3149"/>
                    </a:lnTo>
                    <a:lnTo>
                      <a:pt x="719" y="3132"/>
                    </a:lnTo>
                    <a:lnTo>
                      <a:pt x="720" y="3114"/>
                    </a:lnTo>
                    <a:lnTo>
                      <a:pt x="720" y="1582"/>
                    </a:lnTo>
                    <a:lnTo>
                      <a:pt x="827" y="1582"/>
                    </a:lnTo>
                    <a:lnTo>
                      <a:pt x="827" y="3114"/>
                    </a:lnTo>
                    <a:lnTo>
                      <a:pt x="827" y="3114"/>
                    </a:lnTo>
                    <a:lnTo>
                      <a:pt x="828" y="3132"/>
                    </a:lnTo>
                    <a:lnTo>
                      <a:pt x="831" y="3149"/>
                    </a:lnTo>
                    <a:lnTo>
                      <a:pt x="835" y="3166"/>
                    </a:lnTo>
                    <a:lnTo>
                      <a:pt x="840" y="3182"/>
                    </a:lnTo>
                    <a:lnTo>
                      <a:pt x="848" y="3197"/>
                    </a:lnTo>
                    <a:lnTo>
                      <a:pt x="856" y="3212"/>
                    </a:lnTo>
                    <a:lnTo>
                      <a:pt x="867" y="3226"/>
                    </a:lnTo>
                    <a:lnTo>
                      <a:pt x="878" y="3238"/>
                    </a:lnTo>
                    <a:lnTo>
                      <a:pt x="891" y="3249"/>
                    </a:lnTo>
                    <a:lnTo>
                      <a:pt x="903" y="3259"/>
                    </a:lnTo>
                    <a:lnTo>
                      <a:pt x="918" y="3268"/>
                    </a:lnTo>
                    <a:lnTo>
                      <a:pt x="933" y="3275"/>
                    </a:lnTo>
                    <a:lnTo>
                      <a:pt x="949" y="3281"/>
                    </a:lnTo>
                    <a:lnTo>
                      <a:pt x="966" y="3286"/>
                    </a:lnTo>
                    <a:lnTo>
                      <a:pt x="983" y="3288"/>
                    </a:lnTo>
                    <a:lnTo>
                      <a:pt x="1001" y="3289"/>
                    </a:lnTo>
                    <a:lnTo>
                      <a:pt x="1001" y="3289"/>
                    </a:lnTo>
                    <a:lnTo>
                      <a:pt x="1020" y="3288"/>
                    </a:lnTo>
                    <a:lnTo>
                      <a:pt x="1037" y="3286"/>
                    </a:lnTo>
                    <a:lnTo>
                      <a:pt x="1054" y="3281"/>
                    </a:lnTo>
                    <a:lnTo>
                      <a:pt x="1070" y="3275"/>
                    </a:lnTo>
                    <a:lnTo>
                      <a:pt x="1085" y="3268"/>
                    </a:lnTo>
                    <a:lnTo>
                      <a:pt x="1100" y="3259"/>
                    </a:lnTo>
                    <a:lnTo>
                      <a:pt x="1112" y="3249"/>
                    </a:lnTo>
                    <a:lnTo>
                      <a:pt x="1125" y="3238"/>
                    </a:lnTo>
                    <a:lnTo>
                      <a:pt x="1137" y="3226"/>
                    </a:lnTo>
                    <a:lnTo>
                      <a:pt x="1147" y="3212"/>
                    </a:lnTo>
                    <a:lnTo>
                      <a:pt x="1155" y="3197"/>
                    </a:lnTo>
                    <a:lnTo>
                      <a:pt x="1163" y="3182"/>
                    </a:lnTo>
                    <a:lnTo>
                      <a:pt x="1169" y="3166"/>
                    </a:lnTo>
                    <a:lnTo>
                      <a:pt x="1173" y="3149"/>
                    </a:lnTo>
                    <a:lnTo>
                      <a:pt x="1175" y="3132"/>
                    </a:lnTo>
                    <a:lnTo>
                      <a:pt x="1176" y="3114"/>
                    </a:lnTo>
                    <a:lnTo>
                      <a:pt x="1176" y="1582"/>
                    </a:lnTo>
                    <a:lnTo>
                      <a:pt x="1176" y="1521"/>
                    </a:lnTo>
                    <a:lnTo>
                      <a:pt x="1176" y="513"/>
                    </a:lnTo>
                    <a:lnTo>
                      <a:pt x="1310" y="513"/>
                    </a:lnTo>
                    <a:lnTo>
                      <a:pt x="1310" y="1475"/>
                    </a:lnTo>
                    <a:lnTo>
                      <a:pt x="1310" y="1475"/>
                    </a:lnTo>
                    <a:lnTo>
                      <a:pt x="1311" y="1488"/>
                    </a:lnTo>
                    <a:lnTo>
                      <a:pt x="1313" y="1501"/>
                    </a:lnTo>
                    <a:lnTo>
                      <a:pt x="1316" y="1514"/>
                    </a:lnTo>
                    <a:lnTo>
                      <a:pt x="1320" y="1525"/>
                    </a:lnTo>
                    <a:lnTo>
                      <a:pt x="1326" y="1536"/>
                    </a:lnTo>
                    <a:lnTo>
                      <a:pt x="1332" y="1547"/>
                    </a:lnTo>
                    <a:lnTo>
                      <a:pt x="1340" y="1557"/>
                    </a:lnTo>
                    <a:lnTo>
                      <a:pt x="1348" y="1566"/>
                    </a:lnTo>
                    <a:lnTo>
                      <a:pt x="1357" y="1574"/>
                    </a:lnTo>
                    <a:lnTo>
                      <a:pt x="1366" y="1582"/>
                    </a:lnTo>
                    <a:lnTo>
                      <a:pt x="1377" y="1588"/>
                    </a:lnTo>
                    <a:lnTo>
                      <a:pt x="1389" y="1594"/>
                    </a:lnTo>
                    <a:lnTo>
                      <a:pt x="1400" y="1598"/>
                    </a:lnTo>
                    <a:lnTo>
                      <a:pt x="1413" y="1601"/>
                    </a:lnTo>
                    <a:lnTo>
                      <a:pt x="1426" y="1603"/>
                    </a:lnTo>
                    <a:lnTo>
                      <a:pt x="1439" y="1604"/>
                    </a:lnTo>
                    <a:lnTo>
                      <a:pt x="1439" y="1604"/>
                    </a:lnTo>
                    <a:lnTo>
                      <a:pt x="1452" y="1603"/>
                    </a:lnTo>
                    <a:lnTo>
                      <a:pt x="1464" y="1601"/>
                    </a:lnTo>
                    <a:lnTo>
                      <a:pt x="1477" y="1598"/>
                    </a:lnTo>
                    <a:lnTo>
                      <a:pt x="1489" y="1594"/>
                    </a:lnTo>
                    <a:lnTo>
                      <a:pt x="1500" y="1588"/>
                    </a:lnTo>
                    <a:lnTo>
                      <a:pt x="1510" y="1582"/>
                    </a:lnTo>
                    <a:lnTo>
                      <a:pt x="1521" y="1574"/>
                    </a:lnTo>
                    <a:lnTo>
                      <a:pt x="1530" y="1566"/>
                    </a:lnTo>
                    <a:lnTo>
                      <a:pt x="1538" y="1557"/>
                    </a:lnTo>
                    <a:lnTo>
                      <a:pt x="1546" y="1547"/>
                    </a:lnTo>
                    <a:lnTo>
                      <a:pt x="1552" y="1536"/>
                    </a:lnTo>
                    <a:lnTo>
                      <a:pt x="1557" y="1525"/>
                    </a:lnTo>
                    <a:lnTo>
                      <a:pt x="1562" y="1514"/>
                    </a:lnTo>
                    <a:lnTo>
                      <a:pt x="1565" y="1501"/>
                    </a:lnTo>
                    <a:lnTo>
                      <a:pt x="1567" y="1488"/>
                    </a:lnTo>
                    <a:lnTo>
                      <a:pt x="1567" y="1475"/>
                    </a:lnTo>
                    <a:lnTo>
                      <a:pt x="1567" y="513"/>
                    </a:lnTo>
                    <a:lnTo>
                      <a:pt x="1567" y="478"/>
                    </a:lnTo>
                    <a:lnTo>
                      <a:pt x="1567" y="326"/>
                    </a:lnTo>
                    <a:lnTo>
                      <a:pt x="1567" y="326"/>
                    </a:lnTo>
                    <a:lnTo>
                      <a:pt x="1567" y="310"/>
                    </a:lnTo>
                    <a:lnTo>
                      <a:pt x="1566" y="293"/>
                    </a:lnTo>
                    <a:lnTo>
                      <a:pt x="1564" y="277"/>
                    </a:lnTo>
                    <a:lnTo>
                      <a:pt x="1560" y="261"/>
                    </a:lnTo>
                    <a:lnTo>
                      <a:pt x="1557" y="245"/>
                    </a:lnTo>
                    <a:lnTo>
                      <a:pt x="1553" y="229"/>
                    </a:lnTo>
                    <a:lnTo>
                      <a:pt x="1548" y="214"/>
                    </a:lnTo>
                    <a:lnTo>
                      <a:pt x="1541" y="199"/>
                    </a:lnTo>
                    <a:lnTo>
                      <a:pt x="1535" y="184"/>
                    </a:lnTo>
                    <a:lnTo>
                      <a:pt x="1527" y="171"/>
                    </a:lnTo>
                    <a:lnTo>
                      <a:pt x="1520" y="157"/>
                    </a:lnTo>
                    <a:lnTo>
                      <a:pt x="1511" y="144"/>
                    </a:lnTo>
                    <a:lnTo>
                      <a:pt x="1503" y="131"/>
                    </a:lnTo>
                    <a:lnTo>
                      <a:pt x="1492" y="118"/>
                    </a:lnTo>
                    <a:lnTo>
                      <a:pt x="1483" y="107"/>
                    </a:lnTo>
                    <a:lnTo>
                      <a:pt x="1472" y="96"/>
                    </a:lnTo>
                    <a:lnTo>
                      <a:pt x="1460" y="84"/>
                    </a:lnTo>
                    <a:lnTo>
                      <a:pt x="1448" y="75"/>
                    </a:lnTo>
                    <a:lnTo>
                      <a:pt x="1436" y="65"/>
                    </a:lnTo>
                    <a:lnTo>
                      <a:pt x="1423" y="55"/>
                    </a:lnTo>
                    <a:lnTo>
                      <a:pt x="1410" y="47"/>
                    </a:lnTo>
                    <a:lnTo>
                      <a:pt x="1396" y="39"/>
                    </a:lnTo>
                    <a:lnTo>
                      <a:pt x="1382" y="32"/>
                    </a:lnTo>
                    <a:lnTo>
                      <a:pt x="1367" y="25"/>
                    </a:lnTo>
                    <a:lnTo>
                      <a:pt x="1352" y="19"/>
                    </a:lnTo>
                    <a:lnTo>
                      <a:pt x="1338" y="15"/>
                    </a:lnTo>
                    <a:lnTo>
                      <a:pt x="1322" y="9"/>
                    </a:lnTo>
                    <a:lnTo>
                      <a:pt x="1307" y="6"/>
                    </a:lnTo>
                    <a:lnTo>
                      <a:pt x="1290" y="3"/>
                    </a:lnTo>
                    <a:lnTo>
                      <a:pt x="1274" y="1"/>
                    </a:lnTo>
                    <a:lnTo>
                      <a:pt x="1258" y="0"/>
                    </a:lnTo>
                    <a:lnTo>
                      <a:pt x="1240" y="0"/>
                    </a:lnTo>
                    <a:lnTo>
                      <a:pt x="1240" y="0"/>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grpSp>
        <p:grpSp>
          <p:nvGrpSpPr>
            <p:cNvPr id="12" name="Group 51"/>
            <p:cNvGrpSpPr/>
            <p:nvPr/>
          </p:nvGrpSpPr>
          <p:grpSpPr>
            <a:xfrm>
              <a:off x="3390900" y="2917825"/>
              <a:ext cx="433113" cy="1098550"/>
              <a:chOff x="2389188" y="1800226"/>
              <a:chExt cx="828675" cy="2101850"/>
            </a:xfrm>
            <a:grpFill/>
            <a:effectLst>
              <a:innerShdw dist="50800" dir="5400000">
                <a:prstClr val="black">
                  <a:alpha val="20000"/>
                </a:prstClr>
              </a:innerShdw>
            </a:effectLst>
          </p:grpSpPr>
          <p:sp>
            <p:nvSpPr>
              <p:cNvPr id="18" name="Freeform 5"/>
              <p:cNvSpPr>
                <a:spLocks/>
              </p:cNvSpPr>
              <p:nvPr/>
            </p:nvSpPr>
            <p:spPr bwMode="auto">
              <a:xfrm>
                <a:off x="2640013" y="1800226"/>
                <a:ext cx="327025" cy="325438"/>
              </a:xfrm>
              <a:custGeom>
                <a:avLst/>
                <a:gdLst>
                  <a:gd name="T0" fmla="*/ 325 w 617"/>
                  <a:gd name="T1" fmla="*/ 617 h 617"/>
                  <a:gd name="T2" fmla="*/ 371 w 617"/>
                  <a:gd name="T3" fmla="*/ 611 h 617"/>
                  <a:gd name="T4" fmla="*/ 414 w 617"/>
                  <a:gd name="T5" fmla="*/ 599 h 617"/>
                  <a:gd name="T6" fmla="*/ 456 w 617"/>
                  <a:gd name="T7" fmla="*/ 580 h 617"/>
                  <a:gd name="T8" fmla="*/ 493 w 617"/>
                  <a:gd name="T9" fmla="*/ 556 h 617"/>
                  <a:gd name="T10" fmla="*/ 526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6 w 617"/>
                  <a:gd name="T33" fmla="*/ 91 h 617"/>
                  <a:gd name="T34" fmla="*/ 493 w 617"/>
                  <a:gd name="T35" fmla="*/ 61 h 617"/>
                  <a:gd name="T36" fmla="*/ 456 w 617"/>
                  <a:gd name="T37" fmla="*/ 37 h 617"/>
                  <a:gd name="T38" fmla="*/ 414 w 617"/>
                  <a:gd name="T39" fmla="*/ 18 h 617"/>
                  <a:gd name="T40" fmla="*/ 371 w 617"/>
                  <a:gd name="T41" fmla="*/ 7 h 617"/>
                  <a:gd name="T42" fmla="*/ 325 w 617"/>
                  <a:gd name="T43" fmla="*/ 0 h 617"/>
                  <a:gd name="T44" fmla="*/ 293 w 617"/>
                  <a:gd name="T45" fmla="*/ 0 h 617"/>
                  <a:gd name="T46" fmla="*/ 246 w 617"/>
                  <a:gd name="T47" fmla="*/ 7 h 617"/>
                  <a:gd name="T48" fmla="*/ 202 w 617"/>
                  <a:gd name="T49" fmla="*/ 18 h 617"/>
                  <a:gd name="T50" fmla="*/ 162 w 617"/>
                  <a:gd name="T51" fmla="*/ 37 h 617"/>
                  <a:gd name="T52" fmla="*/ 124 w 617"/>
                  <a:gd name="T53" fmla="*/ 61 h 617"/>
                  <a:gd name="T54" fmla="*/ 90 w 617"/>
                  <a:gd name="T55" fmla="*/ 91 h 617"/>
                  <a:gd name="T56" fmla="*/ 61 w 617"/>
                  <a:gd name="T57" fmla="*/ 124 h 617"/>
                  <a:gd name="T58" fmla="*/ 37 w 617"/>
                  <a:gd name="T59" fmla="*/ 161 h 617"/>
                  <a:gd name="T60" fmla="*/ 19 w 617"/>
                  <a:gd name="T61" fmla="*/ 203 h 617"/>
                  <a:gd name="T62" fmla="*/ 6 w 617"/>
                  <a:gd name="T63" fmla="*/ 247 h 617"/>
                  <a:gd name="T64" fmla="*/ 1 w 617"/>
                  <a:gd name="T65" fmla="*/ 292 h 617"/>
                  <a:gd name="T66" fmla="*/ 1 w 617"/>
                  <a:gd name="T67" fmla="*/ 324 h 617"/>
                  <a:gd name="T68" fmla="*/ 6 w 617"/>
                  <a:gd name="T69" fmla="*/ 370 h 617"/>
                  <a:gd name="T70" fmla="*/ 19 w 617"/>
                  <a:gd name="T71" fmla="*/ 415 h 617"/>
                  <a:gd name="T72" fmla="*/ 37 w 617"/>
                  <a:gd name="T73" fmla="*/ 456 h 617"/>
                  <a:gd name="T74" fmla="*/ 61 w 617"/>
                  <a:gd name="T75" fmla="*/ 493 h 617"/>
                  <a:gd name="T76" fmla="*/ 90 w 617"/>
                  <a:gd name="T77" fmla="*/ 527 h 617"/>
                  <a:gd name="T78" fmla="*/ 124 w 617"/>
                  <a:gd name="T79" fmla="*/ 556 h 617"/>
                  <a:gd name="T80" fmla="*/ 162 w 617"/>
                  <a:gd name="T81" fmla="*/ 580 h 617"/>
                  <a:gd name="T82" fmla="*/ 202 w 617"/>
                  <a:gd name="T83" fmla="*/ 599 h 617"/>
                  <a:gd name="T84" fmla="*/ 246 w 617"/>
                  <a:gd name="T85" fmla="*/ 611 h 617"/>
                  <a:gd name="T86" fmla="*/ 293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9" y="617"/>
                    </a:moveTo>
                    <a:lnTo>
                      <a:pt x="309" y="617"/>
                    </a:lnTo>
                    <a:lnTo>
                      <a:pt x="325" y="617"/>
                    </a:lnTo>
                    <a:lnTo>
                      <a:pt x="340" y="616"/>
                    </a:lnTo>
                    <a:lnTo>
                      <a:pt x="356" y="614"/>
                    </a:lnTo>
                    <a:lnTo>
                      <a:pt x="371" y="611"/>
                    </a:lnTo>
                    <a:lnTo>
                      <a:pt x="386" y="607"/>
                    </a:lnTo>
                    <a:lnTo>
                      <a:pt x="401" y="603"/>
                    </a:lnTo>
                    <a:lnTo>
                      <a:pt x="414" y="599"/>
                    </a:lnTo>
                    <a:lnTo>
                      <a:pt x="428" y="593"/>
                    </a:lnTo>
                    <a:lnTo>
                      <a:pt x="442" y="587"/>
                    </a:lnTo>
                    <a:lnTo>
                      <a:pt x="456" y="580"/>
                    </a:lnTo>
                    <a:lnTo>
                      <a:pt x="469" y="573"/>
                    </a:lnTo>
                    <a:lnTo>
                      <a:pt x="481" y="564"/>
                    </a:lnTo>
                    <a:lnTo>
                      <a:pt x="493" y="556"/>
                    </a:lnTo>
                    <a:lnTo>
                      <a:pt x="505" y="546"/>
                    </a:lnTo>
                    <a:lnTo>
                      <a:pt x="516" y="537"/>
                    </a:lnTo>
                    <a:lnTo>
                      <a:pt x="526" y="527"/>
                    </a:lnTo>
                    <a:lnTo>
                      <a:pt x="537" y="516"/>
                    </a:lnTo>
                    <a:lnTo>
                      <a:pt x="547" y="505"/>
                    </a:lnTo>
                    <a:lnTo>
                      <a:pt x="556" y="493"/>
                    </a:lnTo>
                    <a:lnTo>
                      <a:pt x="565" y="481"/>
                    </a:lnTo>
                    <a:lnTo>
                      <a:pt x="572" y="468"/>
                    </a:lnTo>
                    <a:lnTo>
                      <a:pt x="580" y="456"/>
                    </a:lnTo>
                    <a:lnTo>
                      <a:pt x="587" y="443"/>
                    </a:lnTo>
                    <a:lnTo>
                      <a:pt x="593" y="429"/>
                    </a:lnTo>
                    <a:lnTo>
                      <a:pt x="598" y="415"/>
                    </a:lnTo>
                    <a:lnTo>
                      <a:pt x="603" y="400"/>
                    </a:lnTo>
                    <a:lnTo>
                      <a:pt x="608" y="385"/>
                    </a:lnTo>
                    <a:lnTo>
                      <a:pt x="611" y="370"/>
                    </a:lnTo>
                    <a:lnTo>
                      <a:pt x="614" y="355"/>
                    </a:lnTo>
                    <a:lnTo>
                      <a:pt x="616" y="340"/>
                    </a:lnTo>
                    <a:lnTo>
                      <a:pt x="617" y="324"/>
                    </a:lnTo>
                    <a:lnTo>
                      <a:pt x="617" y="308"/>
                    </a:lnTo>
                    <a:lnTo>
                      <a:pt x="617" y="308"/>
                    </a:lnTo>
                    <a:lnTo>
                      <a:pt x="617" y="292"/>
                    </a:lnTo>
                    <a:lnTo>
                      <a:pt x="616" y="277"/>
                    </a:lnTo>
                    <a:lnTo>
                      <a:pt x="614" y="261"/>
                    </a:lnTo>
                    <a:lnTo>
                      <a:pt x="611" y="247"/>
                    </a:lnTo>
                    <a:lnTo>
                      <a:pt x="608" y="232"/>
                    </a:lnTo>
                    <a:lnTo>
                      <a:pt x="603" y="217"/>
                    </a:lnTo>
                    <a:lnTo>
                      <a:pt x="598" y="203"/>
                    </a:lnTo>
                    <a:lnTo>
                      <a:pt x="593" y="189"/>
                    </a:lnTo>
                    <a:lnTo>
                      <a:pt x="587" y="175"/>
                    </a:lnTo>
                    <a:lnTo>
                      <a:pt x="580" y="161"/>
                    </a:lnTo>
                    <a:lnTo>
                      <a:pt x="572" y="148"/>
                    </a:lnTo>
                    <a:lnTo>
                      <a:pt x="565" y="136"/>
                    </a:lnTo>
                    <a:lnTo>
                      <a:pt x="556" y="124"/>
                    </a:lnTo>
                    <a:lnTo>
                      <a:pt x="547" y="112"/>
                    </a:lnTo>
                    <a:lnTo>
                      <a:pt x="537" y="101"/>
                    </a:lnTo>
                    <a:lnTo>
                      <a:pt x="526" y="91"/>
                    </a:lnTo>
                    <a:lnTo>
                      <a:pt x="516" y="80"/>
                    </a:lnTo>
                    <a:lnTo>
                      <a:pt x="505" y="71"/>
                    </a:lnTo>
                    <a:lnTo>
                      <a:pt x="493" y="61"/>
                    </a:lnTo>
                    <a:lnTo>
                      <a:pt x="481" y="52"/>
                    </a:lnTo>
                    <a:lnTo>
                      <a:pt x="469" y="45"/>
                    </a:lnTo>
                    <a:lnTo>
                      <a:pt x="456" y="37"/>
                    </a:lnTo>
                    <a:lnTo>
                      <a:pt x="442" y="30"/>
                    </a:lnTo>
                    <a:lnTo>
                      <a:pt x="428" y="25"/>
                    </a:lnTo>
                    <a:lnTo>
                      <a:pt x="414" y="18"/>
                    </a:lnTo>
                    <a:lnTo>
                      <a:pt x="401" y="14"/>
                    </a:lnTo>
                    <a:lnTo>
                      <a:pt x="386" y="10"/>
                    </a:lnTo>
                    <a:lnTo>
                      <a:pt x="371" y="7"/>
                    </a:lnTo>
                    <a:lnTo>
                      <a:pt x="356" y="3"/>
                    </a:lnTo>
                    <a:lnTo>
                      <a:pt x="340" y="1"/>
                    </a:lnTo>
                    <a:lnTo>
                      <a:pt x="325" y="0"/>
                    </a:lnTo>
                    <a:lnTo>
                      <a:pt x="309" y="0"/>
                    </a:lnTo>
                    <a:lnTo>
                      <a:pt x="309" y="0"/>
                    </a:lnTo>
                    <a:lnTo>
                      <a:pt x="293" y="0"/>
                    </a:lnTo>
                    <a:lnTo>
                      <a:pt x="277" y="1"/>
                    </a:lnTo>
                    <a:lnTo>
                      <a:pt x="262" y="3"/>
                    </a:lnTo>
                    <a:lnTo>
                      <a:pt x="246" y="7"/>
                    </a:lnTo>
                    <a:lnTo>
                      <a:pt x="231" y="10"/>
                    </a:lnTo>
                    <a:lnTo>
                      <a:pt x="217" y="14"/>
                    </a:lnTo>
                    <a:lnTo>
                      <a:pt x="202" y="18"/>
                    </a:lnTo>
                    <a:lnTo>
                      <a:pt x="188" y="25"/>
                    </a:lnTo>
                    <a:lnTo>
                      <a:pt x="174" y="30"/>
                    </a:lnTo>
                    <a:lnTo>
                      <a:pt x="162" y="37"/>
                    </a:lnTo>
                    <a:lnTo>
                      <a:pt x="149" y="45"/>
                    </a:lnTo>
                    <a:lnTo>
                      <a:pt x="136" y="52"/>
                    </a:lnTo>
                    <a:lnTo>
                      <a:pt x="124" y="61"/>
                    </a:lnTo>
                    <a:lnTo>
                      <a:pt x="113" y="71"/>
                    </a:lnTo>
                    <a:lnTo>
                      <a:pt x="101" y="80"/>
                    </a:lnTo>
                    <a:lnTo>
                      <a:pt x="90" y="91"/>
                    </a:lnTo>
                    <a:lnTo>
                      <a:pt x="81" y="101"/>
                    </a:lnTo>
                    <a:lnTo>
                      <a:pt x="70" y="112"/>
                    </a:lnTo>
                    <a:lnTo>
                      <a:pt x="61" y="124"/>
                    </a:lnTo>
                    <a:lnTo>
                      <a:pt x="53" y="136"/>
                    </a:lnTo>
                    <a:lnTo>
                      <a:pt x="44" y="148"/>
                    </a:lnTo>
                    <a:lnTo>
                      <a:pt x="37" y="161"/>
                    </a:lnTo>
                    <a:lnTo>
                      <a:pt x="30" y="175"/>
                    </a:lnTo>
                    <a:lnTo>
                      <a:pt x="24" y="189"/>
                    </a:lnTo>
                    <a:lnTo>
                      <a:pt x="19" y="203"/>
                    </a:lnTo>
                    <a:lnTo>
                      <a:pt x="13" y="217"/>
                    </a:lnTo>
                    <a:lnTo>
                      <a:pt x="9" y="232"/>
                    </a:lnTo>
                    <a:lnTo>
                      <a:pt x="6" y="247"/>
                    </a:lnTo>
                    <a:lnTo>
                      <a:pt x="4" y="261"/>
                    </a:lnTo>
                    <a:lnTo>
                      <a:pt x="2" y="277"/>
                    </a:lnTo>
                    <a:lnTo>
                      <a:pt x="1" y="292"/>
                    </a:lnTo>
                    <a:lnTo>
                      <a:pt x="0" y="308"/>
                    </a:lnTo>
                    <a:lnTo>
                      <a:pt x="0" y="308"/>
                    </a:lnTo>
                    <a:lnTo>
                      <a:pt x="1" y="324"/>
                    </a:lnTo>
                    <a:lnTo>
                      <a:pt x="2" y="340"/>
                    </a:lnTo>
                    <a:lnTo>
                      <a:pt x="4" y="355"/>
                    </a:lnTo>
                    <a:lnTo>
                      <a:pt x="6" y="370"/>
                    </a:lnTo>
                    <a:lnTo>
                      <a:pt x="9" y="385"/>
                    </a:lnTo>
                    <a:lnTo>
                      <a:pt x="13" y="400"/>
                    </a:lnTo>
                    <a:lnTo>
                      <a:pt x="19" y="415"/>
                    </a:lnTo>
                    <a:lnTo>
                      <a:pt x="24" y="429"/>
                    </a:lnTo>
                    <a:lnTo>
                      <a:pt x="30" y="443"/>
                    </a:lnTo>
                    <a:lnTo>
                      <a:pt x="37" y="456"/>
                    </a:lnTo>
                    <a:lnTo>
                      <a:pt x="44" y="468"/>
                    </a:lnTo>
                    <a:lnTo>
                      <a:pt x="53" y="481"/>
                    </a:lnTo>
                    <a:lnTo>
                      <a:pt x="61" y="493"/>
                    </a:lnTo>
                    <a:lnTo>
                      <a:pt x="70" y="505"/>
                    </a:lnTo>
                    <a:lnTo>
                      <a:pt x="81" y="516"/>
                    </a:lnTo>
                    <a:lnTo>
                      <a:pt x="90" y="527"/>
                    </a:lnTo>
                    <a:lnTo>
                      <a:pt x="101" y="537"/>
                    </a:lnTo>
                    <a:lnTo>
                      <a:pt x="113" y="546"/>
                    </a:lnTo>
                    <a:lnTo>
                      <a:pt x="124" y="556"/>
                    </a:lnTo>
                    <a:lnTo>
                      <a:pt x="136" y="564"/>
                    </a:lnTo>
                    <a:lnTo>
                      <a:pt x="149" y="573"/>
                    </a:lnTo>
                    <a:lnTo>
                      <a:pt x="162" y="580"/>
                    </a:lnTo>
                    <a:lnTo>
                      <a:pt x="174" y="587"/>
                    </a:lnTo>
                    <a:lnTo>
                      <a:pt x="188" y="593"/>
                    </a:lnTo>
                    <a:lnTo>
                      <a:pt x="202" y="599"/>
                    </a:lnTo>
                    <a:lnTo>
                      <a:pt x="217" y="603"/>
                    </a:lnTo>
                    <a:lnTo>
                      <a:pt x="231" y="607"/>
                    </a:lnTo>
                    <a:lnTo>
                      <a:pt x="246" y="611"/>
                    </a:lnTo>
                    <a:lnTo>
                      <a:pt x="262" y="614"/>
                    </a:lnTo>
                    <a:lnTo>
                      <a:pt x="277" y="616"/>
                    </a:lnTo>
                    <a:lnTo>
                      <a:pt x="293" y="617"/>
                    </a:lnTo>
                    <a:lnTo>
                      <a:pt x="309" y="617"/>
                    </a:lnTo>
                    <a:lnTo>
                      <a:pt x="309" y="617"/>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sp>
            <p:nvSpPr>
              <p:cNvPr id="19" name="Freeform 6"/>
              <p:cNvSpPr>
                <a:spLocks/>
              </p:cNvSpPr>
              <p:nvPr/>
            </p:nvSpPr>
            <p:spPr bwMode="auto">
              <a:xfrm>
                <a:off x="2389188" y="2160588"/>
                <a:ext cx="828675" cy="1741488"/>
              </a:xfrm>
              <a:custGeom>
                <a:avLst/>
                <a:gdLst>
                  <a:gd name="T0" fmla="*/ 310 w 1567"/>
                  <a:gd name="T1" fmla="*/ 0 h 3289"/>
                  <a:gd name="T2" fmla="*/ 245 w 1567"/>
                  <a:gd name="T3" fmla="*/ 9 h 3289"/>
                  <a:gd name="T4" fmla="*/ 185 w 1567"/>
                  <a:gd name="T5" fmla="*/ 32 h 3289"/>
                  <a:gd name="T6" fmla="*/ 131 w 1567"/>
                  <a:gd name="T7" fmla="*/ 65 h 3289"/>
                  <a:gd name="T8" fmla="*/ 85 w 1567"/>
                  <a:gd name="T9" fmla="*/ 107 h 3289"/>
                  <a:gd name="T10" fmla="*/ 47 w 1567"/>
                  <a:gd name="T11" fmla="*/ 157 h 3289"/>
                  <a:gd name="T12" fmla="*/ 20 w 1567"/>
                  <a:gd name="T13" fmla="*/ 214 h 3289"/>
                  <a:gd name="T14" fmla="*/ 4 w 1567"/>
                  <a:gd name="T15" fmla="*/ 277 h 3289"/>
                  <a:gd name="T16" fmla="*/ 0 w 1567"/>
                  <a:gd name="T17" fmla="*/ 478 h 3289"/>
                  <a:gd name="T18" fmla="*/ 1 w 1567"/>
                  <a:gd name="T19" fmla="*/ 1488 h 3289"/>
                  <a:gd name="T20" fmla="*/ 16 w 1567"/>
                  <a:gd name="T21" fmla="*/ 1536 h 3289"/>
                  <a:gd name="T22" fmla="*/ 47 w 1567"/>
                  <a:gd name="T23" fmla="*/ 1574 h 3289"/>
                  <a:gd name="T24" fmla="*/ 90 w 1567"/>
                  <a:gd name="T25" fmla="*/ 1598 h 3289"/>
                  <a:gd name="T26" fmla="*/ 129 w 1567"/>
                  <a:gd name="T27" fmla="*/ 1604 h 3289"/>
                  <a:gd name="T28" fmla="*/ 179 w 1567"/>
                  <a:gd name="T29" fmla="*/ 1594 h 3289"/>
                  <a:gd name="T30" fmla="*/ 220 w 1567"/>
                  <a:gd name="T31" fmla="*/ 1566 h 3289"/>
                  <a:gd name="T32" fmla="*/ 247 w 1567"/>
                  <a:gd name="T33" fmla="*/ 1525 h 3289"/>
                  <a:gd name="T34" fmla="*/ 257 w 1567"/>
                  <a:gd name="T35" fmla="*/ 1475 h 3289"/>
                  <a:gd name="T36" fmla="*/ 370 w 1567"/>
                  <a:gd name="T37" fmla="*/ 1582 h 3289"/>
                  <a:gd name="T38" fmla="*/ 373 w 1567"/>
                  <a:gd name="T39" fmla="*/ 3149 h 3289"/>
                  <a:gd name="T40" fmla="*/ 400 w 1567"/>
                  <a:gd name="T41" fmla="*/ 3212 h 3289"/>
                  <a:gd name="T42" fmla="*/ 447 w 1567"/>
                  <a:gd name="T43" fmla="*/ 3259 h 3289"/>
                  <a:gd name="T44" fmla="*/ 510 w 1567"/>
                  <a:gd name="T45" fmla="*/ 3286 h 3289"/>
                  <a:gd name="T46" fmla="*/ 563 w 1567"/>
                  <a:gd name="T47" fmla="*/ 3288 h 3289"/>
                  <a:gd name="T48" fmla="*/ 628 w 1567"/>
                  <a:gd name="T49" fmla="*/ 3268 h 3289"/>
                  <a:gd name="T50" fmla="*/ 679 w 1567"/>
                  <a:gd name="T51" fmla="*/ 3226 h 3289"/>
                  <a:gd name="T52" fmla="*/ 712 w 1567"/>
                  <a:gd name="T53" fmla="*/ 3166 h 3289"/>
                  <a:gd name="T54" fmla="*/ 720 w 1567"/>
                  <a:gd name="T55" fmla="*/ 1582 h 3289"/>
                  <a:gd name="T56" fmla="*/ 828 w 1567"/>
                  <a:gd name="T57" fmla="*/ 3132 h 3289"/>
                  <a:gd name="T58" fmla="*/ 848 w 1567"/>
                  <a:gd name="T59" fmla="*/ 3197 h 3289"/>
                  <a:gd name="T60" fmla="*/ 891 w 1567"/>
                  <a:gd name="T61" fmla="*/ 3249 h 3289"/>
                  <a:gd name="T62" fmla="*/ 949 w 1567"/>
                  <a:gd name="T63" fmla="*/ 3281 h 3289"/>
                  <a:gd name="T64" fmla="*/ 1001 w 1567"/>
                  <a:gd name="T65" fmla="*/ 3289 h 3289"/>
                  <a:gd name="T66" fmla="*/ 1070 w 1567"/>
                  <a:gd name="T67" fmla="*/ 3275 h 3289"/>
                  <a:gd name="T68" fmla="*/ 1125 w 1567"/>
                  <a:gd name="T69" fmla="*/ 3238 h 3289"/>
                  <a:gd name="T70" fmla="*/ 1163 w 1567"/>
                  <a:gd name="T71" fmla="*/ 3182 h 3289"/>
                  <a:gd name="T72" fmla="*/ 1176 w 1567"/>
                  <a:gd name="T73" fmla="*/ 3114 h 3289"/>
                  <a:gd name="T74" fmla="*/ 1310 w 1567"/>
                  <a:gd name="T75" fmla="*/ 513 h 3289"/>
                  <a:gd name="T76" fmla="*/ 1313 w 1567"/>
                  <a:gd name="T77" fmla="*/ 1501 h 3289"/>
                  <a:gd name="T78" fmla="*/ 1332 w 1567"/>
                  <a:gd name="T79" fmla="*/ 1547 h 3289"/>
                  <a:gd name="T80" fmla="*/ 1366 w 1567"/>
                  <a:gd name="T81" fmla="*/ 1582 h 3289"/>
                  <a:gd name="T82" fmla="*/ 1413 w 1567"/>
                  <a:gd name="T83" fmla="*/ 1601 h 3289"/>
                  <a:gd name="T84" fmla="*/ 1452 w 1567"/>
                  <a:gd name="T85" fmla="*/ 1603 h 3289"/>
                  <a:gd name="T86" fmla="*/ 1500 w 1567"/>
                  <a:gd name="T87" fmla="*/ 1588 h 3289"/>
                  <a:gd name="T88" fmla="*/ 1538 w 1567"/>
                  <a:gd name="T89" fmla="*/ 1557 h 3289"/>
                  <a:gd name="T90" fmla="*/ 1562 w 1567"/>
                  <a:gd name="T91" fmla="*/ 1514 h 3289"/>
                  <a:gd name="T92" fmla="*/ 1567 w 1567"/>
                  <a:gd name="T93" fmla="*/ 513 h 3289"/>
                  <a:gd name="T94" fmla="*/ 1567 w 1567"/>
                  <a:gd name="T95" fmla="*/ 310 h 3289"/>
                  <a:gd name="T96" fmla="*/ 1557 w 1567"/>
                  <a:gd name="T97" fmla="*/ 245 h 3289"/>
                  <a:gd name="T98" fmla="*/ 1535 w 1567"/>
                  <a:gd name="T99" fmla="*/ 184 h 3289"/>
                  <a:gd name="T100" fmla="*/ 1503 w 1567"/>
                  <a:gd name="T101" fmla="*/ 131 h 3289"/>
                  <a:gd name="T102" fmla="*/ 1460 w 1567"/>
                  <a:gd name="T103" fmla="*/ 84 h 3289"/>
                  <a:gd name="T104" fmla="*/ 1410 w 1567"/>
                  <a:gd name="T105" fmla="*/ 47 h 3289"/>
                  <a:gd name="T106" fmla="*/ 1352 w 1567"/>
                  <a:gd name="T107" fmla="*/ 19 h 3289"/>
                  <a:gd name="T108" fmla="*/ 1290 w 1567"/>
                  <a:gd name="T109" fmla="*/ 3 h 3289"/>
                  <a:gd name="T110" fmla="*/ 1240 w 1567"/>
                  <a:gd name="T111" fmla="*/ 0 h 3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67" h="3289">
                    <a:moveTo>
                      <a:pt x="1240" y="0"/>
                    </a:moveTo>
                    <a:lnTo>
                      <a:pt x="327" y="0"/>
                    </a:lnTo>
                    <a:lnTo>
                      <a:pt x="327" y="0"/>
                    </a:lnTo>
                    <a:lnTo>
                      <a:pt x="310" y="0"/>
                    </a:lnTo>
                    <a:lnTo>
                      <a:pt x="293" y="1"/>
                    </a:lnTo>
                    <a:lnTo>
                      <a:pt x="277" y="3"/>
                    </a:lnTo>
                    <a:lnTo>
                      <a:pt x="261" y="6"/>
                    </a:lnTo>
                    <a:lnTo>
                      <a:pt x="245" y="9"/>
                    </a:lnTo>
                    <a:lnTo>
                      <a:pt x="229" y="15"/>
                    </a:lnTo>
                    <a:lnTo>
                      <a:pt x="214" y="19"/>
                    </a:lnTo>
                    <a:lnTo>
                      <a:pt x="199" y="25"/>
                    </a:lnTo>
                    <a:lnTo>
                      <a:pt x="185" y="32"/>
                    </a:lnTo>
                    <a:lnTo>
                      <a:pt x="171" y="39"/>
                    </a:lnTo>
                    <a:lnTo>
                      <a:pt x="158" y="47"/>
                    </a:lnTo>
                    <a:lnTo>
                      <a:pt x="144" y="55"/>
                    </a:lnTo>
                    <a:lnTo>
                      <a:pt x="131" y="65"/>
                    </a:lnTo>
                    <a:lnTo>
                      <a:pt x="119" y="75"/>
                    </a:lnTo>
                    <a:lnTo>
                      <a:pt x="106" y="84"/>
                    </a:lnTo>
                    <a:lnTo>
                      <a:pt x="96" y="96"/>
                    </a:lnTo>
                    <a:lnTo>
                      <a:pt x="85" y="107"/>
                    </a:lnTo>
                    <a:lnTo>
                      <a:pt x="74" y="118"/>
                    </a:lnTo>
                    <a:lnTo>
                      <a:pt x="65" y="131"/>
                    </a:lnTo>
                    <a:lnTo>
                      <a:pt x="55" y="144"/>
                    </a:lnTo>
                    <a:lnTo>
                      <a:pt x="47" y="157"/>
                    </a:lnTo>
                    <a:lnTo>
                      <a:pt x="39" y="171"/>
                    </a:lnTo>
                    <a:lnTo>
                      <a:pt x="32" y="184"/>
                    </a:lnTo>
                    <a:lnTo>
                      <a:pt x="25" y="199"/>
                    </a:lnTo>
                    <a:lnTo>
                      <a:pt x="20" y="214"/>
                    </a:lnTo>
                    <a:lnTo>
                      <a:pt x="15" y="229"/>
                    </a:lnTo>
                    <a:lnTo>
                      <a:pt x="10" y="245"/>
                    </a:lnTo>
                    <a:lnTo>
                      <a:pt x="6" y="261"/>
                    </a:lnTo>
                    <a:lnTo>
                      <a:pt x="4" y="277"/>
                    </a:lnTo>
                    <a:lnTo>
                      <a:pt x="2" y="293"/>
                    </a:lnTo>
                    <a:lnTo>
                      <a:pt x="0" y="310"/>
                    </a:lnTo>
                    <a:lnTo>
                      <a:pt x="0" y="326"/>
                    </a:lnTo>
                    <a:lnTo>
                      <a:pt x="0" y="478"/>
                    </a:lnTo>
                    <a:lnTo>
                      <a:pt x="0" y="513"/>
                    </a:lnTo>
                    <a:lnTo>
                      <a:pt x="0" y="1475"/>
                    </a:lnTo>
                    <a:lnTo>
                      <a:pt x="0" y="1475"/>
                    </a:lnTo>
                    <a:lnTo>
                      <a:pt x="1" y="1488"/>
                    </a:lnTo>
                    <a:lnTo>
                      <a:pt x="2" y="1501"/>
                    </a:lnTo>
                    <a:lnTo>
                      <a:pt x="5" y="1514"/>
                    </a:lnTo>
                    <a:lnTo>
                      <a:pt x="9" y="1525"/>
                    </a:lnTo>
                    <a:lnTo>
                      <a:pt x="16" y="1536"/>
                    </a:lnTo>
                    <a:lnTo>
                      <a:pt x="22" y="1547"/>
                    </a:lnTo>
                    <a:lnTo>
                      <a:pt x="30" y="1557"/>
                    </a:lnTo>
                    <a:lnTo>
                      <a:pt x="37" y="1566"/>
                    </a:lnTo>
                    <a:lnTo>
                      <a:pt x="47" y="1574"/>
                    </a:lnTo>
                    <a:lnTo>
                      <a:pt x="56" y="1582"/>
                    </a:lnTo>
                    <a:lnTo>
                      <a:pt x="67" y="1588"/>
                    </a:lnTo>
                    <a:lnTo>
                      <a:pt x="79" y="1594"/>
                    </a:lnTo>
                    <a:lnTo>
                      <a:pt x="90" y="1598"/>
                    </a:lnTo>
                    <a:lnTo>
                      <a:pt x="102" y="1601"/>
                    </a:lnTo>
                    <a:lnTo>
                      <a:pt x="115" y="1603"/>
                    </a:lnTo>
                    <a:lnTo>
                      <a:pt x="129" y="1604"/>
                    </a:lnTo>
                    <a:lnTo>
                      <a:pt x="129" y="1604"/>
                    </a:lnTo>
                    <a:lnTo>
                      <a:pt x="142" y="1603"/>
                    </a:lnTo>
                    <a:lnTo>
                      <a:pt x="155" y="1601"/>
                    </a:lnTo>
                    <a:lnTo>
                      <a:pt x="166" y="1598"/>
                    </a:lnTo>
                    <a:lnTo>
                      <a:pt x="179" y="1594"/>
                    </a:lnTo>
                    <a:lnTo>
                      <a:pt x="190" y="1588"/>
                    </a:lnTo>
                    <a:lnTo>
                      <a:pt x="200" y="1582"/>
                    </a:lnTo>
                    <a:lnTo>
                      <a:pt x="210" y="1574"/>
                    </a:lnTo>
                    <a:lnTo>
                      <a:pt x="220" y="1566"/>
                    </a:lnTo>
                    <a:lnTo>
                      <a:pt x="228" y="1557"/>
                    </a:lnTo>
                    <a:lnTo>
                      <a:pt x="236" y="1547"/>
                    </a:lnTo>
                    <a:lnTo>
                      <a:pt x="242" y="1536"/>
                    </a:lnTo>
                    <a:lnTo>
                      <a:pt x="247" y="1525"/>
                    </a:lnTo>
                    <a:lnTo>
                      <a:pt x="252" y="1514"/>
                    </a:lnTo>
                    <a:lnTo>
                      <a:pt x="255" y="1501"/>
                    </a:lnTo>
                    <a:lnTo>
                      <a:pt x="257" y="1488"/>
                    </a:lnTo>
                    <a:lnTo>
                      <a:pt x="257" y="1475"/>
                    </a:lnTo>
                    <a:lnTo>
                      <a:pt x="257" y="513"/>
                    </a:lnTo>
                    <a:lnTo>
                      <a:pt x="370" y="513"/>
                    </a:lnTo>
                    <a:lnTo>
                      <a:pt x="370" y="1521"/>
                    </a:lnTo>
                    <a:lnTo>
                      <a:pt x="370" y="1582"/>
                    </a:lnTo>
                    <a:lnTo>
                      <a:pt x="370" y="3114"/>
                    </a:lnTo>
                    <a:lnTo>
                      <a:pt x="370" y="3114"/>
                    </a:lnTo>
                    <a:lnTo>
                      <a:pt x="371" y="3132"/>
                    </a:lnTo>
                    <a:lnTo>
                      <a:pt x="373" y="3149"/>
                    </a:lnTo>
                    <a:lnTo>
                      <a:pt x="377" y="3166"/>
                    </a:lnTo>
                    <a:lnTo>
                      <a:pt x="384" y="3182"/>
                    </a:lnTo>
                    <a:lnTo>
                      <a:pt x="391" y="3197"/>
                    </a:lnTo>
                    <a:lnTo>
                      <a:pt x="400" y="3212"/>
                    </a:lnTo>
                    <a:lnTo>
                      <a:pt x="409" y="3226"/>
                    </a:lnTo>
                    <a:lnTo>
                      <a:pt x="421" y="3238"/>
                    </a:lnTo>
                    <a:lnTo>
                      <a:pt x="434" y="3249"/>
                    </a:lnTo>
                    <a:lnTo>
                      <a:pt x="447" y="3259"/>
                    </a:lnTo>
                    <a:lnTo>
                      <a:pt x="462" y="3268"/>
                    </a:lnTo>
                    <a:lnTo>
                      <a:pt x="477" y="3275"/>
                    </a:lnTo>
                    <a:lnTo>
                      <a:pt x="493" y="3281"/>
                    </a:lnTo>
                    <a:lnTo>
                      <a:pt x="510" y="3286"/>
                    </a:lnTo>
                    <a:lnTo>
                      <a:pt x="527" y="3288"/>
                    </a:lnTo>
                    <a:lnTo>
                      <a:pt x="545" y="3289"/>
                    </a:lnTo>
                    <a:lnTo>
                      <a:pt x="545" y="3289"/>
                    </a:lnTo>
                    <a:lnTo>
                      <a:pt x="563" y="3288"/>
                    </a:lnTo>
                    <a:lnTo>
                      <a:pt x="580" y="3286"/>
                    </a:lnTo>
                    <a:lnTo>
                      <a:pt x="597" y="3281"/>
                    </a:lnTo>
                    <a:lnTo>
                      <a:pt x="613" y="3275"/>
                    </a:lnTo>
                    <a:lnTo>
                      <a:pt x="628" y="3268"/>
                    </a:lnTo>
                    <a:lnTo>
                      <a:pt x="643" y="3259"/>
                    </a:lnTo>
                    <a:lnTo>
                      <a:pt x="656" y="3249"/>
                    </a:lnTo>
                    <a:lnTo>
                      <a:pt x="669" y="3238"/>
                    </a:lnTo>
                    <a:lnTo>
                      <a:pt x="679" y="3226"/>
                    </a:lnTo>
                    <a:lnTo>
                      <a:pt x="690" y="3212"/>
                    </a:lnTo>
                    <a:lnTo>
                      <a:pt x="699" y="3197"/>
                    </a:lnTo>
                    <a:lnTo>
                      <a:pt x="706" y="3182"/>
                    </a:lnTo>
                    <a:lnTo>
                      <a:pt x="712" y="3166"/>
                    </a:lnTo>
                    <a:lnTo>
                      <a:pt x="717" y="3149"/>
                    </a:lnTo>
                    <a:lnTo>
                      <a:pt x="719" y="3132"/>
                    </a:lnTo>
                    <a:lnTo>
                      <a:pt x="720" y="3114"/>
                    </a:lnTo>
                    <a:lnTo>
                      <a:pt x="720" y="1582"/>
                    </a:lnTo>
                    <a:lnTo>
                      <a:pt x="827" y="1582"/>
                    </a:lnTo>
                    <a:lnTo>
                      <a:pt x="827" y="3114"/>
                    </a:lnTo>
                    <a:lnTo>
                      <a:pt x="827" y="3114"/>
                    </a:lnTo>
                    <a:lnTo>
                      <a:pt x="828" y="3132"/>
                    </a:lnTo>
                    <a:lnTo>
                      <a:pt x="831" y="3149"/>
                    </a:lnTo>
                    <a:lnTo>
                      <a:pt x="835" y="3166"/>
                    </a:lnTo>
                    <a:lnTo>
                      <a:pt x="840" y="3182"/>
                    </a:lnTo>
                    <a:lnTo>
                      <a:pt x="848" y="3197"/>
                    </a:lnTo>
                    <a:lnTo>
                      <a:pt x="856" y="3212"/>
                    </a:lnTo>
                    <a:lnTo>
                      <a:pt x="867" y="3226"/>
                    </a:lnTo>
                    <a:lnTo>
                      <a:pt x="878" y="3238"/>
                    </a:lnTo>
                    <a:lnTo>
                      <a:pt x="891" y="3249"/>
                    </a:lnTo>
                    <a:lnTo>
                      <a:pt x="903" y="3259"/>
                    </a:lnTo>
                    <a:lnTo>
                      <a:pt x="918" y="3268"/>
                    </a:lnTo>
                    <a:lnTo>
                      <a:pt x="933" y="3275"/>
                    </a:lnTo>
                    <a:lnTo>
                      <a:pt x="949" y="3281"/>
                    </a:lnTo>
                    <a:lnTo>
                      <a:pt x="966" y="3286"/>
                    </a:lnTo>
                    <a:lnTo>
                      <a:pt x="983" y="3288"/>
                    </a:lnTo>
                    <a:lnTo>
                      <a:pt x="1001" y="3289"/>
                    </a:lnTo>
                    <a:lnTo>
                      <a:pt x="1001" y="3289"/>
                    </a:lnTo>
                    <a:lnTo>
                      <a:pt x="1020" y="3288"/>
                    </a:lnTo>
                    <a:lnTo>
                      <a:pt x="1037" y="3286"/>
                    </a:lnTo>
                    <a:lnTo>
                      <a:pt x="1054" y="3281"/>
                    </a:lnTo>
                    <a:lnTo>
                      <a:pt x="1070" y="3275"/>
                    </a:lnTo>
                    <a:lnTo>
                      <a:pt x="1085" y="3268"/>
                    </a:lnTo>
                    <a:lnTo>
                      <a:pt x="1100" y="3259"/>
                    </a:lnTo>
                    <a:lnTo>
                      <a:pt x="1112" y="3249"/>
                    </a:lnTo>
                    <a:lnTo>
                      <a:pt x="1125" y="3238"/>
                    </a:lnTo>
                    <a:lnTo>
                      <a:pt x="1137" y="3226"/>
                    </a:lnTo>
                    <a:lnTo>
                      <a:pt x="1147" y="3212"/>
                    </a:lnTo>
                    <a:lnTo>
                      <a:pt x="1155" y="3197"/>
                    </a:lnTo>
                    <a:lnTo>
                      <a:pt x="1163" y="3182"/>
                    </a:lnTo>
                    <a:lnTo>
                      <a:pt x="1169" y="3166"/>
                    </a:lnTo>
                    <a:lnTo>
                      <a:pt x="1173" y="3149"/>
                    </a:lnTo>
                    <a:lnTo>
                      <a:pt x="1175" y="3132"/>
                    </a:lnTo>
                    <a:lnTo>
                      <a:pt x="1176" y="3114"/>
                    </a:lnTo>
                    <a:lnTo>
                      <a:pt x="1176" y="1582"/>
                    </a:lnTo>
                    <a:lnTo>
                      <a:pt x="1176" y="1521"/>
                    </a:lnTo>
                    <a:lnTo>
                      <a:pt x="1176" y="513"/>
                    </a:lnTo>
                    <a:lnTo>
                      <a:pt x="1310" y="513"/>
                    </a:lnTo>
                    <a:lnTo>
                      <a:pt x="1310" y="1475"/>
                    </a:lnTo>
                    <a:lnTo>
                      <a:pt x="1310" y="1475"/>
                    </a:lnTo>
                    <a:lnTo>
                      <a:pt x="1311" y="1488"/>
                    </a:lnTo>
                    <a:lnTo>
                      <a:pt x="1313" y="1501"/>
                    </a:lnTo>
                    <a:lnTo>
                      <a:pt x="1316" y="1514"/>
                    </a:lnTo>
                    <a:lnTo>
                      <a:pt x="1320" y="1525"/>
                    </a:lnTo>
                    <a:lnTo>
                      <a:pt x="1326" y="1536"/>
                    </a:lnTo>
                    <a:lnTo>
                      <a:pt x="1332" y="1547"/>
                    </a:lnTo>
                    <a:lnTo>
                      <a:pt x="1340" y="1557"/>
                    </a:lnTo>
                    <a:lnTo>
                      <a:pt x="1348" y="1566"/>
                    </a:lnTo>
                    <a:lnTo>
                      <a:pt x="1357" y="1574"/>
                    </a:lnTo>
                    <a:lnTo>
                      <a:pt x="1366" y="1582"/>
                    </a:lnTo>
                    <a:lnTo>
                      <a:pt x="1377" y="1588"/>
                    </a:lnTo>
                    <a:lnTo>
                      <a:pt x="1389" y="1594"/>
                    </a:lnTo>
                    <a:lnTo>
                      <a:pt x="1400" y="1598"/>
                    </a:lnTo>
                    <a:lnTo>
                      <a:pt x="1413" y="1601"/>
                    </a:lnTo>
                    <a:lnTo>
                      <a:pt x="1426" y="1603"/>
                    </a:lnTo>
                    <a:lnTo>
                      <a:pt x="1439" y="1604"/>
                    </a:lnTo>
                    <a:lnTo>
                      <a:pt x="1439" y="1604"/>
                    </a:lnTo>
                    <a:lnTo>
                      <a:pt x="1452" y="1603"/>
                    </a:lnTo>
                    <a:lnTo>
                      <a:pt x="1464" y="1601"/>
                    </a:lnTo>
                    <a:lnTo>
                      <a:pt x="1477" y="1598"/>
                    </a:lnTo>
                    <a:lnTo>
                      <a:pt x="1489" y="1594"/>
                    </a:lnTo>
                    <a:lnTo>
                      <a:pt x="1500" y="1588"/>
                    </a:lnTo>
                    <a:lnTo>
                      <a:pt x="1510" y="1582"/>
                    </a:lnTo>
                    <a:lnTo>
                      <a:pt x="1521" y="1574"/>
                    </a:lnTo>
                    <a:lnTo>
                      <a:pt x="1530" y="1566"/>
                    </a:lnTo>
                    <a:lnTo>
                      <a:pt x="1538" y="1557"/>
                    </a:lnTo>
                    <a:lnTo>
                      <a:pt x="1546" y="1547"/>
                    </a:lnTo>
                    <a:lnTo>
                      <a:pt x="1552" y="1536"/>
                    </a:lnTo>
                    <a:lnTo>
                      <a:pt x="1557" y="1525"/>
                    </a:lnTo>
                    <a:lnTo>
                      <a:pt x="1562" y="1514"/>
                    </a:lnTo>
                    <a:lnTo>
                      <a:pt x="1565" y="1501"/>
                    </a:lnTo>
                    <a:lnTo>
                      <a:pt x="1567" y="1488"/>
                    </a:lnTo>
                    <a:lnTo>
                      <a:pt x="1567" y="1475"/>
                    </a:lnTo>
                    <a:lnTo>
                      <a:pt x="1567" y="513"/>
                    </a:lnTo>
                    <a:lnTo>
                      <a:pt x="1567" y="478"/>
                    </a:lnTo>
                    <a:lnTo>
                      <a:pt x="1567" y="326"/>
                    </a:lnTo>
                    <a:lnTo>
                      <a:pt x="1567" y="326"/>
                    </a:lnTo>
                    <a:lnTo>
                      <a:pt x="1567" y="310"/>
                    </a:lnTo>
                    <a:lnTo>
                      <a:pt x="1566" y="293"/>
                    </a:lnTo>
                    <a:lnTo>
                      <a:pt x="1564" y="277"/>
                    </a:lnTo>
                    <a:lnTo>
                      <a:pt x="1560" y="261"/>
                    </a:lnTo>
                    <a:lnTo>
                      <a:pt x="1557" y="245"/>
                    </a:lnTo>
                    <a:lnTo>
                      <a:pt x="1553" y="229"/>
                    </a:lnTo>
                    <a:lnTo>
                      <a:pt x="1548" y="214"/>
                    </a:lnTo>
                    <a:lnTo>
                      <a:pt x="1541" y="199"/>
                    </a:lnTo>
                    <a:lnTo>
                      <a:pt x="1535" y="184"/>
                    </a:lnTo>
                    <a:lnTo>
                      <a:pt x="1527" y="171"/>
                    </a:lnTo>
                    <a:lnTo>
                      <a:pt x="1520" y="157"/>
                    </a:lnTo>
                    <a:lnTo>
                      <a:pt x="1511" y="144"/>
                    </a:lnTo>
                    <a:lnTo>
                      <a:pt x="1503" y="131"/>
                    </a:lnTo>
                    <a:lnTo>
                      <a:pt x="1492" y="118"/>
                    </a:lnTo>
                    <a:lnTo>
                      <a:pt x="1483" y="107"/>
                    </a:lnTo>
                    <a:lnTo>
                      <a:pt x="1472" y="96"/>
                    </a:lnTo>
                    <a:lnTo>
                      <a:pt x="1460" y="84"/>
                    </a:lnTo>
                    <a:lnTo>
                      <a:pt x="1448" y="75"/>
                    </a:lnTo>
                    <a:lnTo>
                      <a:pt x="1436" y="65"/>
                    </a:lnTo>
                    <a:lnTo>
                      <a:pt x="1423" y="55"/>
                    </a:lnTo>
                    <a:lnTo>
                      <a:pt x="1410" y="47"/>
                    </a:lnTo>
                    <a:lnTo>
                      <a:pt x="1396" y="39"/>
                    </a:lnTo>
                    <a:lnTo>
                      <a:pt x="1382" y="32"/>
                    </a:lnTo>
                    <a:lnTo>
                      <a:pt x="1367" y="25"/>
                    </a:lnTo>
                    <a:lnTo>
                      <a:pt x="1352" y="19"/>
                    </a:lnTo>
                    <a:lnTo>
                      <a:pt x="1338" y="15"/>
                    </a:lnTo>
                    <a:lnTo>
                      <a:pt x="1322" y="9"/>
                    </a:lnTo>
                    <a:lnTo>
                      <a:pt x="1307" y="6"/>
                    </a:lnTo>
                    <a:lnTo>
                      <a:pt x="1290" y="3"/>
                    </a:lnTo>
                    <a:lnTo>
                      <a:pt x="1274" y="1"/>
                    </a:lnTo>
                    <a:lnTo>
                      <a:pt x="1258" y="0"/>
                    </a:lnTo>
                    <a:lnTo>
                      <a:pt x="1240" y="0"/>
                    </a:lnTo>
                    <a:lnTo>
                      <a:pt x="1240" y="0"/>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grpSp>
        <p:sp>
          <p:nvSpPr>
            <p:cNvPr id="13" name="Freeform 29"/>
            <p:cNvSpPr>
              <a:spLocks noEditPoints="1"/>
            </p:cNvSpPr>
            <p:nvPr/>
          </p:nvSpPr>
          <p:spPr bwMode="auto">
            <a:xfrm>
              <a:off x="2209800" y="1818565"/>
              <a:ext cx="533400" cy="466725"/>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cs typeface="+mn-ea"/>
                <a:sym typeface="+mn-lt"/>
              </a:endParaRPr>
            </a:p>
          </p:txBody>
        </p:sp>
        <p:sp>
          <p:nvSpPr>
            <p:cNvPr id="14" name="Freeform 29"/>
            <p:cNvSpPr>
              <a:spLocks noEditPoints="1"/>
            </p:cNvSpPr>
            <p:nvPr/>
          </p:nvSpPr>
          <p:spPr bwMode="auto">
            <a:xfrm>
              <a:off x="2871788" y="2237467"/>
              <a:ext cx="366712" cy="320873"/>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cs typeface="+mn-ea"/>
                <a:sym typeface="+mn-lt"/>
              </a:endParaRPr>
            </a:p>
          </p:txBody>
        </p:sp>
        <p:sp>
          <p:nvSpPr>
            <p:cNvPr id="15" name="Freeform 29"/>
            <p:cNvSpPr>
              <a:spLocks noEditPoints="1"/>
            </p:cNvSpPr>
            <p:nvPr/>
          </p:nvSpPr>
          <p:spPr bwMode="auto">
            <a:xfrm>
              <a:off x="3505201" y="2571750"/>
              <a:ext cx="333017" cy="291390"/>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cs typeface="+mn-ea"/>
                <a:sym typeface="+mn-lt"/>
              </a:endParaRPr>
            </a:p>
          </p:txBody>
        </p:sp>
        <p:sp>
          <p:nvSpPr>
            <p:cNvPr id="16" name="Freeform 29"/>
            <p:cNvSpPr>
              <a:spLocks noEditPoints="1"/>
            </p:cNvSpPr>
            <p:nvPr/>
          </p:nvSpPr>
          <p:spPr bwMode="auto">
            <a:xfrm flipH="1">
              <a:off x="1371600" y="2266950"/>
              <a:ext cx="366712" cy="320873"/>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cs typeface="+mn-ea"/>
                <a:sym typeface="+mn-lt"/>
              </a:endParaRPr>
            </a:p>
          </p:txBody>
        </p:sp>
        <p:sp>
          <p:nvSpPr>
            <p:cNvPr id="17" name="Freeform 29"/>
            <p:cNvSpPr>
              <a:spLocks noEditPoints="1"/>
            </p:cNvSpPr>
            <p:nvPr/>
          </p:nvSpPr>
          <p:spPr bwMode="auto">
            <a:xfrm flipH="1">
              <a:off x="838200" y="2533650"/>
              <a:ext cx="333016" cy="291390"/>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cs typeface="+mn-ea"/>
                <a:sym typeface="+mn-lt"/>
              </a:endParaRPr>
            </a:p>
          </p:txBody>
        </p:sp>
      </p:grpSp>
      <p:grpSp>
        <p:nvGrpSpPr>
          <p:cNvPr id="28" name="Group 117"/>
          <p:cNvGrpSpPr/>
          <p:nvPr/>
        </p:nvGrpSpPr>
        <p:grpSpPr>
          <a:xfrm>
            <a:off x="7493295" y="2066759"/>
            <a:ext cx="3600000" cy="2640000"/>
            <a:chOff x="5156200" y="1818565"/>
            <a:chExt cx="3013262" cy="2197809"/>
          </a:xfrm>
          <a:solidFill>
            <a:schemeClr val="accent2"/>
          </a:solidFill>
        </p:grpSpPr>
        <p:grpSp>
          <p:nvGrpSpPr>
            <p:cNvPr id="29" name="Group 118"/>
            <p:cNvGrpSpPr/>
            <p:nvPr/>
          </p:nvGrpSpPr>
          <p:grpSpPr>
            <a:xfrm>
              <a:off x="6286499" y="2381250"/>
              <a:ext cx="742228" cy="1635125"/>
              <a:chOff x="1182688" y="1800226"/>
              <a:chExt cx="954088" cy="2101850"/>
            </a:xfrm>
            <a:grpFill/>
            <a:effectLst/>
          </p:grpSpPr>
          <p:sp>
            <p:nvSpPr>
              <p:cNvPr id="47" name="Freeform 136"/>
              <p:cNvSpPr>
                <a:spLocks/>
              </p:cNvSpPr>
              <p:nvPr/>
            </p:nvSpPr>
            <p:spPr bwMode="auto">
              <a:xfrm>
                <a:off x="1503363" y="1800226"/>
                <a:ext cx="325438" cy="325438"/>
              </a:xfrm>
              <a:custGeom>
                <a:avLst/>
                <a:gdLst>
                  <a:gd name="T0" fmla="*/ 324 w 617"/>
                  <a:gd name="T1" fmla="*/ 617 h 617"/>
                  <a:gd name="T2" fmla="*/ 370 w 617"/>
                  <a:gd name="T3" fmla="*/ 611 h 617"/>
                  <a:gd name="T4" fmla="*/ 415 w 617"/>
                  <a:gd name="T5" fmla="*/ 599 h 617"/>
                  <a:gd name="T6" fmla="*/ 456 w 617"/>
                  <a:gd name="T7" fmla="*/ 580 h 617"/>
                  <a:gd name="T8" fmla="*/ 493 w 617"/>
                  <a:gd name="T9" fmla="*/ 556 h 617"/>
                  <a:gd name="T10" fmla="*/ 527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7 w 617"/>
                  <a:gd name="T33" fmla="*/ 91 h 617"/>
                  <a:gd name="T34" fmla="*/ 493 w 617"/>
                  <a:gd name="T35" fmla="*/ 61 h 617"/>
                  <a:gd name="T36" fmla="*/ 456 w 617"/>
                  <a:gd name="T37" fmla="*/ 37 h 617"/>
                  <a:gd name="T38" fmla="*/ 415 w 617"/>
                  <a:gd name="T39" fmla="*/ 18 h 617"/>
                  <a:gd name="T40" fmla="*/ 370 w 617"/>
                  <a:gd name="T41" fmla="*/ 7 h 617"/>
                  <a:gd name="T42" fmla="*/ 324 w 617"/>
                  <a:gd name="T43" fmla="*/ 0 h 617"/>
                  <a:gd name="T44" fmla="*/ 292 w 617"/>
                  <a:gd name="T45" fmla="*/ 0 h 617"/>
                  <a:gd name="T46" fmla="*/ 246 w 617"/>
                  <a:gd name="T47" fmla="*/ 7 h 617"/>
                  <a:gd name="T48" fmla="*/ 203 w 617"/>
                  <a:gd name="T49" fmla="*/ 18 h 617"/>
                  <a:gd name="T50" fmla="*/ 161 w 617"/>
                  <a:gd name="T51" fmla="*/ 37 h 617"/>
                  <a:gd name="T52" fmla="*/ 124 w 617"/>
                  <a:gd name="T53" fmla="*/ 61 h 617"/>
                  <a:gd name="T54" fmla="*/ 91 w 617"/>
                  <a:gd name="T55" fmla="*/ 91 h 617"/>
                  <a:gd name="T56" fmla="*/ 61 w 617"/>
                  <a:gd name="T57" fmla="*/ 124 h 617"/>
                  <a:gd name="T58" fmla="*/ 37 w 617"/>
                  <a:gd name="T59" fmla="*/ 161 h 617"/>
                  <a:gd name="T60" fmla="*/ 18 w 617"/>
                  <a:gd name="T61" fmla="*/ 203 h 617"/>
                  <a:gd name="T62" fmla="*/ 6 w 617"/>
                  <a:gd name="T63" fmla="*/ 247 h 617"/>
                  <a:gd name="T64" fmla="*/ 0 w 617"/>
                  <a:gd name="T65" fmla="*/ 292 h 617"/>
                  <a:gd name="T66" fmla="*/ 0 w 617"/>
                  <a:gd name="T67" fmla="*/ 324 h 617"/>
                  <a:gd name="T68" fmla="*/ 6 w 617"/>
                  <a:gd name="T69" fmla="*/ 370 h 617"/>
                  <a:gd name="T70" fmla="*/ 18 w 617"/>
                  <a:gd name="T71" fmla="*/ 415 h 617"/>
                  <a:gd name="T72" fmla="*/ 37 w 617"/>
                  <a:gd name="T73" fmla="*/ 456 h 617"/>
                  <a:gd name="T74" fmla="*/ 61 w 617"/>
                  <a:gd name="T75" fmla="*/ 493 h 617"/>
                  <a:gd name="T76" fmla="*/ 91 w 617"/>
                  <a:gd name="T77" fmla="*/ 527 h 617"/>
                  <a:gd name="T78" fmla="*/ 124 w 617"/>
                  <a:gd name="T79" fmla="*/ 556 h 617"/>
                  <a:gd name="T80" fmla="*/ 161 w 617"/>
                  <a:gd name="T81" fmla="*/ 580 h 617"/>
                  <a:gd name="T82" fmla="*/ 203 w 617"/>
                  <a:gd name="T83" fmla="*/ 599 h 617"/>
                  <a:gd name="T84" fmla="*/ 246 w 617"/>
                  <a:gd name="T85" fmla="*/ 611 h 617"/>
                  <a:gd name="T86" fmla="*/ 292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8" y="617"/>
                    </a:moveTo>
                    <a:lnTo>
                      <a:pt x="308" y="617"/>
                    </a:lnTo>
                    <a:lnTo>
                      <a:pt x="324" y="617"/>
                    </a:lnTo>
                    <a:lnTo>
                      <a:pt x="340" y="616"/>
                    </a:lnTo>
                    <a:lnTo>
                      <a:pt x="355" y="614"/>
                    </a:lnTo>
                    <a:lnTo>
                      <a:pt x="370" y="611"/>
                    </a:lnTo>
                    <a:lnTo>
                      <a:pt x="385" y="607"/>
                    </a:lnTo>
                    <a:lnTo>
                      <a:pt x="400" y="603"/>
                    </a:lnTo>
                    <a:lnTo>
                      <a:pt x="415" y="599"/>
                    </a:lnTo>
                    <a:lnTo>
                      <a:pt x="429" y="593"/>
                    </a:lnTo>
                    <a:lnTo>
                      <a:pt x="443" y="587"/>
                    </a:lnTo>
                    <a:lnTo>
                      <a:pt x="456" y="580"/>
                    </a:lnTo>
                    <a:lnTo>
                      <a:pt x="468" y="573"/>
                    </a:lnTo>
                    <a:lnTo>
                      <a:pt x="481" y="564"/>
                    </a:lnTo>
                    <a:lnTo>
                      <a:pt x="493" y="556"/>
                    </a:lnTo>
                    <a:lnTo>
                      <a:pt x="505" y="546"/>
                    </a:lnTo>
                    <a:lnTo>
                      <a:pt x="516" y="537"/>
                    </a:lnTo>
                    <a:lnTo>
                      <a:pt x="527" y="527"/>
                    </a:lnTo>
                    <a:lnTo>
                      <a:pt x="537" y="516"/>
                    </a:lnTo>
                    <a:lnTo>
                      <a:pt x="546" y="505"/>
                    </a:lnTo>
                    <a:lnTo>
                      <a:pt x="556" y="493"/>
                    </a:lnTo>
                    <a:lnTo>
                      <a:pt x="564" y="481"/>
                    </a:lnTo>
                    <a:lnTo>
                      <a:pt x="573" y="468"/>
                    </a:lnTo>
                    <a:lnTo>
                      <a:pt x="580" y="456"/>
                    </a:lnTo>
                    <a:lnTo>
                      <a:pt x="587" y="443"/>
                    </a:lnTo>
                    <a:lnTo>
                      <a:pt x="593" y="429"/>
                    </a:lnTo>
                    <a:lnTo>
                      <a:pt x="598" y="415"/>
                    </a:lnTo>
                    <a:lnTo>
                      <a:pt x="603" y="400"/>
                    </a:lnTo>
                    <a:lnTo>
                      <a:pt x="607" y="385"/>
                    </a:lnTo>
                    <a:lnTo>
                      <a:pt x="611" y="370"/>
                    </a:lnTo>
                    <a:lnTo>
                      <a:pt x="613" y="355"/>
                    </a:lnTo>
                    <a:lnTo>
                      <a:pt x="616" y="340"/>
                    </a:lnTo>
                    <a:lnTo>
                      <a:pt x="617" y="324"/>
                    </a:lnTo>
                    <a:lnTo>
                      <a:pt x="617" y="308"/>
                    </a:lnTo>
                    <a:lnTo>
                      <a:pt x="617" y="308"/>
                    </a:lnTo>
                    <a:lnTo>
                      <a:pt x="617" y="292"/>
                    </a:lnTo>
                    <a:lnTo>
                      <a:pt x="616" y="277"/>
                    </a:lnTo>
                    <a:lnTo>
                      <a:pt x="613" y="261"/>
                    </a:lnTo>
                    <a:lnTo>
                      <a:pt x="611" y="247"/>
                    </a:lnTo>
                    <a:lnTo>
                      <a:pt x="607" y="232"/>
                    </a:lnTo>
                    <a:lnTo>
                      <a:pt x="603" y="217"/>
                    </a:lnTo>
                    <a:lnTo>
                      <a:pt x="598" y="203"/>
                    </a:lnTo>
                    <a:lnTo>
                      <a:pt x="593" y="189"/>
                    </a:lnTo>
                    <a:lnTo>
                      <a:pt x="587" y="175"/>
                    </a:lnTo>
                    <a:lnTo>
                      <a:pt x="580" y="161"/>
                    </a:lnTo>
                    <a:lnTo>
                      <a:pt x="573" y="148"/>
                    </a:lnTo>
                    <a:lnTo>
                      <a:pt x="564" y="136"/>
                    </a:lnTo>
                    <a:lnTo>
                      <a:pt x="556" y="124"/>
                    </a:lnTo>
                    <a:lnTo>
                      <a:pt x="546" y="112"/>
                    </a:lnTo>
                    <a:lnTo>
                      <a:pt x="537" y="101"/>
                    </a:lnTo>
                    <a:lnTo>
                      <a:pt x="527" y="91"/>
                    </a:lnTo>
                    <a:lnTo>
                      <a:pt x="516" y="80"/>
                    </a:lnTo>
                    <a:lnTo>
                      <a:pt x="505" y="71"/>
                    </a:lnTo>
                    <a:lnTo>
                      <a:pt x="493" y="61"/>
                    </a:lnTo>
                    <a:lnTo>
                      <a:pt x="481" y="52"/>
                    </a:lnTo>
                    <a:lnTo>
                      <a:pt x="468" y="45"/>
                    </a:lnTo>
                    <a:lnTo>
                      <a:pt x="456" y="37"/>
                    </a:lnTo>
                    <a:lnTo>
                      <a:pt x="443" y="30"/>
                    </a:lnTo>
                    <a:lnTo>
                      <a:pt x="429" y="25"/>
                    </a:lnTo>
                    <a:lnTo>
                      <a:pt x="415" y="18"/>
                    </a:lnTo>
                    <a:lnTo>
                      <a:pt x="400" y="14"/>
                    </a:lnTo>
                    <a:lnTo>
                      <a:pt x="385" y="10"/>
                    </a:lnTo>
                    <a:lnTo>
                      <a:pt x="370" y="7"/>
                    </a:lnTo>
                    <a:lnTo>
                      <a:pt x="355" y="3"/>
                    </a:lnTo>
                    <a:lnTo>
                      <a:pt x="340" y="1"/>
                    </a:lnTo>
                    <a:lnTo>
                      <a:pt x="324" y="0"/>
                    </a:lnTo>
                    <a:lnTo>
                      <a:pt x="308" y="0"/>
                    </a:lnTo>
                    <a:lnTo>
                      <a:pt x="308" y="0"/>
                    </a:lnTo>
                    <a:lnTo>
                      <a:pt x="292" y="0"/>
                    </a:lnTo>
                    <a:lnTo>
                      <a:pt x="277" y="1"/>
                    </a:lnTo>
                    <a:lnTo>
                      <a:pt x="261" y="3"/>
                    </a:lnTo>
                    <a:lnTo>
                      <a:pt x="246" y="7"/>
                    </a:lnTo>
                    <a:lnTo>
                      <a:pt x="232" y="10"/>
                    </a:lnTo>
                    <a:lnTo>
                      <a:pt x="217" y="14"/>
                    </a:lnTo>
                    <a:lnTo>
                      <a:pt x="203" y="18"/>
                    </a:lnTo>
                    <a:lnTo>
                      <a:pt x="188" y="25"/>
                    </a:lnTo>
                    <a:lnTo>
                      <a:pt x="175" y="30"/>
                    </a:lnTo>
                    <a:lnTo>
                      <a:pt x="161" y="37"/>
                    </a:lnTo>
                    <a:lnTo>
                      <a:pt x="148" y="45"/>
                    </a:lnTo>
                    <a:lnTo>
                      <a:pt x="136" y="52"/>
                    </a:lnTo>
                    <a:lnTo>
                      <a:pt x="124" y="61"/>
                    </a:lnTo>
                    <a:lnTo>
                      <a:pt x="112" y="71"/>
                    </a:lnTo>
                    <a:lnTo>
                      <a:pt x="101" y="80"/>
                    </a:lnTo>
                    <a:lnTo>
                      <a:pt x="91" y="91"/>
                    </a:lnTo>
                    <a:lnTo>
                      <a:pt x="80" y="101"/>
                    </a:lnTo>
                    <a:lnTo>
                      <a:pt x="70" y="112"/>
                    </a:lnTo>
                    <a:lnTo>
                      <a:pt x="61" y="124"/>
                    </a:lnTo>
                    <a:lnTo>
                      <a:pt x="52" y="136"/>
                    </a:lnTo>
                    <a:lnTo>
                      <a:pt x="45" y="148"/>
                    </a:lnTo>
                    <a:lnTo>
                      <a:pt x="37" y="161"/>
                    </a:lnTo>
                    <a:lnTo>
                      <a:pt x="30" y="175"/>
                    </a:lnTo>
                    <a:lnTo>
                      <a:pt x="25" y="189"/>
                    </a:lnTo>
                    <a:lnTo>
                      <a:pt x="18" y="203"/>
                    </a:lnTo>
                    <a:lnTo>
                      <a:pt x="14" y="217"/>
                    </a:lnTo>
                    <a:lnTo>
                      <a:pt x="10" y="232"/>
                    </a:lnTo>
                    <a:lnTo>
                      <a:pt x="6" y="247"/>
                    </a:lnTo>
                    <a:lnTo>
                      <a:pt x="3" y="261"/>
                    </a:lnTo>
                    <a:lnTo>
                      <a:pt x="1" y="277"/>
                    </a:lnTo>
                    <a:lnTo>
                      <a:pt x="0" y="292"/>
                    </a:lnTo>
                    <a:lnTo>
                      <a:pt x="0" y="308"/>
                    </a:lnTo>
                    <a:lnTo>
                      <a:pt x="0" y="308"/>
                    </a:lnTo>
                    <a:lnTo>
                      <a:pt x="0" y="324"/>
                    </a:lnTo>
                    <a:lnTo>
                      <a:pt x="1" y="340"/>
                    </a:lnTo>
                    <a:lnTo>
                      <a:pt x="3" y="355"/>
                    </a:lnTo>
                    <a:lnTo>
                      <a:pt x="6" y="370"/>
                    </a:lnTo>
                    <a:lnTo>
                      <a:pt x="10" y="385"/>
                    </a:lnTo>
                    <a:lnTo>
                      <a:pt x="14" y="400"/>
                    </a:lnTo>
                    <a:lnTo>
                      <a:pt x="18" y="415"/>
                    </a:lnTo>
                    <a:lnTo>
                      <a:pt x="25" y="429"/>
                    </a:lnTo>
                    <a:lnTo>
                      <a:pt x="30" y="443"/>
                    </a:lnTo>
                    <a:lnTo>
                      <a:pt x="37" y="456"/>
                    </a:lnTo>
                    <a:lnTo>
                      <a:pt x="45" y="468"/>
                    </a:lnTo>
                    <a:lnTo>
                      <a:pt x="52" y="481"/>
                    </a:lnTo>
                    <a:lnTo>
                      <a:pt x="61" y="493"/>
                    </a:lnTo>
                    <a:lnTo>
                      <a:pt x="70" y="505"/>
                    </a:lnTo>
                    <a:lnTo>
                      <a:pt x="80" y="516"/>
                    </a:lnTo>
                    <a:lnTo>
                      <a:pt x="91" y="527"/>
                    </a:lnTo>
                    <a:lnTo>
                      <a:pt x="101" y="537"/>
                    </a:lnTo>
                    <a:lnTo>
                      <a:pt x="112" y="546"/>
                    </a:lnTo>
                    <a:lnTo>
                      <a:pt x="124" y="556"/>
                    </a:lnTo>
                    <a:lnTo>
                      <a:pt x="136" y="564"/>
                    </a:lnTo>
                    <a:lnTo>
                      <a:pt x="148" y="573"/>
                    </a:lnTo>
                    <a:lnTo>
                      <a:pt x="161" y="580"/>
                    </a:lnTo>
                    <a:lnTo>
                      <a:pt x="175" y="587"/>
                    </a:lnTo>
                    <a:lnTo>
                      <a:pt x="188" y="593"/>
                    </a:lnTo>
                    <a:lnTo>
                      <a:pt x="203" y="599"/>
                    </a:lnTo>
                    <a:lnTo>
                      <a:pt x="217" y="603"/>
                    </a:lnTo>
                    <a:lnTo>
                      <a:pt x="232" y="607"/>
                    </a:lnTo>
                    <a:lnTo>
                      <a:pt x="246" y="611"/>
                    </a:lnTo>
                    <a:lnTo>
                      <a:pt x="261" y="614"/>
                    </a:lnTo>
                    <a:lnTo>
                      <a:pt x="277" y="616"/>
                    </a:lnTo>
                    <a:lnTo>
                      <a:pt x="292" y="617"/>
                    </a:lnTo>
                    <a:lnTo>
                      <a:pt x="308" y="617"/>
                    </a:lnTo>
                    <a:lnTo>
                      <a:pt x="308" y="617"/>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sp>
            <p:nvSpPr>
              <p:cNvPr id="48" name="Freeform 137"/>
              <p:cNvSpPr>
                <a:spLocks/>
              </p:cNvSpPr>
              <p:nvPr/>
            </p:nvSpPr>
            <p:spPr bwMode="auto">
              <a:xfrm>
                <a:off x="1182688" y="2181226"/>
                <a:ext cx="954088" cy="1720850"/>
              </a:xfrm>
              <a:custGeom>
                <a:avLst/>
                <a:gdLst>
                  <a:gd name="T0" fmla="*/ 1484 w 1805"/>
                  <a:gd name="T1" fmla="*/ 188 h 3254"/>
                  <a:gd name="T2" fmla="*/ 1447 w 1805"/>
                  <a:gd name="T3" fmla="*/ 105 h 3254"/>
                  <a:gd name="T4" fmla="*/ 1396 w 1805"/>
                  <a:gd name="T5" fmla="*/ 46 h 3254"/>
                  <a:gd name="T6" fmla="*/ 1356 w 1805"/>
                  <a:gd name="T7" fmla="*/ 19 h 3254"/>
                  <a:gd name="T8" fmla="*/ 1306 w 1805"/>
                  <a:gd name="T9" fmla="*/ 3 h 3254"/>
                  <a:gd name="T10" fmla="*/ 874 w 1805"/>
                  <a:gd name="T11" fmla="*/ 0 h 3254"/>
                  <a:gd name="T12" fmla="*/ 513 w 1805"/>
                  <a:gd name="T13" fmla="*/ 1 h 3254"/>
                  <a:gd name="T14" fmla="*/ 461 w 1805"/>
                  <a:gd name="T15" fmla="*/ 14 h 3254"/>
                  <a:gd name="T16" fmla="*/ 418 w 1805"/>
                  <a:gd name="T17" fmla="*/ 39 h 3254"/>
                  <a:gd name="T18" fmla="*/ 370 w 1805"/>
                  <a:gd name="T19" fmla="*/ 88 h 3254"/>
                  <a:gd name="T20" fmla="*/ 332 w 1805"/>
                  <a:gd name="T21" fmla="*/ 158 h 3254"/>
                  <a:gd name="T22" fmla="*/ 5 w 1805"/>
                  <a:gd name="T23" fmla="*/ 1212 h 3254"/>
                  <a:gd name="T24" fmla="*/ 1 w 1805"/>
                  <a:gd name="T25" fmla="*/ 1263 h 3254"/>
                  <a:gd name="T26" fmla="*/ 15 w 1805"/>
                  <a:gd name="T27" fmla="*/ 1310 h 3254"/>
                  <a:gd name="T28" fmla="*/ 46 w 1805"/>
                  <a:gd name="T29" fmla="*/ 1349 h 3254"/>
                  <a:gd name="T30" fmla="*/ 91 w 1805"/>
                  <a:gd name="T31" fmla="*/ 1373 h 3254"/>
                  <a:gd name="T32" fmla="*/ 129 w 1805"/>
                  <a:gd name="T33" fmla="*/ 1378 h 3254"/>
                  <a:gd name="T34" fmla="*/ 178 w 1805"/>
                  <a:gd name="T35" fmla="*/ 1369 h 3254"/>
                  <a:gd name="T36" fmla="*/ 219 w 1805"/>
                  <a:gd name="T37" fmla="*/ 1342 h 3254"/>
                  <a:gd name="T38" fmla="*/ 248 w 1805"/>
                  <a:gd name="T39" fmla="*/ 1300 h 3254"/>
                  <a:gd name="T40" fmla="*/ 527 w 1805"/>
                  <a:gd name="T41" fmla="*/ 428 h 3254"/>
                  <a:gd name="T42" fmla="*/ 548 w 1805"/>
                  <a:gd name="T43" fmla="*/ 3102 h 3254"/>
                  <a:gd name="T44" fmla="*/ 555 w 1805"/>
                  <a:gd name="T45" fmla="*/ 3147 h 3254"/>
                  <a:gd name="T46" fmla="*/ 583 w 1805"/>
                  <a:gd name="T47" fmla="*/ 3198 h 3254"/>
                  <a:gd name="T48" fmla="*/ 627 w 1805"/>
                  <a:gd name="T49" fmla="*/ 3236 h 3254"/>
                  <a:gd name="T50" fmla="*/ 684 w 1805"/>
                  <a:gd name="T51" fmla="*/ 3253 h 3254"/>
                  <a:gd name="T52" fmla="*/ 730 w 1805"/>
                  <a:gd name="T53" fmla="*/ 3251 h 3254"/>
                  <a:gd name="T54" fmla="*/ 783 w 1805"/>
                  <a:gd name="T55" fmla="*/ 3227 h 3254"/>
                  <a:gd name="T56" fmla="*/ 825 w 1805"/>
                  <a:gd name="T57" fmla="*/ 3187 h 3254"/>
                  <a:gd name="T58" fmla="*/ 847 w 1805"/>
                  <a:gd name="T59" fmla="*/ 3133 h 3254"/>
                  <a:gd name="T60" fmla="*/ 903 w 1805"/>
                  <a:gd name="T61" fmla="*/ 1923 h 3254"/>
                  <a:gd name="T62" fmla="*/ 956 w 1805"/>
                  <a:gd name="T63" fmla="*/ 3118 h 3254"/>
                  <a:gd name="T64" fmla="*/ 973 w 1805"/>
                  <a:gd name="T65" fmla="*/ 3175 h 3254"/>
                  <a:gd name="T66" fmla="*/ 1010 w 1805"/>
                  <a:gd name="T67" fmla="*/ 3219 h 3254"/>
                  <a:gd name="T68" fmla="*/ 1062 w 1805"/>
                  <a:gd name="T69" fmla="*/ 3246 h 3254"/>
                  <a:gd name="T70" fmla="*/ 1106 w 1805"/>
                  <a:gd name="T71" fmla="*/ 3254 h 3254"/>
                  <a:gd name="T72" fmla="*/ 1165 w 1805"/>
                  <a:gd name="T73" fmla="*/ 3242 h 3254"/>
                  <a:gd name="T74" fmla="*/ 1213 w 1805"/>
                  <a:gd name="T75" fmla="*/ 3209 h 3254"/>
                  <a:gd name="T76" fmla="*/ 1245 w 1805"/>
                  <a:gd name="T77" fmla="*/ 3161 h 3254"/>
                  <a:gd name="T78" fmla="*/ 1257 w 1805"/>
                  <a:gd name="T79" fmla="*/ 3102 h 3254"/>
                  <a:gd name="T80" fmla="*/ 1278 w 1805"/>
                  <a:gd name="T81" fmla="*/ 428 h 3254"/>
                  <a:gd name="T82" fmla="*/ 1553 w 1805"/>
                  <a:gd name="T83" fmla="*/ 1288 h 3254"/>
                  <a:gd name="T84" fmla="*/ 1578 w 1805"/>
                  <a:gd name="T85" fmla="*/ 1333 h 3254"/>
                  <a:gd name="T86" fmla="*/ 1616 w 1805"/>
                  <a:gd name="T87" fmla="*/ 1364 h 3254"/>
                  <a:gd name="T88" fmla="*/ 1663 w 1805"/>
                  <a:gd name="T89" fmla="*/ 1378 h 3254"/>
                  <a:gd name="T90" fmla="*/ 1714 w 1805"/>
                  <a:gd name="T91" fmla="*/ 1373 h 3254"/>
                  <a:gd name="T92" fmla="*/ 1749 w 1805"/>
                  <a:gd name="T93" fmla="*/ 1356 h 3254"/>
                  <a:gd name="T94" fmla="*/ 1784 w 1805"/>
                  <a:gd name="T95" fmla="*/ 1321 h 3254"/>
                  <a:gd name="T96" fmla="*/ 1803 w 1805"/>
                  <a:gd name="T97" fmla="*/ 1276 h 3254"/>
                  <a:gd name="T98" fmla="*/ 1803 w 1805"/>
                  <a:gd name="T99" fmla="*/ 1225 h 3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5" h="3254">
                    <a:moveTo>
                      <a:pt x="1800" y="1212"/>
                    </a:moveTo>
                    <a:lnTo>
                      <a:pt x="1493" y="209"/>
                    </a:lnTo>
                    <a:lnTo>
                      <a:pt x="1493" y="209"/>
                    </a:lnTo>
                    <a:lnTo>
                      <a:pt x="1484" y="188"/>
                    </a:lnTo>
                    <a:lnTo>
                      <a:pt x="1473" y="158"/>
                    </a:lnTo>
                    <a:lnTo>
                      <a:pt x="1466" y="141"/>
                    </a:lnTo>
                    <a:lnTo>
                      <a:pt x="1457" y="123"/>
                    </a:lnTo>
                    <a:lnTo>
                      <a:pt x="1447" y="105"/>
                    </a:lnTo>
                    <a:lnTo>
                      <a:pt x="1435" y="88"/>
                    </a:lnTo>
                    <a:lnTo>
                      <a:pt x="1421" y="70"/>
                    </a:lnTo>
                    <a:lnTo>
                      <a:pt x="1405" y="54"/>
                    </a:lnTo>
                    <a:lnTo>
                      <a:pt x="1396" y="46"/>
                    </a:lnTo>
                    <a:lnTo>
                      <a:pt x="1387" y="39"/>
                    </a:lnTo>
                    <a:lnTo>
                      <a:pt x="1377" y="31"/>
                    </a:lnTo>
                    <a:lnTo>
                      <a:pt x="1367" y="25"/>
                    </a:lnTo>
                    <a:lnTo>
                      <a:pt x="1356" y="19"/>
                    </a:lnTo>
                    <a:lnTo>
                      <a:pt x="1344" y="14"/>
                    </a:lnTo>
                    <a:lnTo>
                      <a:pt x="1332" y="10"/>
                    </a:lnTo>
                    <a:lnTo>
                      <a:pt x="1320" y="7"/>
                    </a:lnTo>
                    <a:lnTo>
                      <a:pt x="1306" y="3"/>
                    </a:lnTo>
                    <a:lnTo>
                      <a:pt x="1292" y="1"/>
                    </a:lnTo>
                    <a:lnTo>
                      <a:pt x="1277" y="0"/>
                    </a:lnTo>
                    <a:lnTo>
                      <a:pt x="1261" y="0"/>
                    </a:lnTo>
                    <a:lnTo>
                      <a:pt x="874" y="0"/>
                    </a:lnTo>
                    <a:lnTo>
                      <a:pt x="544" y="0"/>
                    </a:lnTo>
                    <a:lnTo>
                      <a:pt x="544" y="0"/>
                    </a:lnTo>
                    <a:lnTo>
                      <a:pt x="528" y="0"/>
                    </a:lnTo>
                    <a:lnTo>
                      <a:pt x="513" y="1"/>
                    </a:lnTo>
                    <a:lnTo>
                      <a:pt x="499" y="3"/>
                    </a:lnTo>
                    <a:lnTo>
                      <a:pt x="486" y="7"/>
                    </a:lnTo>
                    <a:lnTo>
                      <a:pt x="473" y="10"/>
                    </a:lnTo>
                    <a:lnTo>
                      <a:pt x="461" y="14"/>
                    </a:lnTo>
                    <a:lnTo>
                      <a:pt x="449" y="19"/>
                    </a:lnTo>
                    <a:lnTo>
                      <a:pt x="439" y="25"/>
                    </a:lnTo>
                    <a:lnTo>
                      <a:pt x="428" y="31"/>
                    </a:lnTo>
                    <a:lnTo>
                      <a:pt x="418" y="39"/>
                    </a:lnTo>
                    <a:lnTo>
                      <a:pt x="409" y="46"/>
                    </a:lnTo>
                    <a:lnTo>
                      <a:pt x="400" y="54"/>
                    </a:lnTo>
                    <a:lnTo>
                      <a:pt x="384" y="70"/>
                    </a:lnTo>
                    <a:lnTo>
                      <a:pt x="370" y="88"/>
                    </a:lnTo>
                    <a:lnTo>
                      <a:pt x="359" y="105"/>
                    </a:lnTo>
                    <a:lnTo>
                      <a:pt x="348" y="123"/>
                    </a:lnTo>
                    <a:lnTo>
                      <a:pt x="339" y="141"/>
                    </a:lnTo>
                    <a:lnTo>
                      <a:pt x="332" y="158"/>
                    </a:lnTo>
                    <a:lnTo>
                      <a:pt x="320" y="188"/>
                    </a:lnTo>
                    <a:lnTo>
                      <a:pt x="313" y="209"/>
                    </a:lnTo>
                    <a:lnTo>
                      <a:pt x="5" y="1212"/>
                    </a:lnTo>
                    <a:lnTo>
                      <a:pt x="5" y="1212"/>
                    </a:lnTo>
                    <a:lnTo>
                      <a:pt x="2" y="1225"/>
                    </a:lnTo>
                    <a:lnTo>
                      <a:pt x="1" y="1238"/>
                    </a:lnTo>
                    <a:lnTo>
                      <a:pt x="0" y="1250"/>
                    </a:lnTo>
                    <a:lnTo>
                      <a:pt x="1" y="1263"/>
                    </a:lnTo>
                    <a:lnTo>
                      <a:pt x="2" y="1276"/>
                    </a:lnTo>
                    <a:lnTo>
                      <a:pt x="5" y="1288"/>
                    </a:lnTo>
                    <a:lnTo>
                      <a:pt x="10" y="1300"/>
                    </a:lnTo>
                    <a:lnTo>
                      <a:pt x="15" y="1310"/>
                    </a:lnTo>
                    <a:lnTo>
                      <a:pt x="21" y="1321"/>
                    </a:lnTo>
                    <a:lnTo>
                      <a:pt x="29" y="1330"/>
                    </a:lnTo>
                    <a:lnTo>
                      <a:pt x="37" y="1340"/>
                    </a:lnTo>
                    <a:lnTo>
                      <a:pt x="46" y="1349"/>
                    </a:lnTo>
                    <a:lnTo>
                      <a:pt x="57" y="1356"/>
                    </a:lnTo>
                    <a:lnTo>
                      <a:pt x="67" y="1362"/>
                    </a:lnTo>
                    <a:lnTo>
                      <a:pt x="79" y="1369"/>
                    </a:lnTo>
                    <a:lnTo>
                      <a:pt x="91" y="1373"/>
                    </a:lnTo>
                    <a:lnTo>
                      <a:pt x="91" y="1373"/>
                    </a:lnTo>
                    <a:lnTo>
                      <a:pt x="104" y="1376"/>
                    </a:lnTo>
                    <a:lnTo>
                      <a:pt x="116" y="1378"/>
                    </a:lnTo>
                    <a:lnTo>
                      <a:pt x="129" y="1378"/>
                    </a:lnTo>
                    <a:lnTo>
                      <a:pt x="142" y="1378"/>
                    </a:lnTo>
                    <a:lnTo>
                      <a:pt x="155" y="1376"/>
                    </a:lnTo>
                    <a:lnTo>
                      <a:pt x="167" y="1373"/>
                    </a:lnTo>
                    <a:lnTo>
                      <a:pt x="178" y="1369"/>
                    </a:lnTo>
                    <a:lnTo>
                      <a:pt x="189" y="1364"/>
                    </a:lnTo>
                    <a:lnTo>
                      <a:pt x="200" y="1357"/>
                    </a:lnTo>
                    <a:lnTo>
                      <a:pt x="209" y="1350"/>
                    </a:lnTo>
                    <a:lnTo>
                      <a:pt x="219" y="1342"/>
                    </a:lnTo>
                    <a:lnTo>
                      <a:pt x="227" y="1333"/>
                    </a:lnTo>
                    <a:lnTo>
                      <a:pt x="235" y="1323"/>
                    </a:lnTo>
                    <a:lnTo>
                      <a:pt x="241" y="1311"/>
                    </a:lnTo>
                    <a:lnTo>
                      <a:pt x="248" y="1300"/>
                    </a:lnTo>
                    <a:lnTo>
                      <a:pt x="252" y="1288"/>
                    </a:lnTo>
                    <a:lnTo>
                      <a:pt x="515" y="427"/>
                    </a:lnTo>
                    <a:lnTo>
                      <a:pt x="515" y="427"/>
                    </a:lnTo>
                    <a:lnTo>
                      <a:pt x="527" y="428"/>
                    </a:lnTo>
                    <a:lnTo>
                      <a:pt x="562" y="428"/>
                    </a:lnTo>
                    <a:lnTo>
                      <a:pt x="164" y="1923"/>
                    </a:lnTo>
                    <a:lnTo>
                      <a:pt x="548" y="1923"/>
                    </a:lnTo>
                    <a:lnTo>
                      <a:pt x="548" y="3102"/>
                    </a:lnTo>
                    <a:lnTo>
                      <a:pt x="548" y="3102"/>
                    </a:lnTo>
                    <a:lnTo>
                      <a:pt x="548" y="3118"/>
                    </a:lnTo>
                    <a:lnTo>
                      <a:pt x="551" y="3133"/>
                    </a:lnTo>
                    <a:lnTo>
                      <a:pt x="555" y="3147"/>
                    </a:lnTo>
                    <a:lnTo>
                      <a:pt x="560" y="3161"/>
                    </a:lnTo>
                    <a:lnTo>
                      <a:pt x="567" y="3175"/>
                    </a:lnTo>
                    <a:lnTo>
                      <a:pt x="574" y="3187"/>
                    </a:lnTo>
                    <a:lnTo>
                      <a:pt x="583" y="3198"/>
                    </a:lnTo>
                    <a:lnTo>
                      <a:pt x="592" y="3209"/>
                    </a:lnTo>
                    <a:lnTo>
                      <a:pt x="603" y="3219"/>
                    </a:lnTo>
                    <a:lnTo>
                      <a:pt x="615" y="3227"/>
                    </a:lnTo>
                    <a:lnTo>
                      <a:pt x="627" y="3236"/>
                    </a:lnTo>
                    <a:lnTo>
                      <a:pt x="640" y="3242"/>
                    </a:lnTo>
                    <a:lnTo>
                      <a:pt x="654" y="3246"/>
                    </a:lnTo>
                    <a:lnTo>
                      <a:pt x="669" y="3251"/>
                    </a:lnTo>
                    <a:lnTo>
                      <a:pt x="684" y="3253"/>
                    </a:lnTo>
                    <a:lnTo>
                      <a:pt x="699" y="3254"/>
                    </a:lnTo>
                    <a:lnTo>
                      <a:pt x="699" y="3254"/>
                    </a:lnTo>
                    <a:lnTo>
                      <a:pt x="715" y="3253"/>
                    </a:lnTo>
                    <a:lnTo>
                      <a:pt x="730" y="3251"/>
                    </a:lnTo>
                    <a:lnTo>
                      <a:pt x="744" y="3246"/>
                    </a:lnTo>
                    <a:lnTo>
                      <a:pt x="758" y="3242"/>
                    </a:lnTo>
                    <a:lnTo>
                      <a:pt x="771" y="3236"/>
                    </a:lnTo>
                    <a:lnTo>
                      <a:pt x="783" y="3227"/>
                    </a:lnTo>
                    <a:lnTo>
                      <a:pt x="795" y="3219"/>
                    </a:lnTo>
                    <a:lnTo>
                      <a:pt x="806" y="3209"/>
                    </a:lnTo>
                    <a:lnTo>
                      <a:pt x="815" y="3198"/>
                    </a:lnTo>
                    <a:lnTo>
                      <a:pt x="825" y="3187"/>
                    </a:lnTo>
                    <a:lnTo>
                      <a:pt x="832" y="3175"/>
                    </a:lnTo>
                    <a:lnTo>
                      <a:pt x="839" y="3161"/>
                    </a:lnTo>
                    <a:lnTo>
                      <a:pt x="843" y="3147"/>
                    </a:lnTo>
                    <a:lnTo>
                      <a:pt x="847" y="3133"/>
                    </a:lnTo>
                    <a:lnTo>
                      <a:pt x="849" y="3118"/>
                    </a:lnTo>
                    <a:lnTo>
                      <a:pt x="850" y="3102"/>
                    </a:lnTo>
                    <a:lnTo>
                      <a:pt x="850" y="1923"/>
                    </a:lnTo>
                    <a:lnTo>
                      <a:pt x="903" y="1923"/>
                    </a:lnTo>
                    <a:lnTo>
                      <a:pt x="955" y="1923"/>
                    </a:lnTo>
                    <a:lnTo>
                      <a:pt x="955" y="3102"/>
                    </a:lnTo>
                    <a:lnTo>
                      <a:pt x="955" y="3102"/>
                    </a:lnTo>
                    <a:lnTo>
                      <a:pt x="956" y="3118"/>
                    </a:lnTo>
                    <a:lnTo>
                      <a:pt x="958" y="3133"/>
                    </a:lnTo>
                    <a:lnTo>
                      <a:pt x="962" y="3147"/>
                    </a:lnTo>
                    <a:lnTo>
                      <a:pt x="967" y="3161"/>
                    </a:lnTo>
                    <a:lnTo>
                      <a:pt x="973" y="3175"/>
                    </a:lnTo>
                    <a:lnTo>
                      <a:pt x="980" y="3187"/>
                    </a:lnTo>
                    <a:lnTo>
                      <a:pt x="990" y="3198"/>
                    </a:lnTo>
                    <a:lnTo>
                      <a:pt x="1000" y="3209"/>
                    </a:lnTo>
                    <a:lnTo>
                      <a:pt x="1010" y="3219"/>
                    </a:lnTo>
                    <a:lnTo>
                      <a:pt x="1022" y="3227"/>
                    </a:lnTo>
                    <a:lnTo>
                      <a:pt x="1034" y="3236"/>
                    </a:lnTo>
                    <a:lnTo>
                      <a:pt x="1048" y="3242"/>
                    </a:lnTo>
                    <a:lnTo>
                      <a:pt x="1062" y="3246"/>
                    </a:lnTo>
                    <a:lnTo>
                      <a:pt x="1075" y="3251"/>
                    </a:lnTo>
                    <a:lnTo>
                      <a:pt x="1090" y="3253"/>
                    </a:lnTo>
                    <a:lnTo>
                      <a:pt x="1106" y="3254"/>
                    </a:lnTo>
                    <a:lnTo>
                      <a:pt x="1106" y="3254"/>
                    </a:lnTo>
                    <a:lnTo>
                      <a:pt x="1121" y="3253"/>
                    </a:lnTo>
                    <a:lnTo>
                      <a:pt x="1136" y="3251"/>
                    </a:lnTo>
                    <a:lnTo>
                      <a:pt x="1151" y="3246"/>
                    </a:lnTo>
                    <a:lnTo>
                      <a:pt x="1165" y="3242"/>
                    </a:lnTo>
                    <a:lnTo>
                      <a:pt x="1178" y="3236"/>
                    </a:lnTo>
                    <a:lnTo>
                      <a:pt x="1191" y="3227"/>
                    </a:lnTo>
                    <a:lnTo>
                      <a:pt x="1202" y="3219"/>
                    </a:lnTo>
                    <a:lnTo>
                      <a:pt x="1213" y="3209"/>
                    </a:lnTo>
                    <a:lnTo>
                      <a:pt x="1223" y="3198"/>
                    </a:lnTo>
                    <a:lnTo>
                      <a:pt x="1231" y="3187"/>
                    </a:lnTo>
                    <a:lnTo>
                      <a:pt x="1239" y="3175"/>
                    </a:lnTo>
                    <a:lnTo>
                      <a:pt x="1245" y="3161"/>
                    </a:lnTo>
                    <a:lnTo>
                      <a:pt x="1250" y="3147"/>
                    </a:lnTo>
                    <a:lnTo>
                      <a:pt x="1255" y="3133"/>
                    </a:lnTo>
                    <a:lnTo>
                      <a:pt x="1257" y="3118"/>
                    </a:lnTo>
                    <a:lnTo>
                      <a:pt x="1257" y="3102"/>
                    </a:lnTo>
                    <a:lnTo>
                      <a:pt x="1257" y="1923"/>
                    </a:lnTo>
                    <a:lnTo>
                      <a:pt x="1641" y="1923"/>
                    </a:lnTo>
                    <a:lnTo>
                      <a:pt x="1243" y="428"/>
                    </a:lnTo>
                    <a:lnTo>
                      <a:pt x="1278" y="428"/>
                    </a:lnTo>
                    <a:lnTo>
                      <a:pt x="1278" y="428"/>
                    </a:lnTo>
                    <a:lnTo>
                      <a:pt x="1290" y="427"/>
                    </a:lnTo>
                    <a:lnTo>
                      <a:pt x="1553" y="1288"/>
                    </a:lnTo>
                    <a:lnTo>
                      <a:pt x="1553" y="1288"/>
                    </a:lnTo>
                    <a:lnTo>
                      <a:pt x="1558" y="1300"/>
                    </a:lnTo>
                    <a:lnTo>
                      <a:pt x="1564" y="1311"/>
                    </a:lnTo>
                    <a:lnTo>
                      <a:pt x="1570" y="1323"/>
                    </a:lnTo>
                    <a:lnTo>
                      <a:pt x="1578" y="1333"/>
                    </a:lnTo>
                    <a:lnTo>
                      <a:pt x="1586" y="1342"/>
                    </a:lnTo>
                    <a:lnTo>
                      <a:pt x="1595" y="1350"/>
                    </a:lnTo>
                    <a:lnTo>
                      <a:pt x="1606" y="1357"/>
                    </a:lnTo>
                    <a:lnTo>
                      <a:pt x="1616" y="1364"/>
                    </a:lnTo>
                    <a:lnTo>
                      <a:pt x="1627" y="1369"/>
                    </a:lnTo>
                    <a:lnTo>
                      <a:pt x="1639" y="1373"/>
                    </a:lnTo>
                    <a:lnTo>
                      <a:pt x="1650" y="1376"/>
                    </a:lnTo>
                    <a:lnTo>
                      <a:pt x="1663" y="1378"/>
                    </a:lnTo>
                    <a:lnTo>
                      <a:pt x="1676" y="1378"/>
                    </a:lnTo>
                    <a:lnTo>
                      <a:pt x="1689" y="1378"/>
                    </a:lnTo>
                    <a:lnTo>
                      <a:pt x="1702" y="1376"/>
                    </a:lnTo>
                    <a:lnTo>
                      <a:pt x="1714" y="1373"/>
                    </a:lnTo>
                    <a:lnTo>
                      <a:pt x="1714" y="1373"/>
                    </a:lnTo>
                    <a:lnTo>
                      <a:pt x="1726" y="1369"/>
                    </a:lnTo>
                    <a:lnTo>
                      <a:pt x="1738" y="1362"/>
                    </a:lnTo>
                    <a:lnTo>
                      <a:pt x="1749" y="1356"/>
                    </a:lnTo>
                    <a:lnTo>
                      <a:pt x="1759" y="1349"/>
                    </a:lnTo>
                    <a:lnTo>
                      <a:pt x="1768" y="1340"/>
                    </a:lnTo>
                    <a:lnTo>
                      <a:pt x="1776" y="1330"/>
                    </a:lnTo>
                    <a:lnTo>
                      <a:pt x="1784" y="1321"/>
                    </a:lnTo>
                    <a:lnTo>
                      <a:pt x="1790" y="1310"/>
                    </a:lnTo>
                    <a:lnTo>
                      <a:pt x="1795" y="1300"/>
                    </a:lnTo>
                    <a:lnTo>
                      <a:pt x="1800" y="1288"/>
                    </a:lnTo>
                    <a:lnTo>
                      <a:pt x="1803" y="1276"/>
                    </a:lnTo>
                    <a:lnTo>
                      <a:pt x="1804" y="1263"/>
                    </a:lnTo>
                    <a:lnTo>
                      <a:pt x="1805" y="1250"/>
                    </a:lnTo>
                    <a:lnTo>
                      <a:pt x="1804" y="1238"/>
                    </a:lnTo>
                    <a:lnTo>
                      <a:pt x="1803" y="1225"/>
                    </a:lnTo>
                    <a:lnTo>
                      <a:pt x="1800" y="1212"/>
                    </a:lnTo>
                    <a:lnTo>
                      <a:pt x="1800" y="1212"/>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grpSp>
        <p:sp>
          <p:nvSpPr>
            <p:cNvPr id="30" name="Freeform 29"/>
            <p:cNvSpPr>
              <a:spLocks noEditPoints="1"/>
            </p:cNvSpPr>
            <p:nvPr/>
          </p:nvSpPr>
          <p:spPr bwMode="auto">
            <a:xfrm>
              <a:off x="6527800" y="1818565"/>
              <a:ext cx="533400" cy="466725"/>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cs typeface="+mn-ea"/>
                <a:sym typeface="+mn-lt"/>
              </a:endParaRPr>
            </a:p>
          </p:txBody>
        </p:sp>
        <p:sp>
          <p:nvSpPr>
            <p:cNvPr id="31" name="Freeform 29"/>
            <p:cNvSpPr>
              <a:spLocks noEditPoints="1"/>
            </p:cNvSpPr>
            <p:nvPr/>
          </p:nvSpPr>
          <p:spPr bwMode="auto">
            <a:xfrm>
              <a:off x="7189788" y="2237467"/>
              <a:ext cx="366712" cy="320873"/>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cs typeface="+mn-ea"/>
                <a:sym typeface="+mn-lt"/>
              </a:endParaRPr>
            </a:p>
          </p:txBody>
        </p:sp>
        <p:sp>
          <p:nvSpPr>
            <p:cNvPr id="32" name="Freeform 29"/>
            <p:cNvSpPr>
              <a:spLocks noEditPoints="1"/>
            </p:cNvSpPr>
            <p:nvPr/>
          </p:nvSpPr>
          <p:spPr bwMode="auto">
            <a:xfrm>
              <a:off x="7823201" y="2571750"/>
              <a:ext cx="333017" cy="291390"/>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cs typeface="+mn-ea"/>
                <a:sym typeface="+mn-lt"/>
              </a:endParaRPr>
            </a:p>
          </p:txBody>
        </p:sp>
        <p:sp>
          <p:nvSpPr>
            <p:cNvPr id="33" name="Freeform 29"/>
            <p:cNvSpPr>
              <a:spLocks noEditPoints="1"/>
            </p:cNvSpPr>
            <p:nvPr/>
          </p:nvSpPr>
          <p:spPr bwMode="auto">
            <a:xfrm flipH="1">
              <a:off x="5689600" y="2266950"/>
              <a:ext cx="366712" cy="320873"/>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cs typeface="+mn-ea"/>
                <a:sym typeface="+mn-lt"/>
              </a:endParaRPr>
            </a:p>
          </p:txBody>
        </p:sp>
        <p:sp>
          <p:nvSpPr>
            <p:cNvPr id="34" name="Freeform 29"/>
            <p:cNvSpPr>
              <a:spLocks noEditPoints="1"/>
            </p:cNvSpPr>
            <p:nvPr/>
          </p:nvSpPr>
          <p:spPr bwMode="auto">
            <a:xfrm flipH="1">
              <a:off x="5156200" y="2533650"/>
              <a:ext cx="333016" cy="291390"/>
            </a:xfrm>
            <a:custGeom>
              <a:avLst/>
              <a:gdLst/>
              <a:ahLst/>
              <a:cxnLst>
                <a:cxn ang="0">
                  <a:pos x="128" y="0"/>
                </a:cxn>
                <a:cxn ang="0">
                  <a:pos x="78" y="8"/>
                </a:cxn>
                <a:cxn ang="0">
                  <a:pos x="38" y="28"/>
                </a:cxn>
                <a:cxn ang="0">
                  <a:pos x="10" y="58"/>
                </a:cxn>
                <a:cxn ang="0">
                  <a:pos x="2" y="76"/>
                </a:cxn>
                <a:cxn ang="0">
                  <a:pos x="0" y="96"/>
                </a:cxn>
                <a:cxn ang="0">
                  <a:pos x="2" y="108"/>
                </a:cxn>
                <a:cxn ang="0">
                  <a:pos x="8" y="132"/>
                </a:cxn>
                <a:cxn ang="0">
                  <a:pos x="24" y="152"/>
                </a:cxn>
                <a:cxn ang="0">
                  <a:pos x="44" y="168"/>
                </a:cxn>
                <a:cxn ang="0">
                  <a:pos x="56" y="176"/>
                </a:cxn>
                <a:cxn ang="0">
                  <a:pos x="56" y="176"/>
                </a:cxn>
                <a:cxn ang="0">
                  <a:pos x="50" y="198"/>
                </a:cxn>
                <a:cxn ang="0">
                  <a:pos x="40" y="214"/>
                </a:cxn>
                <a:cxn ang="0">
                  <a:pos x="40" y="216"/>
                </a:cxn>
                <a:cxn ang="0">
                  <a:pos x="42" y="222"/>
                </a:cxn>
                <a:cxn ang="0">
                  <a:pos x="48" y="224"/>
                </a:cxn>
                <a:cxn ang="0">
                  <a:pos x="50" y="224"/>
                </a:cxn>
                <a:cxn ang="0">
                  <a:pos x="68" y="218"/>
                </a:cxn>
                <a:cxn ang="0">
                  <a:pos x="96" y="198"/>
                </a:cxn>
                <a:cxn ang="0">
                  <a:pos x="104" y="190"/>
                </a:cxn>
                <a:cxn ang="0">
                  <a:pos x="128" y="192"/>
                </a:cxn>
                <a:cxn ang="0">
                  <a:pos x="178" y="184"/>
                </a:cxn>
                <a:cxn ang="0">
                  <a:pos x="218" y="164"/>
                </a:cxn>
                <a:cxn ang="0">
                  <a:pos x="246" y="134"/>
                </a:cxn>
                <a:cxn ang="0">
                  <a:pos x="254" y="116"/>
                </a:cxn>
                <a:cxn ang="0">
                  <a:pos x="256" y="96"/>
                </a:cxn>
                <a:cxn ang="0">
                  <a:pos x="256" y="86"/>
                </a:cxn>
                <a:cxn ang="0">
                  <a:pos x="250" y="68"/>
                </a:cxn>
                <a:cxn ang="0">
                  <a:pos x="234" y="42"/>
                </a:cxn>
                <a:cxn ang="0">
                  <a:pos x="200" y="16"/>
                </a:cxn>
                <a:cxn ang="0">
                  <a:pos x="154" y="2"/>
                </a:cxn>
                <a:cxn ang="0">
                  <a:pos x="128" y="176"/>
                </a:cxn>
                <a:cxn ang="0">
                  <a:pos x="106" y="174"/>
                </a:cxn>
                <a:cxn ang="0">
                  <a:pos x="104" y="174"/>
                </a:cxn>
                <a:cxn ang="0">
                  <a:pos x="96" y="176"/>
                </a:cxn>
                <a:cxn ang="0">
                  <a:pos x="90" y="180"/>
                </a:cxn>
                <a:cxn ang="0">
                  <a:pos x="66" y="200"/>
                </a:cxn>
                <a:cxn ang="0">
                  <a:pos x="70" y="190"/>
                </a:cxn>
                <a:cxn ang="0">
                  <a:pos x="72" y="176"/>
                </a:cxn>
                <a:cxn ang="0">
                  <a:pos x="72" y="176"/>
                </a:cxn>
                <a:cxn ang="0">
                  <a:pos x="70" y="168"/>
                </a:cxn>
                <a:cxn ang="0">
                  <a:pos x="64" y="162"/>
                </a:cxn>
                <a:cxn ang="0">
                  <a:pos x="52" y="156"/>
                </a:cxn>
                <a:cxn ang="0">
                  <a:pos x="36" y="140"/>
                </a:cxn>
                <a:cxn ang="0">
                  <a:pos x="24" y="124"/>
                </a:cxn>
                <a:cxn ang="0">
                  <a:pos x="16" y="106"/>
                </a:cxn>
                <a:cxn ang="0">
                  <a:pos x="16" y="96"/>
                </a:cxn>
                <a:cxn ang="0">
                  <a:pos x="24" y="64"/>
                </a:cxn>
                <a:cxn ang="0">
                  <a:pos x="48" y="40"/>
                </a:cxn>
                <a:cxn ang="0">
                  <a:pos x="84" y="22"/>
                </a:cxn>
                <a:cxn ang="0">
                  <a:pos x="128" y="16"/>
                </a:cxn>
                <a:cxn ang="0">
                  <a:pos x="150" y="18"/>
                </a:cxn>
                <a:cxn ang="0">
                  <a:pos x="190" y="30"/>
                </a:cxn>
                <a:cxn ang="0">
                  <a:pos x="220" y="52"/>
                </a:cxn>
                <a:cxn ang="0">
                  <a:pos x="238" y="80"/>
                </a:cxn>
                <a:cxn ang="0">
                  <a:pos x="240" y="96"/>
                </a:cxn>
                <a:cxn ang="0">
                  <a:pos x="232" y="128"/>
                </a:cxn>
                <a:cxn ang="0">
                  <a:pos x="208" y="152"/>
                </a:cxn>
                <a:cxn ang="0">
                  <a:pos x="172" y="170"/>
                </a:cxn>
                <a:cxn ang="0">
                  <a:pos x="128" y="176"/>
                </a:cxn>
              </a:cxnLst>
              <a:rect l="0" t="0" r="r" b="b"/>
              <a:pathLst>
                <a:path w="256" h="224">
                  <a:moveTo>
                    <a:pt x="128" y="0"/>
                  </a:moveTo>
                  <a:lnTo>
                    <a:pt x="128" y="0"/>
                  </a:lnTo>
                  <a:lnTo>
                    <a:pt x="102" y="2"/>
                  </a:lnTo>
                  <a:lnTo>
                    <a:pt x="78" y="8"/>
                  </a:lnTo>
                  <a:lnTo>
                    <a:pt x="56" y="16"/>
                  </a:lnTo>
                  <a:lnTo>
                    <a:pt x="38" y="28"/>
                  </a:lnTo>
                  <a:lnTo>
                    <a:pt x="22" y="42"/>
                  </a:lnTo>
                  <a:lnTo>
                    <a:pt x="10" y="58"/>
                  </a:lnTo>
                  <a:lnTo>
                    <a:pt x="6" y="68"/>
                  </a:lnTo>
                  <a:lnTo>
                    <a:pt x="2" y="76"/>
                  </a:lnTo>
                  <a:lnTo>
                    <a:pt x="0" y="86"/>
                  </a:lnTo>
                  <a:lnTo>
                    <a:pt x="0" y="96"/>
                  </a:lnTo>
                  <a:lnTo>
                    <a:pt x="0" y="96"/>
                  </a:lnTo>
                  <a:lnTo>
                    <a:pt x="2" y="108"/>
                  </a:lnTo>
                  <a:lnTo>
                    <a:pt x="4" y="120"/>
                  </a:lnTo>
                  <a:lnTo>
                    <a:pt x="8" y="132"/>
                  </a:lnTo>
                  <a:lnTo>
                    <a:pt x="16" y="142"/>
                  </a:lnTo>
                  <a:lnTo>
                    <a:pt x="24" y="152"/>
                  </a:lnTo>
                  <a:lnTo>
                    <a:pt x="34" y="160"/>
                  </a:lnTo>
                  <a:lnTo>
                    <a:pt x="44" y="168"/>
                  </a:lnTo>
                  <a:lnTo>
                    <a:pt x="56" y="176"/>
                  </a:lnTo>
                  <a:lnTo>
                    <a:pt x="56" y="176"/>
                  </a:lnTo>
                  <a:lnTo>
                    <a:pt x="56" y="176"/>
                  </a:lnTo>
                  <a:lnTo>
                    <a:pt x="56" y="176"/>
                  </a:lnTo>
                  <a:lnTo>
                    <a:pt x="54" y="186"/>
                  </a:lnTo>
                  <a:lnTo>
                    <a:pt x="50" y="198"/>
                  </a:lnTo>
                  <a:lnTo>
                    <a:pt x="40" y="214"/>
                  </a:lnTo>
                  <a:lnTo>
                    <a:pt x="40" y="214"/>
                  </a:lnTo>
                  <a:lnTo>
                    <a:pt x="40" y="214"/>
                  </a:lnTo>
                  <a:lnTo>
                    <a:pt x="40" y="216"/>
                  </a:lnTo>
                  <a:lnTo>
                    <a:pt x="40" y="216"/>
                  </a:lnTo>
                  <a:lnTo>
                    <a:pt x="42" y="222"/>
                  </a:lnTo>
                  <a:lnTo>
                    <a:pt x="48" y="224"/>
                  </a:lnTo>
                  <a:lnTo>
                    <a:pt x="48" y="224"/>
                  </a:lnTo>
                  <a:lnTo>
                    <a:pt x="50" y="224"/>
                  </a:lnTo>
                  <a:lnTo>
                    <a:pt x="50" y="224"/>
                  </a:lnTo>
                  <a:lnTo>
                    <a:pt x="58" y="222"/>
                  </a:lnTo>
                  <a:lnTo>
                    <a:pt x="68" y="218"/>
                  </a:lnTo>
                  <a:lnTo>
                    <a:pt x="84" y="208"/>
                  </a:lnTo>
                  <a:lnTo>
                    <a:pt x="96" y="198"/>
                  </a:lnTo>
                  <a:lnTo>
                    <a:pt x="104" y="190"/>
                  </a:lnTo>
                  <a:lnTo>
                    <a:pt x="104" y="190"/>
                  </a:lnTo>
                  <a:lnTo>
                    <a:pt x="128" y="192"/>
                  </a:lnTo>
                  <a:lnTo>
                    <a:pt x="128" y="192"/>
                  </a:lnTo>
                  <a:lnTo>
                    <a:pt x="154" y="190"/>
                  </a:lnTo>
                  <a:lnTo>
                    <a:pt x="178" y="184"/>
                  </a:lnTo>
                  <a:lnTo>
                    <a:pt x="200" y="176"/>
                  </a:lnTo>
                  <a:lnTo>
                    <a:pt x="218" y="164"/>
                  </a:lnTo>
                  <a:lnTo>
                    <a:pt x="234" y="150"/>
                  </a:lnTo>
                  <a:lnTo>
                    <a:pt x="246" y="134"/>
                  </a:lnTo>
                  <a:lnTo>
                    <a:pt x="250" y="124"/>
                  </a:lnTo>
                  <a:lnTo>
                    <a:pt x="254" y="116"/>
                  </a:lnTo>
                  <a:lnTo>
                    <a:pt x="256" y="106"/>
                  </a:lnTo>
                  <a:lnTo>
                    <a:pt x="256" y="96"/>
                  </a:lnTo>
                  <a:lnTo>
                    <a:pt x="256" y="96"/>
                  </a:lnTo>
                  <a:lnTo>
                    <a:pt x="256" y="86"/>
                  </a:lnTo>
                  <a:lnTo>
                    <a:pt x="254" y="76"/>
                  </a:lnTo>
                  <a:lnTo>
                    <a:pt x="250" y="68"/>
                  </a:lnTo>
                  <a:lnTo>
                    <a:pt x="246" y="58"/>
                  </a:lnTo>
                  <a:lnTo>
                    <a:pt x="234" y="42"/>
                  </a:lnTo>
                  <a:lnTo>
                    <a:pt x="218" y="28"/>
                  </a:lnTo>
                  <a:lnTo>
                    <a:pt x="200" y="16"/>
                  </a:lnTo>
                  <a:lnTo>
                    <a:pt x="178" y="8"/>
                  </a:lnTo>
                  <a:lnTo>
                    <a:pt x="154" y="2"/>
                  </a:lnTo>
                  <a:lnTo>
                    <a:pt x="128" y="0"/>
                  </a:lnTo>
                  <a:close/>
                  <a:moveTo>
                    <a:pt x="128" y="176"/>
                  </a:moveTo>
                  <a:lnTo>
                    <a:pt x="128" y="176"/>
                  </a:lnTo>
                  <a:lnTo>
                    <a:pt x="106" y="174"/>
                  </a:lnTo>
                  <a:lnTo>
                    <a:pt x="106" y="174"/>
                  </a:lnTo>
                  <a:lnTo>
                    <a:pt x="104" y="174"/>
                  </a:lnTo>
                  <a:lnTo>
                    <a:pt x="104" y="174"/>
                  </a:lnTo>
                  <a:lnTo>
                    <a:pt x="96" y="176"/>
                  </a:lnTo>
                  <a:lnTo>
                    <a:pt x="90" y="180"/>
                  </a:lnTo>
                  <a:lnTo>
                    <a:pt x="90" y="180"/>
                  </a:lnTo>
                  <a:lnTo>
                    <a:pt x="82" y="190"/>
                  </a:lnTo>
                  <a:lnTo>
                    <a:pt x="66" y="200"/>
                  </a:lnTo>
                  <a:lnTo>
                    <a:pt x="66" y="200"/>
                  </a:lnTo>
                  <a:lnTo>
                    <a:pt x="70" y="190"/>
                  </a:lnTo>
                  <a:lnTo>
                    <a:pt x="72" y="176"/>
                  </a:lnTo>
                  <a:lnTo>
                    <a:pt x="72" y="176"/>
                  </a:lnTo>
                  <a:lnTo>
                    <a:pt x="72" y="176"/>
                  </a:lnTo>
                  <a:lnTo>
                    <a:pt x="72" y="176"/>
                  </a:lnTo>
                  <a:lnTo>
                    <a:pt x="72" y="172"/>
                  </a:lnTo>
                  <a:lnTo>
                    <a:pt x="70" y="168"/>
                  </a:lnTo>
                  <a:lnTo>
                    <a:pt x="66" y="164"/>
                  </a:lnTo>
                  <a:lnTo>
                    <a:pt x="64" y="162"/>
                  </a:lnTo>
                  <a:lnTo>
                    <a:pt x="64" y="162"/>
                  </a:lnTo>
                  <a:lnTo>
                    <a:pt x="52" y="156"/>
                  </a:lnTo>
                  <a:lnTo>
                    <a:pt x="44" y="148"/>
                  </a:lnTo>
                  <a:lnTo>
                    <a:pt x="36" y="140"/>
                  </a:lnTo>
                  <a:lnTo>
                    <a:pt x="28" y="132"/>
                  </a:lnTo>
                  <a:lnTo>
                    <a:pt x="24" y="124"/>
                  </a:lnTo>
                  <a:lnTo>
                    <a:pt x="20" y="114"/>
                  </a:lnTo>
                  <a:lnTo>
                    <a:pt x="16" y="106"/>
                  </a:lnTo>
                  <a:lnTo>
                    <a:pt x="16" y="96"/>
                  </a:lnTo>
                  <a:lnTo>
                    <a:pt x="16" y="96"/>
                  </a:lnTo>
                  <a:lnTo>
                    <a:pt x="18" y="80"/>
                  </a:lnTo>
                  <a:lnTo>
                    <a:pt x="24" y="64"/>
                  </a:lnTo>
                  <a:lnTo>
                    <a:pt x="36" y="52"/>
                  </a:lnTo>
                  <a:lnTo>
                    <a:pt x="48" y="40"/>
                  </a:lnTo>
                  <a:lnTo>
                    <a:pt x="66" y="30"/>
                  </a:lnTo>
                  <a:lnTo>
                    <a:pt x="84" y="22"/>
                  </a:lnTo>
                  <a:lnTo>
                    <a:pt x="106" y="18"/>
                  </a:lnTo>
                  <a:lnTo>
                    <a:pt x="128" y="16"/>
                  </a:lnTo>
                  <a:lnTo>
                    <a:pt x="128" y="16"/>
                  </a:lnTo>
                  <a:lnTo>
                    <a:pt x="150" y="18"/>
                  </a:lnTo>
                  <a:lnTo>
                    <a:pt x="172" y="22"/>
                  </a:lnTo>
                  <a:lnTo>
                    <a:pt x="190" y="30"/>
                  </a:lnTo>
                  <a:lnTo>
                    <a:pt x="208" y="40"/>
                  </a:lnTo>
                  <a:lnTo>
                    <a:pt x="220" y="52"/>
                  </a:lnTo>
                  <a:lnTo>
                    <a:pt x="232" y="64"/>
                  </a:lnTo>
                  <a:lnTo>
                    <a:pt x="238" y="80"/>
                  </a:lnTo>
                  <a:lnTo>
                    <a:pt x="240" y="96"/>
                  </a:lnTo>
                  <a:lnTo>
                    <a:pt x="240" y="96"/>
                  </a:lnTo>
                  <a:lnTo>
                    <a:pt x="238" y="112"/>
                  </a:lnTo>
                  <a:lnTo>
                    <a:pt x="232" y="128"/>
                  </a:lnTo>
                  <a:lnTo>
                    <a:pt x="220" y="140"/>
                  </a:lnTo>
                  <a:lnTo>
                    <a:pt x="208" y="152"/>
                  </a:lnTo>
                  <a:lnTo>
                    <a:pt x="190" y="162"/>
                  </a:lnTo>
                  <a:lnTo>
                    <a:pt x="172" y="170"/>
                  </a:lnTo>
                  <a:lnTo>
                    <a:pt x="150" y="174"/>
                  </a:lnTo>
                  <a:lnTo>
                    <a:pt x="128" y="176"/>
                  </a:lnTo>
                  <a:close/>
                </a:path>
              </a:pathLst>
            </a:custGeom>
            <a:grp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cs typeface="+mn-ea"/>
                <a:sym typeface="+mn-lt"/>
              </a:endParaRPr>
            </a:p>
          </p:txBody>
        </p:sp>
        <p:grpSp>
          <p:nvGrpSpPr>
            <p:cNvPr id="35" name="Group 124"/>
            <p:cNvGrpSpPr/>
            <p:nvPr/>
          </p:nvGrpSpPr>
          <p:grpSpPr>
            <a:xfrm>
              <a:off x="5683252" y="2673428"/>
              <a:ext cx="609601" cy="1342941"/>
              <a:chOff x="1182688" y="1800226"/>
              <a:chExt cx="954088" cy="2101850"/>
            </a:xfrm>
            <a:grpFill/>
            <a:effectLst/>
          </p:grpSpPr>
          <p:sp>
            <p:nvSpPr>
              <p:cNvPr id="45" name="Freeform 134"/>
              <p:cNvSpPr>
                <a:spLocks/>
              </p:cNvSpPr>
              <p:nvPr/>
            </p:nvSpPr>
            <p:spPr bwMode="auto">
              <a:xfrm>
                <a:off x="1503363" y="1800226"/>
                <a:ext cx="325438" cy="325438"/>
              </a:xfrm>
              <a:custGeom>
                <a:avLst/>
                <a:gdLst>
                  <a:gd name="T0" fmla="*/ 324 w 617"/>
                  <a:gd name="T1" fmla="*/ 617 h 617"/>
                  <a:gd name="T2" fmla="*/ 370 w 617"/>
                  <a:gd name="T3" fmla="*/ 611 h 617"/>
                  <a:gd name="T4" fmla="*/ 415 w 617"/>
                  <a:gd name="T5" fmla="*/ 599 h 617"/>
                  <a:gd name="T6" fmla="*/ 456 w 617"/>
                  <a:gd name="T7" fmla="*/ 580 h 617"/>
                  <a:gd name="T8" fmla="*/ 493 w 617"/>
                  <a:gd name="T9" fmla="*/ 556 h 617"/>
                  <a:gd name="T10" fmla="*/ 527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7 w 617"/>
                  <a:gd name="T33" fmla="*/ 91 h 617"/>
                  <a:gd name="T34" fmla="*/ 493 w 617"/>
                  <a:gd name="T35" fmla="*/ 61 h 617"/>
                  <a:gd name="T36" fmla="*/ 456 w 617"/>
                  <a:gd name="T37" fmla="*/ 37 h 617"/>
                  <a:gd name="T38" fmla="*/ 415 w 617"/>
                  <a:gd name="T39" fmla="*/ 18 h 617"/>
                  <a:gd name="T40" fmla="*/ 370 w 617"/>
                  <a:gd name="T41" fmla="*/ 7 h 617"/>
                  <a:gd name="T42" fmla="*/ 324 w 617"/>
                  <a:gd name="T43" fmla="*/ 0 h 617"/>
                  <a:gd name="T44" fmla="*/ 292 w 617"/>
                  <a:gd name="T45" fmla="*/ 0 h 617"/>
                  <a:gd name="T46" fmla="*/ 246 w 617"/>
                  <a:gd name="T47" fmla="*/ 7 h 617"/>
                  <a:gd name="T48" fmla="*/ 203 w 617"/>
                  <a:gd name="T49" fmla="*/ 18 h 617"/>
                  <a:gd name="T50" fmla="*/ 161 w 617"/>
                  <a:gd name="T51" fmla="*/ 37 h 617"/>
                  <a:gd name="T52" fmla="*/ 124 w 617"/>
                  <a:gd name="T53" fmla="*/ 61 h 617"/>
                  <a:gd name="T54" fmla="*/ 91 w 617"/>
                  <a:gd name="T55" fmla="*/ 91 h 617"/>
                  <a:gd name="T56" fmla="*/ 61 w 617"/>
                  <a:gd name="T57" fmla="*/ 124 h 617"/>
                  <a:gd name="T58" fmla="*/ 37 w 617"/>
                  <a:gd name="T59" fmla="*/ 161 h 617"/>
                  <a:gd name="T60" fmla="*/ 18 w 617"/>
                  <a:gd name="T61" fmla="*/ 203 h 617"/>
                  <a:gd name="T62" fmla="*/ 6 w 617"/>
                  <a:gd name="T63" fmla="*/ 247 h 617"/>
                  <a:gd name="T64" fmla="*/ 0 w 617"/>
                  <a:gd name="T65" fmla="*/ 292 h 617"/>
                  <a:gd name="T66" fmla="*/ 0 w 617"/>
                  <a:gd name="T67" fmla="*/ 324 h 617"/>
                  <a:gd name="T68" fmla="*/ 6 w 617"/>
                  <a:gd name="T69" fmla="*/ 370 h 617"/>
                  <a:gd name="T70" fmla="*/ 18 w 617"/>
                  <a:gd name="T71" fmla="*/ 415 h 617"/>
                  <a:gd name="T72" fmla="*/ 37 w 617"/>
                  <a:gd name="T73" fmla="*/ 456 h 617"/>
                  <a:gd name="T74" fmla="*/ 61 w 617"/>
                  <a:gd name="T75" fmla="*/ 493 h 617"/>
                  <a:gd name="T76" fmla="*/ 91 w 617"/>
                  <a:gd name="T77" fmla="*/ 527 h 617"/>
                  <a:gd name="T78" fmla="*/ 124 w 617"/>
                  <a:gd name="T79" fmla="*/ 556 h 617"/>
                  <a:gd name="T80" fmla="*/ 161 w 617"/>
                  <a:gd name="T81" fmla="*/ 580 h 617"/>
                  <a:gd name="T82" fmla="*/ 203 w 617"/>
                  <a:gd name="T83" fmla="*/ 599 h 617"/>
                  <a:gd name="T84" fmla="*/ 246 w 617"/>
                  <a:gd name="T85" fmla="*/ 611 h 617"/>
                  <a:gd name="T86" fmla="*/ 292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8" y="617"/>
                    </a:moveTo>
                    <a:lnTo>
                      <a:pt x="308" y="617"/>
                    </a:lnTo>
                    <a:lnTo>
                      <a:pt x="324" y="617"/>
                    </a:lnTo>
                    <a:lnTo>
                      <a:pt x="340" y="616"/>
                    </a:lnTo>
                    <a:lnTo>
                      <a:pt x="355" y="614"/>
                    </a:lnTo>
                    <a:lnTo>
                      <a:pt x="370" y="611"/>
                    </a:lnTo>
                    <a:lnTo>
                      <a:pt x="385" y="607"/>
                    </a:lnTo>
                    <a:lnTo>
                      <a:pt x="400" y="603"/>
                    </a:lnTo>
                    <a:lnTo>
                      <a:pt x="415" y="599"/>
                    </a:lnTo>
                    <a:lnTo>
                      <a:pt x="429" y="593"/>
                    </a:lnTo>
                    <a:lnTo>
                      <a:pt x="443" y="587"/>
                    </a:lnTo>
                    <a:lnTo>
                      <a:pt x="456" y="580"/>
                    </a:lnTo>
                    <a:lnTo>
                      <a:pt x="468" y="573"/>
                    </a:lnTo>
                    <a:lnTo>
                      <a:pt x="481" y="564"/>
                    </a:lnTo>
                    <a:lnTo>
                      <a:pt x="493" y="556"/>
                    </a:lnTo>
                    <a:lnTo>
                      <a:pt x="505" y="546"/>
                    </a:lnTo>
                    <a:lnTo>
                      <a:pt x="516" y="537"/>
                    </a:lnTo>
                    <a:lnTo>
                      <a:pt x="527" y="527"/>
                    </a:lnTo>
                    <a:lnTo>
                      <a:pt x="537" y="516"/>
                    </a:lnTo>
                    <a:lnTo>
                      <a:pt x="546" y="505"/>
                    </a:lnTo>
                    <a:lnTo>
                      <a:pt x="556" y="493"/>
                    </a:lnTo>
                    <a:lnTo>
                      <a:pt x="564" y="481"/>
                    </a:lnTo>
                    <a:lnTo>
                      <a:pt x="573" y="468"/>
                    </a:lnTo>
                    <a:lnTo>
                      <a:pt x="580" y="456"/>
                    </a:lnTo>
                    <a:lnTo>
                      <a:pt x="587" y="443"/>
                    </a:lnTo>
                    <a:lnTo>
                      <a:pt x="593" y="429"/>
                    </a:lnTo>
                    <a:lnTo>
                      <a:pt x="598" y="415"/>
                    </a:lnTo>
                    <a:lnTo>
                      <a:pt x="603" y="400"/>
                    </a:lnTo>
                    <a:lnTo>
                      <a:pt x="607" y="385"/>
                    </a:lnTo>
                    <a:lnTo>
                      <a:pt x="611" y="370"/>
                    </a:lnTo>
                    <a:lnTo>
                      <a:pt x="613" y="355"/>
                    </a:lnTo>
                    <a:lnTo>
                      <a:pt x="616" y="340"/>
                    </a:lnTo>
                    <a:lnTo>
                      <a:pt x="617" y="324"/>
                    </a:lnTo>
                    <a:lnTo>
                      <a:pt x="617" y="308"/>
                    </a:lnTo>
                    <a:lnTo>
                      <a:pt x="617" y="308"/>
                    </a:lnTo>
                    <a:lnTo>
                      <a:pt x="617" y="292"/>
                    </a:lnTo>
                    <a:lnTo>
                      <a:pt x="616" y="277"/>
                    </a:lnTo>
                    <a:lnTo>
                      <a:pt x="613" y="261"/>
                    </a:lnTo>
                    <a:lnTo>
                      <a:pt x="611" y="247"/>
                    </a:lnTo>
                    <a:lnTo>
                      <a:pt x="607" y="232"/>
                    </a:lnTo>
                    <a:lnTo>
                      <a:pt x="603" y="217"/>
                    </a:lnTo>
                    <a:lnTo>
                      <a:pt x="598" y="203"/>
                    </a:lnTo>
                    <a:lnTo>
                      <a:pt x="593" y="189"/>
                    </a:lnTo>
                    <a:lnTo>
                      <a:pt x="587" y="175"/>
                    </a:lnTo>
                    <a:lnTo>
                      <a:pt x="580" y="161"/>
                    </a:lnTo>
                    <a:lnTo>
                      <a:pt x="573" y="148"/>
                    </a:lnTo>
                    <a:lnTo>
                      <a:pt x="564" y="136"/>
                    </a:lnTo>
                    <a:lnTo>
                      <a:pt x="556" y="124"/>
                    </a:lnTo>
                    <a:lnTo>
                      <a:pt x="546" y="112"/>
                    </a:lnTo>
                    <a:lnTo>
                      <a:pt x="537" y="101"/>
                    </a:lnTo>
                    <a:lnTo>
                      <a:pt x="527" y="91"/>
                    </a:lnTo>
                    <a:lnTo>
                      <a:pt x="516" y="80"/>
                    </a:lnTo>
                    <a:lnTo>
                      <a:pt x="505" y="71"/>
                    </a:lnTo>
                    <a:lnTo>
                      <a:pt x="493" y="61"/>
                    </a:lnTo>
                    <a:lnTo>
                      <a:pt x="481" y="52"/>
                    </a:lnTo>
                    <a:lnTo>
                      <a:pt x="468" y="45"/>
                    </a:lnTo>
                    <a:lnTo>
                      <a:pt x="456" y="37"/>
                    </a:lnTo>
                    <a:lnTo>
                      <a:pt x="443" y="30"/>
                    </a:lnTo>
                    <a:lnTo>
                      <a:pt x="429" y="25"/>
                    </a:lnTo>
                    <a:lnTo>
                      <a:pt x="415" y="18"/>
                    </a:lnTo>
                    <a:lnTo>
                      <a:pt x="400" y="14"/>
                    </a:lnTo>
                    <a:lnTo>
                      <a:pt x="385" y="10"/>
                    </a:lnTo>
                    <a:lnTo>
                      <a:pt x="370" y="7"/>
                    </a:lnTo>
                    <a:lnTo>
                      <a:pt x="355" y="3"/>
                    </a:lnTo>
                    <a:lnTo>
                      <a:pt x="340" y="1"/>
                    </a:lnTo>
                    <a:lnTo>
                      <a:pt x="324" y="0"/>
                    </a:lnTo>
                    <a:lnTo>
                      <a:pt x="308" y="0"/>
                    </a:lnTo>
                    <a:lnTo>
                      <a:pt x="308" y="0"/>
                    </a:lnTo>
                    <a:lnTo>
                      <a:pt x="292" y="0"/>
                    </a:lnTo>
                    <a:lnTo>
                      <a:pt x="277" y="1"/>
                    </a:lnTo>
                    <a:lnTo>
                      <a:pt x="261" y="3"/>
                    </a:lnTo>
                    <a:lnTo>
                      <a:pt x="246" y="7"/>
                    </a:lnTo>
                    <a:lnTo>
                      <a:pt x="232" y="10"/>
                    </a:lnTo>
                    <a:lnTo>
                      <a:pt x="217" y="14"/>
                    </a:lnTo>
                    <a:lnTo>
                      <a:pt x="203" y="18"/>
                    </a:lnTo>
                    <a:lnTo>
                      <a:pt x="188" y="25"/>
                    </a:lnTo>
                    <a:lnTo>
                      <a:pt x="175" y="30"/>
                    </a:lnTo>
                    <a:lnTo>
                      <a:pt x="161" y="37"/>
                    </a:lnTo>
                    <a:lnTo>
                      <a:pt x="148" y="45"/>
                    </a:lnTo>
                    <a:lnTo>
                      <a:pt x="136" y="52"/>
                    </a:lnTo>
                    <a:lnTo>
                      <a:pt x="124" y="61"/>
                    </a:lnTo>
                    <a:lnTo>
                      <a:pt x="112" y="71"/>
                    </a:lnTo>
                    <a:lnTo>
                      <a:pt x="101" y="80"/>
                    </a:lnTo>
                    <a:lnTo>
                      <a:pt x="91" y="91"/>
                    </a:lnTo>
                    <a:lnTo>
                      <a:pt x="80" y="101"/>
                    </a:lnTo>
                    <a:lnTo>
                      <a:pt x="70" y="112"/>
                    </a:lnTo>
                    <a:lnTo>
                      <a:pt x="61" y="124"/>
                    </a:lnTo>
                    <a:lnTo>
                      <a:pt x="52" y="136"/>
                    </a:lnTo>
                    <a:lnTo>
                      <a:pt x="45" y="148"/>
                    </a:lnTo>
                    <a:lnTo>
                      <a:pt x="37" y="161"/>
                    </a:lnTo>
                    <a:lnTo>
                      <a:pt x="30" y="175"/>
                    </a:lnTo>
                    <a:lnTo>
                      <a:pt x="25" y="189"/>
                    </a:lnTo>
                    <a:lnTo>
                      <a:pt x="18" y="203"/>
                    </a:lnTo>
                    <a:lnTo>
                      <a:pt x="14" y="217"/>
                    </a:lnTo>
                    <a:lnTo>
                      <a:pt x="10" y="232"/>
                    </a:lnTo>
                    <a:lnTo>
                      <a:pt x="6" y="247"/>
                    </a:lnTo>
                    <a:lnTo>
                      <a:pt x="3" y="261"/>
                    </a:lnTo>
                    <a:lnTo>
                      <a:pt x="1" y="277"/>
                    </a:lnTo>
                    <a:lnTo>
                      <a:pt x="0" y="292"/>
                    </a:lnTo>
                    <a:lnTo>
                      <a:pt x="0" y="308"/>
                    </a:lnTo>
                    <a:lnTo>
                      <a:pt x="0" y="308"/>
                    </a:lnTo>
                    <a:lnTo>
                      <a:pt x="0" y="324"/>
                    </a:lnTo>
                    <a:lnTo>
                      <a:pt x="1" y="340"/>
                    </a:lnTo>
                    <a:lnTo>
                      <a:pt x="3" y="355"/>
                    </a:lnTo>
                    <a:lnTo>
                      <a:pt x="6" y="370"/>
                    </a:lnTo>
                    <a:lnTo>
                      <a:pt x="10" y="385"/>
                    </a:lnTo>
                    <a:lnTo>
                      <a:pt x="14" y="400"/>
                    </a:lnTo>
                    <a:lnTo>
                      <a:pt x="18" y="415"/>
                    </a:lnTo>
                    <a:lnTo>
                      <a:pt x="25" y="429"/>
                    </a:lnTo>
                    <a:lnTo>
                      <a:pt x="30" y="443"/>
                    </a:lnTo>
                    <a:lnTo>
                      <a:pt x="37" y="456"/>
                    </a:lnTo>
                    <a:lnTo>
                      <a:pt x="45" y="468"/>
                    </a:lnTo>
                    <a:lnTo>
                      <a:pt x="52" y="481"/>
                    </a:lnTo>
                    <a:lnTo>
                      <a:pt x="61" y="493"/>
                    </a:lnTo>
                    <a:lnTo>
                      <a:pt x="70" y="505"/>
                    </a:lnTo>
                    <a:lnTo>
                      <a:pt x="80" y="516"/>
                    </a:lnTo>
                    <a:lnTo>
                      <a:pt x="91" y="527"/>
                    </a:lnTo>
                    <a:lnTo>
                      <a:pt x="101" y="537"/>
                    </a:lnTo>
                    <a:lnTo>
                      <a:pt x="112" y="546"/>
                    </a:lnTo>
                    <a:lnTo>
                      <a:pt x="124" y="556"/>
                    </a:lnTo>
                    <a:lnTo>
                      <a:pt x="136" y="564"/>
                    </a:lnTo>
                    <a:lnTo>
                      <a:pt x="148" y="573"/>
                    </a:lnTo>
                    <a:lnTo>
                      <a:pt x="161" y="580"/>
                    </a:lnTo>
                    <a:lnTo>
                      <a:pt x="175" y="587"/>
                    </a:lnTo>
                    <a:lnTo>
                      <a:pt x="188" y="593"/>
                    </a:lnTo>
                    <a:lnTo>
                      <a:pt x="203" y="599"/>
                    </a:lnTo>
                    <a:lnTo>
                      <a:pt x="217" y="603"/>
                    </a:lnTo>
                    <a:lnTo>
                      <a:pt x="232" y="607"/>
                    </a:lnTo>
                    <a:lnTo>
                      <a:pt x="246" y="611"/>
                    </a:lnTo>
                    <a:lnTo>
                      <a:pt x="261" y="614"/>
                    </a:lnTo>
                    <a:lnTo>
                      <a:pt x="277" y="616"/>
                    </a:lnTo>
                    <a:lnTo>
                      <a:pt x="292" y="617"/>
                    </a:lnTo>
                    <a:lnTo>
                      <a:pt x="308" y="617"/>
                    </a:lnTo>
                    <a:lnTo>
                      <a:pt x="308" y="617"/>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sp>
            <p:nvSpPr>
              <p:cNvPr id="46" name="Freeform 135"/>
              <p:cNvSpPr>
                <a:spLocks/>
              </p:cNvSpPr>
              <p:nvPr/>
            </p:nvSpPr>
            <p:spPr bwMode="auto">
              <a:xfrm>
                <a:off x="1182688" y="2181226"/>
                <a:ext cx="954088" cy="1720850"/>
              </a:xfrm>
              <a:custGeom>
                <a:avLst/>
                <a:gdLst>
                  <a:gd name="T0" fmla="*/ 1484 w 1805"/>
                  <a:gd name="T1" fmla="*/ 188 h 3254"/>
                  <a:gd name="T2" fmla="*/ 1447 w 1805"/>
                  <a:gd name="T3" fmla="*/ 105 h 3254"/>
                  <a:gd name="T4" fmla="*/ 1396 w 1805"/>
                  <a:gd name="T5" fmla="*/ 46 h 3254"/>
                  <a:gd name="T6" fmla="*/ 1356 w 1805"/>
                  <a:gd name="T7" fmla="*/ 19 h 3254"/>
                  <a:gd name="T8" fmla="*/ 1306 w 1805"/>
                  <a:gd name="T9" fmla="*/ 3 h 3254"/>
                  <a:gd name="T10" fmla="*/ 874 w 1805"/>
                  <a:gd name="T11" fmla="*/ 0 h 3254"/>
                  <a:gd name="T12" fmla="*/ 513 w 1805"/>
                  <a:gd name="T13" fmla="*/ 1 h 3254"/>
                  <a:gd name="T14" fmla="*/ 461 w 1805"/>
                  <a:gd name="T15" fmla="*/ 14 h 3254"/>
                  <a:gd name="T16" fmla="*/ 418 w 1805"/>
                  <a:gd name="T17" fmla="*/ 39 h 3254"/>
                  <a:gd name="T18" fmla="*/ 370 w 1805"/>
                  <a:gd name="T19" fmla="*/ 88 h 3254"/>
                  <a:gd name="T20" fmla="*/ 332 w 1805"/>
                  <a:gd name="T21" fmla="*/ 158 h 3254"/>
                  <a:gd name="T22" fmla="*/ 5 w 1805"/>
                  <a:gd name="T23" fmla="*/ 1212 h 3254"/>
                  <a:gd name="T24" fmla="*/ 1 w 1805"/>
                  <a:gd name="T25" fmla="*/ 1263 h 3254"/>
                  <a:gd name="T26" fmla="*/ 15 w 1805"/>
                  <a:gd name="T27" fmla="*/ 1310 h 3254"/>
                  <a:gd name="T28" fmla="*/ 46 w 1805"/>
                  <a:gd name="T29" fmla="*/ 1349 h 3254"/>
                  <a:gd name="T30" fmla="*/ 91 w 1805"/>
                  <a:gd name="T31" fmla="*/ 1373 h 3254"/>
                  <a:gd name="T32" fmla="*/ 129 w 1805"/>
                  <a:gd name="T33" fmla="*/ 1378 h 3254"/>
                  <a:gd name="T34" fmla="*/ 178 w 1805"/>
                  <a:gd name="T35" fmla="*/ 1369 h 3254"/>
                  <a:gd name="T36" fmla="*/ 219 w 1805"/>
                  <a:gd name="T37" fmla="*/ 1342 h 3254"/>
                  <a:gd name="T38" fmla="*/ 248 w 1805"/>
                  <a:gd name="T39" fmla="*/ 1300 h 3254"/>
                  <a:gd name="T40" fmla="*/ 527 w 1805"/>
                  <a:gd name="T41" fmla="*/ 428 h 3254"/>
                  <a:gd name="T42" fmla="*/ 548 w 1805"/>
                  <a:gd name="T43" fmla="*/ 3102 h 3254"/>
                  <a:gd name="T44" fmla="*/ 555 w 1805"/>
                  <a:gd name="T45" fmla="*/ 3147 h 3254"/>
                  <a:gd name="T46" fmla="*/ 583 w 1805"/>
                  <a:gd name="T47" fmla="*/ 3198 h 3254"/>
                  <a:gd name="T48" fmla="*/ 627 w 1805"/>
                  <a:gd name="T49" fmla="*/ 3236 h 3254"/>
                  <a:gd name="T50" fmla="*/ 684 w 1805"/>
                  <a:gd name="T51" fmla="*/ 3253 h 3254"/>
                  <a:gd name="T52" fmla="*/ 730 w 1805"/>
                  <a:gd name="T53" fmla="*/ 3251 h 3254"/>
                  <a:gd name="T54" fmla="*/ 783 w 1805"/>
                  <a:gd name="T55" fmla="*/ 3227 h 3254"/>
                  <a:gd name="T56" fmla="*/ 825 w 1805"/>
                  <a:gd name="T57" fmla="*/ 3187 h 3254"/>
                  <a:gd name="T58" fmla="*/ 847 w 1805"/>
                  <a:gd name="T59" fmla="*/ 3133 h 3254"/>
                  <a:gd name="T60" fmla="*/ 903 w 1805"/>
                  <a:gd name="T61" fmla="*/ 1923 h 3254"/>
                  <a:gd name="T62" fmla="*/ 956 w 1805"/>
                  <a:gd name="T63" fmla="*/ 3118 h 3254"/>
                  <a:gd name="T64" fmla="*/ 973 w 1805"/>
                  <a:gd name="T65" fmla="*/ 3175 h 3254"/>
                  <a:gd name="T66" fmla="*/ 1010 w 1805"/>
                  <a:gd name="T67" fmla="*/ 3219 h 3254"/>
                  <a:gd name="T68" fmla="*/ 1062 w 1805"/>
                  <a:gd name="T69" fmla="*/ 3246 h 3254"/>
                  <a:gd name="T70" fmla="*/ 1106 w 1805"/>
                  <a:gd name="T71" fmla="*/ 3254 h 3254"/>
                  <a:gd name="T72" fmla="*/ 1165 w 1805"/>
                  <a:gd name="T73" fmla="*/ 3242 h 3254"/>
                  <a:gd name="T74" fmla="*/ 1213 w 1805"/>
                  <a:gd name="T75" fmla="*/ 3209 h 3254"/>
                  <a:gd name="T76" fmla="*/ 1245 w 1805"/>
                  <a:gd name="T77" fmla="*/ 3161 h 3254"/>
                  <a:gd name="T78" fmla="*/ 1257 w 1805"/>
                  <a:gd name="T79" fmla="*/ 3102 h 3254"/>
                  <a:gd name="T80" fmla="*/ 1278 w 1805"/>
                  <a:gd name="T81" fmla="*/ 428 h 3254"/>
                  <a:gd name="T82" fmla="*/ 1553 w 1805"/>
                  <a:gd name="T83" fmla="*/ 1288 h 3254"/>
                  <a:gd name="T84" fmla="*/ 1578 w 1805"/>
                  <a:gd name="T85" fmla="*/ 1333 h 3254"/>
                  <a:gd name="T86" fmla="*/ 1616 w 1805"/>
                  <a:gd name="T87" fmla="*/ 1364 h 3254"/>
                  <a:gd name="T88" fmla="*/ 1663 w 1805"/>
                  <a:gd name="T89" fmla="*/ 1378 h 3254"/>
                  <a:gd name="T90" fmla="*/ 1714 w 1805"/>
                  <a:gd name="T91" fmla="*/ 1373 h 3254"/>
                  <a:gd name="T92" fmla="*/ 1749 w 1805"/>
                  <a:gd name="T93" fmla="*/ 1356 h 3254"/>
                  <a:gd name="T94" fmla="*/ 1784 w 1805"/>
                  <a:gd name="T95" fmla="*/ 1321 h 3254"/>
                  <a:gd name="T96" fmla="*/ 1803 w 1805"/>
                  <a:gd name="T97" fmla="*/ 1276 h 3254"/>
                  <a:gd name="T98" fmla="*/ 1803 w 1805"/>
                  <a:gd name="T99" fmla="*/ 1225 h 3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5" h="3254">
                    <a:moveTo>
                      <a:pt x="1800" y="1212"/>
                    </a:moveTo>
                    <a:lnTo>
                      <a:pt x="1493" y="209"/>
                    </a:lnTo>
                    <a:lnTo>
                      <a:pt x="1493" y="209"/>
                    </a:lnTo>
                    <a:lnTo>
                      <a:pt x="1484" y="188"/>
                    </a:lnTo>
                    <a:lnTo>
                      <a:pt x="1473" y="158"/>
                    </a:lnTo>
                    <a:lnTo>
                      <a:pt x="1466" y="141"/>
                    </a:lnTo>
                    <a:lnTo>
                      <a:pt x="1457" y="123"/>
                    </a:lnTo>
                    <a:lnTo>
                      <a:pt x="1447" y="105"/>
                    </a:lnTo>
                    <a:lnTo>
                      <a:pt x="1435" y="88"/>
                    </a:lnTo>
                    <a:lnTo>
                      <a:pt x="1421" y="70"/>
                    </a:lnTo>
                    <a:lnTo>
                      <a:pt x="1405" y="54"/>
                    </a:lnTo>
                    <a:lnTo>
                      <a:pt x="1396" y="46"/>
                    </a:lnTo>
                    <a:lnTo>
                      <a:pt x="1387" y="39"/>
                    </a:lnTo>
                    <a:lnTo>
                      <a:pt x="1377" y="31"/>
                    </a:lnTo>
                    <a:lnTo>
                      <a:pt x="1367" y="25"/>
                    </a:lnTo>
                    <a:lnTo>
                      <a:pt x="1356" y="19"/>
                    </a:lnTo>
                    <a:lnTo>
                      <a:pt x="1344" y="14"/>
                    </a:lnTo>
                    <a:lnTo>
                      <a:pt x="1332" y="10"/>
                    </a:lnTo>
                    <a:lnTo>
                      <a:pt x="1320" y="7"/>
                    </a:lnTo>
                    <a:lnTo>
                      <a:pt x="1306" y="3"/>
                    </a:lnTo>
                    <a:lnTo>
                      <a:pt x="1292" y="1"/>
                    </a:lnTo>
                    <a:lnTo>
                      <a:pt x="1277" y="0"/>
                    </a:lnTo>
                    <a:lnTo>
                      <a:pt x="1261" y="0"/>
                    </a:lnTo>
                    <a:lnTo>
                      <a:pt x="874" y="0"/>
                    </a:lnTo>
                    <a:lnTo>
                      <a:pt x="544" y="0"/>
                    </a:lnTo>
                    <a:lnTo>
                      <a:pt x="544" y="0"/>
                    </a:lnTo>
                    <a:lnTo>
                      <a:pt x="528" y="0"/>
                    </a:lnTo>
                    <a:lnTo>
                      <a:pt x="513" y="1"/>
                    </a:lnTo>
                    <a:lnTo>
                      <a:pt x="499" y="3"/>
                    </a:lnTo>
                    <a:lnTo>
                      <a:pt x="486" y="7"/>
                    </a:lnTo>
                    <a:lnTo>
                      <a:pt x="473" y="10"/>
                    </a:lnTo>
                    <a:lnTo>
                      <a:pt x="461" y="14"/>
                    </a:lnTo>
                    <a:lnTo>
                      <a:pt x="449" y="19"/>
                    </a:lnTo>
                    <a:lnTo>
                      <a:pt x="439" y="25"/>
                    </a:lnTo>
                    <a:lnTo>
                      <a:pt x="428" y="31"/>
                    </a:lnTo>
                    <a:lnTo>
                      <a:pt x="418" y="39"/>
                    </a:lnTo>
                    <a:lnTo>
                      <a:pt x="409" y="46"/>
                    </a:lnTo>
                    <a:lnTo>
                      <a:pt x="400" y="54"/>
                    </a:lnTo>
                    <a:lnTo>
                      <a:pt x="384" y="70"/>
                    </a:lnTo>
                    <a:lnTo>
                      <a:pt x="370" y="88"/>
                    </a:lnTo>
                    <a:lnTo>
                      <a:pt x="359" y="105"/>
                    </a:lnTo>
                    <a:lnTo>
                      <a:pt x="348" y="123"/>
                    </a:lnTo>
                    <a:lnTo>
                      <a:pt x="339" y="141"/>
                    </a:lnTo>
                    <a:lnTo>
                      <a:pt x="332" y="158"/>
                    </a:lnTo>
                    <a:lnTo>
                      <a:pt x="320" y="188"/>
                    </a:lnTo>
                    <a:lnTo>
                      <a:pt x="313" y="209"/>
                    </a:lnTo>
                    <a:lnTo>
                      <a:pt x="5" y="1212"/>
                    </a:lnTo>
                    <a:lnTo>
                      <a:pt x="5" y="1212"/>
                    </a:lnTo>
                    <a:lnTo>
                      <a:pt x="2" y="1225"/>
                    </a:lnTo>
                    <a:lnTo>
                      <a:pt x="1" y="1238"/>
                    </a:lnTo>
                    <a:lnTo>
                      <a:pt x="0" y="1250"/>
                    </a:lnTo>
                    <a:lnTo>
                      <a:pt x="1" y="1263"/>
                    </a:lnTo>
                    <a:lnTo>
                      <a:pt x="2" y="1276"/>
                    </a:lnTo>
                    <a:lnTo>
                      <a:pt x="5" y="1288"/>
                    </a:lnTo>
                    <a:lnTo>
                      <a:pt x="10" y="1300"/>
                    </a:lnTo>
                    <a:lnTo>
                      <a:pt x="15" y="1310"/>
                    </a:lnTo>
                    <a:lnTo>
                      <a:pt x="21" y="1321"/>
                    </a:lnTo>
                    <a:lnTo>
                      <a:pt x="29" y="1330"/>
                    </a:lnTo>
                    <a:lnTo>
                      <a:pt x="37" y="1340"/>
                    </a:lnTo>
                    <a:lnTo>
                      <a:pt x="46" y="1349"/>
                    </a:lnTo>
                    <a:lnTo>
                      <a:pt x="57" y="1356"/>
                    </a:lnTo>
                    <a:lnTo>
                      <a:pt x="67" y="1362"/>
                    </a:lnTo>
                    <a:lnTo>
                      <a:pt x="79" y="1369"/>
                    </a:lnTo>
                    <a:lnTo>
                      <a:pt x="91" y="1373"/>
                    </a:lnTo>
                    <a:lnTo>
                      <a:pt x="91" y="1373"/>
                    </a:lnTo>
                    <a:lnTo>
                      <a:pt x="104" y="1376"/>
                    </a:lnTo>
                    <a:lnTo>
                      <a:pt x="116" y="1378"/>
                    </a:lnTo>
                    <a:lnTo>
                      <a:pt x="129" y="1378"/>
                    </a:lnTo>
                    <a:lnTo>
                      <a:pt x="142" y="1378"/>
                    </a:lnTo>
                    <a:lnTo>
                      <a:pt x="155" y="1376"/>
                    </a:lnTo>
                    <a:lnTo>
                      <a:pt x="167" y="1373"/>
                    </a:lnTo>
                    <a:lnTo>
                      <a:pt x="178" y="1369"/>
                    </a:lnTo>
                    <a:lnTo>
                      <a:pt x="189" y="1364"/>
                    </a:lnTo>
                    <a:lnTo>
                      <a:pt x="200" y="1357"/>
                    </a:lnTo>
                    <a:lnTo>
                      <a:pt x="209" y="1350"/>
                    </a:lnTo>
                    <a:lnTo>
                      <a:pt x="219" y="1342"/>
                    </a:lnTo>
                    <a:lnTo>
                      <a:pt x="227" y="1333"/>
                    </a:lnTo>
                    <a:lnTo>
                      <a:pt x="235" y="1323"/>
                    </a:lnTo>
                    <a:lnTo>
                      <a:pt x="241" y="1311"/>
                    </a:lnTo>
                    <a:lnTo>
                      <a:pt x="248" y="1300"/>
                    </a:lnTo>
                    <a:lnTo>
                      <a:pt x="252" y="1288"/>
                    </a:lnTo>
                    <a:lnTo>
                      <a:pt x="515" y="427"/>
                    </a:lnTo>
                    <a:lnTo>
                      <a:pt x="515" y="427"/>
                    </a:lnTo>
                    <a:lnTo>
                      <a:pt x="527" y="428"/>
                    </a:lnTo>
                    <a:lnTo>
                      <a:pt x="562" y="428"/>
                    </a:lnTo>
                    <a:lnTo>
                      <a:pt x="164" y="1923"/>
                    </a:lnTo>
                    <a:lnTo>
                      <a:pt x="548" y="1923"/>
                    </a:lnTo>
                    <a:lnTo>
                      <a:pt x="548" y="3102"/>
                    </a:lnTo>
                    <a:lnTo>
                      <a:pt x="548" y="3102"/>
                    </a:lnTo>
                    <a:lnTo>
                      <a:pt x="548" y="3118"/>
                    </a:lnTo>
                    <a:lnTo>
                      <a:pt x="551" y="3133"/>
                    </a:lnTo>
                    <a:lnTo>
                      <a:pt x="555" y="3147"/>
                    </a:lnTo>
                    <a:lnTo>
                      <a:pt x="560" y="3161"/>
                    </a:lnTo>
                    <a:lnTo>
                      <a:pt x="567" y="3175"/>
                    </a:lnTo>
                    <a:lnTo>
                      <a:pt x="574" y="3187"/>
                    </a:lnTo>
                    <a:lnTo>
                      <a:pt x="583" y="3198"/>
                    </a:lnTo>
                    <a:lnTo>
                      <a:pt x="592" y="3209"/>
                    </a:lnTo>
                    <a:lnTo>
                      <a:pt x="603" y="3219"/>
                    </a:lnTo>
                    <a:lnTo>
                      <a:pt x="615" y="3227"/>
                    </a:lnTo>
                    <a:lnTo>
                      <a:pt x="627" y="3236"/>
                    </a:lnTo>
                    <a:lnTo>
                      <a:pt x="640" y="3242"/>
                    </a:lnTo>
                    <a:lnTo>
                      <a:pt x="654" y="3246"/>
                    </a:lnTo>
                    <a:lnTo>
                      <a:pt x="669" y="3251"/>
                    </a:lnTo>
                    <a:lnTo>
                      <a:pt x="684" y="3253"/>
                    </a:lnTo>
                    <a:lnTo>
                      <a:pt x="699" y="3254"/>
                    </a:lnTo>
                    <a:lnTo>
                      <a:pt x="699" y="3254"/>
                    </a:lnTo>
                    <a:lnTo>
                      <a:pt x="715" y="3253"/>
                    </a:lnTo>
                    <a:lnTo>
                      <a:pt x="730" y="3251"/>
                    </a:lnTo>
                    <a:lnTo>
                      <a:pt x="744" y="3246"/>
                    </a:lnTo>
                    <a:lnTo>
                      <a:pt x="758" y="3242"/>
                    </a:lnTo>
                    <a:lnTo>
                      <a:pt x="771" y="3236"/>
                    </a:lnTo>
                    <a:lnTo>
                      <a:pt x="783" y="3227"/>
                    </a:lnTo>
                    <a:lnTo>
                      <a:pt x="795" y="3219"/>
                    </a:lnTo>
                    <a:lnTo>
                      <a:pt x="806" y="3209"/>
                    </a:lnTo>
                    <a:lnTo>
                      <a:pt x="815" y="3198"/>
                    </a:lnTo>
                    <a:lnTo>
                      <a:pt x="825" y="3187"/>
                    </a:lnTo>
                    <a:lnTo>
                      <a:pt x="832" y="3175"/>
                    </a:lnTo>
                    <a:lnTo>
                      <a:pt x="839" y="3161"/>
                    </a:lnTo>
                    <a:lnTo>
                      <a:pt x="843" y="3147"/>
                    </a:lnTo>
                    <a:lnTo>
                      <a:pt x="847" y="3133"/>
                    </a:lnTo>
                    <a:lnTo>
                      <a:pt x="849" y="3118"/>
                    </a:lnTo>
                    <a:lnTo>
                      <a:pt x="850" y="3102"/>
                    </a:lnTo>
                    <a:lnTo>
                      <a:pt x="850" y="1923"/>
                    </a:lnTo>
                    <a:lnTo>
                      <a:pt x="903" y="1923"/>
                    </a:lnTo>
                    <a:lnTo>
                      <a:pt x="955" y="1923"/>
                    </a:lnTo>
                    <a:lnTo>
                      <a:pt x="955" y="3102"/>
                    </a:lnTo>
                    <a:lnTo>
                      <a:pt x="955" y="3102"/>
                    </a:lnTo>
                    <a:lnTo>
                      <a:pt x="956" y="3118"/>
                    </a:lnTo>
                    <a:lnTo>
                      <a:pt x="958" y="3133"/>
                    </a:lnTo>
                    <a:lnTo>
                      <a:pt x="962" y="3147"/>
                    </a:lnTo>
                    <a:lnTo>
                      <a:pt x="967" y="3161"/>
                    </a:lnTo>
                    <a:lnTo>
                      <a:pt x="973" y="3175"/>
                    </a:lnTo>
                    <a:lnTo>
                      <a:pt x="980" y="3187"/>
                    </a:lnTo>
                    <a:lnTo>
                      <a:pt x="990" y="3198"/>
                    </a:lnTo>
                    <a:lnTo>
                      <a:pt x="1000" y="3209"/>
                    </a:lnTo>
                    <a:lnTo>
                      <a:pt x="1010" y="3219"/>
                    </a:lnTo>
                    <a:lnTo>
                      <a:pt x="1022" y="3227"/>
                    </a:lnTo>
                    <a:lnTo>
                      <a:pt x="1034" y="3236"/>
                    </a:lnTo>
                    <a:lnTo>
                      <a:pt x="1048" y="3242"/>
                    </a:lnTo>
                    <a:lnTo>
                      <a:pt x="1062" y="3246"/>
                    </a:lnTo>
                    <a:lnTo>
                      <a:pt x="1075" y="3251"/>
                    </a:lnTo>
                    <a:lnTo>
                      <a:pt x="1090" y="3253"/>
                    </a:lnTo>
                    <a:lnTo>
                      <a:pt x="1106" y="3254"/>
                    </a:lnTo>
                    <a:lnTo>
                      <a:pt x="1106" y="3254"/>
                    </a:lnTo>
                    <a:lnTo>
                      <a:pt x="1121" y="3253"/>
                    </a:lnTo>
                    <a:lnTo>
                      <a:pt x="1136" y="3251"/>
                    </a:lnTo>
                    <a:lnTo>
                      <a:pt x="1151" y="3246"/>
                    </a:lnTo>
                    <a:lnTo>
                      <a:pt x="1165" y="3242"/>
                    </a:lnTo>
                    <a:lnTo>
                      <a:pt x="1178" y="3236"/>
                    </a:lnTo>
                    <a:lnTo>
                      <a:pt x="1191" y="3227"/>
                    </a:lnTo>
                    <a:lnTo>
                      <a:pt x="1202" y="3219"/>
                    </a:lnTo>
                    <a:lnTo>
                      <a:pt x="1213" y="3209"/>
                    </a:lnTo>
                    <a:lnTo>
                      <a:pt x="1223" y="3198"/>
                    </a:lnTo>
                    <a:lnTo>
                      <a:pt x="1231" y="3187"/>
                    </a:lnTo>
                    <a:lnTo>
                      <a:pt x="1239" y="3175"/>
                    </a:lnTo>
                    <a:lnTo>
                      <a:pt x="1245" y="3161"/>
                    </a:lnTo>
                    <a:lnTo>
                      <a:pt x="1250" y="3147"/>
                    </a:lnTo>
                    <a:lnTo>
                      <a:pt x="1255" y="3133"/>
                    </a:lnTo>
                    <a:lnTo>
                      <a:pt x="1257" y="3118"/>
                    </a:lnTo>
                    <a:lnTo>
                      <a:pt x="1257" y="3102"/>
                    </a:lnTo>
                    <a:lnTo>
                      <a:pt x="1257" y="1923"/>
                    </a:lnTo>
                    <a:lnTo>
                      <a:pt x="1641" y="1923"/>
                    </a:lnTo>
                    <a:lnTo>
                      <a:pt x="1243" y="428"/>
                    </a:lnTo>
                    <a:lnTo>
                      <a:pt x="1278" y="428"/>
                    </a:lnTo>
                    <a:lnTo>
                      <a:pt x="1278" y="428"/>
                    </a:lnTo>
                    <a:lnTo>
                      <a:pt x="1290" y="427"/>
                    </a:lnTo>
                    <a:lnTo>
                      <a:pt x="1553" y="1288"/>
                    </a:lnTo>
                    <a:lnTo>
                      <a:pt x="1553" y="1288"/>
                    </a:lnTo>
                    <a:lnTo>
                      <a:pt x="1558" y="1300"/>
                    </a:lnTo>
                    <a:lnTo>
                      <a:pt x="1564" y="1311"/>
                    </a:lnTo>
                    <a:lnTo>
                      <a:pt x="1570" y="1323"/>
                    </a:lnTo>
                    <a:lnTo>
                      <a:pt x="1578" y="1333"/>
                    </a:lnTo>
                    <a:lnTo>
                      <a:pt x="1586" y="1342"/>
                    </a:lnTo>
                    <a:lnTo>
                      <a:pt x="1595" y="1350"/>
                    </a:lnTo>
                    <a:lnTo>
                      <a:pt x="1606" y="1357"/>
                    </a:lnTo>
                    <a:lnTo>
                      <a:pt x="1616" y="1364"/>
                    </a:lnTo>
                    <a:lnTo>
                      <a:pt x="1627" y="1369"/>
                    </a:lnTo>
                    <a:lnTo>
                      <a:pt x="1639" y="1373"/>
                    </a:lnTo>
                    <a:lnTo>
                      <a:pt x="1650" y="1376"/>
                    </a:lnTo>
                    <a:lnTo>
                      <a:pt x="1663" y="1378"/>
                    </a:lnTo>
                    <a:lnTo>
                      <a:pt x="1676" y="1378"/>
                    </a:lnTo>
                    <a:lnTo>
                      <a:pt x="1689" y="1378"/>
                    </a:lnTo>
                    <a:lnTo>
                      <a:pt x="1702" y="1376"/>
                    </a:lnTo>
                    <a:lnTo>
                      <a:pt x="1714" y="1373"/>
                    </a:lnTo>
                    <a:lnTo>
                      <a:pt x="1714" y="1373"/>
                    </a:lnTo>
                    <a:lnTo>
                      <a:pt x="1726" y="1369"/>
                    </a:lnTo>
                    <a:lnTo>
                      <a:pt x="1738" y="1362"/>
                    </a:lnTo>
                    <a:lnTo>
                      <a:pt x="1749" y="1356"/>
                    </a:lnTo>
                    <a:lnTo>
                      <a:pt x="1759" y="1349"/>
                    </a:lnTo>
                    <a:lnTo>
                      <a:pt x="1768" y="1340"/>
                    </a:lnTo>
                    <a:lnTo>
                      <a:pt x="1776" y="1330"/>
                    </a:lnTo>
                    <a:lnTo>
                      <a:pt x="1784" y="1321"/>
                    </a:lnTo>
                    <a:lnTo>
                      <a:pt x="1790" y="1310"/>
                    </a:lnTo>
                    <a:lnTo>
                      <a:pt x="1795" y="1300"/>
                    </a:lnTo>
                    <a:lnTo>
                      <a:pt x="1800" y="1288"/>
                    </a:lnTo>
                    <a:lnTo>
                      <a:pt x="1803" y="1276"/>
                    </a:lnTo>
                    <a:lnTo>
                      <a:pt x="1804" y="1263"/>
                    </a:lnTo>
                    <a:lnTo>
                      <a:pt x="1805" y="1250"/>
                    </a:lnTo>
                    <a:lnTo>
                      <a:pt x="1804" y="1238"/>
                    </a:lnTo>
                    <a:lnTo>
                      <a:pt x="1803" y="1225"/>
                    </a:lnTo>
                    <a:lnTo>
                      <a:pt x="1800" y="1212"/>
                    </a:lnTo>
                    <a:lnTo>
                      <a:pt x="1800" y="1212"/>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grpSp>
        <p:grpSp>
          <p:nvGrpSpPr>
            <p:cNvPr id="36" name="Group 125"/>
            <p:cNvGrpSpPr/>
            <p:nvPr/>
          </p:nvGrpSpPr>
          <p:grpSpPr>
            <a:xfrm>
              <a:off x="5194300" y="2917827"/>
              <a:ext cx="498662" cy="1098550"/>
              <a:chOff x="1182688" y="1800226"/>
              <a:chExt cx="954088" cy="2101850"/>
            </a:xfrm>
            <a:grpFill/>
            <a:effectLst/>
          </p:grpSpPr>
          <p:sp>
            <p:nvSpPr>
              <p:cNvPr id="43" name="Freeform 132"/>
              <p:cNvSpPr>
                <a:spLocks/>
              </p:cNvSpPr>
              <p:nvPr/>
            </p:nvSpPr>
            <p:spPr bwMode="auto">
              <a:xfrm>
                <a:off x="1503363" y="1800226"/>
                <a:ext cx="325438" cy="325438"/>
              </a:xfrm>
              <a:custGeom>
                <a:avLst/>
                <a:gdLst>
                  <a:gd name="T0" fmla="*/ 324 w 617"/>
                  <a:gd name="T1" fmla="*/ 617 h 617"/>
                  <a:gd name="T2" fmla="*/ 370 w 617"/>
                  <a:gd name="T3" fmla="*/ 611 h 617"/>
                  <a:gd name="T4" fmla="*/ 415 w 617"/>
                  <a:gd name="T5" fmla="*/ 599 h 617"/>
                  <a:gd name="T6" fmla="*/ 456 w 617"/>
                  <a:gd name="T7" fmla="*/ 580 h 617"/>
                  <a:gd name="T8" fmla="*/ 493 w 617"/>
                  <a:gd name="T9" fmla="*/ 556 h 617"/>
                  <a:gd name="T10" fmla="*/ 527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7 w 617"/>
                  <a:gd name="T33" fmla="*/ 91 h 617"/>
                  <a:gd name="T34" fmla="*/ 493 w 617"/>
                  <a:gd name="T35" fmla="*/ 61 h 617"/>
                  <a:gd name="T36" fmla="*/ 456 w 617"/>
                  <a:gd name="T37" fmla="*/ 37 h 617"/>
                  <a:gd name="T38" fmla="*/ 415 w 617"/>
                  <a:gd name="T39" fmla="*/ 18 h 617"/>
                  <a:gd name="T40" fmla="*/ 370 w 617"/>
                  <a:gd name="T41" fmla="*/ 7 h 617"/>
                  <a:gd name="T42" fmla="*/ 324 w 617"/>
                  <a:gd name="T43" fmla="*/ 0 h 617"/>
                  <a:gd name="T44" fmla="*/ 292 w 617"/>
                  <a:gd name="T45" fmla="*/ 0 h 617"/>
                  <a:gd name="T46" fmla="*/ 246 w 617"/>
                  <a:gd name="T47" fmla="*/ 7 h 617"/>
                  <a:gd name="T48" fmla="*/ 203 w 617"/>
                  <a:gd name="T49" fmla="*/ 18 h 617"/>
                  <a:gd name="T50" fmla="*/ 161 w 617"/>
                  <a:gd name="T51" fmla="*/ 37 h 617"/>
                  <a:gd name="T52" fmla="*/ 124 w 617"/>
                  <a:gd name="T53" fmla="*/ 61 h 617"/>
                  <a:gd name="T54" fmla="*/ 91 w 617"/>
                  <a:gd name="T55" fmla="*/ 91 h 617"/>
                  <a:gd name="T56" fmla="*/ 61 w 617"/>
                  <a:gd name="T57" fmla="*/ 124 h 617"/>
                  <a:gd name="T58" fmla="*/ 37 w 617"/>
                  <a:gd name="T59" fmla="*/ 161 h 617"/>
                  <a:gd name="T60" fmla="*/ 18 w 617"/>
                  <a:gd name="T61" fmla="*/ 203 h 617"/>
                  <a:gd name="T62" fmla="*/ 6 w 617"/>
                  <a:gd name="T63" fmla="*/ 247 h 617"/>
                  <a:gd name="T64" fmla="*/ 0 w 617"/>
                  <a:gd name="T65" fmla="*/ 292 h 617"/>
                  <a:gd name="T66" fmla="*/ 0 w 617"/>
                  <a:gd name="T67" fmla="*/ 324 h 617"/>
                  <a:gd name="T68" fmla="*/ 6 w 617"/>
                  <a:gd name="T69" fmla="*/ 370 h 617"/>
                  <a:gd name="T70" fmla="*/ 18 w 617"/>
                  <a:gd name="T71" fmla="*/ 415 h 617"/>
                  <a:gd name="T72" fmla="*/ 37 w 617"/>
                  <a:gd name="T73" fmla="*/ 456 h 617"/>
                  <a:gd name="T74" fmla="*/ 61 w 617"/>
                  <a:gd name="T75" fmla="*/ 493 h 617"/>
                  <a:gd name="T76" fmla="*/ 91 w 617"/>
                  <a:gd name="T77" fmla="*/ 527 h 617"/>
                  <a:gd name="T78" fmla="*/ 124 w 617"/>
                  <a:gd name="T79" fmla="*/ 556 h 617"/>
                  <a:gd name="T80" fmla="*/ 161 w 617"/>
                  <a:gd name="T81" fmla="*/ 580 h 617"/>
                  <a:gd name="T82" fmla="*/ 203 w 617"/>
                  <a:gd name="T83" fmla="*/ 599 h 617"/>
                  <a:gd name="T84" fmla="*/ 246 w 617"/>
                  <a:gd name="T85" fmla="*/ 611 h 617"/>
                  <a:gd name="T86" fmla="*/ 292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8" y="617"/>
                    </a:moveTo>
                    <a:lnTo>
                      <a:pt x="308" y="617"/>
                    </a:lnTo>
                    <a:lnTo>
                      <a:pt x="324" y="617"/>
                    </a:lnTo>
                    <a:lnTo>
                      <a:pt x="340" y="616"/>
                    </a:lnTo>
                    <a:lnTo>
                      <a:pt x="355" y="614"/>
                    </a:lnTo>
                    <a:lnTo>
                      <a:pt x="370" y="611"/>
                    </a:lnTo>
                    <a:lnTo>
                      <a:pt x="385" y="607"/>
                    </a:lnTo>
                    <a:lnTo>
                      <a:pt x="400" y="603"/>
                    </a:lnTo>
                    <a:lnTo>
                      <a:pt x="415" y="599"/>
                    </a:lnTo>
                    <a:lnTo>
                      <a:pt x="429" y="593"/>
                    </a:lnTo>
                    <a:lnTo>
                      <a:pt x="443" y="587"/>
                    </a:lnTo>
                    <a:lnTo>
                      <a:pt x="456" y="580"/>
                    </a:lnTo>
                    <a:lnTo>
                      <a:pt x="468" y="573"/>
                    </a:lnTo>
                    <a:lnTo>
                      <a:pt x="481" y="564"/>
                    </a:lnTo>
                    <a:lnTo>
                      <a:pt x="493" y="556"/>
                    </a:lnTo>
                    <a:lnTo>
                      <a:pt x="505" y="546"/>
                    </a:lnTo>
                    <a:lnTo>
                      <a:pt x="516" y="537"/>
                    </a:lnTo>
                    <a:lnTo>
                      <a:pt x="527" y="527"/>
                    </a:lnTo>
                    <a:lnTo>
                      <a:pt x="537" y="516"/>
                    </a:lnTo>
                    <a:lnTo>
                      <a:pt x="546" y="505"/>
                    </a:lnTo>
                    <a:lnTo>
                      <a:pt x="556" y="493"/>
                    </a:lnTo>
                    <a:lnTo>
                      <a:pt x="564" y="481"/>
                    </a:lnTo>
                    <a:lnTo>
                      <a:pt x="573" y="468"/>
                    </a:lnTo>
                    <a:lnTo>
                      <a:pt x="580" y="456"/>
                    </a:lnTo>
                    <a:lnTo>
                      <a:pt x="587" y="443"/>
                    </a:lnTo>
                    <a:lnTo>
                      <a:pt x="593" y="429"/>
                    </a:lnTo>
                    <a:lnTo>
                      <a:pt x="598" y="415"/>
                    </a:lnTo>
                    <a:lnTo>
                      <a:pt x="603" y="400"/>
                    </a:lnTo>
                    <a:lnTo>
                      <a:pt x="607" y="385"/>
                    </a:lnTo>
                    <a:lnTo>
                      <a:pt x="611" y="370"/>
                    </a:lnTo>
                    <a:lnTo>
                      <a:pt x="613" y="355"/>
                    </a:lnTo>
                    <a:lnTo>
                      <a:pt x="616" y="340"/>
                    </a:lnTo>
                    <a:lnTo>
                      <a:pt x="617" y="324"/>
                    </a:lnTo>
                    <a:lnTo>
                      <a:pt x="617" y="308"/>
                    </a:lnTo>
                    <a:lnTo>
                      <a:pt x="617" y="308"/>
                    </a:lnTo>
                    <a:lnTo>
                      <a:pt x="617" y="292"/>
                    </a:lnTo>
                    <a:lnTo>
                      <a:pt x="616" y="277"/>
                    </a:lnTo>
                    <a:lnTo>
                      <a:pt x="613" y="261"/>
                    </a:lnTo>
                    <a:lnTo>
                      <a:pt x="611" y="247"/>
                    </a:lnTo>
                    <a:lnTo>
                      <a:pt x="607" y="232"/>
                    </a:lnTo>
                    <a:lnTo>
                      <a:pt x="603" y="217"/>
                    </a:lnTo>
                    <a:lnTo>
                      <a:pt x="598" y="203"/>
                    </a:lnTo>
                    <a:lnTo>
                      <a:pt x="593" y="189"/>
                    </a:lnTo>
                    <a:lnTo>
                      <a:pt x="587" y="175"/>
                    </a:lnTo>
                    <a:lnTo>
                      <a:pt x="580" y="161"/>
                    </a:lnTo>
                    <a:lnTo>
                      <a:pt x="573" y="148"/>
                    </a:lnTo>
                    <a:lnTo>
                      <a:pt x="564" y="136"/>
                    </a:lnTo>
                    <a:lnTo>
                      <a:pt x="556" y="124"/>
                    </a:lnTo>
                    <a:lnTo>
                      <a:pt x="546" y="112"/>
                    </a:lnTo>
                    <a:lnTo>
                      <a:pt x="537" y="101"/>
                    </a:lnTo>
                    <a:lnTo>
                      <a:pt x="527" y="91"/>
                    </a:lnTo>
                    <a:lnTo>
                      <a:pt x="516" y="80"/>
                    </a:lnTo>
                    <a:lnTo>
                      <a:pt x="505" y="71"/>
                    </a:lnTo>
                    <a:lnTo>
                      <a:pt x="493" y="61"/>
                    </a:lnTo>
                    <a:lnTo>
                      <a:pt x="481" y="52"/>
                    </a:lnTo>
                    <a:lnTo>
                      <a:pt x="468" y="45"/>
                    </a:lnTo>
                    <a:lnTo>
                      <a:pt x="456" y="37"/>
                    </a:lnTo>
                    <a:lnTo>
                      <a:pt x="443" y="30"/>
                    </a:lnTo>
                    <a:lnTo>
                      <a:pt x="429" y="25"/>
                    </a:lnTo>
                    <a:lnTo>
                      <a:pt x="415" y="18"/>
                    </a:lnTo>
                    <a:lnTo>
                      <a:pt x="400" y="14"/>
                    </a:lnTo>
                    <a:lnTo>
                      <a:pt x="385" y="10"/>
                    </a:lnTo>
                    <a:lnTo>
                      <a:pt x="370" y="7"/>
                    </a:lnTo>
                    <a:lnTo>
                      <a:pt x="355" y="3"/>
                    </a:lnTo>
                    <a:lnTo>
                      <a:pt x="340" y="1"/>
                    </a:lnTo>
                    <a:lnTo>
                      <a:pt x="324" y="0"/>
                    </a:lnTo>
                    <a:lnTo>
                      <a:pt x="308" y="0"/>
                    </a:lnTo>
                    <a:lnTo>
                      <a:pt x="308" y="0"/>
                    </a:lnTo>
                    <a:lnTo>
                      <a:pt x="292" y="0"/>
                    </a:lnTo>
                    <a:lnTo>
                      <a:pt x="277" y="1"/>
                    </a:lnTo>
                    <a:lnTo>
                      <a:pt x="261" y="3"/>
                    </a:lnTo>
                    <a:lnTo>
                      <a:pt x="246" y="7"/>
                    </a:lnTo>
                    <a:lnTo>
                      <a:pt x="232" y="10"/>
                    </a:lnTo>
                    <a:lnTo>
                      <a:pt x="217" y="14"/>
                    </a:lnTo>
                    <a:lnTo>
                      <a:pt x="203" y="18"/>
                    </a:lnTo>
                    <a:lnTo>
                      <a:pt x="188" y="25"/>
                    </a:lnTo>
                    <a:lnTo>
                      <a:pt x="175" y="30"/>
                    </a:lnTo>
                    <a:lnTo>
                      <a:pt x="161" y="37"/>
                    </a:lnTo>
                    <a:lnTo>
                      <a:pt x="148" y="45"/>
                    </a:lnTo>
                    <a:lnTo>
                      <a:pt x="136" y="52"/>
                    </a:lnTo>
                    <a:lnTo>
                      <a:pt x="124" y="61"/>
                    </a:lnTo>
                    <a:lnTo>
                      <a:pt x="112" y="71"/>
                    </a:lnTo>
                    <a:lnTo>
                      <a:pt x="101" y="80"/>
                    </a:lnTo>
                    <a:lnTo>
                      <a:pt x="91" y="91"/>
                    </a:lnTo>
                    <a:lnTo>
                      <a:pt x="80" y="101"/>
                    </a:lnTo>
                    <a:lnTo>
                      <a:pt x="70" y="112"/>
                    </a:lnTo>
                    <a:lnTo>
                      <a:pt x="61" y="124"/>
                    </a:lnTo>
                    <a:lnTo>
                      <a:pt x="52" y="136"/>
                    </a:lnTo>
                    <a:lnTo>
                      <a:pt x="45" y="148"/>
                    </a:lnTo>
                    <a:lnTo>
                      <a:pt x="37" y="161"/>
                    </a:lnTo>
                    <a:lnTo>
                      <a:pt x="30" y="175"/>
                    </a:lnTo>
                    <a:lnTo>
                      <a:pt x="25" y="189"/>
                    </a:lnTo>
                    <a:lnTo>
                      <a:pt x="18" y="203"/>
                    </a:lnTo>
                    <a:lnTo>
                      <a:pt x="14" y="217"/>
                    </a:lnTo>
                    <a:lnTo>
                      <a:pt x="10" y="232"/>
                    </a:lnTo>
                    <a:lnTo>
                      <a:pt x="6" y="247"/>
                    </a:lnTo>
                    <a:lnTo>
                      <a:pt x="3" y="261"/>
                    </a:lnTo>
                    <a:lnTo>
                      <a:pt x="1" y="277"/>
                    </a:lnTo>
                    <a:lnTo>
                      <a:pt x="0" y="292"/>
                    </a:lnTo>
                    <a:lnTo>
                      <a:pt x="0" y="308"/>
                    </a:lnTo>
                    <a:lnTo>
                      <a:pt x="0" y="308"/>
                    </a:lnTo>
                    <a:lnTo>
                      <a:pt x="0" y="324"/>
                    </a:lnTo>
                    <a:lnTo>
                      <a:pt x="1" y="340"/>
                    </a:lnTo>
                    <a:lnTo>
                      <a:pt x="3" y="355"/>
                    </a:lnTo>
                    <a:lnTo>
                      <a:pt x="6" y="370"/>
                    </a:lnTo>
                    <a:lnTo>
                      <a:pt x="10" y="385"/>
                    </a:lnTo>
                    <a:lnTo>
                      <a:pt x="14" y="400"/>
                    </a:lnTo>
                    <a:lnTo>
                      <a:pt x="18" y="415"/>
                    </a:lnTo>
                    <a:lnTo>
                      <a:pt x="25" y="429"/>
                    </a:lnTo>
                    <a:lnTo>
                      <a:pt x="30" y="443"/>
                    </a:lnTo>
                    <a:lnTo>
                      <a:pt x="37" y="456"/>
                    </a:lnTo>
                    <a:lnTo>
                      <a:pt x="45" y="468"/>
                    </a:lnTo>
                    <a:lnTo>
                      <a:pt x="52" y="481"/>
                    </a:lnTo>
                    <a:lnTo>
                      <a:pt x="61" y="493"/>
                    </a:lnTo>
                    <a:lnTo>
                      <a:pt x="70" y="505"/>
                    </a:lnTo>
                    <a:lnTo>
                      <a:pt x="80" y="516"/>
                    </a:lnTo>
                    <a:lnTo>
                      <a:pt x="91" y="527"/>
                    </a:lnTo>
                    <a:lnTo>
                      <a:pt x="101" y="537"/>
                    </a:lnTo>
                    <a:lnTo>
                      <a:pt x="112" y="546"/>
                    </a:lnTo>
                    <a:lnTo>
                      <a:pt x="124" y="556"/>
                    </a:lnTo>
                    <a:lnTo>
                      <a:pt x="136" y="564"/>
                    </a:lnTo>
                    <a:lnTo>
                      <a:pt x="148" y="573"/>
                    </a:lnTo>
                    <a:lnTo>
                      <a:pt x="161" y="580"/>
                    </a:lnTo>
                    <a:lnTo>
                      <a:pt x="175" y="587"/>
                    </a:lnTo>
                    <a:lnTo>
                      <a:pt x="188" y="593"/>
                    </a:lnTo>
                    <a:lnTo>
                      <a:pt x="203" y="599"/>
                    </a:lnTo>
                    <a:lnTo>
                      <a:pt x="217" y="603"/>
                    </a:lnTo>
                    <a:lnTo>
                      <a:pt x="232" y="607"/>
                    </a:lnTo>
                    <a:lnTo>
                      <a:pt x="246" y="611"/>
                    </a:lnTo>
                    <a:lnTo>
                      <a:pt x="261" y="614"/>
                    </a:lnTo>
                    <a:lnTo>
                      <a:pt x="277" y="616"/>
                    </a:lnTo>
                    <a:lnTo>
                      <a:pt x="292" y="617"/>
                    </a:lnTo>
                    <a:lnTo>
                      <a:pt x="308" y="617"/>
                    </a:lnTo>
                    <a:lnTo>
                      <a:pt x="308" y="617"/>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sp>
            <p:nvSpPr>
              <p:cNvPr id="44" name="Freeform 133"/>
              <p:cNvSpPr>
                <a:spLocks/>
              </p:cNvSpPr>
              <p:nvPr/>
            </p:nvSpPr>
            <p:spPr bwMode="auto">
              <a:xfrm>
                <a:off x="1182688" y="2181226"/>
                <a:ext cx="954088" cy="1720850"/>
              </a:xfrm>
              <a:custGeom>
                <a:avLst/>
                <a:gdLst>
                  <a:gd name="T0" fmla="*/ 1484 w 1805"/>
                  <a:gd name="T1" fmla="*/ 188 h 3254"/>
                  <a:gd name="T2" fmla="*/ 1447 w 1805"/>
                  <a:gd name="T3" fmla="*/ 105 h 3254"/>
                  <a:gd name="T4" fmla="*/ 1396 w 1805"/>
                  <a:gd name="T5" fmla="*/ 46 h 3254"/>
                  <a:gd name="T6" fmla="*/ 1356 w 1805"/>
                  <a:gd name="T7" fmla="*/ 19 h 3254"/>
                  <a:gd name="T8" fmla="*/ 1306 w 1805"/>
                  <a:gd name="T9" fmla="*/ 3 h 3254"/>
                  <a:gd name="T10" fmla="*/ 874 w 1805"/>
                  <a:gd name="T11" fmla="*/ 0 h 3254"/>
                  <a:gd name="T12" fmla="*/ 513 w 1805"/>
                  <a:gd name="T13" fmla="*/ 1 h 3254"/>
                  <a:gd name="T14" fmla="*/ 461 w 1805"/>
                  <a:gd name="T15" fmla="*/ 14 h 3254"/>
                  <a:gd name="T16" fmla="*/ 418 w 1805"/>
                  <a:gd name="T17" fmla="*/ 39 h 3254"/>
                  <a:gd name="T18" fmla="*/ 370 w 1805"/>
                  <a:gd name="T19" fmla="*/ 88 h 3254"/>
                  <a:gd name="T20" fmla="*/ 332 w 1805"/>
                  <a:gd name="T21" fmla="*/ 158 h 3254"/>
                  <a:gd name="T22" fmla="*/ 5 w 1805"/>
                  <a:gd name="T23" fmla="*/ 1212 h 3254"/>
                  <a:gd name="T24" fmla="*/ 1 w 1805"/>
                  <a:gd name="T25" fmla="*/ 1263 h 3254"/>
                  <a:gd name="T26" fmla="*/ 15 w 1805"/>
                  <a:gd name="T27" fmla="*/ 1310 h 3254"/>
                  <a:gd name="T28" fmla="*/ 46 w 1805"/>
                  <a:gd name="T29" fmla="*/ 1349 h 3254"/>
                  <a:gd name="T30" fmla="*/ 91 w 1805"/>
                  <a:gd name="T31" fmla="*/ 1373 h 3254"/>
                  <a:gd name="T32" fmla="*/ 129 w 1805"/>
                  <a:gd name="T33" fmla="*/ 1378 h 3254"/>
                  <a:gd name="T34" fmla="*/ 178 w 1805"/>
                  <a:gd name="T35" fmla="*/ 1369 h 3254"/>
                  <a:gd name="T36" fmla="*/ 219 w 1805"/>
                  <a:gd name="T37" fmla="*/ 1342 h 3254"/>
                  <a:gd name="T38" fmla="*/ 248 w 1805"/>
                  <a:gd name="T39" fmla="*/ 1300 h 3254"/>
                  <a:gd name="T40" fmla="*/ 527 w 1805"/>
                  <a:gd name="T41" fmla="*/ 428 h 3254"/>
                  <a:gd name="T42" fmla="*/ 548 w 1805"/>
                  <a:gd name="T43" fmla="*/ 3102 h 3254"/>
                  <a:gd name="T44" fmla="*/ 555 w 1805"/>
                  <a:gd name="T45" fmla="*/ 3147 h 3254"/>
                  <a:gd name="T46" fmla="*/ 583 w 1805"/>
                  <a:gd name="T47" fmla="*/ 3198 h 3254"/>
                  <a:gd name="T48" fmla="*/ 627 w 1805"/>
                  <a:gd name="T49" fmla="*/ 3236 h 3254"/>
                  <a:gd name="T50" fmla="*/ 684 w 1805"/>
                  <a:gd name="T51" fmla="*/ 3253 h 3254"/>
                  <a:gd name="T52" fmla="*/ 730 w 1805"/>
                  <a:gd name="T53" fmla="*/ 3251 h 3254"/>
                  <a:gd name="T54" fmla="*/ 783 w 1805"/>
                  <a:gd name="T55" fmla="*/ 3227 h 3254"/>
                  <a:gd name="T56" fmla="*/ 825 w 1805"/>
                  <a:gd name="T57" fmla="*/ 3187 h 3254"/>
                  <a:gd name="T58" fmla="*/ 847 w 1805"/>
                  <a:gd name="T59" fmla="*/ 3133 h 3254"/>
                  <a:gd name="T60" fmla="*/ 903 w 1805"/>
                  <a:gd name="T61" fmla="*/ 1923 h 3254"/>
                  <a:gd name="T62" fmla="*/ 956 w 1805"/>
                  <a:gd name="T63" fmla="*/ 3118 h 3254"/>
                  <a:gd name="T64" fmla="*/ 973 w 1805"/>
                  <a:gd name="T65" fmla="*/ 3175 h 3254"/>
                  <a:gd name="T66" fmla="*/ 1010 w 1805"/>
                  <a:gd name="T67" fmla="*/ 3219 h 3254"/>
                  <a:gd name="T68" fmla="*/ 1062 w 1805"/>
                  <a:gd name="T69" fmla="*/ 3246 h 3254"/>
                  <a:gd name="T70" fmla="*/ 1106 w 1805"/>
                  <a:gd name="T71" fmla="*/ 3254 h 3254"/>
                  <a:gd name="T72" fmla="*/ 1165 w 1805"/>
                  <a:gd name="T73" fmla="*/ 3242 h 3254"/>
                  <a:gd name="T74" fmla="*/ 1213 w 1805"/>
                  <a:gd name="T75" fmla="*/ 3209 h 3254"/>
                  <a:gd name="T76" fmla="*/ 1245 w 1805"/>
                  <a:gd name="T77" fmla="*/ 3161 h 3254"/>
                  <a:gd name="T78" fmla="*/ 1257 w 1805"/>
                  <a:gd name="T79" fmla="*/ 3102 h 3254"/>
                  <a:gd name="T80" fmla="*/ 1278 w 1805"/>
                  <a:gd name="T81" fmla="*/ 428 h 3254"/>
                  <a:gd name="T82" fmla="*/ 1553 w 1805"/>
                  <a:gd name="T83" fmla="*/ 1288 h 3254"/>
                  <a:gd name="T84" fmla="*/ 1578 w 1805"/>
                  <a:gd name="T85" fmla="*/ 1333 h 3254"/>
                  <a:gd name="T86" fmla="*/ 1616 w 1805"/>
                  <a:gd name="T87" fmla="*/ 1364 h 3254"/>
                  <a:gd name="T88" fmla="*/ 1663 w 1805"/>
                  <a:gd name="T89" fmla="*/ 1378 h 3254"/>
                  <a:gd name="T90" fmla="*/ 1714 w 1805"/>
                  <a:gd name="T91" fmla="*/ 1373 h 3254"/>
                  <a:gd name="T92" fmla="*/ 1749 w 1805"/>
                  <a:gd name="T93" fmla="*/ 1356 h 3254"/>
                  <a:gd name="T94" fmla="*/ 1784 w 1805"/>
                  <a:gd name="T95" fmla="*/ 1321 h 3254"/>
                  <a:gd name="T96" fmla="*/ 1803 w 1805"/>
                  <a:gd name="T97" fmla="*/ 1276 h 3254"/>
                  <a:gd name="T98" fmla="*/ 1803 w 1805"/>
                  <a:gd name="T99" fmla="*/ 1225 h 3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5" h="3254">
                    <a:moveTo>
                      <a:pt x="1800" y="1212"/>
                    </a:moveTo>
                    <a:lnTo>
                      <a:pt x="1493" y="209"/>
                    </a:lnTo>
                    <a:lnTo>
                      <a:pt x="1493" y="209"/>
                    </a:lnTo>
                    <a:lnTo>
                      <a:pt x="1484" y="188"/>
                    </a:lnTo>
                    <a:lnTo>
                      <a:pt x="1473" y="158"/>
                    </a:lnTo>
                    <a:lnTo>
                      <a:pt x="1466" y="141"/>
                    </a:lnTo>
                    <a:lnTo>
                      <a:pt x="1457" y="123"/>
                    </a:lnTo>
                    <a:lnTo>
                      <a:pt x="1447" y="105"/>
                    </a:lnTo>
                    <a:lnTo>
                      <a:pt x="1435" y="88"/>
                    </a:lnTo>
                    <a:lnTo>
                      <a:pt x="1421" y="70"/>
                    </a:lnTo>
                    <a:lnTo>
                      <a:pt x="1405" y="54"/>
                    </a:lnTo>
                    <a:lnTo>
                      <a:pt x="1396" y="46"/>
                    </a:lnTo>
                    <a:lnTo>
                      <a:pt x="1387" y="39"/>
                    </a:lnTo>
                    <a:lnTo>
                      <a:pt x="1377" y="31"/>
                    </a:lnTo>
                    <a:lnTo>
                      <a:pt x="1367" y="25"/>
                    </a:lnTo>
                    <a:lnTo>
                      <a:pt x="1356" y="19"/>
                    </a:lnTo>
                    <a:lnTo>
                      <a:pt x="1344" y="14"/>
                    </a:lnTo>
                    <a:lnTo>
                      <a:pt x="1332" y="10"/>
                    </a:lnTo>
                    <a:lnTo>
                      <a:pt x="1320" y="7"/>
                    </a:lnTo>
                    <a:lnTo>
                      <a:pt x="1306" y="3"/>
                    </a:lnTo>
                    <a:lnTo>
                      <a:pt x="1292" y="1"/>
                    </a:lnTo>
                    <a:lnTo>
                      <a:pt x="1277" y="0"/>
                    </a:lnTo>
                    <a:lnTo>
                      <a:pt x="1261" y="0"/>
                    </a:lnTo>
                    <a:lnTo>
                      <a:pt x="874" y="0"/>
                    </a:lnTo>
                    <a:lnTo>
                      <a:pt x="544" y="0"/>
                    </a:lnTo>
                    <a:lnTo>
                      <a:pt x="544" y="0"/>
                    </a:lnTo>
                    <a:lnTo>
                      <a:pt x="528" y="0"/>
                    </a:lnTo>
                    <a:lnTo>
                      <a:pt x="513" y="1"/>
                    </a:lnTo>
                    <a:lnTo>
                      <a:pt x="499" y="3"/>
                    </a:lnTo>
                    <a:lnTo>
                      <a:pt x="486" y="7"/>
                    </a:lnTo>
                    <a:lnTo>
                      <a:pt x="473" y="10"/>
                    </a:lnTo>
                    <a:lnTo>
                      <a:pt x="461" y="14"/>
                    </a:lnTo>
                    <a:lnTo>
                      <a:pt x="449" y="19"/>
                    </a:lnTo>
                    <a:lnTo>
                      <a:pt x="439" y="25"/>
                    </a:lnTo>
                    <a:lnTo>
                      <a:pt x="428" y="31"/>
                    </a:lnTo>
                    <a:lnTo>
                      <a:pt x="418" y="39"/>
                    </a:lnTo>
                    <a:lnTo>
                      <a:pt x="409" y="46"/>
                    </a:lnTo>
                    <a:lnTo>
                      <a:pt x="400" y="54"/>
                    </a:lnTo>
                    <a:lnTo>
                      <a:pt x="384" y="70"/>
                    </a:lnTo>
                    <a:lnTo>
                      <a:pt x="370" y="88"/>
                    </a:lnTo>
                    <a:lnTo>
                      <a:pt x="359" y="105"/>
                    </a:lnTo>
                    <a:lnTo>
                      <a:pt x="348" y="123"/>
                    </a:lnTo>
                    <a:lnTo>
                      <a:pt x="339" y="141"/>
                    </a:lnTo>
                    <a:lnTo>
                      <a:pt x="332" y="158"/>
                    </a:lnTo>
                    <a:lnTo>
                      <a:pt x="320" y="188"/>
                    </a:lnTo>
                    <a:lnTo>
                      <a:pt x="313" y="209"/>
                    </a:lnTo>
                    <a:lnTo>
                      <a:pt x="5" y="1212"/>
                    </a:lnTo>
                    <a:lnTo>
                      <a:pt x="5" y="1212"/>
                    </a:lnTo>
                    <a:lnTo>
                      <a:pt x="2" y="1225"/>
                    </a:lnTo>
                    <a:lnTo>
                      <a:pt x="1" y="1238"/>
                    </a:lnTo>
                    <a:lnTo>
                      <a:pt x="0" y="1250"/>
                    </a:lnTo>
                    <a:lnTo>
                      <a:pt x="1" y="1263"/>
                    </a:lnTo>
                    <a:lnTo>
                      <a:pt x="2" y="1276"/>
                    </a:lnTo>
                    <a:lnTo>
                      <a:pt x="5" y="1288"/>
                    </a:lnTo>
                    <a:lnTo>
                      <a:pt x="10" y="1300"/>
                    </a:lnTo>
                    <a:lnTo>
                      <a:pt x="15" y="1310"/>
                    </a:lnTo>
                    <a:lnTo>
                      <a:pt x="21" y="1321"/>
                    </a:lnTo>
                    <a:lnTo>
                      <a:pt x="29" y="1330"/>
                    </a:lnTo>
                    <a:lnTo>
                      <a:pt x="37" y="1340"/>
                    </a:lnTo>
                    <a:lnTo>
                      <a:pt x="46" y="1349"/>
                    </a:lnTo>
                    <a:lnTo>
                      <a:pt x="57" y="1356"/>
                    </a:lnTo>
                    <a:lnTo>
                      <a:pt x="67" y="1362"/>
                    </a:lnTo>
                    <a:lnTo>
                      <a:pt x="79" y="1369"/>
                    </a:lnTo>
                    <a:lnTo>
                      <a:pt x="91" y="1373"/>
                    </a:lnTo>
                    <a:lnTo>
                      <a:pt x="91" y="1373"/>
                    </a:lnTo>
                    <a:lnTo>
                      <a:pt x="104" y="1376"/>
                    </a:lnTo>
                    <a:lnTo>
                      <a:pt x="116" y="1378"/>
                    </a:lnTo>
                    <a:lnTo>
                      <a:pt x="129" y="1378"/>
                    </a:lnTo>
                    <a:lnTo>
                      <a:pt x="142" y="1378"/>
                    </a:lnTo>
                    <a:lnTo>
                      <a:pt x="155" y="1376"/>
                    </a:lnTo>
                    <a:lnTo>
                      <a:pt x="167" y="1373"/>
                    </a:lnTo>
                    <a:lnTo>
                      <a:pt x="178" y="1369"/>
                    </a:lnTo>
                    <a:lnTo>
                      <a:pt x="189" y="1364"/>
                    </a:lnTo>
                    <a:lnTo>
                      <a:pt x="200" y="1357"/>
                    </a:lnTo>
                    <a:lnTo>
                      <a:pt x="209" y="1350"/>
                    </a:lnTo>
                    <a:lnTo>
                      <a:pt x="219" y="1342"/>
                    </a:lnTo>
                    <a:lnTo>
                      <a:pt x="227" y="1333"/>
                    </a:lnTo>
                    <a:lnTo>
                      <a:pt x="235" y="1323"/>
                    </a:lnTo>
                    <a:lnTo>
                      <a:pt x="241" y="1311"/>
                    </a:lnTo>
                    <a:lnTo>
                      <a:pt x="248" y="1300"/>
                    </a:lnTo>
                    <a:lnTo>
                      <a:pt x="252" y="1288"/>
                    </a:lnTo>
                    <a:lnTo>
                      <a:pt x="515" y="427"/>
                    </a:lnTo>
                    <a:lnTo>
                      <a:pt x="515" y="427"/>
                    </a:lnTo>
                    <a:lnTo>
                      <a:pt x="527" y="428"/>
                    </a:lnTo>
                    <a:lnTo>
                      <a:pt x="562" y="428"/>
                    </a:lnTo>
                    <a:lnTo>
                      <a:pt x="164" y="1923"/>
                    </a:lnTo>
                    <a:lnTo>
                      <a:pt x="548" y="1923"/>
                    </a:lnTo>
                    <a:lnTo>
                      <a:pt x="548" y="3102"/>
                    </a:lnTo>
                    <a:lnTo>
                      <a:pt x="548" y="3102"/>
                    </a:lnTo>
                    <a:lnTo>
                      <a:pt x="548" y="3118"/>
                    </a:lnTo>
                    <a:lnTo>
                      <a:pt x="551" y="3133"/>
                    </a:lnTo>
                    <a:lnTo>
                      <a:pt x="555" y="3147"/>
                    </a:lnTo>
                    <a:lnTo>
                      <a:pt x="560" y="3161"/>
                    </a:lnTo>
                    <a:lnTo>
                      <a:pt x="567" y="3175"/>
                    </a:lnTo>
                    <a:lnTo>
                      <a:pt x="574" y="3187"/>
                    </a:lnTo>
                    <a:lnTo>
                      <a:pt x="583" y="3198"/>
                    </a:lnTo>
                    <a:lnTo>
                      <a:pt x="592" y="3209"/>
                    </a:lnTo>
                    <a:lnTo>
                      <a:pt x="603" y="3219"/>
                    </a:lnTo>
                    <a:lnTo>
                      <a:pt x="615" y="3227"/>
                    </a:lnTo>
                    <a:lnTo>
                      <a:pt x="627" y="3236"/>
                    </a:lnTo>
                    <a:lnTo>
                      <a:pt x="640" y="3242"/>
                    </a:lnTo>
                    <a:lnTo>
                      <a:pt x="654" y="3246"/>
                    </a:lnTo>
                    <a:lnTo>
                      <a:pt x="669" y="3251"/>
                    </a:lnTo>
                    <a:lnTo>
                      <a:pt x="684" y="3253"/>
                    </a:lnTo>
                    <a:lnTo>
                      <a:pt x="699" y="3254"/>
                    </a:lnTo>
                    <a:lnTo>
                      <a:pt x="699" y="3254"/>
                    </a:lnTo>
                    <a:lnTo>
                      <a:pt x="715" y="3253"/>
                    </a:lnTo>
                    <a:lnTo>
                      <a:pt x="730" y="3251"/>
                    </a:lnTo>
                    <a:lnTo>
                      <a:pt x="744" y="3246"/>
                    </a:lnTo>
                    <a:lnTo>
                      <a:pt x="758" y="3242"/>
                    </a:lnTo>
                    <a:lnTo>
                      <a:pt x="771" y="3236"/>
                    </a:lnTo>
                    <a:lnTo>
                      <a:pt x="783" y="3227"/>
                    </a:lnTo>
                    <a:lnTo>
                      <a:pt x="795" y="3219"/>
                    </a:lnTo>
                    <a:lnTo>
                      <a:pt x="806" y="3209"/>
                    </a:lnTo>
                    <a:lnTo>
                      <a:pt x="815" y="3198"/>
                    </a:lnTo>
                    <a:lnTo>
                      <a:pt x="825" y="3187"/>
                    </a:lnTo>
                    <a:lnTo>
                      <a:pt x="832" y="3175"/>
                    </a:lnTo>
                    <a:lnTo>
                      <a:pt x="839" y="3161"/>
                    </a:lnTo>
                    <a:lnTo>
                      <a:pt x="843" y="3147"/>
                    </a:lnTo>
                    <a:lnTo>
                      <a:pt x="847" y="3133"/>
                    </a:lnTo>
                    <a:lnTo>
                      <a:pt x="849" y="3118"/>
                    </a:lnTo>
                    <a:lnTo>
                      <a:pt x="850" y="3102"/>
                    </a:lnTo>
                    <a:lnTo>
                      <a:pt x="850" y="1923"/>
                    </a:lnTo>
                    <a:lnTo>
                      <a:pt x="903" y="1923"/>
                    </a:lnTo>
                    <a:lnTo>
                      <a:pt x="955" y="1923"/>
                    </a:lnTo>
                    <a:lnTo>
                      <a:pt x="955" y="3102"/>
                    </a:lnTo>
                    <a:lnTo>
                      <a:pt x="955" y="3102"/>
                    </a:lnTo>
                    <a:lnTo>
                      <a:pt x="956" y="3118"/>
                    </a:lnTo>
                    <a:lnTo>
                      <a:pt x="958" y="3133"/>
                    </a:lnTo>
                    <a:lnTo>
                      <a:pt x="962" y="3147"/>
                    </a:lnTo>
                    <a:lnTo>
                      <a:pt x="967" y="3161"/>
                    </a:lnTo>
                    <a:lnTo>
                      <a:pt x="973" y="3175"/>
                    </a:lnTo>
                    <a:lnTo>
                      <a:pt x="980" y="3187"/>
                    </a:lnTo>
                    <a:lnTo>
                      <a:pt x="990" y="3198"/>
                    </a:lnTo>
                    <a:lnTo>
                      <a:pt x="1000" y="3209"/>
                    </a:lnTo>
                    <a:lnTo>
                      <a:pt x="1010" y="3219"/>
                    </a:lnTo>
                    <a:lnTo>
                      <a:pt x="1022" y="3227"/>
                    </a:lnTo>
                    <a:lnTo>
                      <a:pt x="1034" y="3236"/>
                    </a:lnTo>
                    <a:lnTo>
                      <a:pt x="1048" y="3242"/>
                    </a:lnTo>
                    <a:lnTo>
                      <a:pt x="1062" y="3246"/>
                    </a:lnTo>
                    <a:lnTo>
                      <a:pt x="1075" y="3251"/>
                    </a:lnTo>
                    <a:lnTo>
                      <a:pt x="1090" y="3253"/>
                    </a:lnTo>
                    <a:lnTo>
                      <a:pt x="1106" y="3254"/>
                    </a:lnTo>
                    <a:lnTo>
                      <a:pt x="1106" y="3254"/>
                    </a:lnTo>
                    <a:lnTo>
                      <a:pt x="1121" y="3253"/>
                    </a:lnTo>
                    <a:lnTo>
                      <a:pt x="1136" y="3251"/>
                    </a:lnTo>
                    <a:lnTo>
                      <a:pt x="1151" y="3246"/>
                    </a:lnTo>
                    <a:lnTo>
                      <a:pt x="1165" y="3242"/>
                    </a:lnTo>
                    <a:lnTo>
                      <a:pt x="1178" y="3236"/>
                    </a:lnTo>
                    <a:lnTo>
                      <a:pt x="1191" y="3227"/>
                    </a:lnTo>
                    <a:lnTo>
                      <a:pt x="1202" y="3219"/>
                    </a:lnTo>
                    <a:lnTo>
                      <a:pt x="1213" y="3209"/>
                    </a:lnTo>
                    <a:lnTo>
                      <a:pt x="1223" y="3198"/>
                    </a:lnTo>
                    <a:lnTo>
                      <a:pt x="1231" y="3187"/>
                    </a:lnTo>
                    <a:lnTo>
                      <a:pt x="1239" y="3175"/>
                    </a:lnTo>
                    <a:lnTo>
                      <a:pt x="1245" y="3161"/>
                    </a:lnTo>
                    <a:lnTo>
                      <a:pt x="1250" y="3147"/>
                    </a:lnTo>
                    <a:lnTo>
                      <a:pt x="1255" y="3133"/>
                    </a:lnTo>
                    <a:lnTo>
                      <a:pt x="1257" y="3118"/>
                    </a:lnTo>
                    <a:lnTo>
                      <a:pt x="1257" y="3102"/>
                    </a:lnTo>
                    <a:lnTo>
                      <a:pt x="1257" y="1923"/>
                    </a:lnTo>
                    <a:lnTo>
                      <a:pt x="1641" y="1923"/>
                    </a:lnTo>
                    <a:lnTo>
                      <a:pt x="1243" y="428"/>
                    </a:lnTo>
                    <a:lnTo>
                      <a:pt x="1278" y="428"/>
                    </a:lnTo>
                    <a:lnTo>
                      <a:pt x="1278" y="428"/>
                    </a:lnTo>
                    <a:lnTo>
                      <a:pt x="1290" y="427"/>
                    </a:lnTo>
                    <a:lnTo>
                      <a:pt x="1553" y="1288"/>
                    </a:lnTo>
                    <a:lnTo>
                      <a:pt x="1553" y="1288"/>
                    </a:lnTo>
                    <a:lnTo>
                      <a:pt x="1558" y="1300"/>
                    </a:lnTo>
                    <a:lnTo>
                      <a:pt x="1564" y="1311"/>
                    </a:lnTo>
                    <a:lnTo>
                      <a:pt x="1570" y="1323"/>
                    </a:lnTo>
                    <a:lnTo>
                      <a:pt x="1578" y="1333"/>
                    </a:lnTo>
                    <a:lnTo>
                      <a:pt x="1586" y="1342"/>
                    </a:lnTo>
                    <a:lnTo>
                      <a:pt x="1595" y="1350"/>
                    </a:lnTo>
                    <a:lnTo>
                      <a:pt x="1606" y="1357"/>
                    </a:lnTo>
                    <a:lnTo>
                      <a:pt x="1616" y="1364"/>
                    </a:lnTo>
                    <a:lnTo>
                      <a:pt x="1627" y="1369"/>
                    </a:lnTo>
                    <a:lnTo>
                      <a:pt x="1639" y="1373"/>
                    </a:lnTo>
                    <a:lnTo>
                      <a:pt x="1650" y="1376"/>
                    </a:lnTo>
                    <a:lnTo>
                      <a:pt x="1663" y="1378"/>
                    </a:lnTo>
                    <a:lnTo>
                      <a:pt x="1676" y="1378"/>
                    </a:lnTo>
                    <a:lnTo>
                      <a:pt x="1689" y="1378"/>
                    </a:lnTo>
                    <a:lnTo>
                      <a:pt x="1702" y="1376"/>
                    </a:lnTo>
                    <a:lnTo>
                      <a:pt x="1714" y="1373"/>
                    </a:lnTo>
                    <a:lnTo>
                      <a:pt x="1714" y="1373"/>
                    </a:lnTo>
                    <a:lnTo>
                      <a:pt x="1726" y="1369"/>
                    </a:lnTo>
                    <a:lnTo>
                      <a:pt x="1738" y="1362"/>
                    </a:lnTo>
                    <a:lnTo>
                      <a:pt x="1749" y="1356"/>
                    </a:lnTo>
                    <a:lnTo>
                      <a:pt x="1759" y="1349"/>
                    </a:lnTo>
                    <a:lnTo>
                      <a:pt x="1768" y="1340"/>
                    </a:lnTo>
                    <a:lnTo>
                      <a:pt x="1776" y="1330"/>
                    </a:lnTo>
                    <a:lnTo>
                      <a:pt x="1784" y="1321"/>
                    </a:lnTo>
                    <a:lnTo>
                      <a:pt x="1790" y="1310"/>
                    </a:lnTo>
                    <a:lnTo>
                      <a:pt x="1795" y="1300"/>
                    </a:lnTo>
                    <a:lnTo>
                      <a:pt x="1800" y="1288"/>
                    </a:lnTo>
                    <a:lnTo>
                      <a:pt x="1803" y="1276"/>
                    </a:lnTo>
                    <a:lnTo>
                      <a:pt x="1804" y="1263"/>
                    </a:lnTo>
                    <a:lnTo>
                      <a:pt x="1805" y="1250"/>
                    </a:lnTo>
                    <a:lnTo>
                      <a:pt x="1804" y="1238"/>
                    </a:lnTo>
                    <a:lnTo>
                      <a:pt x="1803" y="1225"/>
                    </a:lnTo>
                    <a:lnTo>
                      <a:pt x="1800" y="1212"/>
                    </a:lnTo>
                    <a:lnTo>
                      <a:pt x="1800" y="1212"/>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grpSp>
        <p:grpSp>
          <p:nvGrpSpPr>
            <p:cNvPr id="37" name="Group 126"/>
            <p:cNvGrpSpPr/>
            <p:nvPr/>
          </p:nvGrpSpPr>
          <p:grpSpPr>
            <a:xfrm>
              <a:off x="7670800" y="2917827"/>
              <a:ext cx="498662" cy="1098550"/>
              <a:chOff x="1182688" y="1800226"/>
              <a:chExt cx="954088" cy="2101850"/>
            </a:xfrm>
            <a:grpFill/>
            <a:effectLst/>
          </p:grpSpPr>
          <p:sp>
            <p:nvSpPr>
              <p:cNvPr id="41" name="Freeform 130"/>
              <p:cNvSpPr>
                <a:spLocks/>
              </p:cNvSpPr>
              <p:nvPr/>
            </p:nvSpPr>
            <p:spPr bwMode="auto">
              <a:xfrm>
                <a:off x="1503363" y="1800226"/>
                <a:ext cx="325438" cy="325438"/>
              </a:xfrm>
              <a:custGeom>
                <a:avLst/>
                <a:gdLst>
                  <a:gd name="T0" fmla="*/ 324 w 617"/>
                  <a:gd name="T1" fmla="*/ 617 h 617"/>
                  <a:gd name="T2" fmla="*/ 370 w 617"/>
                  <a:gd name="T3" fmla="*/ 611 h 617"/>
                  <a:gd name="T4" fmla="*/ 415 w 617"/>
                  <a:gd name="T5" fmla="*/ 599 h 617"/>
                  <a:gd name="T6" fmla="*/ 456 w 617"/>
                  <a:gd name="T7" fmla="*/ 580 h 617"/>
                  <a:gd name="T8" fmla="*/ 493 w 617"/>
                  <a:gd name="T9" fmla="*/ 556 h 617"/>
                  <a:gd name="T10" fmla="*/ 527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7 w 617"/>
                  <a:gd name="T33" fmla="*/ 91 h 617"/>
                  <a:gd name="T34" fmla="*/ 493 w 617"/>
                  <a:gd name="T35" fmla="*/ 61 h 617"/>
                  <a:gd name="T36" fmla="*/ 456 w 617"/>
                  <a:gd name="T37" fmla="*/ 37 h 617"/>
                  <a:gd name="T38" fmla="*/ 415 w 617"/>
                  <a:gd name="T39" fmla="*/ 18 h 617"/>
                  <a:gd name="T40" fmla="*/ 370 w 617"/>
                  <a:gd name="T41" fmla="*/ 7 h 617"/>
                  <a:gd name="T42" fmla="*/ 324 w 617"/>
                  <a:gd name="T43" fmla="*/ 0 h 617"/>
                  <a:gd name="T44" fmla="*/ 292 w 617"/>
                  <a:gd name="T45" fmla="*/ 0 h 617"/>
                  <a:gd name="T46" fmla="*/ 246 w 617"/>
                  <a:gd name="T47" fmla="*/ 7 h 617"/>
                  <a:gd name="T48" fmla="*/ 203 w 617"/>
                  <a:gd name="T49" fmla="*/ 18 h 617"/>
                  <a:gd name="T50" fmla="*/ 161 w 617"/>
                  <a:gd name="T51" fmla="*/ 37 h 617"/>
                  <a:gd name="T52" fmla="*/ 124 w 617"/>
                  <a:gd name="T53" fmla="*/ 61 h 617"/>
                  <a:gd name="T54" fmla="*/ 91 w 617"/>
                  <a:gd name="T55" fmla="*/ 91 h 617"/>
                  <a:gd name="T56" fmla="*/ 61 w 617"/>
                  <a:gd name="T57" fmla="*/ 124 h 617"/>
                  <a:gd name="T58" fmla="*/ 37 w 617"/>
                  <a:gd name="T59" fmla="*/ 161 h 617"/>
                  <a:gd name="T60" fmla="*/ 18 w 617"/>
                  <a:gd name="T61" fmla="*/ 203 h 617"/>
                  <a:gd name="T62" fmla="*/ 6 w 617"/>
                  <a:gd name="T63" fmla="*/ 247 h 617"/>
                  <a:gd name="T64" fmla="*/ 0 w 617"/>
                  <a:gd name="T65" fmla="*/ 292 h 617"/>
                  <a:gd name="T66" fmla="*/ 0 w 617"/>
                  <a:gd name="T67" fmla="*/ 324 h 617"/>
                  <a:gd name="T68" fmla="*/ 6 w 617"/>
                  <a:gd name="T69" fmla="*/ 370 h 617"/>
                  <a:gd name="T70" fmla="*/ 18 w 617"/>
                  <a:gd name="T71" fmla="*/ 415 h 617"/>
                  <a:gd name="T72" fmla="*/ 37 w 617"/>
                  <a:gd name="T73" fmla="*/ 456 h 617"/>
                  <a:gd name="T74" fmla="*/ 61 w 617"/>
                  <a:gd name="T75" fmla="*/ 493 h 617"/>
                  <a:gd name="T76" fmla="*/ 91 w 617"/>
                  <a:gd name="T77" fmla="*/ 527 h 617"/>
                  <a:gd name="T78" fmla="*/ 124 w 617"/>
                  <a:gd name="T79" fmla="*/ 556 h 617"/>
                  <a:gd name="T80" fmla="*/ 161 w 617"/>
                  <a:gd name="T81" fmla="*/ 580 h 617"/>
                  <a:gd name="T82" fmla="*/ 203 w 617"/>
                  <a:gd name="T83" fmla="*/ 599 h 617"/>
                  <a:gd name="T84" fmla="*/ 246 w 617"/>
                  <a:gd name="T85" fmla="*/ 611 h 617"/>
                  <a:gd name="T86" fmla="*/ 292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8" y="617"/>
                    </a:moveTo>
                    <a:lnTo>
                      <a:pt x="308" y="617"/>
                    </a:lnTo>
                    <a:lnTo>
                      <a:pt x="324" y="617"/>
                    </a:lnTo>
                    <a:lnTo>
                      <a:pt x="340" y="616"/>
                    </a:lnTo>
                    <a:lnTo>
                      <a:pt x="355" y="614"/>
                    </a:lnTo>
                    <a:lnTo>
                      <a:pt x="370" y="611"/>
                    </a:lnTo>
                    <a:lnTo>
                      <a:pt x="385" y="607"/>
                    </a:lnTo>
                    <a:lnTo>
                      <a:pt x="400" y="603"/>
                    </a:lnTo>
                    <a:lnTo>
                      <a:pt x="415" y="599"/>
                    </a:lnTo>
                    <a:lnTo>
                      <a:pt x="429" y="593"/>
                    </a:lnTo>
                    <a:lnTo>
                      <a:pt x="443" y="587"/>
                    </a:lnTo>
                    <a:lnTo>
                      <a:pt x="456" y="580"/>
                    </a:lnTo>
                    <a:lnTo>
                      <a:pt x="468" y="573"/>
                    </a:lnTo>
                    <a:lnTo>
                      <a:pt x="481" y="564"/>
                    </a:lnTo>
                    <a:lnTo>
                      <a:pt x="493" y="556"/>
                    </a:lnTo>
                    <a:lnTo>
                      <a:pt x="505" y="546"/>
                    </a:lnTo>
                    <a:lnTo>
                      <a:pt x="516" y="537"/>
                    </a:lnTo>
                    <a:lnTo>
                      <a:pt x="527" y="527"/>
                    </a:lnTo>
                    <a:lnTo>
                      <a:pt x="537" y="516"/>
                    </a:lnTo>
                    <a:lnTo>
                      <a:pt x="546" y="505"/>
                    </a:lnTo>
                    <a:lnTo>
                      <a:pt x="556" y="493"/>
                    </a:lnTo>
                    <a:lnTo>
                      <a:pt x="564" y="481"/>
                    </a:lnTo>
                    <a:lnTo>
                      <a:pt x="573" y="468"/>
                    </a:lnTo>
                    <a:lnTo>
                      <a:pt x="580" y="456"/>
                    </a:lnTo>
                    <a:lnTo>
                      <a:pt x="587" y="443"/>
                    </a:lnTo>
                    <a:lnTo>
                      <a:pt x="593" y="429"/>
                    </a:lnTo>
                    <a:lnTo>
                      <a:pt x="598" y="415"/>
                    </a:lnTo>
                    <a:lnTo>
                      <a:pt x="603" y="400"/>
                    </a:lnTo>
                    <a:lnTo>
                      <a:pt x="607" y="385"/>
                    </a:lnTo>
                    <a:lnTo>
                      <a:pt x="611" y="370"/>
                    </a:lnTo>
                    <a:lnTo>
                      <a:pt x="613" y="355"/>
                    </a:lnTo>
                    <a:lnTo>
                      <a:pt x="616" y="340"/>
                    </a:lnTo>
                    <a:lnTo>
                      <a:pt x="617" y="324"/>
                    </a:lnTo>
                    <a:lnTo>
                      <a:pt x="617" y="308"/>
                    </a:lnTo>
                    <a:lnTo>
                      <a:pt x="617" y="308"/>
                    </a:lnTo>
                    <a:lnTo>
                      <a:pt x="617" y="292"/>
                    </a:lnTo>
                    <a:lnTo>
                      <a:pt x="616" y="277"/>
                    </a:lnTo>
                    <a:lnTo>
                      <a:pt x="613" y="261"/>
                    </a:lnTo>
                    <a:lnTo>
                      <a:pt x="611" y="247"/>
                    </a:lnTo>
                    <a:lnTo>
                      <a:pt x="607" y="232"/>
                    </a:lnTo>
                    <a:lnTo>
                      <a:pt x="603" y="217"/>
                    </a:lnTo>
                    <a:lnTo>
                      <a:pt x="598" y="203"/>
                    </a:lnTo>
                    <a:lnTo>
                      <a:pt x="593" y="189"/>
                    </a:lnTo>
                    <a:lnTo>
                      <a:pt x="587" y="175"/>
                    </a:lnTo>
                    <a:lnTo>
                      <a:pt x="580" y="161"/>
                    </a:lnTo>
                    <a:lnTo>
                      <a:pt x="573" y="148"/>
                    </a:lnTo>
                    <a:lnTo>
                      <a:pt x="564" y="136"/>
                    </a:lnTo>
                    <a:lnTo>
                      <a:pt x="556" y="124"/>
                    </a:lnTo>
                    <a:lnTo>
                      <a:pt x="546" y="112"/>
                    </a:lnTo>
                    <a:lnTo>
                      <a:pt x="537" y="101"/>
                    </a:lnTo>
                    <a:lnTo>
                      <a:pt x="527" y="91"/>
                    </a:lnTo>
                    <a:lnTo>
                      <a:pt x="516" y="80"/>
                    </a:lnTo>
                    <a:lnTo>
                      <a:pt x="505" y="71"/>
                    </a:lnTo>
                    <a:lnTo>
                      <a:pt x="493" y="61"/>
                    </a:lnTo>
                    <a:lnTo>
                      <a:pt x="481" y="52"/>
                    </a:lnTo>
                    <a:lnTo>
                      <a:pt x="468" y="45"/>
                    </a:lnTo>
                    <a:lnTo>
                      <a:pt x="456" y="37"/>
                    </a:lnTo>
                    <a:lnTo>
                      <a:pt x="443" y="30"/>
                    </a:lnTo>
                    <a:lnTo>
                      <a:pt x="429" y="25"/>
                    </a:lnTo>
                    <a:lnTo>
                      <a:pt x="415" y="18"/>
                    </a:lnTo>
                    <a:lnTo>
                      <a:pt x="400" y="14"/>
                    </a:lnTo>
                    <a:lnTo>
                      <a:pt x="385" y="10"/>
                    </a:lnTo>
                    <a:lnTo>
                      <a:pt x="370" y="7"/>
                    </a:lnTo>
                    <a:lnTo>
                      <a:pt x="355" y="3"/>
                    </a:lnTo>
                    <a:lnTo>
                      <a:pt x="340" y="1"/>
                    </a:lnTo>
                    <a:lnTo>
                      <a:pt x="324" y="0"/>
                    </a:lnTo>
                    <a:lnTo>
                      <a:pt x="308" y="0"/>
                    </a:lnTo>
                    <a:lnTo>
                      <a:pt x="308" y="0"/>
                    </a:lnTo>
                    <a:lnTo>
                      <a:pt x="292" y="0"/>
                    </a:lnTo>
                    <a:lnTo>
                      <a:pt x="277" y="1"/>
                    </a:lnTo>
                    <a:lnTo>
                      <a:pt x="261" y="3"/>
                    </a:lnTo>
                    <a:lnTo>
                      <a:pt x="246" y="7"/>
                    </a:lnTo>
                    <a:lnTo>
                      <a:pt x="232" y="10"/>
                    </a:lnTo>
                    <a:lnTo>
                      <a:pt x="217" y="14"/>
                    </a:lnTo>
                    <a:lnTo>
                      <a:pt x="203" y="18"/>
                    </a:lnTo>
                    <a:lnTo>
                      <a:pt x="188" y="25"/>
                    </a:lnTo>
                    <a:lnTo>
                      <a:pt x="175" y="30"/>
                    </a:lnTo>
                    <a:lnTo>
                      <a:pt x="161" y="37"/>
                    </a:lnTo>
                    <a:lnTo>
                      <a:pt x="148" y="45"/>
                    </a:lnTo>
                    <a:lnTo>
                      <a:pt x="136" y="52"/>
                    </a:lnTo>
                    <a:lnTo>
                      <a:pt x="124" y="61"/>
                    </a:lnTo>
                    <a:lnTo>
                      <a:pt x="112" y="71"/>
                    </a:lnTo>
                    <a:lnTo>
                      <a:pt x="101" y="80"/>
                    </a:lnTo>
                    <a:lnTo>
                      <a:pt x="91" y="91"/>
                    </a:lnTo>
                    <a:lnTo>
                      <a:pt x="80" y="101"/>
                    </a:lnTo>
                    <a:lnTo>
                      <a:pt x="70" y="112"/>
                    </a:lnTo>
                    <a:lnTo>
                      <a:pt x="61" y="124"/>
                    </a:lnTo>
                    <a:lnTo>
                      <a:pt x="52" y="136"/>
                    </a:lnTo>
                    <a:lnTo>
                      <a:pt x="45" y="148"/>
                    </a:lnTo>
                    <a:lnTo>
                      <a:pt x="37" y="161"/>
                    </a:lnTo>
                    <a:lnTo>
                      <a:pt x="30" y="175"/>
                    </a:lnTo>
                    <a:lnTo>
                      <a:pt x="25" y="189"/>
                    </a:lnTo>
                    <a:lnTo>
                      <a:pt x="18" y="203"/>
                    </a:lnTo>
                    <a:lnTo>
                      <a:pt x="14" y="217"/>
                    </a:lnTo>
                    <a:lnTo>
                      <a:pt x="10" y="232"/>
                    </a:lnTo>
                    <a:lnTo>
                      <a:pt x="6" y="247"/>
                    </a:lnTo>
                    <a:lnTo>
                      <a:pt x="3" y="261"/>
                    </a:lnTo>
                    <a:lnTo>
                      <a:pt x="1" y="277"/>
                    </a:lnTo>
                    <a:lnTo>
                      <a:pt x="0" y="292"/>
                    </a:lnTo>
                    <a:lnTo>
                      <a:pt x="0" y="308"/>
                    </a:lnTo>
                    <a:lnTo>
                      <a:pt x="0" y="308"/>
                    </a:lnTo>
                    <a:lnTo>
                      <a:pt x="0" y="324"/>
                    </a:lnTo>
                    <a:lnTo>
                      <a:pt x="1" y="340"/>
                    </a:lnTo>
                    <a:lnTo>
                      <a:pt x="3" y="355"/>
                    </a:lnTo>
                    <a:lnTo>
                      <a:pt x="6" y="370"/>
                    </a:lnTo>
                    <a:lnTo>
                      <a:pt x="10" y="385"/>
                    </a:lnTo>
                    <a:lnTo>
                      <a:pt x="14" y="400"/>
                    </a:lnTo>
                    <a:lnTo>
                      <a:pt x="18" y="415"/>
                    </a:lnTo>
                    <a:lnTo>
                      <a:pt x="25" y="429"/>
                    </a:lnTo>
                    <a:lnTo>
                      <a:pt x="30" y="443"/>
                    </a:lnTo>
                    <a:lnTo>
                      <a:pt x="37" y="456"/>
                    </a:lnTo>
                    <a:lnTo>
                      <a:pt x="45" y="468"/>
                    </a:lnTo>
                    <a:lnTo>
                      <a:pt x="52" y="481"/>
                    </a:lnTo>
                    <a:lnTo>
                      <a:pt x="61" y="493"/>
                    </a:lnTo>
                    <a:lnTo>
                      <a:pt x="70" y="505"/>
                    </a:lnTo>
                    <a:lnTo>
                      <a:pt x="80" y="516"/>
                    </a:lnTo>
                    <a:lnTo>
                      <a:pt x="91" y="527"/>
                    </a:lnTo>
                    <a:lnTo>
                      <a:pt x="101" y="537"/>
                    </a:lnTo>
                    <a:lnTo>
                      <a:pt x="112" y="546"/>
                    </a:lnTo>
                    <a:lnTo>
                      <a:pt x="124" y="556"/>
                    </a:lnTo>
                    <a:lnTo>
                      <a:pt x="136" y="564"/>
                    </a:lnTo>
                    <a:lnTo>
                      <a:pt x="148" y="573"/>
                    </a:lnTo>
                    <a:lnTo>
                      <a:pt x="161" y="580"/>
                    </a:lnTo>
                    <a:lnTo>
                      <a:pt x="175" y="587"/>
                    </a:lnTo>
                    <a:lnTo>
                      <a:pt x="188" y="593"/>
                    </a:lnTo>
                    <a:lnTo>
                      <a:pt x="203" y="599"/>
                    </a:lnTo>
                    <a:lnTo>
                      <a:pt x="217" y="603"/>
                    </a:lnTo>
                    <a:lnTo>
                      <a:pt x="232" y="607"/>
                    </a:lnTo>
                    <a:lnTo>
                      <a:pt x="246" y="611"/>
                    </a:lnTo>
                    <a:lnTo>
                      <a:pt x="261" y="614"/>
                    </a:lnTo>
                    <a:lnTo>
                      <a:pt x="277" y="616"/>
                    </a:lnTo>
                    <a:lnTo>
                      <a:pt x="292" y="617"/>
                    </a:lnTo>
                    <a:lnTo>
                      <a:pt x="308" y="617"/>
                    </a:lnTo>
                    <a:lnTo>
                      <a:pt x="308" y="617"/>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sp>
            <p:nvSpPr>
              <p:cNvPr id="42" name="Freeform 131"/>
              <p:cNvSpPr>
                <a:spLocks/>
              </p:cNvSpPr>
              <p:nvPr/>
            </p:nvSpPr>
            <p:spPr bwMode="auto">
              <a:xfrm>
                <a:off x="1182688" y="2181226"/>
                <a:ext cx="954088" cy="1720850"/>
              </a:xfrm>
              <a:custGeom>
                <a:avLst/>
                <a:gdLst>
                  <a:gd name="T0" fmla="*/ 1484 w 1805"/>
                  <a:gd name="T1" fmla="*/ 188 h 3254"/>
                  <a:gd name="T2" fmla="*/ 1447 w 1805"/>
                  <a:gd name="T3" fmla="*/ 105 h 3254"/>
                  <a:gd name="T4" fmla="*/ 1396 w 1805"/>
                  <a:gd name="T5" fmla="*/ 46 h 3254"/>
                  <a:gd name="T6" fmla="*/ 1356 w 1805"/>
                  <a:gd name="T7" fmla="*/ 19 h 3254"/>
                  <a:gd name="T8" fmla="*/ 1306 w 1805"/>
                  <a:gd name="T9" fmla="*/ 3 h 3254"/>
                  <a:gd name="T10" fmla="*/ 874 w 1805"/>
                  <a:gd name="T11" fmla="*/ 0 h 3254"/>
                  <a:gd name="T12" fmla="*/ 513 w 1805"/>
                  <a:gd name="T13" fmla="*/ 1 h 3254"/>
                  <a:gd name="T14" fmla="*/ 461 w 1805"/>
                  <a:gd name="T15" fmla="*/ 14 h 3254"/>
                  <a:gd name="T16" fmla="*/ 418 w 1805"/>
                  <a:gd name="T17" fmla="*/ 39 h 3254"/>
                  <a:gd name="T18" fmla="*/ 370 w 1805"/>
                  <a:gd name="T19" fmla="*/ 88 h 3254"/>
                  <a:gd name="T20" fmla="*/ 332 w 1805"/>
                  <a:gd name="T21" fmla="*/ 158 h 3254"/>
                  <a:gd name="T22" fmla="*/ 5 w 1805"/>
                  <a:gd name="T23" fmla="*/ 1212 h 3254"/>
                  <a:gd name="T24" fmla="*/ 1 w 1805"/>
                  <a:gd name="T25" fmla="*/ 1263 h 3254"/>
                  <a:gd name="T26" fmla="*/ 15 w 1805"/>
                  <a:gd name="T27" fmla="*/ 1310 h 3254"/>
                  <a:gd name="T28" fmla="*/ 46 w 1805"/>
                  <a:gd name="T29" fmla="*/ 1349 h 3254"/>
                  <a:gd name="T30" fmla="*/ 91 w 1805"/>
                  <a:gd name="T31" fmla="*/ 1373 h 3254"/>
                  <a:gd name="T32" fmla="*/ 129 w 1805"/>
                  <a:gd name="T33" fmla="*/ 1378 h 3254"/>
                  <a:gd name="T34" fmla="*/ 178 w 1805"/>
                  <a:gd name="T35" fmla="*/ 1369 h 3254"/>
                  <a:gd name="T36" fmla="*/ 219 w 1805"/>
                  <a:gd name="T37" fmla="*/ 1342 h 3254"/>
                  <a:gd name="T38" fmla="*/ 248 w 1805"/>
                  <a:gd name="T39" fmla="*/ 1300 h 3254"/>
                  <a:gd name="T40" fmla="*/ 527 w 1805"/>
                  <a:gd name="T41" fmla="*/ 428 h 3254"/>
                  <a:gd name="T42" fmla="*/ 548 w 1805"/>
                  <a:gd name="T43" fmla="*/ 3102 h 3254"/>
                  <a:gd name="T44" fmla="*/ 555 w 1805"/>
                  <a:gd name="T45" fmla="*/ 3147 h 3254"/>
                  <a:gd name="T46" fmla="*/ 583 w 1805"/>
                  <a:gd name="T47" fmla="*/ 3198 h 3254"/>
                  <a:gd name="T48" fmla="*/ 627 w 1805"/>
                  <a:gd name="T49" fmla="*/ 3236 h 3254"/>
                  <a:gd name="T50" fmla="*/ 684 w 1805"/>
                  <a:gd name="T51" fmla="*/ 3253 h 3254"/>
                  <a:gd name="T52" fmla="*/ 730 w 1805"/>
                  <a:gd name="T53" fmla="*/ 3251 h 3254"/>
                  <a:gd name="T54" fmla="*/ 783 w 1805"/>
                  <a:gd name="T55" fmla="*/ 3227 h 3254"/>
                  <a:gd name="T56" fmla="*/ 825 w 1805"/>
                  <a:gd name="T57" fmla="*/ 3187 h 3254"/>
                  <a:gd name="T58" fmla="*/ 847 w 1805"/>
                  <a:gd name="T59" fmla="*/ 3133 h 3254"/>
                  <a:gd name="T60" fmla="*/ 903 w 1805"/>
                  <a:gd name="T61" fmla="*/ 1923 h 3254"/>
                  <a:gd name="T62" fmla="*/ 956 w 1805"/>
                  <a:gd name="T63" fmla="*/ 3118 h 3254"/>
                  <a:gd name="T64" fmla="*/ 973 w 1805"/>
                  <a:gd name="T65" fmla="*/ 3175 h 3254"/>
                  <a:gd name="T66" fmla="*/ 1010 w 1805"/>
                  <a:gd name="T67" fmla="*/ 3219 h 3254"/>
                  <a:gd name="T68" fmla="*/ 1062 w 1805"/>
                  <a:gd name="T69" fmla="*/ 3246 h 3254"/>
                  <a:gd name="T70" fmla="*/ 1106 w 1805"/>
                  <a:gd name="T71" fmla="*/ 3254 h 3254"/>
                  <a:gd name="T72" fmla="*/ 1165 w 1805"/>
                  <a:gd name="T73" fmla="*/ 3242 h 3254"/>
                  <a:gd name="T74" fmla="*/ 1213 w 1805"/>
                  <a:gd name="T75" fmla="*/ 3209 h 3254"/>
                  <a:gd name="T76" fmla="*/ 1245 w 1805"/>
                  <a:gd name="T77" fmla="*/ 3161 h 3254"/>
                  <a:gd name="T78" fmla="*/ 1257 w 1805"/>
                  <a:gd name="T79" fmla="*/ 3102 h 3254"/>
                  <a:gd name="T80" fmla="*/ 1278 w 1805"/>
                  <a:gd name="T81" fmla="*/ 428 h 3254"/>
                  <a:gd name="T82" fmla="*/ 1553 w 1805"/>
                  <a:gd name="T83" fmla="*/ 1288 h 3254"/>
                  <a:gd name="T84" fmla="*/ 1578 w 1805"/>
                  <a:gd name="T85" fmla="*/ 1333 h 3254"/>
                  <a:gd name="T86" fmla="*/ 1616 w 1805"/>
                  <a:gd name="T87" fmla="*/ 1364 h 3254"/>
                  <a:gd name="T88" fmla="*/ 1663 w 1805"/>
                  <a:gd name="T89" fmla="*/ 1378 h 3254"/>
                  <a:gd name="T90" fmla="*/ 1714 w 1805"/>
                  <a:gd name="T91" fmla="*/ 1373 h 3254"/>
                  <a:gd name="T92" fmla="*/ 1749 w 1805"/>
                  <a:gd name="T93" fmla="*/ 1356 h 3254"/>
                  <a:gd name="T94" fmla="*/ 1784 w 1805"/>
                  <a:gd name="T95" fmla="*/ 1321 h 3254"/>
                  <a:gd name="T96" fmla="*/ 1803 w 1805"/>
                  <a:gd name="T97" fmla="*/ 1276 h 3254"/>
                  <a:gd name="T98" fmla="*/ 1803 w 1805"/>
                  <a:gd name="T99" fmla="*/ 1225 h 3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5" h="3254">
                    <a:moveTo>
                      <a:pt x="1800" y="1212"/>
                    </a:moveTo>
                    <a:lnTo>
                      <a:pt x="1493" y="209"/>
                    </a:lnTo>
                    <a:lnTo>
                      <a:pt x="1493" y="209"/>
                    </a:lnTo>
                    <a:lnTo>
                      <a:pt x="1484" y="188"/>
                    </a:lnTo>
                    <a:lnTo>
                      <a:pt x="1473" y="158"/>
                    </a:lnTo>
                    <a:lnTo>
                      <a:pt x="1466" y="141"/>
                    </a:lnTo>
                    <a:lnTo>
                      <a:pt x="1457" y="123"/>
                    </a:lnTo>
                    <a:lnTo>
                      <a:pt x="1447" y="105"/>
                    </a:lnTo>
                    <a:lnTo>
                      <a:pt x="1435" y="88"/>
                    </a:lnTo>
                    <a:lnTo>
                      <a:pt x="1421" y="70"/>
                    </a:lnTo>
                    <a:lnTo>
                      <a:pt x="1405" y="54"/>
                    </a:lnTo>
                    <a:lnTo>
                      <a:pt x="1396" y="46"/>
                    </a:lnTo>
                    <a:lnTo>
                      <a:pt x="1387" y="39"/>
                    </a:lnTo>
                    <a:lnTo>
                      <a:pt x="1377" y="31"/>
                    </a:lnTo>
                    <a:lnTo>
                      <a:pt x="1367" y="25"/>
                    </a:lnTo>
                    <a:lnTo>
                      <a:pt x="1356" y="19"/>
                    </a:lnTo>
                    <a:lnTo>
                      <a:pt x="1344" y="14"/>
                    </a:lnTo>
                    <a:lnTo>
                      <a:pt x="1332" y="10"/>
                    </a:lnTo>
                    <a:lnTo>
                      <a:pt x="1320" y="7"/>
                    </a:lnTo>
                    <a:lnTo>
                      <a:pt x="1306" y="3"/>
                    </a:lnTo>
                    <a:lnTo>
                      <a:pt x="1292" y="1"/>
                    </a:lnTo>
                    <a:lnTo>
                      <a:pt x="1277" y="0"/>
                    </a:lnTo>
                    <a:lnTo>
                      <a:pt x="1261" y="0"/>
                    </a:lnTo>
                    <a:lnTo>
                      <a:pt x="874" y="0"/>
                    </a:lnTo>
                    <a:lnTo>
                      <a:pt x="544" y="0"/>
                    </a:lnTo>
                    <a:lnTo>
                      <a:pt x="544" y="0"/>
                    </a:lnTo>
                    <a:lnTo>
                      <a:pt x="528" y="0"/>
                    </a:lnTo>
                    <a:lnTo>
                      <a:pt x="513" y="1"/>
                    </a:lnTo>
                    <a:lnTo>
                      <a:pt x="499" y="3"/>
                    </a:lnTo>
                    <a:lnTo>
                      <a:pt x="486" y="7"/>
                    </a:lnTo>
                    <a:lnTo>
                      <a:pt x="473" y="10"/>
                    </a:lnTo>
                    <a:lnTo>
                      <a:pt x="461" y="14"/>
                    </a:lnTo>
                    <a:lnTo>
                      <a:pt x="449" y="19"/>
                    </a:lnTo>
                    <a:lnTo>
                      <a:pt x="439" y="25"/>
                    </a:lnTo>
                    <a:lnTo>
                      <a:pt x="428" y="31"/>
                    </a:lnTo>
                    <a:lnTo>
                      <a:pt x="418" y="39"/>
                    </a:lnTo>
                    <a:lnTo>
                      <a:pt x="409" y="46"/>
                    </a:lnTo>
                    <a:lnTo>
                      <a:pt x="400" y="54"/>
                    </a:lnTo>
                    <a:lnTo>
                      <a:pt x="384" y="70"/>
                    </a:lnTo>
                    <a:lnTo>
                      <a:pt x="370" y="88"/>
                    </a:lnTo>
                    <a:lnTo>
                      <a:pt x="359" y="105"/>
                    </a:lnTo>
                    <a:lnTo>
                      <a:pt x="348" y="123"/>
                    </a:lnTo>
                    <a:lnTo>
                      <a:pt x="339" y="141"/>
                    </a:lnTo>
                    <a:lnTo>
                      <a:pt x="332" y="158"/>
                    </a:lnTo>
                    <a:lnTo>
                      <a:pt x="320" y="188"/>
                    </a:lnTo>
                    <a:lnTo>
                      <a:pt x="313" y="209"/>
                    </a:lnTo>
                    <a:lnTo>
                      <a:pt x="5" y="1212"/>
                    </a:lnTo>
                    <a:lnTo>
                      <a:pt x="5" y="1212"/>
                    </a:lnTo>
                    <a:lnTo>
                      <a:pt x="2" y="1225"/>
                    </a:lnTo>
                    <a:lnTo>
                      <a:pt x="1" y="1238"/>
                    </a:lnTo>
                    <a:lnTo>
                      <a:pt x="0" y="1250"/>
                    </a:lnTo>
                    <a:lnTo>
                      <a:pt x="1" y="1263"/>
                    </a:lnTo>
                    <a:lnTo>
                      <a:pt x="2" y="1276"/>
                    </a:lnTo>
                    <a:lnTo>
                      <a:pt x="5" y="1288"/>
                    </a:lnTo>
                    <a:lnTo>
                      <a:pt x="10" y="1300"/>
                    </a:lnTo>
                    <a:lnTo>
                      <a:pt x="15" y="1310"/>
                    </a:lnTo>
                    <a:lnTo>
                      <a:pt x="21" y="1321"/>
                    </a:lnTo>
                    <a:lnTo>
                      <a:pt x="29" y="1330"/>
                    </a:lnTo>
                    <a:lnTo>
                      <a:pt x="37" y="1340"/>
                    </a:lnTo>
                    <a:lnTo>
                      <a:pt x="46" y="1349"/>
                    </a:lnTo>
                    <a:lnTo>
                      <a:pt x="57" y="1356"/>
                    </a:lnTo>
                    <a:lnTo>
                      <a:pt x="67" y="1362"/>
                    </a:lnTo>
                    <a:lnTo>
                      <a:pt x="79" y="1369"/>
                    </a:lnTo>
                    <a:lnTo>
                      <a:pt x="91" y="1373"/>
                    </a:lnTo>
                    <a:lnTo>
                      <a:pt x="91" y="1373"/>
                    </a:lnTo>
                    <a:lnTo>
                      <a:pt x="104" y="1376"/>
                    </a:lnTo>
                    <a:lnTo>
                      <a:pt x="116" y="1378"/>
                    </a:lnTo>
                    <a:lnTo>
                      <a:pt x="129" y="1378"/>
                    </a:lnTo>
                    <a:lnTo>
                      <a:pt x="142" y="1378"/>
                    </a:lnTo>
                    <a:lnTo>
                      <a:pt x="155" y="1376"/>
                    </a:lnTo>
                    <a:lnTo>
                      <a:pt x="167" y="1373"/>
                    </a:lnTo>
                    <a:lnTo>
                      <a:pt x="178" y="1369"/>
                    </a:lnTo>
                    <a:lnTo>
                      <a:pt x="189" y="1364"/>
                    </a:lnTo>
                    <a:lnTo>
                      <a:pt x="200" y="1357"/>
                    </a:lnTo>
                    <a:lnTo>
                      <a:pt x="209" y="1350"/>
                    </a:lnTo>
                    <a:lnTo>
                      <a:pt x="219" y="1342"/>
                    </a:lnTo>
                    <a:lnTo>
                      <a:pt x="227" y="1333"/>
                    </a:lnTo>
                    <a:lnTo>
                      <a:pt x="235" y="1323"/>
                    </a:lnTo>
                    <a:lnTo>
                      <a:pt x="241" y="1311"/>
                    </a:lnTo>
                    <a:lnTo>
                      <a:pt x="248" y="1300"/>
                    </a:lnTo>
                    <a:lnTo>
                      <a:pt x="252" y="1288"/>
                    </a:lnTo>
                    <a:lnTo>
                      <a:pt x="515" y="427"/>
                    </a:lnTo>
                    <a:lnTo>
                      <a:pt x="515" y="427"/>
                    </a:lnTo>
                    <a:lnTo>
                      <a:pt x="527" y="428"/>
                    </a:lnTo>
                    <a:lnTo>
                      <a:pt x="562" y="428"/>
                    </a:lnTo>
                    <a:lnTo>
                      <a:pt x="164" y="1923"/>
                    </a:lnTo>
                    <a:lnTo>
                      <a:pt x="548" y="1923"/>
                    </a:lnTo>
                    <a:lnTo>
                      <a:pt x="548" y="3102"/>
                    </a:lnTo>
                    <a:lnTo>
                      <a:pt x="548" y="3102"/>
                    </a:lnTo>
                    <a:lnTo>
                      <a:pt x="548" y="3118"/>
                    </a:lnTo>
                    <a:lnTo>
                      <a:pt x="551" y="3133"/>
                    </a:lnTo>
                    <a:lnTo>
                      <a:pt x="555" y="3147"/>
                    </a:lnTo>
                    <a:lnTo>
                      <a:pt x="560" y="3161"/>
                    </a:lnTo>
                    <a:lnTo>
                      <a:pt x="567" y="3175"/>
                    </a:lnTo>
                    <a:lnTo>
                      <a:pt x="574" y="3187"/>
                    </a:lnTo>
                    <a:lnTo>
                      <a:pt x="583" y="3198"/>
                    </a:lnTo>
                    <a:lnTo>
                      <a:pt x="592" y="3209"/>
                    </a:lnTo>
                    <a:lnTo>
                      <a:pt x="603" y="3219"/>
                    </a:lnTo>
                    <a:lnTo>
                      <a:pt x="615" y="3227"/>
                    </a:lnTo>
                    <a:lnTo>
                      <a:pt x="627" y="3236"/>
                    </a:lnTo>
                    <a:lnTo>
                      <a:pt x="640" y="3242"/>
                    </a:lnTo>
                    <a:lnTo>
                      <a:pt x="654" y="3246"/>
                    </a:lnTo>
                    <a:lnTo>
                      <a:pt x="669" y="3251"/>
                    </a:lnTo>
                    <a:lnTo>
                      <a:pt x="684" y="3253"/>
                    </a:lnTo>
                    <a:lnTo>
                      <a:pt x="699" y="3254"/>
                    </a:lnTo>
                    <a:lnTo>
                      <a:pt x="699" y="3254"/>
                    </a:lnTo>
                    <a:lnTo>
                      <a:pt x="715" y="3253"/>
                    </a:lnTo>
                    <a:lnTo>
                      <a:pt x="730" y="3251"/>
                    </a:lnTo>
                    <a:lnTo>
                      <a:pt x="744" y="3246"/>
                    </a:lnTo>
                    <a:lnTo>
                      <a:pt x="758" y="3242"/>
                    </a:lnTo>
                    <a:lnTo>
                      <a:pt x="771" y="3236"/>
                    </a:lnTo>
                    <a:lnTo>
                      <a:pt x="783" y="3227"/>
                    </a:lnTo>
                    <a:lnTo>
                      <a:pt x="795" y="3219"/>
                    </a:lnTo>
                    <a:lnTo>
                      <a:pt x="806" y="3209"/>
                    </a:lnTo>
                    <a:lnTo>
                      <a:pt x="815" y="3198"/>
                    </a:lnTo>
                    <a:lnTo>
                      <a:pt x="825" y="3187"/>
                    </a:lnTo>
                    <a:lnTo>
                      <a:pt x="832" y="3175"/>
                    </a:lnTo>
                    <a:lnTo>
                      <a:pt x="839" y="3161"/>
                    </a:lnTo>
                    <a:lnTo>
                      <a:pt x="843" y="3147"/>
                    </a:lnTo>
                    <a:lnTo>
                      <a:pt x="847" y="3133"/>
                    </a:lnTo>
                    <a:lnTo>
                      <a:pt x="849" y="3118"/>
                    </a:lnTo>
                    <a:lnTo>
                      <a:pt x="850" y="3102"/>
                    </a:lnTo>
                    <a:lnTo>
                      <a:pt x="850" y="1923"/>
                    </a:lnTo>
                    <a:lnTo>
                      <a:pt x="903" y="1923"/>
                    </a:lnTo>
                    <a:lnTo>
                      <a:pt x="955" y="1923"/>
                    </a:lnTo>
                    <a:lnTo>
                      <a:pt x="955" y="3102"/>
                    </a:lnTo>
                    <a:lnTo>
                      <a:pt x="955" y="3102"/>
                    </a:lnTo>
                    <a:lnTo>
                      <a:pt x="956" y="3118"/>
                    </a:lnTo>
                    <a:lnTo>
                      <a:pt x="958" y="3133"/>
                    </a:lnTo>
                    <a:lnTo>
                      <a:pt x="962" y="3147"/>
                    </a:lnTo>
                    <a:lnTo>
                      <a:pt x="967" y="3161"/>
                    </a:lnTo>
                    <a:lnTo>
                      <a:pt x="973" y="3175"/>
                    </a:lnTo>
                    <a:lnTo>
                      <a:pt x="980" y="3187"/>
                    </a:lnTo>
                    <a:lnTo>
                      <a:pt x="990" y="3198"/>
                    </a:lnTo>
                    <a:lnTo>
                      <a:pt x="1000" y="3209"/>
                    </a:lnTo>
                    <a:lnTo>
                      <a:pt x="1010" y="3219"/>
                    </a:lnTo>
                    <a:lnTo>
                      <a:pt x="1022" y="3227"/>
                    </a:lnTo>
                    <a:lnTo>
                      <a:pt x="1034" y="3236"/>
                    </a:lnTo>
                    <a:lnTo>
                      <a:pt x="1048" y="3242"/>
                    </a:lnTo>
                    <a:lnTo>
                      <a:pt x="1062" y="3246"/>
                    </a:lnTo>
                    <a:lnTo>
                      <a:pt x="1075" y="3251"/>
                    </a:lnTo>
                    <a:lnTo>
                      <a:pt x="1090" y="3253"/>
                    </a:lnTo>
                    <a:lnTo>
                      <a:pt x="1106" y="3254"/>
                    </a:lnTo>
                    <a:lnTo>
                      <a:pt x="1106" y="3254"/>
                    </a:lnTo>
                    <a:lnTo>
                      <a:pt x="1121" y="3253"/>
                    </a:lnTo>
                    <a:lnTo>
                      <a:pt x="1136" y="3251"/>
                    </a:lnTo>
                    <a:lnTo>
                      <a:pt x="1151" y="3246"/>
                    </a:lnTo>
                    <a:lnTo>
                      <a:pt x="1165" y="3242"/>
                    </a:lnTo>
                    <a:lnTo>
                      <a:pt x="1178" y="3236"/>
                    </a:lnTo>
                    <a:lnTo>
                      <a:pt x="1191" y="3227"/>
                    </a:lnTo>
                    <a:lnTo>
                      <a:pt x="1202" y="3219"/>
                    </a:lnTo>
                    <a:lnTo>
                      <a:pt x="1213" y="3209"/>
                    </a:lnTo>
                    <a:lnTo>
                      <a:pt x="1223" y="3198"/>
                    </a:lnTo>
                    <a:lnTo>
                      <a:pt x="1231" y="3187"/>
                    </a:lnTo>
                    <a:lnTo>
                      <a:pt x="1239" y="3175"/>
                    </a:lnTo>
                    <a:lnTo>
                      <a:pt x="1245" y="3161"/>
                    </a:lnTo>
                    <a:lnTo>
                      <a:pt x="1250" y="3147"/>
                    </a:lnTo>
                    <a:lnTo>
                      <a:pt x="1255" y="3133"/>
                    </a:lnTo>
                    <a:lnTo>
                      <a:pt x="1257" y="3118"/>
                    </a:lnTo>
                    <a:lnTo>
                      <a:pt x="1257" y="3102"/>
                    </a:lnTo>
                    <a:lnTo>
                      <a:pt x="1257" y="1923"/>
                    </a:lnTo>
                    <a:lnTo>
                      <a:pt x="1641" y="1923"/>
                    </a:lnTo>
                    <a:lnTo>
                      <a:pt x="1243" y="428"/>
                    </a:lnTo>
                    <a:lnTo>
                      <a:pt x="1278" y="428"/>
                    </a:lnTo>
                    <a:lnTo>
                      <a:pt x="1278" y="428"/>
                    </a:lnTo>
                    <a:lnTo>
                      <a:pt x="1290" y="427"/>
                    </a:lnTo>
                    <a:lnTo>
                      <a:pt x="1553" y="1288"/>
                    </a:lnTo>
                    <a:lnTo>
                      <a:pt x="1553" y="1288"/>
                    </a:lnTo>
                    <a:lnTo>
                      <a:pt x="1558" y="1300"/>
                    </a:lnTo>
                    <a:lnTo>
                      <a:pt x="1564" y="1311"/>
                    </a:lnTo>
                    <a:lnTo>
                      <a:pt x="1570" y="1323"/>
                    </a:lnTo>
                    <a:lnTo>
                      <a:pt x="1578" y="1333"/>
                    </a:lnTo>
                    <a:lnTo>
                      <a:pt x="1586" y="1342"/>
                    </a:lnTo>
                    <a:lnTo>
                      <a:pt x="1595" y="1350"/>
                    </a:lnTo>
                    <a:lnTo>
                      <a:pt x="1606" y="1357"/>
                    </a:lnTo>
                    <a:lnTo>
                      <a:pt x="1616" y="1364"/>
                    </a:lnTo>
                    <a:lnTo>
                      <a:pt x="1627" y="1369"/>
                    </a:lnTo>
                    <a:lnTo>
                      <a:pt x="1639" y="1373"/>
                    </a:lnTo>
                    <a:lnTo>
                      <a:pt x="1650" y="1376"/>
                    </a:lnTo>
                    <a:lnTo>
                      <a:pt x="1663" y="1378"/>
                    </a:lnTo>
                    <a:lnTo>
                      <a:pt x="1676" y="1378"/>
                    </a:lnTo>
                    <a:lnTo>
                      <a:pt x="1689" y="1378"/>
                    </a:lnTo>
                    <a:lnTo>
                      <a:pt x="1702" y="1376"/>
                    </a:lnTo>
                    <a:lnTo>
                      <a:pt x="1714" y="1373"/>
                    </a:lnTo>
                    <a:lnTo>
                      <a:pt x="1714" y="1373"/>
                    </a:lnTo>
                    <a:lnTo>
                      <a:pt x="1726" y="1369"/>
                    </a:lnTo>
                    <a:lnTo>
                      <a:pt x="1738" y="1362"/>
                    </a:lnTo>
                    <a:lnTo>
                      <a:pt x="1749" y="1356"/>
                    </a:lnTo>
                    <a:lnTo>
                      <a:pt x="1759" y="1349"/>
                    </a:lnTo>
                    <a:lnTo>
                      <a:pt x="1768" y="1340"/>
                    </a:lnTo>
                    <a:lnTo>
                      <a:pt x="1776" y="1330"/>
                    </a:lnTo>
                    <a:lnTo>
                      <a:pt x="1784" y="1321"/>
                    </a:lnTo>
                    <a:lnTo>
                      <a:pt x="1790" y="1310"/>
                    </a:lnTo>
                    <a:lnTo>
                      <a:pt x="1795" y="1300"/>
                    </a:lnTo>
                    <a:lnTo>
                      <a:pt x="1800" y="1288"/>
                    </a:lnTo>
                    <a:lnTo>
                      <a:pt x="1803" y="1276"/>
                    </a:lnTo>
                    <a:lnTo>
                      <a:pt x="1804" y="1263"/>
                    </a:lnTo>
                    <a:lnTo>
                      <a:pt x="1805" y="1250"/>
                    </a:lnTo>
                    <a:lnTo>
                      <a:pt x="1804" y="1238"/>
                    </a:lnTo>
                    <a:lnTo>
                      <a:pt x="1803" y="1225"/>
                    </a:lnTo>
                    <a:lnTo>
                      <a:pt x="1800" y="1212"/>
                    </a:lnTo>
                    <a:lnTo>
                      <a:pt x="1800" y="1212"/>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grpSp>
        <p:grpSp>
          <p:nvGrpSpPr>
            <p:cNvPr id="38" name="Group 127"/>
            <p:cNvGrpSpPr/>
            <p:nvPr/>
          </p:nvGrpSpPr>
          <p:grpSpPr>
            <a:xfrm>
              <a:off x="7023101" y="2673428"/>
              <a:ext cx="609601" cy="1342941"/>
              <a:chOff x="1182688" y="1800226"/>
              <a:chExt cx="954088" cy="2101850"/>
            </a:xfrm>
            <a:grpFill/>
            <a:effectLst/>
          </p:grpSpPr>
          <p:sp>
            <p:nvSpPr>
              <p:cNvPr id="39" name="Freeform 128"/>
              <p:cNvSpPr>
                <a:spLocks/>
              </p:cNvSpPr>
              <p:nvPr/>
            </p:nvSpPr>
            <p:spPr bwMode="auto">
              <a:xfrm>
                <a:off x="1503363" y="1800226"/>
                <a:ext cx="325438" cy="325438"/>
              </a:xfrm>
              <a:custGeom>
                <a:avLst/>
                <a:gdLst>
                  <a:gd name="T0" fmla="*/ 324 w 617"/>
                  <a:gd name="T1" fmla="*/ 617 h 617"/>
                  <a:gd name="T2" fmla="*/ 370 w 617"/>
                  <a:gd name="T3" fmla="*/ 611 h 617"/>
                  <a:gd name="T4" fmla="*/ 415 w 617"/>
                  <a:gd name="T5" fmla="*/ 599 h 617"/>
                  <a:gd name="T6" fmla="*/ 456 w 617"/>
                  <a:gd name="T7" fmla="*/ 580 h 617"/>
                  <a:gd name="T8" fmla="*/ 493 w 617"/>
                  <a:gd name="T9" fmla="*/ 556 h 617"/>
                  <a:gd name="T10" fmla="*/ 527 w 617"/>
                  <a:gd name="T11" fmla="*/ 527 h 617"/>
                  <a:gd name="T12" fmla="*/ 556 w 617"/>
                  <a:gd name="T13" fmla="*/ 493 h 617"/>
                  <a:gd name="T14" fmla="*/ 580 w 617"/>
                  <a:gd name="T15" fmla="*/ 456 h 617"/>
                  <a:gd name="T16" fmla="*/ 598 w 617"/>
                  <a:gd name="T17" fmla="*/ 415 h 617"/>
                  <a:gd name="T18" fmla="*/ 611 w 617"/>
                  <a:gd name="T19" fmla="*/ 370 h 617"/>
                  <a:gd name="T20" fmla="*/ 617 w 617"/>
                  <a:gd name="T21" fmla="*/ 324 h 617"/>
                  <a:gd name="T22" fmla="*/ 617 w 617"/>
                  <a:gd name="T23" fmla="*/ 292 h 617"/>
                  <a:gd name="T24" fmla="*/ 611 w 617"/>
                  <a:gd name="T25" fmla="*/ 247 h 617"/>
                  <a:gd name="T26" fmla="*/ 598 w 617"/>
                  <a:gd name="T27" fmla="*/ 203 h 617"/>
                  <a:gd name="T28" fmla="*/ 580 w 617"/>
                  <a:gd name="T29" fmla="*/ 161 h 617"/>
                  <a:gd name="T30" fmla="*/ 556 w 617"/>
                  <a:gd name="T31" fmla="*/ 124 h 617"/>
                  <a:gd name="T32" fmla="*/ 527 w 617"/>
                  <a:gd name="T33" fmla="*/ 91 h 617"/>
                  <a:gd name="T34" fmla="*/ 493 w 617"/>
                  <a:gd name="T35" fmla="*/ 61 h 617"/>
                  <a:gd name="T36" fmla="*/ 456 w 617"/>
                  <a:gd name="T37" fmla="*/ 37 h 617"/>
                  <a:gd name="T38" fmla="*/ 415 w 617"/>
                  <a:gd name="T39" fmla="*/ 18 h 617"/>
                  <a:gd name="T40" fmla="*/ 370 w 617"/>
                  <a:gd name="T41" fmla="*/ 7 h 617"/>
                  <a:gd name="T42" fmla="*/ 324 w 617"/>
                  <a:gd name="T43" fmla="*/ 0 h 617"/>
                  <a:gd name="T44" fmla="*/ 292 w 617"/>
                  <a:gd name="T45" fmla="*/ 0 h 617"/>
                  <a:gd name="T46" fmla="*/ 246 w 617"/>
                  <a:gd name="T47" fmla="*/ 7 h 617"/>
                  <a:gd name="T48" fmla="*/ 203 w 617"/>
                  <a:gd name="T49" fmla="*/ 18 h 617"/>
                  <a:gd name="T50" fmla="*/ 161 w 617"/>
                  <a:gd name="T51" fmla="*/ 37 h 617"/>
                  <a:gd name="T52" fmla="*/ 124 w 617"/>
                  <a:gd name="T53" fmla="*/ 61 h 617"/>
                  <a:gd name="T54" fmla="*/ 91 w 617"/>
                  <a:gd name="T55" fmla="*/ 91 h 617"/>
                  <a:gd name="T56" fmla="*/ 61 w 617"/>
                  <a:gd name="T57" fmla="*/ 124 h 617"/>
                  <a:gd name="T58" fmla="*/ 37 w 617"/>
                  <a:gd name="T59" fmla="*/ 161 h 617"/>
                  <a:gd name="T60" fmla="*/ 18 w 617"/>
                  <a:gd name="T61" fmla="*/ 203 h 617"/>
                  <a:gd name="T62" fmla="*/ 6 w 617"/>
                  <a:gd name="T63" fmla="*/ 247 h 617"/>
                  <a:gd name="T64" fmla="*/ 0 w 617"/>
                  <a:gd name="T65" fmla="*/ 292 h 617"/>
                  <a:gd name="T66" fmla="*/ 0 w 617"/>
                  <a:gd name="T67" fmla="*/ 324 h 617"/>
                  <a:gd name="T68" fmla="*/ 6 w 617"/>
                  <a:gd name="T69" fmla="*/ 370 h 617"/>
                  <a:gd name="T70" fmla="*/ 18 w 617"/>
                  <a:gd name="T71" fmla="*/ 415 h 617"/>
                  <a:gd name="T72" fmla="*/ 37 w 617"/>
                  <a:gd name="T73" fmla="*/ 456 h 617"/>
                  <a:gd name="T74" fmla="*/ 61 w 617"/>
                  <a:gd name="T75" fmla="*/ 493 h 617"/>
                  <a:gd name="T76" fmla="*/ 91 w 617"/>
                  <a:gd name="T77" fmla="*/ 527 h 617"/>
                  <a:gd name="T78" fmla="*/ 124 w 617"/>
                  <a:gd name="T79" fmla="*/ 556 h 617"/>
                  <a:gd name="T80" fmla="*/ 161 w 617"/>
                  <a:gd name="T81" fmla="*/ 580 h 617"/>
                  <a:gd name="T82" fmla="*/ 203 w 617"/>
                  <a:gd name="T83" fmla="*/ 599 h 617"/>
                  <a:gd name="T84" fmla="*/ 246 w 617"/>
                  <a:gd name="T85" fmla="*/ 611 h 617"/>
                  <a:gd name="T86" fmla="*/ 292 w 617"/>
                  <a:gd name="T87" fmla="*/ 617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7" h="617">
                    <a:moveTo>
                      <a:pt x="308" y="617"/>
                    </a:moveTo>
                    <a:lnTo>
                      <a:pt x="308" y="617"/>
                    </a:lnTo>
                    <a:lnTo>
                      <a:pt x="324" y="617"/>
                    </a:lnTo>
                    <a:lnTo>
                      <a:pt x="340" y="616"/>
                    </a:lnTo>
                    <a:lnTo>
                      <a:pt x="355" y="614"/>
                    </a:lnTo>
                    <a:lnTo>
                      <a:pt x="370" y="611"/>
                    </a:lnTo>
                    <a:lnTo>
                      <a:pt x="385" y="607"/>
                    </a:lnTo>
                    <a:lnTo>
                      <a:pt x="400" y="603"/>
                    </a:lnTo>
                    <a:lnTo>
                      <a:pt x="415" y="599"/>
                    </a:lnTo>
                    <a:lnTo>
                      <a:pt x="429" y="593"/>
                    </a:lnTo>
                    <a:lnTo>
                      <a:pt x="443" y="587"/>
                    </a:lnTo>
                    <a:lnTo>
                      <a:pt x="456" y="580"/>
                    </a:lnTo>
                    <a:lnTo>
                      <a:pt x="468" y="573"/>
                    </a:lnTo>
                    <a:lnTo>
                      <a:pt x="481" y="564"/>
                    </a:lnTo>
                    <a:lnTo>
                      <a:pt x="493" y="556"/>
                    </a:lnTo>
                    <a:lnTo>
                      <a:pt x="505" y="546"/>
                    </a:lnTo>
                    <a:lnTo>
                      <a:pt x="516" y="537"/>
                    </a:lnTo>
                    <a:lnTo>
                      <a:pt x="527" y="527"/>
                    </a:lnTo>
                    <a:lnTo>
                      <a:pt x="537" y="516"/>
                    </a:lnTo>
                    <a:lnTo>
                      <a:pt x="546" y="505"/>
                    </a:lnTo>
                    <a:lnTo>
                      <a:pt x="556" y="493"/>
                    </a:lnTo>
                    <a:lnTo>
                      <a:pt x="564" y="481"/>
                    </a:lnTo>
                    <a:lnTo>
                      <a:pt x="573" y="468"/>
                    </a:lnTo>
                    <a:lnTo>
                      <a:pt x="580" y="456"/>
                    </a:lnTo>
                    <a:lnTo>
                      <a:pt x="587" y="443"/>
                    </a:lnTo>
                    <a:lnTo>
                      <a:pt x="593" y="429"/>
                    </a:lnTo>
                    <a:lnTo>
                      <a:pt x="598" y="415"/>
                    </a:lnTo>
                    <a:lnTo>
                      <a:pt x="603" y="400"/>
                    </a:lnTo>
                    <a:lnTo>
                      <a:pt x="607" y="385"/>
                    </a:lnTo>
                    <a:lnTo>
                      <a:pt x="611" y="370"/>
                    </a:lnTo>
                    <a:lnTo>
                      <a:pt x="613" y="355"/>
                    </a:lnTo>
                    <a:lnTo>
                      <a:pt x="616" y="340"/>
                    </a:lnTo>
                    <a:lnTo>
                      <a:pt x="617" y="324"/>
                    </a:lnTo>
                    <a:lnTo>
                      <a:pt x="617" y="308"/>
                    </a:lnTo>
                    <a:lnTo>
                      <a:pt x="617" y="308"/>
                    </a:lnTo>
                    <a:lnTo>
                      <a:pt x="617" y="292"/>
                    </a:lnTo>
                    <a:lnTo>
                      <a:pt x="616" y="277"/>
                    </a:lnTo>
                    <a:lnTo>
                      <a:pt x="613" y="261"/>
                    </a:lnTo>
                    <a:lnTo>
                      <a:pt x="611" y="247"/>
                    </a:lnTo>
                    <a:lnTo>
                      <a:pt x="607" y="232"/>
                    </a:lnTo>
                    <a:lnTo>
                      <a:pt x="603" y="217"/>
                    </a:lnTo>
                    <a:lnTo>
                      <a:pt x="598" y="203"/>
                    </a:lnTo>
                    <a:lnTo>
                      <a:pt x="593" y="189"/>
                    </a:lnTo>
                    <a:lnTo>
                      <a:pt x="587" y="175"/>
                    </a:lnTo>
                    <a:lnTo>
                      <a:pt x="580" y="161"/>
                    </a:lnTo>
                    <a:lnTo>
                      <a:pt x="573" y="148"/>
                    </a:lnTo>
                    <a:lnTo>
                      <a:pt x="564" y="136"/>
                    </a:lnTo>
                    <a:lnTo>
                      <a:pt x="556" y="124"/>
                    </a:lnTo>
                    <a:lnTo>
                      <a:pt x="546" y="112"/>
                    </a:lnTo>
                    <a:lnTo>
                      <a:pt x="537" y="101"/>
                    </a:lnTo>
                    <a:lnTo>
                      <a:pt x="527" y="91"/>
                    </a:lnTo>
                    <a:lnTo>
                      <a:pt x="516" y="80"/>
                    </a:lnTo>
                    <a:lnTo>
                      <a:pt x="505" y="71"/>
                    </a:lnTo>
                    <a:lnTo>
                      <a:pt x="493" y="61"/>
                    </a:lnTo>
                    <a:lnTo>
                      <a:pt x="481" y="52"/>
                    </a:lnTo>
                    <a:lnTo>
                      <a:pt x="468" y="45"/>
                    </a:lnTo>
                    <a:lnTo>
                      <a:pt x="456" y="37"/>
                    </a:lnTo>
                    <a:lnTo>
                      <a:pt x="443" y="30"/>
                    </a:lnTo>
                    <a:lnTo>
                      <a:pt x="429" y="25"/>
                    </a:lnTo>
                    <a:lnTo>
                      <a:pt x="415" y="18"/>
                    </a:lnTo>
                    <a:lnTo>
                      <a:pt x="400" y="14"/>
                    </a:lnTo>
                    <a:lnTo>
                      <a:pt x="385" y="10"/>
                    </a:lnTo>
                    <a:lnTo>
                      <a:pt x="370" y="7"/>
                    </a:lnTo>
                    <a:lnTo>
                      <a:pt x="355" y="3"/>
                    </a:lnTo>
                    <a:lnTo>
                      <a:pt x="340" y="1"/>
                    </a:lnTo>
                    <a:lnTo>
                      <a:pt x="324" y="0"/>
                    </a:lnTo>
                    <a:lnTo>
                      <a:pt x="308" y="0"/>
                    </a:lnTo>
                    <a:lnTo>
                      <a:pt x="308" y="0"/>
                    </a:lnTo>
                    <a:lnTo>
                      <a:pt x="292" y="0"/>
                    </a:lnTo>
                    <a:lnTo>
                      <a:pt x="277" y="1"/>
                    </a:lnTo>
                    <a:lnTo>
                      <a:pt x="261" y="3"/>
                    </a:lnTo>
                    <a:lnTo>
                      <a:pt x="246" y="7"/>
                    </a:lnTo>
                    <a:lnTo>
                      <a:pt x="232" y="10"/>
                    </a:lnTo>
                    <a:lnTo>
                      <a:pt x="217" y="14"/>
                    </a:lnTo>
                    <a:lnTo>
                      <a:pt x="203" y="18"/>
                    </a:lnTo>
                    <a:lnTo>
                      <a:pt x="188" y="25"/>
                    </a:lnTo>
                    <a:lnTo>
                      <a:pt x="175" y="30"/>
                    </a:lnTo>
                    <a:lnTo>
                      <a:pt x="161" y="37"/>
                    </a:lnTo>
                    <a:lnTo>
                      <a:pt x="148" y="45"/>
                    </a:lnTo>
                    <a:lnTo>
                      <a:pt x="136" y="52"/>
                    </a:lnTo>
                    <a:lnTo>
                      <a:pt x="124" y="61"/>
                    </a:lnTo>
                    <a:lnTo>
                      <a:pt x="112" y="71"/>
                    </a:lnTo>
                    <a:lnTo>
                      <a:pt x="101" y="80"/>
                    </a:lnTo>
                    <a:lnTo>
                      <a:pt x="91" y="91"/>
                    </a:lnTo>
                    <a:lnTo>
                      <a:pt x="80" y="101"/>
                    </a:lnTo>
                    <a:lnTo>
                      <a:pt x="70" y="112"/>
                    </a:lnTo>
                    <a:lnTo>
                      <a:pt x="61" y="124"/>
                    </a:lnTo>
                    <a:lnTo>
                      <a:pt x="52" y="136"/>
                    </a:lnTo>
                    <a:lnTo>
                      <a:pt x="45" y="148"/>
                    </a:lnTo>
                    <a:lnTo>
                      <a:pt x="37" y="161"/>
                    </a:lnTo>
                    <a:lnTo>
                      <a:pt x="30" y="175"/>
                    </a:lnTo>
                    <a:lnTo>
                      <a:pt x="25" y="189"/>
                    </a:lnTo>
                    <a:lnTo>
                      <a:pt x="18" y="203"/>
                    </a:lnTo>
                    <a:lnTo>
                      <a:pt x="14" y="217"/>
                    </a:lnTo>
                    <a:lnTo>
                      <a:pt x="10" y="232"/>
                    </a:lnTo>
                    <a:lnTo>
                      <a:pt x="6" y="247"/>
                    </a:lnTo>
                    <a:lnTo>
                      <a:pt x="3" y="261"/>
                    </a:lnTo>
                    <a:lnTo>
                      <a:pt x="1" y="277"/>
                    </a:lnTo>
                    <a:lnTo>
                      <a:pt x="0" y="292"/>
                    </a:lnTo>
                    <a:lnTo>
                      <a:pt x="0" y="308"/>
                    </a:lnTo>
                    <a:lnTo>
                      <a:pt x="0" y="308"/>
                    </a:lnTo>
                    <a:lnTo>
                      <a:pt x="0" y="324"/>
                    </a:lnTo>
                    <a:lnTo>
                      <a:pt x="1" y="340"/>
                    </a:lnTo>
                    <a:lnTo>
                      <a:pt x="3" y="355"/>
                    </a:lnTo>
                    <a:lnTo>
                      <a:pt x="6" y="370"/>
                    </a:lnTo>
                    <a:lnTo>
                      <a:pt x="10" y="385"/>
                    </a:lnTo>
                    <a:lnTo>
                      <a:pt x="14" y="400"/>
                    </a:lnTo>
                    <a:lnTo>
                      <a:pt x="18" y="415"/>
                    </a:lnTo>
                    <a:lnTo>
                      <a:pt x="25" y="429"/>
                    </a:lnTo>
                    <a:lnTo>
                      <a:pt x="30" y="443"/>
                    </a:lnTo>
                    <a:lnTo>
                      <a:pt x="37" y="456"/>
                    </a:lnTo>
                    <a:lnTo>
                      <a:pt x="45" y="468"/>
                    </a:lnTo>
                    <a:lnTo>
                      <a:pt x="52" y="481"/>
                    </a:lnTo>
                    <a:lnTo>
                      <a:pt x="61" y="493"/>
                    </a:lnTo>
                    <a:lnTo>
                      <a:pt x="70" y="505"/>
                    </a:lnTo>
                    <a:lnTo>
                      <a:pt x="80" y="516"/>
                    </a:lnTo>
                    <a:lnTo>
                      <a:pt x="91" y="527"/>
                    </a:lnTo>
                    <a:lnTo>
                      <a:pt x="101" y="537"/>
                    </a:lnTo>
                    <a:lnTo>
                      <a:pt x="112" y="546"/>
                    </a:lnTo>
                    <a:lnTo>
                      <a:pt x="124" y="556"/>
                    </a:lnTo>
                    <a:lnTo>
                      <a:pt x="136" y="564"/>
                    </a:lnTo>
                    <a:lnTo>
                      <a:pt x="148" y="573"/>
                    </a:lnTo>
                    <a:lnTo>
                      <a:pt x="161" y="580"/>
                    </a:lnTo>
                    <a:lnTo>
                      <a:pt x="175" y="587"/>
                    </a:lnTo>
                    <a:lnTo>
                      <a:pt x="188" y="593"/>
                    </a:lnTo>
                    <a:lnTo>
                      <a:pt x="203" y="599"/>
                    </a:lnTo>
                    <a:lnTo>
                      <a:pt x="217" y="603"/>
                    </a:lnTo>
                    <a:lnTo>
                      <a:pt x="232" y="607"/>
                    </a:lnTo>
                    <a:lnTo>
                      <a:pt x="246" y="611"/>
                    </a:lnTo>
                    <a:lnTo>
                      <a:pt x="261" y="614"/>
                    </a:lnTo>
                    <a:lnTo>
                      <a:pt x="277" y="616"/>
                    </a:lnTo>
                    <a:lnTo>
                      <a:pt x="292" y="617"/>
                    </a:lnTo>
                    <a:lnTo>
                      <a:pt x="308" y="617"/>
                    </a:lnTo>
                    <a:lnTo>
                      <a:pt x="308" y="617"/>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sp>
            <p:nvSpPr>
              <p:cNvPr id="40" name="Freeform 129"/>
              <p:cNvSpPr>
                <a:spLocks/>
              </p:cNvSpPr>
              <p:nvPr/>
            </p:nvSpPr>
            <p:spPr bwMode="auto">
              <a:xfrm>
                <a:off x="1182688" y="2181226"/>
                <a:ext cx="954088" cy="1720850"/>
              </a:xfrm>
              <a:custGeom>
                <a:avLst/>
                <a:gdLst>
                  <a:gd name="T0" fmla="*/ 1484 w 1805"/>
                  <a:gd name="T1" fmla="*/ 188 h 3254"/>
                  <a:gd name="T2" fmla="*/ 1447 w 1805"/>
                  <a:gd name="T3" fmla="*/ 105 h 3254"/>
                  <a:gd name="T4" fmla="*/ 1396 w 1805"/>
                  <a:gd name="T5" fmla="*/ 46 h 3254"/>
                  <a:gd name="T6" fmla="*/ 1356 w 1805"/>
                  <a:gd name="T7" fmla="*/ 19 h 3254"/>
                  <a:gd name="T8" fmla="*/ 1306 w 1805"/>
                  <a:gd name="T9" fmla="*/ 3 h 3254"/>
                  <a:gd name="T10" fmla="*/ 874 w 1805"/>
                  <a:gd name="T11" fmla="*/ 0 h 3254"/>
                  <a:gd name="T12" fmla="*/ 513 w 1805"/>
                  <a:gd name="T13" fmla="*/ 1 h 3254"/>
                  <a:gd name="T14" fmla="*/ 461 w 1805"/>
                  <a:gd name="T15" fmla="*/ 14 h 3254"/>
                  <a:gd name="T16" fmla="*/ 418 w 1805"/>
                  <a:gd name="T17" fmla="*/ 39 h 3254"/>
                  <a:gd name="T18" fmla="*/ 370 w 1805"/>
                  <a:gd name="T19" fmla="*/ 88 h 3254"/>
                  <a:gd name="T20" fmla="*/ 332 w 1805"/>
                  <a:gd name="T21" fmla="*/ 158 h 3254"/>
                  <a:gd name="T22" fmla="*/ 5 w 1805"/>
                  <a:gd name="T23" fmla="*/ 1212 h 3254"/>
                  <a:gd name="T24" fmla="*/ 1 w 1805"/>
                  <a:gd name="T25" fmla="*/ 1263 h 3254"/>
                  <a:gd name="T26" fmla="*/ 15 w 1805"/>
                  <a:gd name="T27" fmla="*/ 1310 h 3254"/>
                  <a:gd name="T28" fmla="*/ 46 w 1805"/>
                  <a:gd name="T29" fmla="*/ 1349 h 3254"/>
                  <a:gd name="T30" fmla="*/ 91 w 1805"/>
                  <a:gd name="T31" fmla="*/ 1373 h 3254"/>
                  <a:gd name="T32" fmla="*/ 129 w 1805"/>
                  <a:gd name="T33" fmla="*/ 1378 h 3254"/>
                  <a:gd name="T34" fmla="*/ 178 w 1805"/>
                  <a:gd name="T35" fmla="*/ 1369 h 3254"/>
                  <a:gd name="T36" fmla="*/ 219 w 1805"/>
                  <a:gd name="T37" fmla="*/ 1342 h 3254"/>
                  <a:gd name="T38" fmla="*/ 248 w 1805"/>
                  <a:gd name="T39" fmla="*/ 1300 h 3254"/>
                  <a:gd name="T40" fmla="*/ 527 w 1805"/>
                  <a:gd name="T41" fmla="*/ 428 h 3254"/>
                  <a:gd name="T42" fmla="*/ 548 w 1805"/>
                  <a:gd name="T43" fmla="*/ 3102 h 3254"/>
                  <a:gd name="T44" fmla="*/ 555 w 1805"/>
                  <a:gd name="T45" fmla="*/ 3147 h 3254"/>
                  <a:gd name="T46" fmla="*/ 583 w 1805"/>
                  <a:gd name="T47" fmla="*/ 3198 h 3254"/>
                  <a:gd name="T48" fmla="*/ 627 w 1805"/>
                  <a:gd name="T49" fmla="*/ 3236 h 3254"/>
                  <a:gd name="T50" fmla="*/ 684 w 1805"/>
                  <a:gd name="T51" fmla="*/ 3253 h 3254"/>
                  <a:gd name="T52" fmla="*/ 730 w 1805"/>
                  <a:gd name="T53" fmla="*/ 3251 h 3254"/>
                  <a:gd name="T54" fmla="*/ 783 w 1805"/>
                  <a:gd name="T55" fmla="*/ 3227 h 3254"/>
                  <a:gd name="T56" fmla="*/ 825 w 1805"/>
                  <a:gd name="T57" fmla="*/ 3187 h 3254"/>
                  <a:gd name="T58" fmla="*/ 847 w 1805"/>
                  <a:gd name="T59" fmla="*/ 3133 h 3254"/>
                  <a:gd name="T60" fmla="*/ 903 w 1805"/>
                  <a:gd name="T61" fmla="*/ 1923 h 3254"/>
                  <a:gd name="T62" fmla="*/ 956 w 1805"/>
                  <a:gd name="T63" fmla="*/ 3118 h 3254"/>
                  <a:gd name="T64" fmla="*/ 973 w 1805"/>
                  <a:gd name="T65" fmla="*/ 3175 h 3254"/>
                  <a:gd name="T66" fmla="*/ 1010 w 1805"/>
                  <a:gd name="T67" fmla="*/ 3219 h 3254"/>
                  <a:gd name="T68" fmla="*/ 1062 w 1805"/>
                  <a:gd name="T69" fmla="*/ 3246 h 3254"/>
                  <a:gd name="T70" fmla="*/ 1106 w 1805"/>
                  <a:gd name="T71" fmla="*/ 3254 h 3254"/>
                  <a:gd name="T72" fmla="*/ 1165 w 1805"/>
                  <a:gd name="T73" fmla="*/ 3242 h 3254"/>
                  <a:gd name="T74" fmla="*/ 1213 w 1805"/>
                  <a:gd name="T75" fmla="*/ 3209 h 3254"/>
                  <a:gd name="T76" fmla="*/ 1245 w 1805"/>
                  <a:gd name="T77" fmla="*/ 3161 h 3254"/>
                  <a:gd name="T78" fmla="*/ 1257 w 1805"/>
                  <a:gd name="T79" fmla="*/ 3102 h 3254"/>
                  <a:gd name="T80" fmla="*/ 1278 w 1805"/>
                  <a:gd name="T81" fmla="*/ 428 h 3254"/>
                  <a:gd name="T82" fmla="*/ 1553 w 1805"/>
                  <a:gd name="T83" fmla="*/ 1288 h 3254"/>
                  <a:gd name="T84" fmla="*/ 1578 w 1805"/>
                  <a:gd name="T85" fmla="*/ 1333 h 3254"/>
                  <a:gd name="T86" fmla="*/ 1616 w 1805"/>
                  <a:gd name="T87" fmla="*/ 1364 h 3254"/>
                  <a:gd name="T88" fmla="*/ 1663 w 1805"/>
                  <a:gd name="T89" fmla="*/ 1378 h 3254"/>
                  <a:gd name="T90" fmla="*/ 1714 w 1805"/>
                  <a:gd name="T91" fmla="*/ 1373 h 3254"/>
                  <a:gd name="T92" fmla="*/ 1749 w 1805"/>
                  <a:gd name="T93" fmla="*/ 1356 h 3254"/>
                  <a:gd name="T94" fmla="*/ 1784 w 1805"/>
                  <a:gd name="T95" fmla="*/ 1321 h 3254"/>
                  <a:gd name="T96" fmla="*/ 1803 w 1805"/>
                  <a:gd name="T97" fmla="*/ 1276 h 3254"/>
                  <a:gd name="T98" fmla="*/ 1803 w 1805"/>
                  <a:gd name="T99" fmla="*/ 1225 h 3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5" h="3254">
                    <a:moveTo>
                      <a:pt x="1800" y="1212"/>
                    </a:moveTo>
                    <a:lnTo>
                      <a:pt x="1493" y="209"/>
                    </a:lnTo>
                    <a:lnTo>
                      <a:pt x="1493" y="209"/>
                    </a:lnTo>
                    <a:lnTo>
                      <a:pt x="1484" y="188"/>
                    </a:lnTo>
                    <a:lnTo>
                      <a:pt x="1473" y="158"/>
                    </a:lnTo>
                    <a:lnTo>
                      <a:pt x="1466" y="141"/>
                    </a:lnTo>
                    <a:lnTo>
                      <a:pt x="1457" y="123"/>
                    </a:lnTo>
                    <a:lnTo>
                      <a:pt x="1447" y="105"/>
                    </a:lnTo>
                    <a:lnTo>
                      <a:pt x="1435" y="88"/>
                    </a:lnTo>
                    <a:lnTo>
                      <a:pt x="1421" y="70"/>
                    </a:lnTo>
                    <a:lnTo>
                      <a:pt x="1405" y="54"/>
                    </a:lnTo>
                    <a:lnTo>
                      <a:pt x="1396" y="46"/>
                    </a:lnTo>
                    <a:lnTo>
                      <a:pt x="1387" y="39"/>
                    </a:lnTo>
                    <a:lnTo>
                      <a:pt x="1377" y="31"/>
                    </a:lnTo>
                    <a:lnTo>
                      <a:pt x="1367" y="25"/>
                    </a:lnTo>
                    <a:lnTo>
                      <a:pt x="1356" y="19"/>
                    </a:lnTo>
                    <a:lnTo>
                      <a:pt x="1344" y="14"/>
                    </a:lnTo>
                    <a:lnTo>
                      <a:pt x="1332" y="10"/>
                    </a:lnTo>
                    <a:lnTo>
                      <a:pt x="1320" y="7"/>
                    </a:lnTo>
                    <a:lnTo>
                      <a:pt x="1306" y="3"/>
                    </a:lnTo>
                    <a:lnTo>
                      <a:pt x="1292" y="1"/>
                    </a:lnTo>
                    <a:lnTo>
                      <a:pt x="1277" y="0"/>
                    </a:lnTo>
                    <a:lnTo>
                      <a:pt x="1261" y="0"/>
                    </a:lnTo>
                    <a:lnTo>
                      <a:pt x="874" y="0"/>
                    </a:lnTo>
                    <a:lnTo>
                      <a:pt x="544" y="0"/>
                    </a:lnTo>
                    <a:lnTo>
                      <a:pt x="544" y="0"/>
                    </a:lnTo>
                    <a:lnTo>
                      <a:pt x="528" y="0"/>
                    </a:lnTo>
                    <a:lnTo>
                      <a:pt x="513" y="1"/>
                    </a:lnTo>
                    <a:lnTo>
                      <a:pt x="499" y="3"/>
                    </a:lnTo>
                    <a:lnTo>
                      <a:pt x="486" y="7"/>
                    </a:lnTo>
                    <a:lnTo>
                      <a:pt x="473" y="10"/>
                    </a:lnTo>
                    <a:lnTo>
                      <a:pt x="461" y="14"/>
                    </a:lnTo>
                    <a:lnTo>
                      <a:pt x="449" y="19"/>
                    </a:lnTo>
                    <a:lnTo>
                      <a:pt x="439" y="25"/>
                    </a:lnTo>
                    <a:lnTo>
                      <a:pt x="428" y="31"/>
                    </a:lnTo>
                    <a:lnTo>
                      <a:pt x="418" y="39"/>
                    </a:lnTo>
                    <a:lnTo>
                      <a:pt x="409" y="46"/>
                    </a:lnTo>
                    <a:lnTo>
                      <a:pt x="400" y="54"/>
                    </a:lnTo>
                    <a:lnTo>
                      <a:pt x="384" y="70"/>
                    </a:lnTo>
                    <a:lnTo>
                      <a:pt x="370" y="88"/>
                    </a:lnTo>
                    <a:lnTo>
                      <a:pt x="359" y="105"/>
                    </a:lnTo>
                    <a:lnTo>
                      <a:pt x="348" y="123"/>
                    </a:lnTo>
                    <a:lnTo>
                      <a:pt x="339" y="141"/>
                    </a:lnTo>
                    <a:lnTo>
                      <a:pt x="332" y="158"/>
                    </a:lnTo>
                    <a:lnTo>
                      <a:pt x="320" y="188"/>
                    </a:lnTo>
                    <a:lnTo>
                      <a:pt x="313" y="209"/>
                    </a:lnTo>
                    <a:lnTo>
                      <a:pt x="5" y="1212"/>
                    </a:lnTo>
                    <a:lnTo>
                      <a:pt x="5" y="1212"/>
                    </a:lnTo>
                    <a:lnTo>
                      <a:pt x="2" y="1225"/>
                    </a:lnTo>
                    <a:lnTo>
                      <a:pt x="1" y="1238"/>
                    </a:lnTo>
                    <a:lnTo>
                      <a:pt x="0" y="1250"/>
                    </a:lnTo>
                    <a:lnTo>
                      <a:pt x="1" y="1263"/>
                    </a:lnTo>
                    <a:lnTo>
                      <a:pt x="2" y="1276"/>
                    </a:lnTo>
                    <a:lnTo>
                      <a:pt x="5" y="1288"/>
                    </a:lnTo>
                    <a:lnTo>
                      <a:pt x="10" y="1300"/>
                    </a:lnTo>
                    <a:lnTo>
                      <a:pt x="15" y="1310"/>
                    </a:lnTo>
                    <a:lnTo>
                      <a:pt x="21" y="1321"/>
                    </a:lnTo>
                    <a:lnTo>
                      <a:pt x="29" y="1330"/>
                    </a:lnTo>
                    <a:lnTo>
                      <a:pt x="37" y="1340"/>
                    </a:lnTo>
                    <a:lnTo>
                      <a:pt x="46" y="1349"/>
                    </a:lnTo>
                    <a:lnTo>
                      <a:pt x="57" y="1356"/>
                    </a:lnTo>
                    <a:lnTo>
                      <a:pt x="67" y="1362"/>
                    </a:lnTo>
                    <a:lnTo>
                      <a:pt x="79" y="1369"/>
                    </a:lnTo>
                    <a:lnTo>
                      <a:pt x="91" y="1373"/>
                    </a:lnTo>
                    <a:lnTo>
                      <a:pt x="91" y="1373"/>
                    </a:lnTo>
                    <a:lnTo>
                      <a:pt x="104" y="1376"/>
                    </a:lnTo>
                    <a:lnTo>
                      <a:pt x="116" y="1378"/>
                    </a:lnTo>
                    <a:lnTo>
                      <a:pt x="129" y="1378"/>
                    </a:lnTo>
                    <a:lnTo>
                      <a:pt x="142" y="1378"/>
                    </a:lnTo>
                    <a:lnTo>
                      <a:pt x="155" y="1376"/>
                    </a:lnTo>
                    <a:lnTo>
                      <a:pt x="167" y="1373"/>
                    </a:lnTo>
                    <a:lnTo>
                      <a:pt x="178" y="1369"/>
                    </a:lnTo>
                    <a:lnTo>
                      <a:pt x="189" y="1364"/>
                    </a:lnTo>
                    <a:lnTo>
                      <a:pt x="200" y="1357"/>
                    </a:lnTo>
                    <a:lnTo>
                      <a:pt x="209" y="1350"/>
                    </a:lnTo>
                    <a:lnTo>
                      <a:pt x="219" y="1342"/>
                    </a:lnTo>
                    <a:lnTo>
                      <a:pt x="227" y="1333"/>
                    </a:lnTo>
                    <a:lnTo>
                      <a:pt x="235" y="1323"/>
                    </a:lnTo>
                    <a:lnTo>
                      <a:pt x="241" y="1311"/>
                    </a:lnTo>
                    <a:lnTo>
                      <a:pt x="248" y="1300"/>
                    </a:lnTo>
                    <a:lnTo>
                      <a:pt x="252" y="1288"/>
                    </a:lnTo>
                    <a:lnTo>
                      <a:pt x="515" y="427"/>
                    </a:lnTo>
                    <a:lnTo>
                      <a:pt x="515" y="427"/>
                    </a:lnTo>
                    <a:lnTo>
                      <a:pt x="527" y="428"/>
                    </a:lnTo>
                    <a:lnTo>
                      <a:pt x="562" y="428"/>
                    </a:lnTo>
                    <a:lnTo>
                      <a:pt x="164" y="1923"/>
                    </a:lnTo>
                    <a:lnTo>
                      <a:pt x="548" y="1923"/>
                    </a:lnTo>
                    <a:lnTo>
                      <a:pt x="548" y="3102"/>
                    </a:lnTo>
                    <a:lnTo>
                      <a:pt x="548" y="3102"/>
                    </a:lnTo>
                    <a:lnTo>
                      <a:pt x="548" y="3118"/>
                    </a:lnTo>
                    <a:lnTo>
                      <a:pt x="551" y="3133"/>
                    </a:lnTo>
                    <a:lnTo>
                      <a:pt x="555" y="3147"/>
                    </a:lnTo>
                    <a:lnTo>
                      <a:pt x="560" y="3161"/>
                    </a:lnTo>
                    <a:lnTo>
                      <a:pt x="567" y="3175"/>
                    </a:lnTo>
                    <a:lnTo>
                      <a:pt x="574" y="3187"/>
                    </a:lnTo>
                    <a:lnTo>
                      <a:pt x="583" y="3198"/>
                    </a:lnTo>
                    <a:lnTo>
                      <a:pt x="592" y="3209"/>
                    </a:lnTo>
                    <a:lnTo>
                      <a:pt x="603" y="3219"/>
                    </a:lnTo>
                    <a:lnTo>
                      <a:pt x="615" y="3227"/>
                    </a:lnTo>
                    <a:lnTo>
                      <a:pt x="627" y="3236"/>
                    </a:lnTo>
                    <a:lnTo>
                      <a:pt x="640" y="3242"/>
                    </a:lnTo>
                    <a:lnTo>
                      <a:pt x="654" y="3246"/>
                    </a:lnTo>
                    <a:lnTo>
                      <a:pt x="669" y="3251"/>
                    </a:lnTo>
                    <a:lnTo>
                      <a:pt x="684" y="3253"/>
                    </a:lnTo>
                    <a:lnTo>
                      <a:pt x="699" y="3254"/>
                    </a:lnTo>
                    <a:lnTo>
                      <a:pt x="699" y="3254"/>
                    </a:lnTo>
                    <a:lnTo>
                      <a:pt x="715" y="3253"/>
                    </a:lnTo>
                    <a:lnTo>
                      <a:pt x="730" y="3251"/>
                    </a:lnTo>
                    <a:lnTo>
                      <a:pt x="744" y="3246"/>
                    </a:lnTo>
                    <a:lnTo>
                      <a:pt x="758" y="3242"/>
                    </a:lnTo>
                    <a:lnTo>
                      <a:pt x="771" y="3236"/>
                    </a:lnTo>
                    <a:lnTo>
                      <a:pt x="783" y="3227"/>
                    </a:lnTo>
                    <a:lnTo>
                      <a:pt x="795" y="3219"/>
                    </a:lnTo>
                    <a:lnTo>
                      <a:pt x="806" y="3209"/>
                    </a:lnTo>
                    <a:lnTo>
                      <a:pt x="815" y="3198"/>
                    </a:lnTo>
                    <a:lnTo>
                      <a:pt x="825" y="3187"/>
                    </a:lnTo>
                    <a:lnTo>
                      <a:pt x="832" y="3175"/>
                    </a:lnTo>
                    <a:lnTo>
                      <a:pt x="839" y="3161"/>
                    </a:lnTo>
                    <a:lnTo>
                      <a:pt x="843" y="3147"/>
                    </a:lnTo>
                    <a:lnTo>
                      <a:pt x="847" y="3133"/>
                    </a:lnTo>
                    <a:lnTo>
                      <a:pt x="849" y="3118"/>
                    </a:lnTo>
                    <a:lnTo>
                      <a:pt x="850" y="3102"/>
                    </a:lnTo>
                    <a:lnTo>
                      <a:pt x="850" y="1923"/>
                    </a:lnTo>
                    <a:lnTo>
                      <a:pt x="903" y="1923"/>
                    </a:lnTo>
                    <a:lnTo>
                      <a:pt x="955" y="1923"/>
                    </a:lnTo>
                    <a:lnTo>
                      <a:pt x="955" y="3102"/>
                    </a:lnTo>
                    <a:lnTo>
                      <a:pt x="955" y="3102"/>
                    </a:lnTo>
                    <a:lnTo>
                      <a:pt x="956" y="3118"/>
                    </a:lnTo>
                    <a:lnTo>
                      <a:pt x="958" y="3133"/>
                    </a:lnTo>
                    <a:lnTo>
                      <a:pt x="962" y="3147"/>
                    </a:lnTo>
                    <a:lnTo>
                      <a:pt x="967" y="3161"/>
                    </a:lnTo>
                    <a:lnTo>
                      <a:pt x="973" y="3175"/>
                    </a:lnTo>
                    <a:lnTo>
                      <a:pt x="980" y="3187"/>
                    </a:lnTo>
                    <a:lnTo>
                      <a:pt x="990" y="3198"/>
                    </a:lnTo>
                    <a:lnTo>
                      <a:pt x="1000" y="3209"/>
                    </a:lnTo>
                    <a:lnTo>
                      <a:pt x="1010" y="3219"/>
                    </a:lnTo>
                    <a:lnTo>
                      <a:pt x="1022" y="3227"/>
                    </a:lnTo>
                    <a:lnTo>
                      <a:pt x="1034" y="3236"/>
                    </a:lnTo>
                    <a:lnTo>
                      <a:pt x="1048" y="3242"/>
                    </a:lnTo>
                    <a:lnTo>
                      <a:pt x="1062" y="3246"/>
                    </a:lnTo>
                    <a:lnTo>
                      <a:pt x="1075" y="3251"/>
                    </a:lnTo>
                    <a:lnTo>
                      <a:pt x="1090" y="3253"/>
                    </a:lnTo>
                    <a:lnTo>
                      <a:pt x="1106" y="3254"/>
                    </a:lnTo>
                    <a:lnTo>
                      <a:pt x="1106" y="3254"/>
                    </a:lnTo>
                    <a:lnTo>
                      <a:pt x="1121" y="3253"/>
                    </a:lnTo>
                    <a:lnTo>
                      <a:pt x="1136" y="3251"/>
                    </a:lnTo>
                    <a:lnTo>
                      <a:pt x="1151" y="3246"/>
                    </a:lnTo>
                    <a:lnTo>
                      <a:pt x="1165" y="3242"/>
                    </a:lnTo>
                    <a:lnTo>
                      <a:pt x="1178" y="3236"/>
                    </a:lnTo>
                    <a:lnTo>
                      <a:pt x="1191" y="3227"/>
                    </a:lnTo>
                    <a:lnTo>
                      <a:pt x="1202" y="3219"/>
                    </a:lnTo>
                    <a:lnTo>
                      <a:pt x="1213" y="3209"/>
                    </a:lnTo>
                    <a:lnTo>
                      <a:pt x="1223" y="3198"/>
                    </a:lnTo>
                    <a:lnTo>
                      <a:pt x="1231" y="3187"/>
                    </a:lnTo>
                    <a:lnTo>
                      <a:pt x="1239" y="3175"/>
                    </a:lnTo>
                    <a:lnTo>
                      <a:pt x="1245" y="3161"/>
                    </a:lnTo>
                    <a:lnTo>
                      <a:pt x="1250" y="3147"/>
                    </a:lnTo>
                    <a:lnTo>
                      <a:pt x="1255" y="3133"/>
                    </a:lnTo>
                    <a:lnTo>
                      <a:pt x="1257" y="3118"/>
                    </a:lnTo>
                    <a:lnTo>
                      <a:pt x="1257" y="3102"/>
                    </a:lnTo>
                    <a:lnTo>
                      <a:pt x="1257" y="1923"/>
                    </a:lnTo>
                    <a:lnTo>
                      <a:pt x="1641" y="1923"/>
                    </a:lnTo>
                    <a:lnTo>
                      <a:pt x="1243" y="428"/>
                    </a:lnTo>
                    <a:lnTo>
                      <a:pt x="1278" y="428"/>
                    </a:lnTo>
                    <a:lnTo>
                      <a:pt x="1278" y="428"/>
                    </a:lnTo>
                    <a:lnTo>
                      <a:pt x="1290" y="427"/>
                    </a:lnTo>
                    <a:lnTo>
                      <a:pt x="1553" y="1288"/>
                    </a:lnTo>
                    <a:lnTo>
                      <a:pt x="1553" y="1288"/>
                    </a:lnTo>
                    <a:lnTo>
                      <a:pt x="1558" y="1300"/>
                    </a:lnTo>
                    <a:lnTo>
                      <a:pt x="1564" y="1311"/>
                    </a:lnTo>
                    <a:lnTo>
                      <a:pt x="1570" y="1323"/>
                    </a:lnTo>
                    <a:lnTo>
                      <a:pt x="1578" y="1333"/>
                    </a:lnTo>
                    <a:lnTo>
                      <a:pt x="1586" y="1342"/>
                    </a:lnTo>
                    <a:lnTo>
                      <a:pt x="1595" y="1350"/>
                    </a:lnTo>
                    <a:lnTo>
                      <a:pt x="1606" y="1357"/>
                    </a:lnTo>
                    <a:lnTo>
                      <a:pt x="1616" y="1364"/>
                    </a:lnTo>
                    <a:lnTo>
                      <a:pt x="1627" y="1369"/>
                    </a:lnTo>
                    <a:lnTo>
                      <a:pt x="1639" y="1373"/>
                    </a:lnTo>
                    <a:lnTo>
                      <a:pt x="1650" y="1376"/>
                    </a:lnTo>
                    <a:lnTo>
                      <a:pt x="1663" y="1378"/>
                    </a:lnTo>
                    <a:lnTo>
                      <a:pt x="1676" y="1378"/>
                    </a:lnTo>
                    <a:lnTo>
                      <a:pt x="1689" y="1378"/>
                    </a:lnTo>
                    <a:lnTo>
                      <a:pt x="1702" y="1376"/>
                    </a:lnTo>
                    <a:lnTo>
                      <a:pt x="1714" y="1373"/>
                    </a:lnTo>
                    <a:lnTo>
                      <a:pt x="1714" y="1373"/>
                    </a:lnTo>
                    <a:lnTo>
                      <a:pt x="1726" y="1369"/>
                    </a:lnTo>
                    <a:lnTo>
                      <a:pt x="1738" y="1362"/>
                    </a:lnTo>
                    <a:lnTo>
                      <a:pt x="1749" y="1356"/>
                    </a:lnTo>
                    <a:lnTo>
                      <a:pt x="1759" y="1349"/>
                    </a:lnTo>
                    <a:lnTo>
                      <a:pt x="1768" y="1340"/>
                    </a:lnTo>
                    <a:lnTo>
                      <a:pt x="1776" y="1330"/>
                    </a:lnTo>
                    <a:lnTo>
                      <a:pt x="1784" y="1321"/>
                    </a:lnTo>
                    <a:lnTo>
                      <a:pt x="1790" y="1310"/>
                    </a:lnTo>
                    <a:lnTo>
                      <a:pt x="1795" y="1300"/>
                    </a:lnTo>
                    <a:lnTo>
                      <a:pt x="1800" y="1288"/>
                    </a:lnTo>
                    <a:lnTo>
                      <a:pt x="1803" y="1276"/>
                    </a:lnTo>
                    <a:lnTo>
                      <a:pt x="1804" y="1263"/>
                    </a:lnTo>
                    <a:lnTo>
                      <a:pt x="1805" y="1250"/>
                    </a:lnTo>
                    <a:lnTo>
                      <a:pt x="1804" y="1238"/>
                    </a:lnTo>
                    <a:lnTo>
                      <a:pt x="1803" y="1225"/>
                    </a:lnTo>
                    <a:lnTo>
                      <a:pt x="1800" y="1212"/>
                    </a:lnTo>
                    <a:lnTo>
                      <a:pt x="1800" y="1212"/>
                    </a:lnTo>
                    <a:close/>
                  </a:path>
                </a:pathLst>
              </a:custGeom>
              <a:grpFill/>
              <a:effectLst>
                <a:outerShdw blurRad="63500" algn="ctr" rotWithShape="0">
                  <a:prstClr val="black">
                    <a:alpha val="40000"/>
                  </a:prstClr>
                </a:outerShdw>
              </a:effectLst>
              <a:extLst/>
            </p:spPr>
            <p:txBody>
              <a:bodyPr anchor="ctr"/>
              <a:lstStyle/>
              <a:p>
                <a:pPr algn="ctr"/>
                <a:endParaRPr lang="en-US">
                  <a:solidFill>
                    <a:schemeClr val="tx1">
                      <a:lumMod val="75000"/>
                      <a:lumOff val="25000"/>
                    </a:schemeClr>
                  </a:solidFill>
                  <a:cs typeface="+mn-ea"/>
                  <a:sym typeface="+mn-lt"/>
                </a:endParaRPr>
              </a:p>
            </p:txBody>
          </p:sp>
        </p:grpSp>
      </p:grpSp>
      <p:grpSp>
        <p:nvGrpSpPr>
          <p:cNvPr id="49" name="Group 5"/>
          <p:cNvGrpSpPr/>
          <p:nvPr/>
        </p:nvGrpSpPr>
        <p:grpSpPr>
          <a:xfrm>
            <a:off x="5612952" y="3366550"/>
            <a:ext cx="1084741" cy="1084741"/>
            <a:chOff x="4236720" y="2596405"/>
            <a:chExt cx="670560" cy="670560"/>
          </a:xfrm>
        </p:grpSpPr>
        <p:sp>
          <p:nvSpPr>
            <p:cNvPr id="50" name="Oval 140"/>
            <p:cNvSpPr/>
            <p:nvPr/>
          </p:nvSpPr>
          <p:spPr>
            <a:xfrm>
              <a:off x="4236720" y="2596405"/>
              <a:ext cx="670560" cy="670560"/>
            </a:xfrm>
            <a:prstGeom prst="ellipse">
              <a:avLst/>
            </a:prstGeom>
            <a:solidFill>
              <a:schemeClr val="tx2"/>
            </a:solidFill>
            <a:effectLst>
              <a:outerShdw blurRad="63500" algn="ctr" rotWithShape="0">
                <a:prstClr val="black">
                  <a:alpha val="40000"/>
                </a:prstClr>
              </a:outerShdw>
            </a:effectLst>
          </p:spPr>
          <p:txBody>
            <a:bodyPr anchor="ctr"/>
            <a:lstStyle/>
            <a:p>
              <a:pPr algn="ctr"/>
              <a:endParaRPr lang="ar-SA">
                <a:solidFill>
                  <a:schemeClr val="tx1">
                    <a:lumMod val="75000"/>
                    <a:lumOff val="25000"/>
                  </a:schemeClr>
                </a:solidFill>
                <a:cs typeface="+mn-ea"/>
                <a:sym typeface="+mn-lt"/>
              </a:endParaRPr>
            </a:p>
          </p:txBody>
        </p:sp>
        <p:sp>
          <p:nvSpPr>
            <p:cNvPr id="51" name="TextBox 51"/>
            <p:cNvSpPr txBox="1"/>
            <p:nvPr/>
          </p:nvSpPr>
          <p:spPr>
            <a:xfrm>
              <a:off x="4253113" y="2764453"/>
              <a:ext cx="637774" cy="266700"/>
            </a:xfrm>
            <a:prstGeom prst="rect">
              <a:avLst/>
            </a:prstGeom>
            <a:noFill/>
          </p:spPr>
          <p:txBody>
            <a:bodyPr wrap="square" lIns="0" tIns="0" rIns="0" bIns="0" rtlCol="1" anchor="t" anchorCtr="0">
              <a:noAutofit/>
            </a:bodyPr>
            <a:lstStyle/>
            <a:p>
              <a:pPr algn="ctr" defTabSz="1219170">
                <a:defRPr/>
              </a:pPr>
              <a:r>
                <a:rPr lang="en-US" sz="3733" b="1" kern="0" dirty="0">
                  <a:solidFill>
                    <a:schemeClr val="bg1"/>
                  </a:solidFill>
                  <a:cs typeface="+mn-ea"/>
                  <a:sym typeface="+mn-lt"/>
                </a:rPr>
                <a:t>VS</a:t>
              </a:r>
              <a:endParaRPr lang="ar-SA" sz="3733" b="1" kern="0" dirty="0">
                <a:solidFill>
                  <a:schemeClr val="bg1"/>
                </a:solidFill>
                <a:cs typeface="+mn-ea"/>
                <a:sym typeface="+mn-lt"/>
              </a:endParaRPr>
            </a:p>
          </p:txBody>
        </p:sp>
      </p:grpSp>
      <p:grpSp>
        <p:nvGrpSpPr>
          <p:cNvPr id="52" name="Group 54"/>
          <p:cNvGrpSpPr/>
          <p:nvPr/>
        </p:nvGrpSpPr>
        <p:grpSpPr>
          <a:xfrm>
            <a:off x="4930056" y="3878795"/>
            <a:ext cx="547305" cy="103544"/>
            <a:chOff x="2656464" y="2476500"/>
            <a:chExt cx="338330" cy="64008"/>
          </a:xfrm>
        </p:grpSpPr>
        <p:cxnSp>
          <p:nvCxnSpPr>
            <p:cNvPr id="53" name="Straight Connector 55"/>
            <p:cNvCxnSpPr>
              <a:endCxn id="54" idx="2"/>
            </p:cNvCxnSpPr>
            <p:nvPr/>
          </p:nvCxnSpPr>
          <p:spPr>
            <a:xfrm rot="10800000">
              <a:off x="2720473" y="2508505"/>
              <a:ext cx="274321" cy="1283"/>
            </a:xfrm>
            <a:prstGeom prst="line">
              <a:avLst/>
            </a:prstGeom>
            <a:noFill/>
            <a:ln w="12700" cap="flat" cmpd="sng" algn="ctr">
              <a:solidFill>
                <a:schemeClr val="tx1"/>
              </a:solidFill>
              <a:prstDash val="solid"/>
            </a:ln>
            <a:effectLst/>
          </p:spPr>
        </p:cxnSp>
        <p:sp>
          <p:nvSpPr>
            <p:cNvPr id="54" name="Oval 56"/>
            <p:cNvSpPr/>
            <p:nvPr/>
          </p:nvSpPr>
          <p:spPr>
            <a:xfrm rot="10800000">
              <a:off x="2656464" y="2476500"/>
              <a:ext cx="64008" cy="64008"/>
            </a:xfrm>
            <a:prstGeom prst="ellipse">
              <a:avLst/>
            </a:prstGeom>
            <a:solidFill>
              <a:srgbClr val="FFFFFF"/>
            </a:solidFill>
            <a:ln w="12700" cap="flat" cmpd="sng" algn="ctr">
              <a:solidFill>
                <a:schemeClr val="tx1"/>
              </a:solidFill>
              <a:prstDash val="solid"/>
            </a:ln>
            <a:effectLst/>
          </p:spPr>
          <p:txBody>
            <a:bodyPr rtlCol="1" anchor="ctr"/>
            <a:lstStyle/>
            <a:p>
              <a:pPr algn="ctr" defTabSz="1219170">
                <a:defRPr/>
              </a:pPr>
              <a:endParaRPr lang="ar-SA" sz="2400" kern="0">
                <a:solidFill>
                  <a:schemeClr val="tx1">
                    <a:lumMod val="75000"/>
                    <a:lumOff val="25000"/>
                  </a:schemeClr>
                </a:solidFill>
                <a:cs typeface="+mn-ea"/>
                <a:sym typeface="+mn-lt"/>
              </a:endParaRPr>
            </a:p>
          </p:txBody>
        </p:sp>
      </p:grpSp>
      <p:grpSp>
        <p:nvGrpSpPr>
          <p:cNvPr id="55" name="Group 63"/>
          <p:cNvGrpSpPr/>
          <p:nvPr/>
        </p:nvGrpSpPr>
        <p:grpSpPr>
          <a:xfrm rot="10800000">
            <a:off x="6796834" y="3878795"/>
            <a:ext cx="547305" cy="103544"/>
            <a:chOff x="2656464" y="2476500"/>
            <a:chExt cx="338330" cy="64008"/>
          </a:xfrm>
        </p:grpSpPr>
        <p:cxnSp>
          <p:nvCxnSpPr>
            <p:cNvPr id="56" name="Straight Connector 64"/>
            <p:cNvCxnSpPr>
              <a:endCxn id="57" idx="2"/>
            </p:cNvCxnSpPr>
            <p:nvPr/>
          </p:nvCxnSpPr>
          <p:spPr>
            <a:xfrm rot="10800000">
              <a:off x="2720473" y="2508505"/>
              <a:ext cx="274321" cy="1283"/>
            </a:xfrm>
            <a:prstGeom prst="line">
              <a:avLst/>
            </a:prstGeom>
            <a:noFill/>
            <a:ln w="12700" cap="flat" cmpd="sng" algn="ctr">
              <a:solidFill>
                <a:schemeClr val="tx1"/>
              </a:solidFill>
              <a:prstDash val="solid"/>
            </a:ln>
            <a:effectLst/>
          </p:spPr>
        </p:cxnSp>
        <p:sp>
          <p:nvSpPr>
            <p:cNvPr id="57" name="Oval 66"/>
            <p:cNvSpPr/>
            <p:nvPr/>
          </p:nvSpPr>
          <p:spPr>
            <a:xfrm rot="10800000">
              <a:off x="2656464" y="2476500"/>
              <a:ext cx="64008" cy="64008"/>
            </a:xfrm>
            <a:prstGeom prst="ellipse">
              <a:avLst/>
            </a:prstGeom>
            <a:solidFill>
              <a:srgbClr val="FFFFFF"/>
            </a:solidFill>
            <a:ln w="12700" cap="flat" cmpd="sng" algn="ctr">
              <a:solidFill>
                <a:schemeClr val="tx1"/>
              </a:solidFill>
              <a:prstDash val="solid"/>
            </a:ln>
            <a:effectLst/>
          </p:spPr>
          <p:txBody>
            <a:bodyPr rtlCol="1" anchor="ctr"/>
            <a:lstStyle/>
            <a:p>
              <a:pPr algn="ctr" defTabSz="1219170">
                <a:defRPr/>
              </a:pPr>
              <a:endParaRPr lang="ar-SA" sz="2400" kern="0">
                <a:solidFill>
                  <a:schemeClr val="tx1">
                    <a:lumMod val="75000"/>
                    <a:lumOff val="25000"/>
                  </a:schemeClr>
                </a:solidFill>
                <a:cs typeface="+mn-ea"/>
                <a:sym typeface="+mn-lt"/>
              </a:endParaRPr>
            </a:p>
          </p:txBody>
        </p:sp>
      </p:grpSp>
      <p:sp>
        <p:nvSpPr>
          <p:cNvPr id="58" name="矩形 1"/>
          <p:cNvSpPr>
            <a:spLocks noChangeArrowheads="1"/>
          </p:cNvSpPr>
          <p:nvPr/>
        </p:nvSpPr>
        <p:spPr bwMode="auto">
          <a:xfrm>
            <a:off x="1363317" y="4980078"/>
            <a:ext cx="3270759" cy="9787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a:lnSpc>
                <a:spcPct val="120000"/>
              </a:lnSpc>
              <a:defRPr/>
            </a:pPr>
            <a:r>
              <a:rPr lang="zh-CN" altLang="en-US" sz="1600" kern="0" dirty="0">
                <a:solidFill>
                  <a:schemeClr val="tx1">
                    <a:lumMod val="75000"/>
                    <a:lumOff val="25000"/>
                  </a:schemeClr>
                </a:solidFill>
                <a:cs typeface="+mn-ea"/>
                <a:sym typeface="+mn-lt"/>
              </a:rPr>
              <a:t>在此录入上述图表的描述说明，在此录入上述图表的描述说明，在此录入上述图表的描述说明。</a:t>
            </a:r>
          </a:p>
        </p:txBody>
      </p:sp>
      <p:sp>
        <p:nvSpPr>
          <p:cNvPr id="59" name="矩形 1"/>
          <p:cNvSpPr>
            <a:spLocks noChangeArrowheads="1"/>
          </p:cNvSpPr>
          <p:nvPr/>
        </p:nvSpPr>
        <p:spPr bwMode="auto">
          <a:xfrm>
            <a:off x="7692225" y="4980078"/>
            <a:ext cx="3270759" cy="9787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a:lnSpc>
                <a:spcPct val="120000"/>
              </a:lnSpc>
              <a:defRPr/>
            </a:pPr>
            <a:r>
              <a:rPr lang="zh-CN" altLang="en-US" sz="1600" kern="0" dirty="0">
                <a:solidFill>
                  <a:schemeClr val="tx1">
                    <a:lumMod val="75000"/>
                    <a:lumOff val="25000"/>
                  </a:schemeClr>
                </a:solidFill>
                <a:cs typeface="+mn-ea"/>
                <a:sym typeface="+mn-lt"/>
              </a:rPr>
              <a:t>在此录入上述图表的描述说明，在此录入上述图表的描述说明，在此录入上述图表的描述说明。</a:t>
            </a:r>
          </a:p>
        </p:txBody>
      </p:sp>
      <p:sp>
        <p:nvSpPr>
          <p:cNvPr id="60" name="矩形 59"/>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589913551"/>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53" presetClass="entr" presetSubtype="16" fill="hold" nodeType="afterEffect">
                                      <p:stCondLst>
                                        <p:cond delay="0"/>
                                      </p:stCondLst>
                                      <p:childTnLst>
                                        <p:set>
                                          <p:cBhvr>
                                            <p:cTn id="17" dur="1" fill="hold">
                                              <p:stCondLst>
                                                <p:cond delay="0"/>
                                              </p:stCondLst>
                                            </p:cTn>
                                            <p:tgtEl>
                                              <p:spTgt spid="49"/>
                                            </p:tgtEl>
                                            <p:attrNameLst>
                                              <p:attrName>style.visibility</p:attrName>
                                            </p:attrNameLst>
                                          </p:cBhvr>
                                          <p:to>
                                            <p:strVal val="visible"/>
                                          </p:to>
                                        </p:set>
                                        <p:anim calcmode="lin" valueType="num">
                                          <p:cBhvr>
                                            <p:cTn id="18" dur="200" fill="hold"/>
                                            <p:tgtEl>
                                              <p:spTgt spid="49"/>
                                            </p:tgtEl>
                                            <p:attrNameLst>
                                              <p:attrName>ppt_w</p:attrName>
                                            </p:attrNameLst>
                                          </p:cBhvr>
                                          <p:tavLst>
                                            <p:tav tm="0">
                                              <p:val>
                                                <p:fltVal val="0"/>
                                              </p:val>
                                            </p:tav>
                                            <p:tav tm="100000">
                                              <p:val>
                                                <p:strVal val="#ppt_w"/>
                                              </p:val>
                                            </p:tav>
                                          </p:tavLst>
                                        </p:anim>
                                        <p:anim calcmode="lin" valueType="num">
                                          <p:cBhvr>
                                            <p:cTn id="19" dur="200" fill="hold"/>
                                            <p:tgtEl>
                                              <p:spTgt spid="49"/>
                                            </p:tgtEl>
                                            <p:attrNameLst>
                                              <p:attrName>ppt_h</p:attrName>
                                            </p:attrNameLst>
                                          </p:cBhvr>
                                          <p:tavLst>
                                            <p:tav tm="0">
                                              <p:val>
                                                <p:fltVal val="0"/>
                                              </p:val>
                                            </p:tav>
                                            <p:tav tm="100000">
                                              <p:val>
                                                <p:strVal val="#ppt_h"/>
                                              </p:val>
                                            </p:tav>
                                          </p:tavLst>
                                        </p:anim>
                                        <p:animEffect transition="in" filter="fade">
                                          <p:cBhvr>
                                            <p:cTn id="20" dur="200"/>
                                            <p:tgtEl>
                                              <p:spTgt spid="49"/>
                                            </p:tgtEl>
                                          </p:cBhvr>
                                        </p:animEffect>
                                      </p:childTnLst>
                                    </p:cTn>
                                  </p:par>
                                  <p:par>
                                    <p:cTn id="21" presetID="6" presetClass="emph" presetSubtype="0" autoRev="1" fill="hold" nodeType="withEffect">
                                      <p:stCondLst>
                                        <p:cond delay="150"/>
                                      </p:stCondLst>
                                      <p:childTnLst>
                                        <p:animScale>
                                          <p:cBhvr>
                                            <p:cTn id="22" dur="100" fill="hold"/>
                                            <p:tgtEl>
                                              <p:spTgt spid="49"/>
                                            </p:tgtEl>
                                          </p:cBhvr>
                                          <p:by x="130000" y="130000"/>
                                        </p:animScale>
                                      </p:childTnLst>
                                    </p:cTn>
                                  </p:par>
                                </p:childTnLst>
                              </p:cTn>
                            </p:par>
                            <p:par>
                              <p:cTn id="23" fill="hold">
                                <p:stCondLst>
                                  <p:cond delay="1385"/>
                                </p:stCondLst>
                                <p:childTnLst>
                                  <p:par>
                                    <p:cTn id="24" presetID="22" presetClass="entr" presetSubtype="2" fill="hold"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right)">
                                          <p:cBhvr>
                                            <p:cTn id="26" dur="400"/>
                                            <p:tgtEl>
                                              <p:spTgt spid="52"/>
                                            </p:tgtEl>
                                          </p:cBhvr>
                                        </p:animEffect>
                                      </p:childTnLst>
                                    </p:cTn>
                                  </p:par>
                                  <p:par>
                                    <p:cTn id="27" presetID="22" presetClass="entr" presetSubtype="8" fill="hold" nodeType="withEffect">
                                      <p:stCondLst>
                                        <p:cond delay="0"/>
                                      </p:stCondLst>
                                      <p:childTnLst>
                                        <p:set>
                                          <p:cBhvr>
                                            <p:cTn id="28" dur="1" fill="hold">
                                              <p:stCondLst>
                                                <p:cond delay="0"/>
                                              </p:stCondLst>
                                            </p:cTn>
                                            <p:tgtEl>
                                              <p:spTgt spid="55"/>
                                            </p:tgtEl>
                                            <p:attrNameLst>
                                              <p:attrName>style.visibility</p:attrName>
                                            </p:attrNameLst>
                                          </p:cBhvr>
                                          <p:to>
                                            <p:strVal val="visible"/>
                                          </p:to>
                                        </p:set>
                                        <p:animEffect transition="in" filter="wipe(left)">
                                          <p:cBhvr>
                                            <p:cTn id="29" dur="400"/>
                                            <p:tgtEl>
                                              <p:spTgt spid="55"/>
                                            </p:tgtEl>
                                          </p:cBhvr>
                                        </p:animEffect>
                                      </p:childTnLst>
                                    </p:cTn>
                                  </p:par>
                                </p:childTnLst>
                              </p:cTn>
                            </p:par>
                            <p:par>
                              <p:cTn id="30" fill="hold">
                                <p:stCondLst>
                                  <p:cond delay="1785"/>
                                </p:stCondLst>
                                <p:childTnLst>
                                  <p:par>
                                    <p:cTn id="31" presetID="42" presetClass="entr" presetSubtype="0"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750"/>
                                            <p:tgtEl>
                                              <p:spTgt spid="7"/>
                                            </p:tgtEl>
                                          </p:cBhvr>
                                        </p:animEffect>
                                        <p:anim calcmode="lin" valueType="num">
                                          <p:cBhvr>
                                            <p:cTn id="34" dur="750" fill="hold"/>
                                            <p:tgtEl>
                                              <p:spTgt spid="7"/>
                                            </p:tgtEl>
                                            <p:attrNameLst>
                                              <p:attrName>ppt_x</p:attrName>
                                            </p:attrNameLst>
                                          </p:cBhvr>
                                          <p:tavLst>
                                            <p:tav tm="0">
                                              <p:val>
                                                <p:strVal val="#ppt_x"/>
                                              </p:val>
                                            </p:tav>
                                            <p:tav tm="100000">
                                              <p:val>
                                                <p:strVal val="#ppt_x"/>
                                              </p:val>
                                            </p:tav>
                                          </p:tavLst>
                                        </p:anim>
                                        <p:anim calcmode="lin" valueType="num">
                                          <p:cBhvr>
                                            <p:cTn id="35" dur="750" fill="hold"/>
                                            <p:tgtEl>
                                              <p:spTgt spid="7"/>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750"/>
                                            <p:tgtEl>
                                              <p:spTgt spid="28"/>
                                            </p:tgtEl>
                                          </p:cBhvr>
                                        </p:animEffect>
                                        <p:anim calcmode="lin" valueType="num">
                                          <p:cBhvr>
                                            <p:cTn id="39" dur="750" fill="hold"/>
                                            <p:tgtEl>
                                              <p:spTgt spid="28"/>
                                            </p:tgtEl>
                                            <p:attrNameLst>
                                              <p:attrName>ppt_x</p:attrName>
                                            </p:attrNameLst>
                                          </p:cBhvr>
                                          <p:tavLst>
                                            <p:tav tm="0">
                                              <p:val>
                                                <p:strVal val="#ppt_x"/>
                                              </p:val>
                                            </p:tav>
                                            <p:tav tm="100000">
                                              <p:val>
                                                <p:strVal val="#ppt_x"/>
                                              </p:val>
                                            </p:tav>
                                          </p:tavLst>
                                        </p:anim>
                                        <p:anim calcmode="lin" valueType="num">
                                          <p:cBhvr>
                                            <p:cTn id="40" dur="750" fill="hold"/>
                                            <p:tgtEl>
                                              <p:spTgt spid="28"/>
                                            </p:tgtEl>
                                            <p:attrNameLst>
                                              <p:attrName>ppt_y</p:attrName>
                                            </p:attrNameLst>
                                          </p:cBhvr>
                                          <p:tavLst>
                                            <p:tav tm="0">
                                              <p:val>
                                                <p:strVal val="#ppt_y+.1"/>
                                              </p:val>
                                            </p:tav>
                                            <p:tav tm="100000">
                                              <p:val>
                                                <p:strVal val="#ppt_y"/>
                                              </p:val>
                                            </p:tav>
                                          </p:tavLst>
                                        </p:anim>
                                      </p:childTnLst>
                                    </p:cTn>
                                  </p:par>
                                </p:childTnLst>
                              </p:cTn>
                            </p:par>
                            <p:par>
                              <p:cTn id="41" fill="hold">
                                <p:stCondLst>
                                  <p:cond delay="2535"/>
                                </p:stCondLst>
                                <p:childTnLst>
                                  <p:par>
                                    <p:cTn id="42" presetID="2" presetClass="entr" presetSubtype="4" fill="hold" grpId="0" nodeType="afterEffect" p14:presetBounceEnd="50000">
                                      <p:stCondLst>
                                        <p:cond delay="0"/>
                                      </p:stCondLst>
                                      <p:childTnLst>
                                        <p:set>
                                          <p:cBhvr>
                                            <p:cTn id="43" dur="1" fill="hold">
                                              <p:stCondLst>
                                                <p:cond delay="0"/>
                                              </p:stCondLst>
                                            </p:cTn>
                                            <p:tgtEl>
                                              <p:spTgt spid="58"/>
                                            </p:tgtEl>
                                            <p:attrNameLst>
                                              <p:attrName>style.visibility</p:attrName>
                                            </p:attrNameLst>
                                          </p:cBhvr>
                                          <p:to>
                                            <p:strVal val="visible"/>
                                          </p:to>
                                        </p:set>
                                        <p:anim calcmode="lin" valueType="num" p14:bounceEnd="50000">
                                          <p:cBhvr additive="base">
                                            <p:cTn id="44" dur="500" fill="hold"/>
                                            <p:tgtEl>
                                              <p:spTgt spid="58"/>
                                            </p:tgtEl>
                                            <p:attrNameLst>
                                              <p:attrName>ppt_x</p:attrName>
                                            </p:attrNameLst>
                                          </p:cBhvr>
                                          <p:tavLst>
                                            <p:tav tm="0">
                                              <p:val>
                                                <p:strVal val="#ppt_x"/>
                                              </p:val>
                                            </p:tav>
                                            <p:tav tm="100000">
                                              <p:val>
                                                <p:strVal val="#ppt_x"/>
                                              </p:val>
                                            </p:tav>
                                          </p:tavLst>
                                        </p:anim>
                                        <p:anim calcmode="lin" valueType="num" p14:bounceEnd="50000">
                                          <p:cBhvr additive="base">
                                            <p:cTn id="45" dur="500" fill="hold"/>
                                            <p:tgtEl>
                                              <p:spTgt spid="58"/>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14:presetBounceEnd="50000">
                                      <p:stCondLst>
                                        <p:cond delay="200"/>
                                      </p:stCondLst>
                                      <p:childTnLst>
                                        <p:set>
                                          <p:cBhvr>
                                            <p:cTn id="47" dur="1" fill="hold">
                                              <p:stCondLst>
                                                <p:cond delay="0"/>
                                              </p:stCondLst>
                                            </p:cTn>
                                            <p:tgtEl>
                                              <p:spTgt spid="59"/>
                                            </p:tgtEl>
                                            <p:attrNameLst>
                                              <p:attrName>style.visibility</p:attrName>
                                            </p:attrNameLst>
                                          </p:cBhvr>
                                          <p:to>
                                            <p:strVal val="visible"/>
                                          </p:to>
                                        </p:set>
                                        <p:anim calcmode="lin" valueType="num" p14:bounceEnd="50000">
                                          <p:cBhvr additive="base">
                                            <p:cTn id="48" dur="500" fill="hold"/>
                                            <p:tgtEl>
                                              <p:spTgt spid="59"/>
                                            </p:tgtEl>
                                            <p:attrNameLst>
                                              <p:attrName>ppt_x</p:attrName>
                                            </p:attrNameLst>
                                          </p:cBhvr>
                                          <p:tavLst>
                                            <p:tav tm="0">
                                              <p:val>
                                                <p:strVal val="#ppt_x"/>
                                              </p:val>
                                            </p:tav>
                                            <p:tav tm="100000">
                                              <p:val>
                                                <p:strVal val="#ppt_x"/>
                                              </p:val>
                                            </p:tav>
                                          </p:tavLst>
                                        </p:anim>
                                        <p:anim calcmode="lin" valueType="num" p14:bounceEnd="50000">
                                          <p:cBhvr additive="base">
                                            <p:cTn id="49" dur="500" fill="hold"/>
                                            <p:tgtEl>
                                              <p:spTgt spid="59"/>
                                            </p:tgtEl>
                                            <p:attrNameLst>
                                              <p:attrName>ppt_y</p:attrName>
                                            </p:attrNameLst>
                                          </p:cBhvr>
                                          <p:tavLst>
                                            <p:tav tm="0">
                                              <p:val>
                                                <p:strVal val="1+#ppt_h/2"/>
                                              </p:val>
                                            </p:tav>
                                            <p:tav tm="100000">
                                              <p:val>
                                                <p:strVal val="#ppt_y"/>
                                              </p:val>
                                            </p:tav>
                                          </p:tavLst>
                                        </p:anim>
                                      </p:childTnLst>
                                    </p:cTn>
                                  </p:par>
                                </p:childTnLst>
                              </p:cTn>
                            </p:par>
                            <p:par>
                              <p:cTn id="50" fill="hold">
                                <p:stCondLst>
                                  <p:cond delay="3235"/>
                                </p:stCondLst>
                                <p:childTnLst>
                                  <p:par>
                                    <p:cTn id="51" presetID="22" presetClass="entr" presetSubtype="8"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wipe(left)">
                                          <p:cBhvr>
                                            <p:cTn id="5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58" grpId="0"/>
          <p:bldP spid="59" grpId="0"/>
          <p:bldP spid="60"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53" presetClass="entr" presetSubtype="16" fill="hold" nodeType="afterEffect">
                                      <p:stCondLst>
                                        <p:cond delay="0"/>
                                      </p:stCondLst>
                                      <p:childTnLst>
                                        <p:set>
                                          <p:cBhvr>
                                            <p:cTn id="17" dur="1" fill="hold">
                                              <p:stCondLst>
                                                <p:cond delay="0"/>
                                              </p:stCondLst>
                                            </p:cTn>
                                            <p:tgtEl>
                                              <p:spTgt spid="49"/>
                                            </p:tgtEl>
                                            <p:attrNameLst>
                                              <p:attrName>style.visibility</p:attrName>
                                            </p:attrNameLst>
                                          </p:cBhvr>
                                          <p:to>
                                            <p:strVal val="visible"/>
                                          </p:to>
                                        </p:set>
                                        <p:anim calcmode="lin" valueType="num">
                                          <p:cBhvr>
                                            <p:cTn id="18" dur="200" fill="hold"/>
                                            <p:tgtEl>
                                              <p:spTgt spid="49"/>
                                            </p:tgtEl>
                                            <p:attrNameLst>
                                              <p:attrName>ppt_w</p:attrName>
                                            </p:attrNameLst>
                                          </p:cBhvr>
                                          <p:tavLst>
                                            <p:tav tm="0">
                                              <p:val>
                                                <p:fltVal val="0"/>
                                              </p:val>
                                            </p:tav>
                                            <p:tav tm="100000">
                                              <p:val>
                                                <p:strVal val="#ppt_w"/>
                                              </p:val>
                                            </p:tav>
                                          </p:tavLst>
                                        </p:anim>
                                        <p:anim calcmode="lin" valueType="num">
                                          <p:cBhvr>
                                            <p:cTn id="19" dur="200" fill="hold"/>
                                            <p:tgtEl>
                                              <p:spTgt spid="49"/>
                                            </p:tgtEl>
                                            <p:attrNameLst>
                                              <p:attrName>ppt_h</p:attrName>
                                            </p:attrNameLst>
                                          </p:cBhvr>
                                          <p:tavLst>
                                            <p:tav tm="0">
                                              <p:val>
                                                <p:fltVal val="0"/>
                                              </p:val>
                                            </p:tav>
                                            <p:tav tm="100000">
                                              <p:val>
                                                <p:strVal val="#ppt_h"/>
                                              </p:val>
                                            </p:tav>
                                          </p:tavLst>
                                        </p:anim>
                                        <p:animEffect transition="in" filter="fade">
                                          <p:cBhvr>
                                            <p:cTn id="20" dur="200"/>
                                            <p:tgtEl>
                                              <p:spTgt spid="49"/>
                                            </p:tgtEl>
                                          </p:cBhvr>
                                        </p:animEffect>
                                      </p:childTnLst>
                                    </p:cTn>
                                  </p:par>
                                  <p:par>
                                    <p:cTn id="21" presetID="6" presetClass="emph" presetSubtype="0" autoRev="1" fill="hold" nodeType="withEffect">
                                      <p:stCondLst>
                                        <p:cond delay="150"/>
                                      </p:stCondLst>
                                      <p:childTnLst>
                                        <p:animScale>
                                          <p:cBhvr>
                                            <p:cTn id="22" dur="100" fill="hold"/>
                                            <p:tgtEl>
                                              <p:spTgt spid="49"/>
                                            </p:tgtEl>
                                          </p:cBhvr>
                                          <p:by x="130000" y="130000"/>
                                        </p:animScale>
                                      </p:childTnLst>
                                    </p:cTn>
                                  </p:par>
                                </p:childTnLst>
                              </p:cTn>
                            </p:par>
                            <p:par>
                              <p:cTn id="23" fill="hold">
                                <p:stCondLst>
                                  <p:cond delay="1385"/>
                                </p:stCondLst>
                                <p:childTnLst>
                                  <p:par>
                                    <p:cTn id="24" presetID="22" presetClass="entr" presetSubtype="2" fill="hold"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right)">
                                          <p:cBhvr>
                                            <p:cTn id="26" dur="400"/>
                                            <p:tgtEl>
                                              <p:spTgt spid="52"/>
                                            </p:tgtEl>
                                          </p:cBhvr>
                                        </p:animEffect>
                                      </p:childTnLst>
                                    </p:cTn>
                                  </p:par>
                                  <p:par>
                                    <p:cTn id="27" presetID="22" presetClass="entr" presetSubtype="8" fill="hold" nodeType="withEffect">
                                      <p:stCondLst>
                                        <p:cond delay="0"/>
                                      </p:stCondLst>
                                      <p:childTnLst>
                                        <p:set>
                                          <p:cBhvr>
                                            <p:cTn id="28" dur="1" fill="hold">
                                              <p:stCondLst>
                                                <p:cond delay="0"/>
                                              </p:stCondLst>
                                            </p:cTn>
                                            <p:tgtEl>
                                              <p:spTgt spid="55"/>
                                            </p:tgtEl>
                                            <p:attrNameLst>
                                              <p:attrName>style.visibility</p:attrName>
                                            </p:attrNameLst>
                                          </p:cBhvr>
                                          <p:to>
                                            <p:strVal val="visible"/>
                                          </p:to>
                                        </p:set>
                                        <p:animEffect transition="in" filter="wipe(left)">
                                          <p:cBhvr>
                                            <p:cTn id="29" dur="400"/>
                                            <p:tgtEl>
                                              <p:spTgt spid="55"/>
                                            </p:tgtEl>
                                          </p:cBhvr>
                                        </p:animEffect>
                                      </p:childTnLst>
                                    </p:cTn>
                                  </p:par>
                                </p:childTnLst>
                              </p:cTn>
                            </p:par>
                            <p:par>
                              <p:cTn id="30" fill="hold">
                                <p:stCondLst>
                                  <p:cond delay="1785"/>
                                </p:stCondLst>
                                <p:childTnLst>
                                  <p:par>
                                    <p:cTn id="31" presetID="42" presetClass="entr" presetSubtype="0"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750"/>
                                            <p:tgtEl>
                                              <p:spTgt spid="7"/>
                                            </p:tgtEl>
                                          </p:cBhvr>
                                        </p:animEffect>
                                        <p:anim calcmode="lin" valueType="num">
                                          <p:cBhvr>
                                            <p:cTn id="34" dur="750" fill="hold"/>
                                            <p:tgtEl>
                                              <p:spTgt spid="7"/>
                                            </p:tgtEl>
                                            <p:attrNameLst>
                                              <p:attrName>ppt_x</p:attrName>
                                            </p:attrNameLst>
                                          </p:cBhvr>
                                          <p:tavLst>
                                            <p:tav tm="0">
                                              <p:val>
                                                <p:strVal val="#ppt_x"/>
                                              </p:val>
                                            </p:tav>
                                            <p:tav tm="100000">
                                              <p:val>
                                                <p:strVal val="#ppt_x"/>
                                              </p:val>
                                            </p:tav>
                                          </p:tavLst>
                                        </p:anim>
                                        <p:anim calcmode="lin" valueType="num">
                                          <p:cBhvr>
                                            <p:cTn id="35" dur="750" fill="hold"/>
                                            <p:tgtEl>
                                              <p:spTgt spid="7"/>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750"/>
                                            <p:tgtEl>
                                              <p:spTgt spid="28"/>
                                            </p:tgtEl>
                                          </p:cBhvr>
                                        </p:animEffect>
                                        <p:anim calcmode="lin" valueType="num">
                                          <p:cBhvr>
                                            <p:cTn id="39" dur="750" fill="hold"/>
                                            <p:tgtEl>
                                              <p:spTgt spid="28"/>
                                            </p:tgtEl>
                                            <p:attrNameLst>
                                              <p:attrName>ppt_x</p:attrName>
                                            </p:attrNameLst>
                                          </p:cBhvr>
                                          <p:tavLst>
                                            <p:tav tm="0">
                                              <p:val>
                                                <p:strVal val="#ppt_x"/>
                                              </p:val>
                                            </p:tav>
                                            <p:tav tm="100000">
                                              <p:val>
                                                <p:strVal val="#ppt_x"/>
                                              </p:val>
                                            </p:tav>
                                          </p:tavLst>
                                        </p:anim>
                                        <p:anim calcmode="lin" valueType="num">
                                          <p:cBhvr>
                                            <p:cTn id="40" dur="750" fill="hold"/>
                                            <p:tgtEl>
                                              <p:spTgt spid="28"/>
                                            </p:tgtEl>
                                            <p:attrNameLst>
                                              <p:attrName>ppt_y</p:attrName>
                                            </p:attrNameLst>
                                          </p:cBhvr>
                                          <p:tavLst>
                                            <p:tav tm="0">
                                              <p:val>
                                                <p:strVal val="#ppt_y+.1"/>
                                              </p:val>
                                            </p:tav>
                                            <p:tav tm="100000">
                                              <p:val>
                                                <p:strVal val="#ppt_y"/>
                                              </p:val>
                                            </p:tav>
                                          </p:tavLst>
                                        </p:anim>
                                      </p:childTnLst>
                                    </p:cTn>
                                  </p:par>
                                </p:childTnLst>
                              </p:cTn>
                            </p:par>
                            <p:par>
                              <p:cTn id="41" fill="hold">
                                <p:stCondLst>
                                  <p:cond delay="2535"/>
                                </p:stCondLst>
                                <p:childTnLst>
                                  <p:par>
                                    <p:cTn id="42" presetID="2" presetClass="entr" presetSubtype="4" fill="hold" grpId="0" nodeType="afterEffect">
                                      <p:stCondLst>
                                        <p:cond delay="0"/>
                                      </p:stCondLst>
                                      <p:childTnLst>
                                        <p:set>
                                          <p:cBhvr>
                                            <p:cTn id="43" dur="1" fill="hold">
                                              <p:stCondLst>
                                                <p:cond delay="0"/>
                                              </p:stCondLst>
                                            </p:cTn>
                                            <p:tgtEl>
                                              <p:spTgt spid="58"/>
                                            </p:tgtEl>
                                            <p:attrNameLst>
                                              <p:attrName>style.visibility</p:attrName>
                                            </p:attrNameLst>
                                          </p:cBhvr>
                                          <p:to>
                                            <p:strVal val="visible"/>
                                          </p:to>
                                        </p:set>
                                        <p:anim calcmode="lin" valueType="num">
                                          <p:cBhvr additive="base">
                                            <p:cTn id="44" dur="500" fill="hold"/>
                                            <p:tgtEl>
                                              <p:spTgt spid="58"/>
                                            </p:tgtEl>
                                            <p:attrNameLst>
                                              <p:attrName>ppt_x</p:attrName>
                                            </p:attrNameLst>
                                          </p:cBhvr>
                                          <p:tavLst>
                                            <p:tav tm="0">
                                              <p:val>
                                                <p:strVal val="#ppt_x"/>
                                              </p:val>
                                            </p:tav>
                                            <p:tav tm="100000">
                                              <p:val>
                                                <p:strVal val="#ppt_x"/>
                                              </p:val>
                                            </p:tav>
                                          </p:tavLst>
                                        </p:anim>
                                        <p:anim calcmode="lin" valueType="num">
                                          <p:cBhvr additive="base">
                                            <p:cTn id="45" dur="500" fill="hold"/>
                                            <p:tgtEl>
                                              <p:spTgt spid="58"/>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200"/>
                                      </p:stCondLst>
                                      <p:childTnLst>
                                        <p:set>
                                          <p:cBhvr>
                                            <p:cTn id="47" dur="1" fill="hold">
                                              <p:stCondLst>
                                                <p:cond delay="0"/>
                                              </p:stCondLst>
                                            </p:cTn>
                                            <p:tgtEl>
                                              <p:spTgt spid="59"/>
                                            </p:tgtEl>
                                            <p:attrNameLst>
                                              <p:attrName>style.visibility</p:attrName>
                                            </p:attrNameLst>
                                          </p:cBhvr>
                                          <p:to>
                                            <p:strVal val="visible"/>
                                          </p:to>
                                        </p:set>
                                        <p:anim calcmode="lin" valueType="num">
                                          <p:cBhvr additive="base">
                                            <p:cTn id="48" dur="500" fill="hold"/>
                                            <p:tgtEl>
                                              <p:spTgt spid="59"/>
                                            </p:tgtEl>
                                            <p:attrNameLst>
                                              <p:attrName>ppt_x</p:attrName>
                                            </p:attrNameLst>
                                          </p:cBhvr>
                                          <p:tavLst>
                                            <p:tav tm="0">
                                              <p:val>
                                                <p:strVal val="#ppt_x"/>
                                              </p:val>
                                            </p:tav>
                                            <p:tav tm="100000">
                                              <p:val>
                                                <p:strVal val="#ppt_x"/>
                                              </p:val>
                                            </p:tav>
                                          </p:tavLst>
                                        </p:anim>
                                        <p:anim calcmode="lin" valueType="num">
                                          <p:cBhvr additive="base">
                                            <p:cTn id="49" dur="500" fill="hold"/>
                                            <p:tgtEl>
                                              <p:spTgt spid="59"/>
                                            </p:tgtEl>
                                            <p:attrNameLst>
                                              <p:attrName>ppt_y</p:attrName>
                                            </p:attrNameLst>
                                          </p:cBhvr>
                                          <p:tavLst>
                                            <p:tav tm="0">
                                              <p:val>
                                                <p:strVal val="1+#ppt_h/2"/>
                                              </p:val>
                                            </p:tav>
                                            <p:tav tm="100000">
                                              <p:val>
                                                <p:strVal val="#ppt_y"/>
                                              </p:val>
                                            </p:tav>
                                          </p:tavLst>
                                        </p:anim>
                                      </p:childTnLst>
                                    </p:cTn>
                                  </p:par>
                                </p:childTnLst>
                              </p:cTn>
                            </p:par>
                            <p:par>
                              <p:cTn id="50" fill="hold">
                                <p:stCondLst>
                                  <p:cond delay="3235"/>
                                </p:stCondLst>
                                <p:childTnLst>
                                  <p:par>
                                    <p:cTn id="51" presetID="22" presetClass="entr" presetSubtype="8"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wipe(left)">
                                          <p:cBhvr>
                                            <p:cTn id="5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58" grpId="0"/>
          <p:bldP spid="59" grpId="0"/>
          <p:bldP spid="60" grpId="0" animBg="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sp>
        <p:nvSpPr>
          <p:cNvPr id="7" name="弧形 6"/>
          <p:cNvSpPr/>
          <p:nvPr/>
        </p:nvSpPr>
        <p:spPr>
          <a:xfrm>
            <a:off x="4397441" y="2026615"/>
            <a:ext cx="3552395" cy="3552395"/>
          </a:xfrm>
          <a:prstGeom prst="arc">
            <a:avLst>
              <a:gd name="adj1" fmla="val 8872451"/>
              <a:gd name="adj2" fmla="val 16231944"/>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8" name="弧形 7"/>
          <p:cNvSpPr/>
          <p:nvPr/>
        </p:nvSpPr>
        <p:spPr>
          <a:xfrm flipH="1" flipV="1">
            <a:off x="4366224" y="2050407"/>
            <a:ext cx="3552395" cy="3552395"/>
          </a:xfrm>
          <a:prstGeom prst="arc">
            <a:avLst>
              <a:gd name="adj1" fmla="val 8622946"/>
              <a:gd name="adj2" fmla="val 16231944"/>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cxnSp>
        <p:nvCxnSpPr>
          <p:cNvPr id="9" name="直接连接符 8"/>
          <p:cNvCxnSpPr/>
          <p:nvPr/>
        </p:nvCxnSpPr>
        <p:spPr>
          <a:xfrm>
            <a:off x="7576458" y="2773859"/>
            <a:ext cx="595085" cy="0"/>
          </a:xfrm>
          <a:prstGeom prst="line">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a:off x="4078515" y="4749756"/>
            <a:ext cx="595085" cy="0"/>
          </a:xfrm>
          <a:prstGeom prst="line">
            <a:avLst/>
          </a:prstGeom>
          <a:noFill/>
          <a:ln w="9525">
            <a:solidFill>
              <a:schemeClr val="tx1">
                <a:lumMod val="75000"/>
                <a:lumOff val="25000"/>
              </a:schemeClr>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11" name="椭圆 10"/>
          <p:cNvSpPr/>
          <p:nvPr/>
        </p:nvSpPr>
        <p:spPr>
          <a:xfrm>
            <a:off x="4764551" y="2409334"/>
            <a:ext cx="2825661" cy="2825661"/>
          </a:xfrm>
          <a:prstGeom prst="ellipse">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cs typeface="+mn-ea"/>
              <a:sym typeface="+mn-lt"/>
            </a:endParaRPr>
          </a:p>
        </p:txBody>
      </p:sp>
      <p:sp>
        <p:nvSpPr>
          <p:cNvPr id="12" name="矩形 11"/>
          <p:cNvSpPr/>
          <p:nvPr/>
        </p:nvSpPr>
        <p:spPr>
          <a:xfrm>
            <a:off x="1252362" y="4461017"/>
            <a:ext cx="2827415" cy="584775"/>
          </a:xfrm>
          <a:prstGeom prst="rect">
            <a:avLst/>
          </a:prstGeom>
        </p:spPr>
        <p:txBody>
          <a:bodyPr wrap="square" anchor="ctr">
            <a:spAutoFit/>
          </a:bodyPr>
          <a:lstStyle/>
          <a:p>
            <a:pPr algn="r"/>
            <a:r>
              <a:rPr lang="zh-CN" altLang="en-US" sz="3200" b="1" dirty="0">
                <a:solidFill>
                  <a:schemeClr val="accent1"/>
                </a:solidFill>
                <a:cs typeface="+mn-ea"/>
                <a:sym typeface="+mn-lt"/>
              </a:rPr>
              <a:t>上半年</a:t>
            </a:r>
          </a:p>
        </p:txBody>
      </p:sp>
      <p:sp>
        <p:nvSpPr>
          <p:cNvPr id="13" name="矩形 12"/>
          <p:cNvSpPr/>
          <p:nvPr/>
        </p:nvSpPr>
        <p:spPr>
          <a:xfrm>
            <a:off x="8208235" y="2484283"/>
            <a:ext cx="2827415" cy="584775"/>
          </a:xfrm>
          <a:prstGeom prst="rect">
            <a:avLst/>
          </a:prstGeom>
        </p:spPr>
        <p:txBody>
          <a:bodyPr wrap="square" anchor="ctr">
            <a:spAutoFit/>
          </a:bodyPr>
          <a:lstStyle/>
          <a:p>
            <a:r>
              <a:rPr lang="zh-CN" altLang="en-US" sz="3200" b="1" dirty="0">
                <a:solidFill>
                  <a:schemeClr val="accent2"/>
                </a:solidFill>
                <a:cs typeface="+mn-ea"/>
                <a:sym typeface="+mn-lt"/>
              </a:rPr>
              <a:t>下半年</a:t>
            </a:r>
          </a:p>
        </p:txBody>
      </p:sp>
      <p:sp>
        <p:nvSpPr>
          <p:cNvPr id="14" name="矩形 13"/>
          <p:cNvSpPr/>
          <p:nvPr/>
        </p:nvSpPr>
        <p:spPr>
          <a:xfrm>
            <a:off x="8208235" y="3057268"/>
            <a:ext cx="3105861" cy="1477328"/>
          </a:xfrm>
          <a:prstGeom prst="rect">
            <a:avLst/>
          </a:prstGeom>
        </p:spPr>
        <p:txBody>
          <a:bodyPr wrap="square" anchor="ctr">
            <a:spAutoFit/>
          </a:bodyPr>
          <a:lstStyle/>
          <a:p>
            <a:pPr algn="just">
              <a:defRPr/>
            </a:pPr>
            <a:r>
              <a:rPr lang="zh-CN" altLang="en-US" kern="0" dirty="0">
                <a:solidFill>
                  <a:schemeClr val="tx1">
                    <a:lumMod val="75000"/>
                    <a:lumOff val="25000"/>
                  </a:schemeClr>
                </a:solidFill>
                <a:cs typeface="+mn-ea"/>
                <a:sym typeface="+mn-lt"/>
              </a:rPr>
              <a:t>请替换文字内容，点击添加相关标题文字，修改文字内容，也可以直接复制你的内容到此。请替换文字内容，修改文字内容。</a:t>
            </a:r>
          </a:p>
        </p:txBody>
      </p:sp>
      <p:sp>
        <p:nvSpPr>
          <p:cNvPr id="15" name="矩形 14"/>
          <p:cNvSpPr/>
          <p:nvPr/>
        </p:nvSpPr>
        <p:spPr>
          <a:xfrm>
            <a:off x="973915" y="2961257"/>
            <a:ext cx="3105861" cy="1477328"/>
          </a:xfrm>
          <a:prstGeom prst="rect">
            <a:avLst/>
          </a:prstGeom>
        </p:spPr>
        <p:txBody>
          <a:bodyPr wrap="square" anchor="ctr">
            <a:spAutoFit/>
          </a:bodyPr>
          <a:lstStyle/>
          <a:p>
            <a:pPr algn="just">
              <a:defRPr/>
            </a:pPr>
            <a:r>
              <a:rPr lang="zh-CN" altLang="en-US" kern="0" dirty="0">
                <a:solidFill>
                  <a:schemeClr val="tx1">
                    <a:lumMod val="75000"/>
                    <a:lumOff val="25000"/>
                  </a:schemeClr>
                </a:solidFill>
                <a:cs typeface="+mn-ea"/>
                <a:sym typeface="+mn-lt"/>
              </a:rPr>
              <a:t>请替换文字内容，点击添加相关标题文字，修改文字内容，也可以直接复制你的内容到此。请替换文字内容，修改文字内容。</a:t>
            </a:r>
          </a:p>
        </p:txBody>
      </p:sp>
      <p:sp>
        <p:nvSpPr>
          <p:cNvPr id="16" name="椭圆 15"/>
          <p:cNvSpPr/>
          <p:nvPr/>
        </p:nvSpPr>
        <p:spPr>
          <a:xfrm>
            <a:off x="4943886" y="2618569"/>
            <a:ext cx="2416932" cy="2416932"/>
          </a:xfrm>
          <a:prstGeom prst="ellipse">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cs typeface="+mn-ea"/>
              <a:sym typeface="+mn-lt"/>
            </a:endParaRPr>
          </a:p>
        </p:txBody>
      </p:sp>
      <p:grpSp>
        <p:nvGrpSpPr>
          <p:cNvPr id="17" name="组合 16"/>
          <p:cNvGrpSpPr/>
          <p:nvPr/>
        </p:nvGrpSpPr>
        <p:grpSpPr>
          <a:xfrm>
            <a:off x="5311097" y="2974828"/>
            <a:ext cx="1725083" cy="1730555"/>
            <a:chOff x="8742363" y="4948238"/>
            <a:chExt cx="500063" cy="501650"/>
          </a:xfrm>
          <a:solidFill>
            <a:schemeClr val="bg1"/>
          </a:solidFill>
        </p:grpSpPr>
        <p:sp>
          <p:nvSpPr>
            <p:cNvPr id="18" name="Freeform 14"/>
            <p:cNvSpPr>
              <a:spLocks noEditPoints="1"/>
            </p:cNvSpPr>
            <p:nvPr/>
          </p:nvSpPr>
          <p:spPr bwMode="auto">
            <a:xfrm>
              <a:off x="8742363" y="4948238"/>
              <a:ext cx="500063" cy="501650"/>
            </a:xfrm>
            <a:custGeom>
              <a:avLst/>
              <a:gdLst>
                <a:gd name="T0" fmla="*/ 74 w 149"/>
                <a:gd name="T1" fmla="*/ 150 h 150"/>
                <a:gd name="T2" fmla="*/ 0 w 149"/>
                <a:gd name="T3" fmla="*/ 75 h 150"/>
                <a:gd name="T4" fmla="*/ 74 w 149"/>
                <a:gd name="T5" fmla="*/ 0 h 150"/>
                <a:gd name="T6" fmla="*/ 149 w 149"/>
                <a:gd name="T7" fmla="*/ 75 h 150"/>
                <a:gd name="T8" fmla="*/ 74 w 149"/>
                <a:gd name="T9" fmla="*/ 150 h 150"/>
                <a:gd name="T10" fmla="*/ 74 w 149"/>
                <a:gd name="T11" fmla="*/ 8 h 150"/>
                <a:gd name="T12" fmla="*/ 8 w 149"/>
                <a:gd name="T13" fmla="*/ 75 h 150"/>
                <a:gd name="T14" fmla="*/ 74 w 149"/>
                <a:gd name="T15" fmla="*/ 142 h 150"/>
                <a:gd name="T16" fmla="*/ 141 w 149"/>
                <a:gd name="T17" fmla="*/ 75 h 150"/>
                <a:gd name="T18" fmla="*/ 74 w 149"/>
                <a:gd name="T19" fmla="*/ 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 h="150">
                  <a:moveTo>
                    <a:pt x="74" y="150"/>
                  </a:moveTo>
                  <a:cubicBezTo>
                    <a:pt x="33" y="150"/>
                    <a:pt x="0" y="116"/>
                    <a:pt x="0" y="75"/>
                  </a:cubicBezTo>
                  <a:cubicBezTo>
                    <a:pt x="0" y="34"/>
                    <a:pt x="33" y="0"/>
                    <a:pt x="74" y="0"/>
                  </a:cubicBezTo>
                  <a:cubicBezTo>
                    <a:pt x="116" y="0"/>
                    <a:pt x="149" y="34"/>
                    <a:pt x="149" y="75"/>
                  </a:cubicBezTo>
                  <a:cubicBezTo>
                    <a:pt x="149" y="116"/>
                    <a:pt x="116" y="150"/>
                    <a:pt x="74" y="150"/>
                  </a:cubicBezTo>
                  <a:close/>
                  <a:moveTo>
                    <a:pt x="74" y="8"/>
                  </a:moveTo>
                  <a:cubicBezTo>
                    <a:pt x="38" y="8"/>
                    <a:pt x="8" y="38"/>
                    <a:pt x="8" y="75"/>
                  </a:cubicBezTo>
                  <a:cubicBezTo>
                    <a:pt x="8" y="112"/>
                    <a:pt x="38" y="142"/>
                    <a:pt x="74" y="142"/>
                  </a:cubicBezTo>
                  <a:cubicBezTo>
                    <a:pt x="111" y="142"/>
                    <a:pt x="141" y="112"/>
                    <a:pt x="141" y="75"/>
                  </a:cubicBezTo>
                  <a:cubicBezTo>
                    <a:pt x="141" y="38"/>
                    <a:pt x="111" y="8"/>
                    <a:pt x="74" y="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9" name="Freeform 15"/>
            <p:cNvSpPr>
              <a:spLocks/>
            </p:cNvSpPr>
            <p:nvPr/>
          </p:nvSpPr>
          <p:spPr bwMode="auto">
            <a:xfrm>
              <a:off x="8983663" y="4987925"/>
              <a:ext cx="12700" cy="47625"/>
            </a:xfrm>
            <a:custGeom>
              <a:avLst/>
              <a:gdLst>
                <a:gd name="T0" fmla="*/ 2 w 4"/>
                <a:gd name="T1" fmla="*/ 14 h 14"/>
                <a:gd name="T2" fmla="*/ 0 w 4"/>
                <a:gd name="T3" fmla="*/ 12 h 14"/>
                <a:gd name="T4" fmla="*/ 0 w 4"/>
                <a:gd name="T5" fmla="*/ 2 h 14"/>
                <a:gd name="T6" fmla="*/ 2 w 4"/>
                <a:gd name="T7" fmla="*/ 0 h 14"/>
                <a:gd name="T8" fmla="*/ 4 w 4"/>
                <a:gd name="T9" fmla="*/ 2 h 14"/>
                <a:gd name="T10" fmla="*/ 4 w 4"/>
                <a:gd name="T11" fmla="*/ 12 h 14"/>
                <a:gd name="T12" fmla="*/ 2 w 4"/>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4" h="14">
                  <a:moveTo>
                    <a:pt x="2" y="14"/>
                  </a:moveTo>
                  <a:cubicBezTo>
                    <a:pt x="1" y="14"/>
                    <a:pt x="0" y="13"/>
                    <a:pt x="0" y="12"/>
                  </a:cubicBezTo>
                  <a:cubicBezTo>
                    <a:pt x="0" y="2"/>
                    <a:pt x="0" y="2"/>
                    <a:pt x="0" y="2"/>
                  </a:cubicBezTo>
                  <a:cubicBezTo>
                    <a:pt x="0" y="1"/>
                    <a:pt x="1" y="0"/>
                    <a:pt x="2" y="0"/>
                  </a:cubicBezTo>
                  <a:cubicBezTo>
                    <a:pt x="3" y="0"/>
                    <a:pt x="4" y="1"/>
                    <a:pt x="4" y="2"/>
                  </a:cubicBezTo>
                  <a:cubicBezTo>
                    <a:pt x="4" y="12"/>
                    <a:pt x="4" y="12"/>
                    <a:pt x="4" y="12"/>
                  </a:cubicBezTo>
                  <a:cubicBezTo>
                    <a:pt x="4" y="13"/>
                    <a:pt x="3" y="14"/>
                    <a:pt x="2" y="1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0" name="Freeform 16"/>
            <p:cNvSpPr>
              <a:spLocks/>
            </p:cNvSpPr>
            <p:nvPr/>
          </p:nvSpPr>
          <p:spPr bwMode="auto">
            <a:xfrm>
              <a:off x="8983663" y="5367338"/>
              <a:ext cx="12700" cy="42863"/>
            </a:xfrm>
            <a:custGeom>
              <a:avLst/>
              <a:gdLst>
                <a:gd name="T0" fmla="*/ 2 w 4"/>
                <a:gd name="T1" fmla="*/ 13 h 13"/>
                <a:gd name="T2" fmla="*/ 0 w 4"/>
                <a:gd name="T3" fmla="*/ 11 h 13"/>
                <a:gd name="T4" fmla="*/ 0 w 4"/>
                <a:gd name="T5" fmla="*/ 2 h 13"/>
                <a:gd name="T6" fmla="*/ 2 w 4"/>
                <a:gd name="T7" fmla="*/ 0 h 13"/>
                <a:gd name="T8" fmla="*/ 4 w 4"/>
                <a:gd name="T9" fmla="*/ 2 h 13"/>
                <a:gd name="T10" fmla="*/ 4 w 4"/>
                <a:gd name="T11" fmla="*/ 11 h 13"/>
                <a:gd name="T12" fmla="*/ 2 w 4"/>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4" h="13">
                  <a:moveTo>
                    <a:pt x="2" y="13"/>
                  </a:moveTo>
                  <a:cubicBezTo>
                    <a:pt x="1" y="13"/>
                    <a:pt x="0" y="13"/>
                    <a:pt x="0" y="11"/>
                  </a:cubicBezTo>
                  <a:cubicBezTo>
                    <a:pt x="0" y="2"/>
                    <a:pt x="0" y="2"/>
                    <a:pt x="0" y="2"/>
                  </a:cubicBezTo>
                  <a:cubicBezTo>
                    <a:pt x="0" y="1"/>
                    <a:pt x="1" y="0"/>
                    <a:pt x="2" y="0"/>
                  </a:cubicBezTo>
                  <a:cubicBezTo>
                    <a:pt x="3" y="0"/>
                    <a:pt x="4" y="1"/>
                    <a:pt x="4" y="2"/>
                  </a:cubicBezTo>
                  <a:cubicBezTo>
                    <a:pt x="4" y="11"/>
                    <a:pt x="4" y="11"/>
                    <a:pt x="4" y="11"/>
                  </a:cubicBezTo>
                  <a:cubicBezTo>
                    <a:pt x="4" y="13"/>
                    <a:pt x="3" y="13"/>
                    <a:pt x="2" y="1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1" name="Freeform 17"/>
            <p:cNvSpPr>
              <a:spLocks/>
            </p:cNvSpPr>
            <p:nvPr/>
          </p:nvSpPr>
          <p:spPr bwMode="auto">
            <a:xfrm>
              <a:off x="9158288" y="5192713"/>
              <a:ext cx="46038" cy="12700"/>
            </a:xfrm>
            <a:custGeom>
              <a:avLst/>
              <a:gdLst>
                <a:gd name="T0" fmla="*/ 12 w 14"/>
                <a:gd name="T1" fmla="*/ 4 h 4"/>
                <a:gd name="T2" fmla="*/ 2 w 14"/>
                <a:gd name="T3" fmla="*/ 4 h 4"/>
                <a:gd name="T4" fmla="*/ 0 w 14"/>
                <a:gd name="T5" fmla="*/ 2 h 4"/>
                <a:gd name="T6" fmla="*/ 2 w 14"/>
                <a:gd name="T7" fmla="*/ 0 h 4"/>
                <a:gd name="T8" fmla="*/ 12 w 14"/>
                <a:gd name="T9" fmla="*/ 0 h 4"/>
                <a:gd name="T10" fmla="*/ 14 w 14"/>
                <a:gd name="T11" fmla="*/ 2 h 4"/>
                <a:gd name="T12" fmla="*/ 12 w 1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4" h="4">
                  <a:moveTo>
                    <a:pt x="12" y="4"/>
                  </a:moveTo>
                  <a:cubicBezTo>
                    <a:pt x="2" y="4"/>
                    <a:pt x="2" y="4"/>
                    <a:pt x="2" y="4"/>
                  </a:cubicBezTo>
                  <a:cubicBezTo>
                    <a:pt x="1" y="4"/>
                    <a:pt x="0" y="3"/>
                    <a:pt x="0" y="2"/>
                  </a:cubicBezTo>
                  <a:cubicBezTo>
                    <a:pt x="0" y="1"/>
                    <a:pt x="1" y="0"/>
                    <a:pt x="2" y="0"/>
                  </a:cubicBezTo>
                  <a:cubicBezTo>
                    <a:pt x="12" y="0"/>
                    <a:pt x="12" y="0"/>
                    <a:pt x="12" y="0"/>
                  </a:cubicBezTo>
                  <a:cubicBezTo>
                    <a:pt x="13" y="0"/>
                    <a:pt x="14" y="1"/>
                    <a:pt x="14" y="2"/>
                  </a:cubicBezTo>
                  <a:cubicBezTo>
                    <a:pt x="14" y="3"/>
                    <a:pt x="13"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2" name="Freeform 18"/>
            <p:cNvSpPr>
              <a:spLocks/>
            </p:cNvSpPr>
            <p:nvPr/>
          </p:nvSpPr>
          <p:spPr bwMode="auto">
            <a:xfrm>
              <a:off x="8778875" y="5192713"/>
              <a:ext cx="47625" cy="12700"/>
            </a:xfrm>
            <a:custGeom>
              <a:avLst/>
              <a:gdLst>
                <a:gd name="T0" fmla="*/ 12 w 14"/>
                <a:gd name="T1" fmla="*/ 4 h 4"/>
                <a:gd name="T2" fmla="*/ 2 w 14"/>
                <a:gd name="T3" fmla="*/ 4 h 4"/>
                <a:gd name="T4" fmla="*/ 0 w 14"/>
                <a:gd name="T5" fmla="*/ 2 h 4"/>
                <a:gd name="T6" fmla="*/ 2 w 14"/>
                <a:gd name="T7" fmla="*/ 0 h 4"/>
                <a:gd name="T8" fmla="*/ 12 w 14"/>
                <a:gd name="T9" fmla="*/ 0 h 4"/>
                <a:gd name="T10" fmla="*/ 14 w 14"/>
                <a:gd name="T11" fmla="*/ 2 h 4"/>
                <a:gd name="T12" fmla="*/ 12 w 1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4" h="4">
                  <a:moveTo>
                    <a:pt x="12" y="4"/>
                  </a:moveTo>
                  <a:cubicBezTo>
                    <a:pt x="2" y="4"/>
                    <a:pt x="2" y="4"/>
                    <a:pt x="2" y="4"/>
                  </a:cubicBezTo>
                  <a:cubicBezTo>
                    <a:pt x="1" y="4"/>
                    <a:pt x="0" y="3"/>
                    <a:pt x="0" y="2"/>
                  </a:cubicBezTo>
                  <a:cubicBezTo>
                    <a:pt x="0" y="1"/>
                    <a:pt x="1" y="0"/>
                    <a:pt x="2" y="0"/>
                  </a:cubicBezTo>
                  <a:cubicBezTo>
                    <a:pt x="12" y="0"/>
                    <a:pt x="12" y="0"/>
                    <a:pt x="12" y="0"/>
                  </a:cubicBezTo>
                  <a:cubicBezTo>
                    <a:pt x="13" y="0"/>
                    <a:pt x="14" y="1"/>
                    <a:pt x="14" y="2"/>
                  </a:cubicBezTo>
                  <a:cubicBezTo>
                    <a:pt x="14" y="3"/>
                    <a:pt x="13"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3" name="Freeform 19"/>
            <p:cNvSpPr>
              <a:spLocks/>
            </p:cNvSpPr>
            <p:nvPr/>
          </p:nvSpPr>
          <p:spPr bwMode="auto">
            <a:xfrm>
              <a:off x="9134475" y="5087938"/>
              <a:ext cx="42863" cy="30163"/>
            </a:xfrm>
            <a:custGeom>
              <a:avLst/>
              <a:gdLst>
                <a:gd name="T0" fmla="*/ 2 w 13"/>
                <a:gd name="T1" fmla="*/ 9 h 9"/>
                <a:gd name="T2" fmla="*/ 1 w 13"/>
                <a:gd name="T3" fmla="*/ 8 h 9"/>
                <a:gd name="T4" fmla="*/ 1 w 13"/>
                <a:gd name="T5" fmla="*/ 5 h 9"/>
                <a:gd name="T6" fmla="*/ 9 w 13"/>
                <a:gd name="T7" fmla="*/ 1 h 9"/>
                <a:gd name="T8" fmla="*/ 12 w 13"/>
                <a:gd name="T9" fmla="*/ 2 h 9"/>
                <a:gd name="T10" fmla="*/ 11 w 13"/>
                <a:gd name="T11" fmla="*/ 4 h 9"/>
                <a:gd name="T12" fmla="*/ 3 w 13"/>
                <a:gd name="T13" fmla="*/ 9 h 9"/>
                <a:gd name="T14" fmla="*/ 2 w 13"/>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9">
                  <a:moveTo>
                    <a:pt x="2" y="9"/>
                  </a:moveTo>
                  <a:cubicBezTo>
                    <a:pt x="2" y="9"/>
                    <a:pt x="1" y="9"/>
                    <a:pt x="1" y="8"/>
                  </a:cubicBezTo>
                  <a:cubicBezTo>
                    <a:pt x="0" y="7"/>
                    <a:pt x="0" y="6"/>
                    <a:pt x="1" y="5"/>
                  </a:cubicBezTo>
                  <a:cubicBezTo>
                    <a:pt x="9" y="1"/>
                    <a:pt x="9" y="1"/>
                    <a:pt x="9" y="1"/>
                  </a:cubicBezTo>
                  <a:cubicBezTo>
                    <a:pt x="10" y="0"/>
                    <a:pt x="11" y="1"/>
                    <a:pt x="12" y="2"/>
                  </a:cubicBezTo>
                  <a:cubicBezTo>
                    <a:pt x="13" y="3"/>
                    <a:pt x="12" y="4"/>
                    <a:pt x="11" y="4"/>
                  </a:cubicBezTo>
                  <a:cubicBezTo>
                    <a:pt x="3" y="9"/>
                    <a:pt x="3" y="9"/>
                    <a:pt x="3" y="9"/>
                  </a:cubicBezTo>
                  <a:cubicBezTo>
                    <a:pt x="3" y="9"/>
                    <a:pt x="3" y="9"/>
                    <a:pt x="2" y="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4" name="Freeform 20"/>
            <p:cNvSpPr>
              <a:spLocks/>
            </p:cNvSpPr>
            <p:nvPr/>
          </p:nvSpPr>
          <p:spPr bwMode="auto">
            <a:xfrm>
              <a:off x="8805863" y="5280025"/>
              <a:ext cx="44450" cy="30163"/>
            </a:xfrm>
            <a:custGeom>
              <a:avLst/>
              <a:gdLst>
                <a:gd name="T0" fmla="*/ 2 w 13"/>
                <a:gd name="T1" fmla="*/ 9 h 9"/>
                <a:gd name="T2" fmla="*/ 1 w 13"/>
                <a:gd name="T3" fmla="*/ 8 h 9"/>
                <a:gd name="T4" fmla="*/ 1 w 13"/>
                <a:gd name="T5" fmla="*/ 5 h 9"/>
                <a:gd name="T6" fmla="*/ 10 w 13"/>
                <a:gd name="T7" fmla="*/ 0 h 9"/>
                <a:gd name="T8" fmla="*/ 12 w 13"/>
                <a:gd name="T9" fmla="*/ 1 h 9"/>
                <a:gd name="T10" fmla="*/ 12 w 13"/>
                <a:gd name="T11" fmla="*/ 4 h 9"/>
                <a:gd name="T12" fmla="*/ 3 w 13"/>
                <a:gd name="T13" fmla="*/ 8 h 9"/>
                <a:gd name="T14" fmla="*/ 2 w 13"/>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9">
                  <a:moveTo>
                    <a:pt x="2" y="9"/>
                  </a:moveTo>
                  <a:cubicBezTo>
                    <a:pt x="2" y="9"/>
                    <a:pt x="1" y="8"/>
                    <a:pt x="1" y="8"/>
                  </a:cubicBezTo>
                  <a:cubicBezTo>
                    <a:pt x="0" y="7"/>
                    <a:pt x="1" y="5"/>
                    <a:pt x="1" y="5"/>
                  </a:cubicBezTo>
                  <a:cubicBezTo>
                    <a:pt x="10" y="0"/>
                    <a:pt x="10" y="0"/>
                    <a:pt x="10" y="0"/>
                  </a:cubicBezTo>
                  <a:cubicBezTo>
                    <a:pt x="10" y="0"/>
                    <a:pt x="12" y="0"/>
                    <a:pt x="12" y="1"/>
                  </a:cubicBezTo>
                  <a:cubicBezTo>
                    <a:pt x="13" y="2"/>
                    <a:pt x="12" y="3"/>
                    <a:pt x="12" y="4"/>
                  </a:cubicBezTo>
                  <a:cubicBezTo>
                    <a:pt x="3" y="8"/>
                    <a:pt x="3" y="8"/>
                    <a:pt x="3" y="8"/>
                  </a:cubicBezTo>
                  <a:cubicBezTo>
                    <a:pt x="3" y="9"/>
                    <a:pt x="3" y="9"/>
                    <a:pt x="2" y="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5" name="Freeform 21"/>
            <p:cNvSpPr>
              <a:spLocks/>
            </p:cNvSpPr>
            <p:nvPr/>
          </p:nvSpPr>
          <p:spPr bwMode="auto">
            <a:xfrm>
              <a:off x="9070975" y="5343525"/>
              <a:ext cx="30163" cy="39688"/>
            </a:xfrm>
            <a:custGeom>
              <a:avLst/>
              <a:gdLst>
                <a:gd name="T0" fmla="*/ 7 w 9"/>
                <a:gd name="T1" fmla="*/ 12 h 12"/>
                <a:gd name="T2" fmla="*/ 5 w 9"/>
                <a:gd name="T3" fmla="*/ 11 h 12"/>
                <a:gd name="T4" fmla="*/ 1 w 9"/>
                <a:gd name="T5" fmla="*/ 3 h 12"/>
                <a:gd name="T6" fmla="*/ 1 w 9"/>
                <a:gd name="T7" fmla="*/ 0 h 12"/>
                <a:gd name="T8" fmla="*/ 4 w 9"/>
                <a:gd name="T9" fmla="*/ 1 h 12"/>
                <a:gd name="T10" fmla="*/ 9 w 9"/>
                <a:gd name="T11" fmla="*/ 9 h 12"/>
                <a:gd name="T12" fmla="*/ 8 w 9"/>
                <a:gd name="T13" fmla="*/ 12 h 12"/>
                <a:gd name="T14" fmla="*/ 7 w 9"/>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2">
                  <a:moveTo>
                    <a:pt x="7" y="12"/>
                  </a:moveTo>
                  <a:cubicBezTo>
                    <a:pt x="6" y="12"/>
                    <a:pt x="6" y="12"/>
                    <a:pt x="5" y="11"/>
                  </a:cubicBezTo>
                  <a:cubicBezTo>
                    <a:pt x="1" y="3"/>
                    <a:pt x="1" y="3"/>
                    <a:pt x="1" y="3"/>
                  </a:cubicBezTo>
                  <a:cubicBezTo>
                    <a:pt x="0" y="2"/>
                    <a:pt x="0" y="1"/>
                    <a:pt x="1" y="0"/>
                  </a:cubicBezTo>
                  <a:cubicBezTo>
                    <a:pt x="2" y="0"/>
                    <a:pt x="3" y="0"/>
                    <a:pt x="4" y="1"/>
                  </a:cubicBezTo>
                  <a:cubicBezTo>
                    <a:pt x="9" y="9"/>
                    <a:pt x="9" y="9"/>
                    <a:pt x="9" y="9"/>
                  </a:cubicBezTo>
                  <a:cubicBezTo>
                    <a:pt x="9" y="10"/>
                    <a:pt x="9" y="11"/>
                    <a:pt x="8" y="12"/>
                  </a:cubicBezTo>
                  <a:cubicBezTo>
                    <a:pt x="8" y="12"/>
                    <a:pt x="7" y="12"/>
                    <a:pt x="7" y="1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6" name="Freeform 22"/>
            <p:cNvSpPr>
              <a:spLocks/>
            </p:cNvSpPr>
            <p:nvPr/>
          </p:nvSpPr>
          <p:spPr bwMode="auto">
            <a:xfrm>
              <a:off x="8883650" y="5014913"/>
              <a:ext cx="30163" cy="39688"/>
            </a:xfrm>
            <a:custGeom>
              <a:avLst/>
              <a:gdLst>
                <a:gd name="T0" fmla="*/ 6 w 9"/>
                <a:gd name="T1" fmla="*/ 12 h 12"/>
                <a:gd name="T2" fmla="*/ 5 w 9"/>
                <a:gd name="T3" fmla="*/ 11 h 12"/>
                <a:gd name="T4" fmla="*/ 0 w 9"/>
                <a:gd name="T5" fmla="*/ 3 h 12"/>
                <a:gd name="T6" fmla="*/ 1 w 9"/>
                <a:gd name="T7" fmla="*/ 0 h 12"/>
                <a:gd name="T8" fmla="*/ 4 w 9"/>
                <a:gd name="T9" fmla="*/ 1 h 12"/>
                <a:gd name="T10" fmla="*/ 8 w 9"/>
                <a:gd name="T11" fmla="*/ 9 h 12"/>
                <a:gd name="T12" fmla="*/ 7 w 9"/>
                <a:gd name="T13" fmla="*/ 12 h 12"/>
                <a:gd name="T14" fmla="*/ 6 w 9"/>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2">
                  <a:moveTo>
                    <a:pt x="6" y="12"/>
                  </a:moveTo>
                  <a:cubicBezTo>
                    <a:pt x="6" y="12"/>
                    <a:pt x="5" y="12"/>
                    <a:pt x="5" y="11"/>
                  </a:cubicBezTo>
                  <a:cubicBezTo>
                    <a:pt x="0" y="3"/>
                    <a:pt x="0" y="3"/>
                    <a:pt x="0" y="3"/>
                  </a:cubicBezTo>
                  <a:cubicBezTo>
                    <a:pt x="0" y="2"/>
                    <a:pt x="0" y="1"/>
                    <a:pt x="1" y="0"/>
                  </a:cubicBezTo>
                  <a:cubicBezTo>
                    <a:pt x="2" y="0"/>
                    <a:pt x="3" y="0"/>
                    <a:pt x="4" y="1"/>
                  </a:cubicBezTo>
                  <a:cubicBezTo>
                    <a:pt x="8" y="9"/>
                    <a:pt x="8" y="9"/>
                    <a:pt x="8" y="9"/>
                  </a:cubicBezTo>
                  <a:cubicBezTo>
                    <a:pt x="9" y="10"/>
                    <a:pt x="8" y="11"/>
                    <a:pt x="7" y="12"/>
                  </a:cubicBezTo>
                  <a:cubicBezTo>
                    <a:pt x="7" y="12"/>
                    <a:pt x="7" y="12"/>
                    <a:pt x="6" y="1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7" name="Freeform 23"/>
            <p:cNvSpPr>
              <a:spLocks/>
            </p:cNvSpPr>
            <p:nvPr/>
          </p:nvSpPr>
          <p:spPr bwMode="auto">
            <a:xfrm>
              <a:off x="8805863" y="5087938"/>
              <a:ext cx="44450" cy="30163"/>
            </a:xfrm>
            <a:custGeom>
              <a:avLst/>
              <a:gdLst>
                <a:gd name="T0" fmla="*/ 11 w 13"/>
                <a:gd name="T1" fmla="*/ 9 h 9"/>
                <a:gd name="T2" fmla="*/ 10 w 13"/>
                <a:gd name="T3" fmla="*/ 9 h 9"/>
                <a:gd name="T4" fmla="*/ 1 w 13"/>
                <a:gd name="T5" fmla="*/ 4 h 9"/>
                <a:gd name="T6" fmla="*/ 1 w 13"/>
                <a:gd name="T7" fmla="*/ 2 h 9"/>
                <a:gd name="T8" fmla="*/ 3 w 13"/>
                <a:gd name="T9" fmla="*/ 1 h 9"/>
                <a:gd name="T10" fmla="*/ 12 w 13"/>
                <a:gd name="T11" fmla="*/ 5 h 9"/>
                <a:gd name="T12" fmla="*/ 12 w 13"/>
                <a:gd name="T13" fmla="*/ 8 h 9"/>
                <a:gd name="T14" fmla="*/ 11 w 13"/>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9">
                  <a:moveTo>
                    <a:pt x="11" y="9"/>
                  </a:moveTo>
                  <a:cubicBezTo>
                    <a:pt x="10" y="9"/>
                    <a:pt x="10" y="9"/>
                    <a:pt x="10" y="9"/>
                  </a:cubicBezTo>
                  <a:cubicBezTo>
                    <a:pt x="1" y="4"/>
                    <a:pt x="1" y="4"/>
                    <a:pt x="1" y="4"/>
                  </a:cubicBezTo>
                  <a:cubicBezTo>
                    <a:pt x="0" y="4"/>
                    <a:pt x="0" y="3"/>
                    <a:pt x="1" y="2"/>
                  </a:cubicBezTo>
                  <a:cubicBezTo>
                    <a:pt x="1" y="1"/>
                    <a:pt x="2" y="0"/>
                    <a:pt x="3" y="1"/>
                  </a:cubicBezTo>
                  <a:cubicBezTo>
                    <a:pt x="12" y="5"/>
                    <a:pt x="12" y="5"/>
                    <a:pt x="12" y="5"/>
                  </a:cubicBezTo>
                  <a:cubicBezTo>
                    <a:pt x="12" y="6"/>
                    <a:pt x="13" y="7"/>
                    <a:pt x="12" y="8"/>
                  </a:cubicBezTo>
                  <a:cubicBezTo>
                    <a:pt x="12" y="9"/>
                    <a:pt x="11" y="9"/>
                    <a:pt x="11" y="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8" name="Freeform 24"/>
            <p:cNvSpPr>
              <a:spLocks/>
            </p:cNvSpPr>
            <p:nvPr/>
          </p:nvSpPr>
          <p:spPr bwMode="auto">
            <a:xfrm>
              <a:off x="9134475" y="5280025"/>
              <a:ext cx="42863" cy="30163"/>
            </a:xfrm>
            <a:custGeom>
              <a:avLst/>
              <a:gdLst>
                <a:gd name="T0" fmla="*/ 10 w 13"/>
                <a:gd name="T1" fmla="*/ 9 h 9"/>
                <a:gd name="T2" fmla="*/ 9 w 13"/>
                <a:gd name="T3" fmla="*/ 8 h 9"/>
                <a:gd name="T4" fmla="*/ 1 w 13"/>
                <a:gd name="T5" fmla="*/ 4 h 9"/>
                <a:gd name="T6" fmla="*/ 1 w 13"/>
                <a:gd name="T7" fmla="*/ 1 h 9"/>
                <a:gd name="T8" fmla="*/ 3 w 13"/>
                <a:gd name="T9" fmla="*/ 0 h 9"/>
                <a:gd name="T10" fmla="*/ 11 w 13"/>
                <a:gd name="T11" fmla="*/ 5 h 9"/>
                <a:gd name="T12" fmla="*/ 12 w 13"/>
                <a:gd name="T13" fmla="*/ 8 h 9"/>
                <a:gd name="T14" fmla="*/ 10 w 13"/>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9">
                  <a:moveTo>
                    <a:pt x="10" y="9"/>
                  </a:moveTo>
                  <a:cubicBezTo>
                    <a:pt x="10" y="9"/>
                    <a:pt x="10" y="9"/>
                    <a:pt x="9" y="8"/>
                  </a:cubicBezTo>
                  <a:cubicBezTo>
                    <a:pt x="1" y="4"/>
                    <a:pt x="1" y="4"/>
                    <a:pt x="1" y="4"/>
                  </a:cubicBezTo>
                  <a:cubicBezTo>
                    <a:pt x="0" y="3"/>
                    <a:pt x="0" y="2"/>
                    <a:pt x="1" y="1"/>
                  </a:cubicBezTo>
                  <a:cubicBezTo>
                    <a:pt x="1" y="0"/>
                    <a:pt x="2" y="0"/>
                    <a:pt x="3" y="0"/>
                  </a:cubicBezTo>
                  <a:cubicBezTo>
                    <a:pt x="11" y="5"/>
                    <a:pt x="11" y="5"/>
                    <a:pt x="11" y="5"/>
                  </a:cubicBezTo>
                  <a:cubicBezTo>
                    <a:pt x="12" y="5"/>
                    <a:pt x="13" y="7"/>
                    <a:pt x="12" y="8"/>
                  </a:cubicBezTo>
                  <a:cubicBezTo>
                    <a:pt x="12" y="8"/>
                    <a:pt x="11" y="9"/>
                    <a:pt x="10" y="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9" name="Freeform 25"/>
            <p:cNvSpPr>
              <a:spLocks/>
            </p:cNvSpPr>
            <p:nvPr/>
          </p:nvSpPr>
          <p:spPr bwMode="auto">
            <a:xfrm>
              <a:off x="8883650" y="5343525"/>
              <a:ext cx="30163" cy="39688"/>
            </a:xfrm>
            <a:custGeom>
              <a:avLst/>
              <a:gdLst>
                <a:gd name="T0" fmla="*/ 2 w 9"/>
                <a:gd name="T1" fmla="*/ 12 h 12"/>
                <a:gd name="T2" fmla="*/ 1 w 9"/>
                <a:gd name="T3" fmla="*/ 12 h 12"/>
                <a:gd name="T4" fmla="*/ 0 w 9"/>
                <a:gd name="T5" fmla="*/ 9 h 12"/>
                <a:gd name="T6" fmla="*/ 5 w 9"/>
                <a:gd name="T7" fmla="*/ 1 h 12"/>
                <a:gd name="T8" fmla="*/ 7 w 9"/>
                <a:gd name="T9" fmla="*/ 0 h 12"/>
                <a:gd name="T10" fmla="*/ 8 w 9"/>
                <a:gd name="T11" fmla="*/ 3 h 12"/>
                <a:gd name="T12" fmla="*/ 4 w 9"/>
                <a:gd name="T13" fmla="*/ 11 h 12"/>
                <a:gd name="T14" fmla="*/ 2 w 9"/>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2">
                  <a:moveTo>
                    <a:pt x="2" y="12"/>
                  </a:moveTo>
                  <a:cubicBezTo>
                    <a:pt x="1" y="12"/>
                    <a:pt x="1" y="12"/>
                    <a:pt x="1" y="12"/>
                  </a:cubicBezTo>
                  <a:cubicBezTo>
                    <a:pt x="0" y="11"/>
                    <a:pt x="0" y="10"/>
                    <a:pt x="0" y="9"/>
                  </a:cubicBezTo>
                  <a:cubicBezTo>
                    <a:pt x="5" y="1"/>
                    <a:pt x="5" y="1"/>
                    <a:pt x="5" y="1"/>
                  </a:cubicBezTo>
                  <a:cubicBezTo>
                    <a:pt x="5" y="0"/>
                    <a:pt x="7" y="0"/>
                    <a:pt x="7" y="0"/>
                  </a:cubicBezTo>
                  <a:cubicBezTo>
                    <a:pt x="8" y="1"/>
                    <a:pt x="9" y="2"/>
                    <a:pt x="8" y="3"/>
                  </a:cubicBezTo>
                  <a:cubicBezTo>
                    <a:pt x="4" y="11"/>
                    <a:pt x="4" y="11"/>
                    <a:pt x="4" y="11"/>
                  </a:cubicBezTo>
                  <a:cubicBezTo>
                    <a:pt x="3" y="12"/>
                    <a:pt x="3" y="12"/>
                    <a:pt x="2" y="1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0" name="Freeform 26"/>
            <p:cNvSpPr>
              <a:spLocks/>
            </p:cNvSpPr>
            <p:nvPr/>
          </p:nvSpPr>
          <p:spPr bwMode="auto">
            <a:xfrm>
              <a:off x="9070975" y="5014913"/>
              <a:ext cx="30163" cy="39688"/>
            </a:xfrm>
            <a:custGeom>
              <a:avLst/>
              <a:gdLst>
                <a:gd name="T0" fmla="*/ 2 w 9"/>
                <a:gd name="T1" fmla="*/ 12 h 12"/>
                <a:gd name="T2" fmla="*/ 1 w 9"/>
                <a:gd name="T3" fmla="*/ 12 h 12"/>
                <a:gd name="T4" fmla="*/ 1 w 9"/>
                <a:gd name="T5" fmla="*/ 9 h 12"/>
                <a:gd name="T6" fmla="*/ 5 w 9"/>
                <a:gd name="T7" fmla="*/ 1 h 12"/>
                <a:gd name="T8" fmla="*/ 8 w 9"/>
                <a:gd name="T9" fmla="*/ 0 h 12"/>
                <a:gd name="T10" fmla="*/ 9 w 9"/>
                <a:gd name="T11" fmla="*/ 3 h 12"/>
                <a:gd name="T12" fmla="*/ 4 w 9"/>
                <a:gd name="T13" fmla="*/ 11 h 12"/>
                <a:gd name="T14" fmla="*/ 2 w 9"/>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2">
                  <a:moveTo>
                    <a:pt x="2" y="12"/>
                  </a:moveTo>
                  <a:cubicBezTo>
                    <a:pt x="2" y="12"/>
                    <a:pt x="2" y="12"/>
                    <a:pt x="1" y="12"/>
                  </a:cubicBezTo>
                  <a:cubicBezTo>
                    <a:pt x="0" y="11"/>
                    <a:pt x="0" y="10"/>
                    <a:pt x="1" y="9"/>
                  </a:cubicBezTo>
                  <a:cubicBezTo>
                    <a:pt x="5" y="1"/>
                    <a:pt x="5" y="1"/>
                    <a:pt x="5" y="1"/>
                  </a:cubicBezTo>
                  <a:cubicBezTo>
                    <a:pt x="6" y="0"/>
                    <a:pt x="7" y="0"/>
                    <a:pt x="8" y="0"/>
                  </a:cubicBezTo>
                  <a:cubicBezTo>
                    <a:pt x="9" y="1"/>
                    <a:pt x="9" y="2"/>
                    <a:pt x="9" y="3"/>
                  </a:cubicBezTo>
                  <a:cubicBezTo>
                    <a:pt x="4" y="11"/>
                    <a:pt x="4" y="11"/>
                    <a:pt x="4" y="11"/>
                  </a:cubicBezTo>
                  <a:cubicBezTo>
                    <a:pt x="4" y="12"/>
                    <a:pt x="3" y="12"/>
                    <a:pt x="2" y="1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1" name="Freeform 27"/>
            <p:cNvSpPr>
              <a:spLocks noEditPoints="1"/>
            </p:cNvSpPr>
            <p:nvPr/>
          </p:nvSpPr>
          <p:spPr bwMode="auto">
            <a:xfrm>
              <a:off x="8970963" y="5175250"/>
              <a:ext cx="42863" cy="47625"/>
            </a:xfrm>
            <a:custGeom>
              <a:avLst/>
              <a:gdLst>
                <a:gd name="T0" fmla="*/ 6 w 13"/>
                <a:gd name="T1" fmla="*/ 14 h 14"/>
                <a:gd name="T2" fmla="*/ 0 w 13"/>
                <a:gd name="T3" fmla="*/ 7 h 14"/>
                <a:gd name="T4" fmla="*/ 1 w 13"/>
                <a:gd name="T5" fmla="*/ 2 h 14"/>
                <a:gd name="T6" fmla="*/ 6 w 13"/>
                <a:gd name="T7" fmla="*/ 0 h 14"/>
                <a:gd name="T8" fmla="*/ 13 w 13"/>
                <a:gd name="T9" fmla="*/ 7 h 14"/>
                <a:gd name="T10" fmla="*/ 12 w 13"/>
                <a:gd name="T11" fmla="*/ 12 h 14"/>
                <a:gd name="T12" fmla="*/ 6 w 13"/>
                <a:gd name="T13" fmla="*/ 14 h 14"/>
                <a:gd name="T14" fmla="*/ 6 w 13"/>
                <a:gd name="T15" fmla="*/ 4 h 14"/>
                <a:gd name="T16" fmla="*/ 4 w 13"/>
                <a:gd name="T17" fmla="*/ 5 h 14"/>
                <a:gd name="T18" fmla="*/ 4 w 13"/>
                <a:gd name="T19" fmla="*/ 7 h 14"/>
                <a:gd name="T20" fmla="*/ 6 w 13"/>
                <a:gd name="T21" fmla="*/ 10 h 14"/>
                <a:gd name="T22" fmla="*/ 8 w 13"/>
                <a:gd name="T23" fmla="*/ 9 h 14"/>
                <a:gd name="T24" fmla="*/ 9 w 13"/>
                <a:gd name="T25" fmla="*/ 7 h 14"/>
                <a:gd name="T26" fmla="*/ 6 w 13"/>
                <a:gd name="T27"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 h="14">
                  <a:moveTo>
                    <a:pt x="6" y="14"/>
                  </a:moveTo>
                  <a:cubicBezTo>
                    <a:pt x="2" y="14"/>
                    <a:pt x="0" y="11"/>
                    <a:pt x="0" y="7"/>
                  </a:cubicBezTo>
                  <a:cubicBezTo>
                    <a:pt x="0" y="5"/>
                    <a:pt x="0" y="4"/>
                    <a:pt x="1" y="2"/>
                  </a:cubicBezTo>
                  <a:cubicBezTo>
                    <a:pt x="2" y="1"/>
                    <a:pt x="4" y="0"/>
                    <a:pt x="6" y="0"/>
                  </a:cubicBezTo>
                  <a:cubicBezTo>
                    <a:pt x="11" y="0"/>
                    <a:pt x="13" y="4"/>
                    <a:pt x="13" y="7"/>
                  </a:cubicBezTo>
                  <a:cubicBezTo>
                    <a:pt x="13" y="9"/>
                    <a:pt x="13" y="11"/>
                    <a:pt x="12" y="12"/>
                  </a:cubicBezTo>
                  <a:cubicBezTo>
                    <a:pt x="10" y="13"/>
                    <a:pt x="8" y="14"/>
                    <a:pt x="6" y="14"/>
                  </a:cubicBezTo>
                  <a:close/>
                  <a:moveTo>
                    <a:pt x="6" y="4"/>
                  </a:moveTo>
                  <a:cubicBezTo>
                    <a:pt x="5" y="4"/>
                    <a:pt x="5" y="4"/>
                    <a:pt x="4" y="5"/>
                  </a:cubicBezTo>
                  <a:cubicBezTo>
                    <a:pt x="4" y="6"/>
                    <a:pt x="4" y="6"/>
                    <a:pt x="4" y="7"/>
                  </a:cubicBezTo>
                  <a:cubicBezTo>
                    <a:pt x="4" y="7"/>
                    <a:pt x="4" y="10"/>
                    <a:pt x="6" y="10"/>
                  </a:cubicBezTo>
                  <a:cubicBezTo>
                    <a:pt x="7" y="10"/>
                    <a:pt x="8" y="10"/>
                    <a:pt x="8" y="9"/>
                  </a:cubicBezTo>
                  <a:cubicBezTo>
                    <a:pt x="9" y="9"/>
                    <a:pt x="9" y="8"/>
                    <a:pt x="9" y="7"/>
                  </a:cubicBezTo>
                  <a:cubicBezTo>
                    <a:pt x="9" y="7"/>
                    <a:pt x="9" y="4"/>
                    <a:pt x="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2" name="Freeform 28"/>
            <p:cNvSpPr>
              <a:spLocks/>
            </p:cNvSpPr>
            <p:nvPr/>
          </p:nvSpPr>
          <p:spPr bwMode="auto">
            <a:xfrm>
              <a:off x="8983663" y="5105400"/>
              <a:ext cx="33338" cy="100013"/>
            </a:xfrm>
            <a:custGeom>
              <a:avLst/>
              <a:gdLst>
                <a:gd name="T0" fmla="*/ 2 w 10"/>
                <a:gd name="T1" fmla="*/ 30 h 30"/>
                <a:gd name="T2" fmla="*/ 2 w 10"/>
                <a:gd name="T3" fmla="*/ 30 h 30"/>
                <a:gd name="T4" fmla="*/ 0 w 10"/>
                <a:gd name="T5" fmla="*/ 27 h 30"/>
                <a:gd name="T6" fmla="*/ 5 w 10"/>
                <a:gd name="T7" fmla="*/ 2 h 30"/>
                <a:gd name="T8" fmla="*/ 8 w 10"/>
                <a:gd name="T9" fmla="*/ 0 h 30"/>
                <a:gd name="T10" fmla="*/ 9 w 10"/>
                <a:gd name="T11" fmla="*/ 3 h 30"/>
                <a:gd name="T12" fmla="*/ 4 w 10"/>
                <a:gd name="T13" fmla="*/ 28 h 30"/>
                <a:gd name="T14" fmla="*/ 2 w 10"/>
                <a:gd name="T15" fmla="*/ 3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30">
                  <a:moveTo>
                    <a:pt x="2" y="30"/>
                  </a:moveTo>
                  <a:cubicBezTo>
                    <a:pt x="2" y="30"/>
                    <a:pt x="2" y="30"/>
                    <a:pt x="2" y="30"/>
                  </a:cubicBezTo>
                  <a:cubicBezTo>
                    <a:pt x="1" y="30"/>
                    <a:pt x="0" y="29"/>
                    <a:pt x="0" y="27"/>
                  </a:cubicBezTo>
                  <a:cubicBezTo>
                    <a:pt x="5" y="2"/>
                    <a:pt x="5" y="2"/>
                    <a:pt x="5" y="2"/>
                  </a:cubicBezTo>
                  <a:cubicBezTo>
                    <a:pt x="6" y="1"/>
                    <a:pt x="7" y="0"/>
                    <a:pt x="8" y="0"/>
                  </a:cubicBezTo>
                  <a:cubicBezTo>
                    <a:pt x="9" y="1"/>
                    <a:pt x="10" y="2"/>
                    <a:pt x="9" y="3"/>
                  </a:cubicBezTo>
                  <a:cubicBezTo>
                    <a:pt x="4" y="28"/>
                    <a:pt x="4" y="28"/>
                    <a:pt x="4" y="28"/>
                  </a:cubicBezTo>
                  <a:cubicBezTo>
                    <a:pt x="4" y="29"/>
                    <a:pt x="3" y="30"/>
                    <a:pt x="2" y="3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3" name="Freeform 29"/>
            <p:cNvSpPr>
              <a:spLocks/>
            </p:cNvSpPr>
            <p:nvPr/>
          </p:nvSpPr>
          <p:spPr bwMode="auto">
            <a:xfrm>
              <a:off x="8983663" y="5192713"/>
              <a:ext cx="153988" cy="12700"/>
            </a:xfrm>
            <a:custGeom>
              <a:avLst/>
              <a:gdLst>
                <a:gd name="T0" fmla="*/ 44 w 46"/>
                <a:gd name="T1" fmla="*/ 4 h 4"/>
                <a:gd name="T2" fmla="*/ 2 w 46"/>
                <a:gd name="T3" fmla="*/ 4 h 4"/>
                <a:gd name="T4" fmla="*/ 0 w 46"/>
                <a:gd name="T5" fmla="*/ 2 h 4"/>
                <a:gd name="T6" fmla="*/ 2 w 46"/>
                <a:gd name="T7" fmla="*/ 0 h 4"/>
                <a:gd name="T8" fmla="*/ 44 w 46"/>
                <a:gd name="T9" fmla="*/ 0 h 4"/>
                <a:gd name="T10" fmla="*/ 46 w 46"/>
                <a:gd name="T11" fmla="*/ 2 h 4"/>
                <a:gd name="T12" fmla="*/ 44 w 4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46" h="4">
                  <a:moveTo>
                    <a:pt x="44" y="4"/>
                  </a:moveTo>
                  <a:cubicBezTo>
                    <a:pt x="2" y="4"/>
                    <a:pt x="2" y="4"/>
                    <a:pt x="2" y="4"/>
                  </a:cubicBezTo>
                  <a:cubicBezTo>
                    <a:pt x="1" y="4"/>
                    <a:pt x="0" y="3"/>
                    <a:pt x="0" y="2"/>
                  </a:cubicBezTo>
                  <a:cubicBezTo>
                    <a:pt x="0" y="1"/>
                    <a:pt x="1" y="0"/>
                    <a:pt x="2" y="0"/>
                  </a:cubicBezTo>
                  <a:cubicBezTo>
                    <a:pt x="44" y="0"/>
                    <a:pt x="44" y="0"/>
                    <a:pt x="44" y="0"/>
                  </a:cubicBezTo>
                  <a:cubicBezTo>
                    <a:pt x="45" y="0"/>
                    <a:pt x="46" y="1"/>
                    <a:pt x="46" y="2"/>
                  </a:cubicBezTo>
                  <a:cubicBezTo>
                    <a:pt x="46" y="3"/>
                    <a:pt x="45" y="4"/>
                    <a:pt x="44"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sp>
        <p:nvSpPr>
          <p:cNvPr id="34" name="矩形 33"/>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3704901008"/>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22" presetClass="entr" presetSubtype="1"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up)">
                                      <p:cBhvr>
                                        <p:cTn id="18" dur="500"/>
                                        <p:tgtEl>
                                          <p:spTgt spid="7"/>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childTnLst>
                          </p:cTn>
                        </p:par>
                        <p:par>
                          <p:cTn id="22" fill="hold">
                            <p:stCondLst>
                              <p:cond delay="1535"/>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750"/>
                                        <p:tgtEl>
                                          <p:spTgt spid="11"/>
                                        </p:tgtEl>
                                      </p:cBhvr>
                                    </p:animEffect>
                                    <p:anim calcmode="lin" valueType="num">
                                      <p:cBhvr>
                                        <p:cTn id="26" dur="750" fill="hold"/>
                                        <p:tgtEl>
                                          <p:spTgt spid="11"/>
                                        </p:tgtEl>
                                        <p:attrNameLst>
                                          <p:attrName>ppt_x</p:attrName>
                                        </p:attrNameLst>
                                      </p:cBhvr>
                                      <p:tavLst>
                                        <p:tav tm="0">
                                          <p:val>
                                            <p:strVal val="#ppt_x"/>
                                          </p:val>
                                        </p:tav>
                                        <p:tav tm="100000">
                                          <p:val>
                                            <p:strVal val="#ppt_x"/>
                                          </p:val>
                                        </p:tav>
                                      </p:tavLst>
                                    </p:anim>
                                    <p:anim calcmode="lin" valueType="num">
                                      <p:cBhvr>
                                        <p:cTn id="27" dur="750" fill="hold"/>
                                        <p:tgtEl>
                                          <p:spTgt spid="11"/>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750"/>
                                        <p:tgtEl>
                                          <p:spTgt spid="16"/>
                                        </p:tgtEl>
                                      </p:cBhvr>
                                    </p:animEffect>
                                    <p:anim calcmode="lin" valueType="num">
                                      <p:cBhvr>
                                        <p:cTn id="31" dur="750" fill="hold"/>
                                        <p:tgtEl>
                                          <p:spTgt spid="16"/>
                                        </p:tgtEl>
                                        <p:attrNameLst>
                                          <p:attrName>ppt_x</p:attrName>
                                        </p:attrNameLst>
                                      </p:cBhvr>
                                      <p:tavLst>
                                        <p:tav tm="0">
                                          <p:val>
                                            <p:strVal val="#ppt_x"/>
                                          </p:val>
                                        </p:tav>
                                        <p:tav tm="100000">
                                          <p:val>
                                            <p:strVal val="#ppt_x"/>
                                          </p:val>
                                        </p:tav>
                                      </p:tavLst>
                                    </p:anim>
                                    <p:anim calcmode="lin" valueType="num">
                                      <p:cBhvr>
                                        <p:cTn id="32" dur="750" fill="hold"/>
                                        <p:tgtEl>
                                          <p:spTgt spid="16"/>
                                        </p:tgtEl>
                                        <p:attrNameLst>
                                          <p:attrName>ppt_y</p:attrName>
                                        </p:attrNameLst>
                                      </p:cBhvr>
                                      <p:tavLst>
                                        <p:tav tm="0">
                                          <p:val>
                                            <p:strVal val="#ppt_y+.1"/>
                                          </p:val>
                                        </p:tav>
                                        <p:tav tm="100000">
                                          <p:val>
                                            <p:strVal val="#ppt_y"/>
                                          </p:val>
                                        </p:tav>
                                      </p:tavLst>
                                    </p:anim>
                                  </p:childTnLst>
                                </p:cTn>
                              </p:par>
                            </p:childTnLst>
                          </p:cTn>
                        </p:par>
                        <p:par>
                          <p:cTn id="33" fill="hold">
                            <p:stCondLst>
                              <p:cond delay="2285"/>
                            </p:stCondLst>
                            <p:childTnLst>
                              <p:par>
                                <p:cTn id="34" presetID="53" presetClass="entr" presetSubtype="16"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childTnLst>
                          </p:cTn>
                        </p:par>
                        <p:par>
                          <p:cTn id="39" fill="hold">
                            <p:stCondLst>
                              <p:cond delay="2785"/>
                            </p:stCondLst>
                            <p:childTnLst>
                              <p:par>
                                <p:cTn id="40" presetID="22" presetClass="entr" presetSubtype="2" fill="hold"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right)">
                                      <p:cBhvr>
                                        <p:cTn id="42" dur="500"/>
                                        <p:tgtEl>
                                          <p:spTgt spid="10"/>
                                        </p:tgtEl>
                                      </p:cBhvr>
                                    </p:animEffect>
                                  </p:childTnLst>
                                </p:cTn>
                              </p:par>
                              <p:par>
                                <p:cTn id="43" presetID="22" presetClass="entr" presetSubtype="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left)">
                                      <p:cBhvr>
                                        <p:cTn id="48" dur="500"/>
                                        <p:tgtEl>
                                          <p:spTgt spid="13"/>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left)">
                                      <p:cBhvr>
                                        <p:cTn id="51" dur="500"/>
                                        <p:tgtEl>
                                          <p:spTgt spid="14"/>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wipe(right)">
                                      <p:cBhvr>
                                        <p:cTn id="54" dur="500"/>
                                        <p:tgtEl>
                                          <p:spTgt spid="12"/>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right)">
                                      <p:cBhvr>
                                        <p:cTn id="57" dur="500"/>
                                        <p:tgtEl>
                                          <p:spTgt spid="15"/>
                                        </p:tgtEl>
                                      </p:cBhvr>
                                    </p:animEffect>
                                  </p:childTnLst>
                                </p:cTn>
                              </p:par>
                            </p:childTnLst>
                          </p:cTn>
                        </p:par>
                        <p:par>
                          <p:cTn id="58" fill="hold">
                            <p:stCondLst>
                              <p:cond delay="3285"/>
                            </p:stCondLst>
                            <p:childTnLst>
                              <p:par>
                                <p:cTn id="59" presetID="22" presetClass="entr" presetSubtype="8" fill="hold" grpId="0" nodeType="afterEffect">
                                  <p:stCondLst>
                                    <p:cond delay="0"/>
                                  </p:stCondLst>
                                  <p:childTnLst>
                                    <p:set>
                                      <p:cBhvr>
                                        <p:cTn id="60" dur="1" fill="hold">
                                          <p:stCondLst>
                                            <p:cond delay="0"/>
                                          </p:stCondLst>
                                        </p:cTn>
                                        <p:tgtEl>
                                          <p:spTgt spid="34"/>
                                        </p:tgtEl>
                                        <p:attrNameLst>
                                          <p:attrName>style.visibility</p:attrName>
                                        </p:attrNameLst>
                                      </p:cBhvr>
                                      <p:to>
                                        <p:strVal val="visible"/>
                                      </p:to>
                                    </p:set>
                                    <p:animEffect transition="in" filter="wipe(left)">
                                      <p:cBhvr>
                                        <p:cTn id="6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11" grpId="0" animBg="1"/>
      <p:bldP spid="12" grpId="0"/>
      <p:bldP spid="13" grpId="0"/>
      <p:bldP spid="14" grpId="0"/>
      <p:bldP spid="15" grpId="0"/>
      <p:bldP spid="16" grpId="0" animBg="1"/>
      <p:bldP spid="3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KSO_Shape"/>
          <p:cNvSpPr/>
          <p:nvPr/>
        </p:nvSpPr>
        <p:spPr bwMode="auto">
          <a:xfrm>
            <a:off x="478582" y="387504"/>
            <a:ext cx="432048" cy="521216"/>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0070C0"/>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6" name="矩形 5"/>
          <p:cNvSpPr/>
          <p:nvPr/>
        </p:nvSpPr>
        <p:spPr>
          <a:xfrm>
            <a:off x="873868" y="252264"/>
            <a:ext cx="7317632" cy="662544"/>
          </a:xfrm>
          <a:prstGeom prst="rect">
            <a:avLst/>
          </a:prstGeom>
        </p:spPr>
        <p:txBody>
          <a:bodyPr wrap="square" lIns="91431" tIns="45715" rIns="91431" bIns="45715">
            <a:spAutoFit/>
          </a:bodyPr>
          <a:lstStyle/>
          <a:p>
            <a:pPr lvl="0">
              <a:lnSpc>
                <a:spcPct val="150000"/>
              </a:lnSpc>
            </a:pPr>
            <a:r>
              <a:rPr lang="zh-CN" altLang="en-US" sz="2800" b="1" spc="300" dirty="0">
                <a:solidFill>
                  <a:srgbClr val="0070C0"/>
                </a:solidFill>
                <a:cs typeface="+mn-ea"/>
                <a:sym typeface="+mn-lt"/>
              </a:rPr>
              <a:t>此处输入标题文字</a:t>
            </a:r>
            <a:endParaRPr lang="en-US" altLang="zh-CN" sz="2800" b="1" spc="300" dirty="0">
              <a:solidFill>
                <a:srgbClr val="0070C0"/>
              </a:solidFill>
              <a:cs typeface="+mn-ea"/>
              <a:sym typeface="+mn-lt"/>
            </a:endParaRPr>
          </a:p>
        </p:txBody>
      </p:sp>
      <p:grpSp>
        <p:nvGrpSpPr>
          <p:cNvPr id="7" name="Group 60"/>
          <p:cNvGrpSpPr/>
          <p:nvPr/>
        </p:nvGrpSpPr>
        <p:grpSpPr>
          <a:xfrm>
            <a:off x="4675853" y="4469547"/>
            <a:ext cx="530536" cy="529251"/>
            <a:chOff x="4448949" y="5252205"/>
            <a:chExt cx="610979" cy="609498"/>
          </a:xfrm>
          <a:solidFill>
            <a:schemeClr val="accent3"/>
          </a:solidFill>
        </p:grpSpPr>
        <p:sp>
          <p:nvSpPr>
            <p:cNvPr id="8" name="Freeform 505"/>
            <p:cNvSpPr>
              <a:spLocks noEditPoints="1"/>
            </p:cNvSpPr>
            <p:nvPr/>
          </p:nvSpPr>
          <p:spPr bwMode="auto">
            <a:xfrm>
              <a:off x="4625207" y="5403284"/>
              <a:ext cx="259203" cy="404357"/>
            </a:xfrm>
            <a:custGeom>
              <a:avLst/>
              <a:gdLst>
                <a:gd name="T0" fmla="*/ 72 w 148"/>
                <a:gd name="T1" fmla="*/ 231 h 231"/>
                <a:gd name="T2" fmla="*/ 43 w 148"/>
                <a:gd name="T3" fmla="*/ 226 h 231"/>
                <a:gd name="T4" fmla="*/ 36 w 148"/>
                <a:gd name="T5" fmla="*/ 207 h 231"/>
                <a:gd name="T6" fmla="*/ 31 w 148"/>
                <a:gd name="T7" fmla="*/ 158 h 231"/>
                <a:gd name="T8" fmla="*/ 23 w 148"/>
                <a:gd name="T9" fmla="*/ 135 h 231"/>
                <a:gd name="T10" fmla="*/ 10 w 148"/>
                <a:gd name="T11" fmla="*/ 112 h 231"/>
                <a:gd name="T12" fmla="*/ 2 w 148"/>
                <a:gd name="T13" fmla="*/ 63 h 231"/>
                <a:gd name="T14" fmla="*/ 73 w 148"/>
                <a:gd name="T15" fmla="*/ 0 h 231"/>
                <a:gd name="T16" fmla="*/ 74 w 148"/>
                <a:gd name="T17" fmla="*/ 0 h 231"/>
                <a:gd name="T18" fmla="*/ 146 w 148"/>
                <a:gd name="T19" fmla="*/ 63 h 231"/>
                <a:gd name="T20" fmla="*/ 138 w 148"/>
                <a:gd name="T21" fmla="*/ 112 h 231"/>
                <a:gd name="T22" fmla="*/ 125 w 148"/>
                <a:gd name="T23" fmla="*/ 135 h 231"/>
                <a:gd name="T24" fmla="*/ 116 w 148"/>
                <a:gd name="T25" fmla="*/ 158 h 231"/>
                <a:gd name="T26" fmla="*/ 111 w 148"/>
                <a:gd name="T27" fmla="*/ 207 h 231"/>
                <a:gd name="T28" fmla="*/ 104 w 148"/>
                <a:gd name="T29" fmla="*/ 226 h 231"/>
                <a:gd name="T30" fmla="*/ 72 w 148"/>
                <a:gd name="T31" fmla="*/ 231 h 231"/>
                <a:gd name="T32" fmla="*/ 72 w 148"/>
                <a:gd name="T33" fmla="*/ 214 h 231"/>
                <a:gd name="T34" fmla="*/ 96 w 148"/>
                <a:gd name="T35" fmla="*/ 170 h 231"/>
                <a:gd name="T36" fmla="*/ 98 w 148"/>
                <a:gd name="T37" fmla="*/ 165 h 231"/>
                <a:gd name="T38" fmla="*/ 99 w 148"/>
                <a:gd name="T39" fmla="*/ 157 h 231"/>
                <a:gd name="T40" fmla="*/ 102 w 148"/>
                <a:gd name="T41" fmla="*/ 146 h 231"/>
                <a:gd name="T42" fmla="*/ 130 w 148"/>
                <a:gd name="T43" fmla="*/ 66 h 231"/>
                <a:gd name="T44" fmla="*/ 119 w 148"/>
                <a:gd name="T45" fmla="*/ 41 h 231"/>
                <a:gd name="T46" fmla="*/ 74 w 148"/>
                <a:gd name="T47" fmla="*/ 17 h 231"/>
                <a:gd name="T48" fmla="*/ 74 w 148"/>
                <a:gd name="T49" fmla="*/ 17 h 231"/>
                <a:gd name="T50" fmla="*/ 29 w 148"/>
                <a:gd name="T51" fmla="*/ 41 h 231"/>
                <a:gd name="T52" fmla="*/ 18 w 148"/>
                <a:gd name="T53" fmla="*/ 66 h 231"/>
                <a:gd name="T54" fmla="*/ 25 w 148"/>
                <a:gd name="T55" fmla="*/ 105 h 231"/>
                <a:gd name="T56" fmla="*/ 46 w 148"/>
                <a:gd name="T57" fmla="*/ 146 h 231"/>
                <a:gd name="T58" fmla="*/ 48 w 148"/>
                <a:gd name="T59" fmla="*/ 157 h 231"/>
                <a:gd name="T60" fmla="*/ 50 w 148"/>
                <a:gd name="T61" fmla="*/ 165 h 231"/>
                <a:gd name="T62" fmla="*/ 52 w 148"/>
                <a:gd name="T63" fmla="*/ 17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8" h="231">
                  <a:moveTo>
                    <a:pt x="72" y="231"/>
                  </a:moveTo>
                  <a:cubicBezTo>
                    <a:pt x="72" y="231"/>
                    <a:pt x="72" y="231"/>
                    <a:pt x="72" y="231"/>
                  </a:cubicBezTo>
                  <a:cubicBezTo>
                    <a:pt x="59" y="231"/>
                    <a:pt x="50" y="228"/>
                    <a:pt x="46" y="226"/>
                  </a:cubicBezTo>
                  <a:cubicBezTo>
                    <a:pt x="43" y="226"/>
                    <a:pt x="43" y="226"/>
                    <a:pt x="43" y="226"/>
                  </a:cubicBezTo>
                  <a:cubicBezTo>
                    <a:pt x="42" y="224"/>
                    <a:pt x="42" y="224"/>
                    <a:pt x="42" y="224"/>
                  </a:cubicBezTo>
                  <a:cubicBezTo>
                    <a:pt x="39" y="220"/>
                    <a:pt x="37" y="214"/>
                    <a:pt x="36" y="207"/>
                  </a:cubicBezTo>
                  <a:cubicBezTo>
                    <a:pt x="35" y="198"/>
                    <a:pt x="34" y="186"/>
                    <a:pt x="35" y="172"/>
                  </a:cubicBezTo>
                  <a:cubicBezTo>
                    <a:pt x="33" y="169"/>
                    <a:pt x="31" y="164"/>
                    <a:pt x="31" y="158"/>
                  </a:cubicBezTo>
                  <a:cubicBezTo>
                    <a:pt x="31" y="153"/>
                    <a:pt x="29" y="142"/>
                    <a:pt x="23" y="135"/>
                  </a:cubicBezTo>
                  <a:cubicBezTo>
                    <a:pt x="23" y="135"/>
                    <a:pt x="23" y="135"/>
                    <a:pt x="23" y="135"/>
                  </a:cubicBezTo>
                  <a:cubicBezTo>
                    <a:pt x="23" y="135"/>
                    <a:pt x="23" y="135"/>
                    <a:pt x="23" y="135"/>
                  </a:cubicBezTo>
                  <a:cubicBezTo>
                    <a:pt x="22" y="134"/>
                    <a:pt x="16" y="125"/>
                    <a:pt x="10" y="112"/>
                  </a:cubicBezTo>
                  <a:cubicBezTo>
                    <a:pt x="6" y="104"/>
                    <a:pt x="4" y="96"/>
                    <a:pt x="2" y="89"/>
                  </a:cubicBezTo>
                  <a:cubicBezTo>
                    <a:pt x="0" y="79"/>
                    <a:pt x="0" y="71"/>
                    <a:pt x="2" y="63"/>
                  </a:cubicBezTo>
                  <a:cubicBezTo>
                    <a:pt x="2" y="61"/>
                    <a:pt x="5" y="47"/>
                    <a:pt x="14" y="32"/>
                  </a:cubicBezTo>
                  <a:cubicBezTo>
                    <a:pt x="24" y="17"/>
                    <a:pt x="41" y="0"/>
                    <a:pt x="73" y="0"/>
                  </a:cubicBezTo>
                  <a:cubicBezTo>
                    <a:pt x="74" y="0"/>
                    <a:pt x="74" y="0"/>
                    <a:pt x="74" y="0"/>
                  </a:cubicBezTo>
                  <a:cubicBezTo>
                    <a:pt x="74" y="0"/>
                    <a:pt x="74" y="0"/>
                    <a:pt x="74" y="0"/>
                  </a:cubicBezTo>
                  <a:cubicBezTo>
                    <a:pt x="107" y="0"/>
                    <a:pt x="124" y="18"/>
                    <a:pt x="134" y="32"/>
                  </a:cubicBezTo>
                  <a:cubicBezTo>
                    <a:pt x="143" y="47"/>
                    <a:pt x="146" y="61"/>
                    <a:pt x="146" y="63"/>
                  </a:cubicBezTo>
                  <a:cubicBezTo>
                    <a:pt x="148" y="71"/>
                    <a:pt x="147" y="80"/>
                    <a:pt x="145" y="89"/>
                  </a:cubicBezTo>
                  <a:cubicBezTo>
                    <a:pt x="144" y="96"/>
                    <a:pt x="141" y="104"/>
                    <a:pt x="138" y="112"/>
                  </a:cubicBezTo>
                  <a:cubicBezTo>
                    <a:pt x="132" y="125"/>
                    <a:pt x="125" y="135"/>
                    <a:pt x="125" y="135"/>
                  </a:cubicBezTo>
                  <a:cubicBezTo>
                    <a:pt x="125" y="135"/>
                    <a:pt x="125" y="135"/>
                    <a:pt x="125" y="135"/>
                  </a:cubicBezTo>
                  <a:cubicBezTo>
                    <a:pt x="125" y="135"/>
                    <a:pt x="125" y="135"/>
                    <a:pt x="125" y="135"/>
                  </a:cubicBezTo>
                  <a:cubicBezTo>
                    <a:pt x="119" y="142"/>
                    <a:pt x="117" y="153"/>
                    <a:pt x="116" y="158"/>
                  </a:cubicBezTo>
                  <a:cubicBezTo>
                    <a:pt x="117" y="164"/>
                    <a:pt x="114" y="169"/>
                    <a:pt x="113" y="172"/>
                  </a:cubicBezTo>
                  <a:cubicBezTo>
                    <a:pt x="113" y="186"/>
                    <a:pt x="113" y="198"/>
                    <a:pt x="111" y="207"/>
                  </a:cubicBezTo>
                  <a:cubicBezTo>
                    <a:pt x="110" y="214"/>
                    <a:pt x="108" y="220"/>
                    <a:pt x="106" y="223"/>
                  </a:cubicBezTo>
                  <a:cubicBezTo>
                    <a:pt x="104" y="226"/>
                    <a:pt x="104" y="226"/>
                    <a:pt x="104" y="226"/>
                  </a:cubicBezTo>
                  <a:cubicBezTo>
                    <a:pt x="101" y="227"/>
                    <a:pt x="101" y="227"/>
                    <a:pt x="101" y="227"/>
                  </a:cubicBezTo>
                  <a:cubicBezTo>
                    <a:pt x="91" y="230"/>
                    <a:pt x="81" y="231"/>
                    <a:pt x="72" y="231"/>
                  </a:cubicBezTo>
                  <a:close/>
                  <a:moveTo>
                    <a:pt x="55" y="212"/>
                  </a:moveTo>
                  <a:cubicBezTo>
                    <a:pt x="58" y="213"/>
                    <a:pt x="64" y="214"/>
                    <a:pt x="72" y="214"/>
                  </a:cubicBezTo>
                  <a:cubicBezTo>
                    <a:pt x="79" y="214"/>
                    <a:pt x="86" y="213"/>
                    <a:pt x="93" y="211"/>
                  </a:cubicBezTo>
                  <a:cubicBezTo>
                    <a:pt x="95" y="207"/>
                    <a:pt x="97" y="196"/>
                    <a:pt x="96" y="170"/>
                  </a:cubicBezTo>
                  <a:cubicBezTo>
                    <a:pt x="95" y="167"/>
                    <a:pt x="95" y="167"/>
                    <a:pt x="95" y="167"/>
                  </a:cubicBezTo>
                  <a:cubicBezTo>
                    <a:pt x="98" y="165"/>
                    <a:pt x="98" y="165"/>
                    <a:pt x="98" y="165"/>
                  </a:cubicBezTo>
                  <a:cubicBezTo>
                    <a:pt x="98" y="164"/>
                    <a:pt x="100" y="161"/>
                    <a:pt x="100" y="158"/>
                  </a:cubicBezTo>
                  <a:cubicBezTo>
                    <a:pt x="99" y="157"/>
                    <a:pt x="99" y="157"/>
                    <a:pt x="99" y="157"/>
                  </a:cubicBezTo>
                  <a:cubicBezTo>
                    <a:pt x="100" y="157"/>
                    <a:pt x="100" y="157"/>
                    <a:pt x="100" y="157"/>
                  </a:cubicBezTo>
                  <a:cubicBezTo>
                    <a:pt x="100" y="156"/>
                    <a:pt x="100" y="152"/>
                    <a:pt x="102" y="146"/>
                  </a:cubicBezTo>
                  <a:cubicBezTo>
                    <a:pt x="104" y="137"/>
                    <a:pt x="107" y="130"/>
                    <a:pt x="111" y="125"/>
                  </a:cubicBezTo>
                  <a:cubicBezTo>
                    <a:pt x="113" y="122"/>
                    <a:pt x="134" y="91"/>
                    <a:pt x="130" y="66"/>
                  </a:cubicBezTo>
                  <a:cubicBezTo>
                    <a:pt x="130" y="66"/>
                    <a:pt x="130" y="66"/>
                    <a:pt x="130" y="66"/>
                  </a:cubicBezTo>
                  <a:cubicBezTo>
                    <a:pt x="129" y="65"/>
                    <a:pt x="127" y="53"/>
                    <a:pt x="119" y="41"/>
                  </a:cubicBezTo>
                  <a:cubicBezTo>
                    <a:pt x="109" y="25"/>
                    <a:pt x="94" y="17"/>
                    <a:pt x="74" y="17"/>
                  </a:cubicBezTo>
                  <a:cubicBezTo>
                    <a:pt x="74" y="17"/>
                    <a:pt x="74" y="17"/>
                    <a:pt x="74" y="17"/>
                  </a:cubicBezTo>
                  <a:cubicBezTo>
                    <a:pt x="74" y="17"/>
                    <a:pt x="74" y="17"/>
                    <a:pt x="74" y="17"/>
                  </a:cubicBezTo>
                  <a:cubicBezTo>
                    <a:pt x="74" y="17"/>
                    <a:pt x="74" y="17"/>
                    <a:pt x="74" y="17"/>
                  </a:cubicBezTo>
                  <a:cubicBezTo>
                    <a:pt x="74" y="17"/>
                    <a:pt x="74" y="17"/>
                    <a:pt x="73" y="17"/>
                  </a:cubicBezTo>
                  <a:cubicBezTo>
                    <a:pt x="54" y="17"/>
                    <a:pt x="39" y="25"/>
                    <a:pt x="29" y="41"/>
                  </a:cubicBezTo>
                  <a:cubicBezTo>
                    <a:pt x="21" y="53"/>
                    <a:pt x="18" y="65"/>
                    <a:pt x="18" y="66"/>
                  </a:cubicBezTo>
                  <a:cubicBezTo>
                    <a:pt x="18" y="66"/>
                    <a:pt x="18" y="66"/>
                    <a:pt x="18" y="66"/>
                  </a:cubicBezTo>
                  <a:cubicBezTo>
                    <a:pt x="18" y="66"/>
                    <a:pt x="18" y="66"/>
                    <a:pt x="18" y="66"/>
                  </a:cubicBezTo>
                  <a:cubicBezTo>
                    <a:pt x="16" y="79"/>
                    <a:pt x="21" y="94"/>
                    <a:pt x="25" y="105"/>
                  </a:cubicBezTo>
                  <a:cubicBezTo>
                    <a:pt x="30" y="116"/>
                    <a:pt x="35" y="124"/>
                    <a:pt x="36" y="125"/>
                  </a:cubicBezTo>
                  <a:cubicBezTo>
                    <a:pt x="41" y="130"/>
                    <a:pt x="44" y="137"/>
                    <a:pt x="46" y="146"/>
                  </a:cubicBezTo>
                  <a:cubicBezTo>
                    <a:pt x="48" y="152"/>
                    <a:pt x="48" y="156"/>
                    <a:pt x="48" y="157"/>
                  </a:cubicBezTo>
                  <a:cubicBezTo>
                    <a:pt x="48" y="157"/>
                    <a:pt x="48" y="157"/>
                    <a:pt x="48" y="157"/>
                  </a:cubicBezTo>
                  <a:cubicBezTo>
                    <a:pt x="48" y="158"/>
                    <a:pt x="48" y="158"/>
                    <a:pt x="48" y="158"/>
                  </a:cubicBezTo>
                  <a:cubicBezTo>
                    <a:pt x="48" y="162"/>
                    <a:pt x="50" y="165"/>
                    <a:pt x="50" y="165"/>
                  </a:cubicBezTo>
                  <a:cubicBezTo>
                    <a:pt x="52" y="167"/>
                    <a:pt x="52" y="167"/>
                    <a:pt x="52" y="167"/>
                  </a:cubicBezTo>
                  <a:cubicBezTo>
                    <a:pt x="52" y="170"/>
                    <a:pt x="52" y="170"/>
                    <a:pt x="52" y="170"/>
                  </a:cubicBezTo>
                  <a:cubicBezTo>
                    <a:pt x="51" y="197"/>
                    <a:pt x="53" y="208"/>
                    <a:pt x="55" y="212"/>
                  </a:cubicBezTo>
                  <a:close/>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9" name="Freeform 506"/>
            <p:cNvSpPr>
              <a:spLocks/>
            </p:cNvSpPr>
            <p:nvPr/>
          </p:nvSpPr>
          <p:spPr bwMode="auto">
            <a:xfrm>
              <a:off x="4704449" y="5692110"/>
              <a:ext cx="99978" cy="101460"/>
            </a:xfrm>
            <a:custGeom>
              <a:avLst/>
              <a:gdLst>
                <a:gd name="T0" fmla="*/ 1 w 57"/>
                <a:gd name="T1" fmla="*/ 1 h 58"/>
                <a:gd name="T2" fmla="*/ 57 w 57"/>
                <a:gd name="T3" fmla="*/ 0 h 58"/>
                <a:gd name="T4" fmla="*/ 52 w 57"/>
                <a:gd name="T5" fmla="*/ 48 h 58"/>
                <a:gd name="T6" fmla="*/ 26 w 57"/>
                <a:gd name="T7" fmla="*/ 58 h 58"/>
                <a:gd name="T8" fmla="*/ 0 w 57"/>
                <a:gd name="T9" fmla="*/ 45 h 58"/>
                <a:gd name="T10" fmla="*/ 1 w 57"/>
                <a:gd name="T11" fmla="*/ 1 h 58"/>
              </a:gdLst>
              <a:ahLst/>
              <a:cxnLst>
                <a:cxn ang="0">
                  <a:pos x="T0" y="T1"/>
                </a:cxn>
                <a:cxn ang="0">
                  <a:pos x="T2" y="T3"/>
                </a:cxn>
                <a:cxn ang="0">
                  <a:pos x="T4" y="T5"/>
                </a:cxn>
                <a:cxn ang="0">
                  <a:pos x="T6" y="T7"/>
                </a:cxn>
                <a:cxn ang="0">
                  <a:pos x="T8" y="T9"/>
                </a:cxn>
                <a:cxn ang="0">
                  <a:pos x="T10" y="T11"/>
                </a:cxn>
              </a:cxnLst>
              <a:rect l="0" t="0" r="r" b="b"/>
              <a:pathLst>
                <a:path w="57" h="58">
                  <a:moveTo>
                    <a:pt x="1" y="1"/>
                  </a:moveTo>
                  <a:cubicBezTo>
                    <a:pt x="1" y="1"/>
                    <a:pt x="22" y="12"/>
                    <a:pt x="57" y="0"/>
                  </a:cubicBezTo>
                  <a:cubicBezTo>
                    <a:pt x="52" y="48"/>
                    <a:pt x="52" y="48"/>
                    <a:pt x="52" y="48"/>
                  </a:cubicBezTo>
                  <a:cubicBezTo>
                    <a:pt x="26" y="58"/>
                    <a:pt x="26" y="58"/>
                    <a:pt x="26" y="58"/>
                  </a:cubicBezTo>
                  <a:cubicBezTo>
                    <a:pt x="0" y="45"/>
                    <a:pt x="0" y="45"/>
                    <a:pt x="0" y="45"/>
                  </a:cubicBezTo>
                  <a:lnTo>
                    <a:pt x="1" y="1"/>
                  </a:lnTo>
                  <a:close/>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10" name="Freeform 507"/>
            <p:cNvSpPr>
              <a:spLocks/>
            </p:cNvSpPr>
            <p:nvPr/>
          </p:nvSpPr>
          <p:spPr bwMode="auto">
            <a:xfrm>
              <a:off x="4740737" y="5620274"/>
              <a:ext cx="28142" cy="128120"/>
            </a:xfrm>
            <a:custGeom>
              <a:avLst/>
              <a:gdLst>
                <a:gd name="T0" fmla="*/ 16 w 16"/>
                <a:gd name="T1" fmla="*/ 65 h 73"/>
                <a:gd name="T2" fmla="*/ 8 w 16"/>
                <a:gd name="T3" fmla="*/ 73 h 73"/>
                <a:gd name="T4" fmla="*/ 8 w 16"/>
                <a:gd name="T5" fmla="*/ 73 h 73"/>
                <a:gd name="T6" fmla="*/ 1 w 16"/>
                <a:gd name="T7" fmla="*/ 65 h 73"/>
                <a:gd name="T8" fmla="*/ 0 w 16"/>
                <a:gd name="T9" fmla="*/ 8 h 73"/>
                <a:gd name="T10" fmla="*/ 7 w 16"/>
                <a:gd name="T11" fmla="*/ 0 h 73"/>
                <a:gd name="T12" fmla="*/ 7 w 16"/>
                <a:gd name="T13" fmla="*/ 0 h 73"/>
                <a:gd name="T14" fmla="*/ 15 w 16"/>
                <a:gd name="T15" fmla="*/ 8 h 73"/>
                <a:gd name="T16" fmla="*/ 16 w 16"/>
                <a:gd name="T17" fmla="*/ 6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73">
                  <a:moveTo>
                    <a:pt x="16" y="65"/>
                  </a:moveTo>
                  <a:cubicBezTo>
                    <a:pt x="16" y="69"/>
                    <a:pt x="12" y="73"/>
                    <a:pt x="8" y="73"/>
                  </a:cubicBezTo>
                  <a:cubicBezTo>
                    <a:pt x="8" y="73"/>
                    <a:pt x="8" y="73"/>
                    <a:pt x="8" y="73"/>
                  </a:cubicBezTo>
                  <a:cubicBezTo>
                    <a:pt x="4" y="73"/>
                    <a:pt x="1" y="69"/>
                    <a:pt x="1" y="65"/>
                  </a:cubicBezTo>
                  <a:cubicBezTo>
                    <a:pt x="0" y="8"/>
                    <a:pt x="0" y="8"/>
                    <a:pt x="0" y="8"/>
                  </a:cubicBezTo>
                  <a:cubicBezTo>
                    <a:pt x="0" y="4"/>
                    <a:pt x="3" y="1"/>
                    <a:pt x="7" y="0"/>
                  </a:cubicBezTo>
                  <a:cubicBezTo>
                    <a:pt x="7" y="0"/>
                    <a:pt x="7" y="0"/>
                    <a:pt x="7" y="0"/>
                  </a:cubicBezTo>
                  <a:cubicBezTo>
                    <a:pt x="11" y="0"/>
                    <a:pt x="15" y="4"/>
                    <a:pt x="15" y="8"/>
                  </a:cubicBezTo>
                  <a:lnTo>
                    <a:pt x="16" y="65"/>
                  </a:lnTo>
                  <a:close/>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11" name="Freeform 508"/>
            <p:cNvSpPr>
              <a:spLocks/>
            </p:cNvSpPr>
            <p:nvPr/>
          </p:nvSpPr>
          <p:spPr bwMode="auto">
            <a:xfrm>
              <a:off x="4699265" y="5511408"/>
              <a:ext cx="102941" cy="143673"/>
            </a:xfrm>
            <a:custGeom>
              <a:avLst/>
              <a:gdLst>
                <a:gd name="T0" fmla="*/ 75 w 139"/>
                <a:gd name="T1" fmla="*/ 194 h 194"/>
                <a:gd name="T2" fmla="*/ 0 w 139"/>
                <a:gd name="T3" fmla="*/ 12 h 194"/>
                <a:gd name="T4" fmla="*/ 14 w 139"/>
                <a:gd name="T5" fmla="*/ 7 h 194"/>
                <a:gd name="T6" fmla="*/ 73 w 139"/>
                <a:gd name="T7" fmla="*/ 147 h 194"/>
                <a:gd name="T8" fmla="*/ 123 w 139"/>
                <a:gd name="T9" fmla="*/ 0 h 194"/>
                <a:gd name="T10" fmla="*/ 139 w 139"/>
                <a:gd name="T11" fmla="*/ 5 h 194"/>
                <a:gd name="T12" fmla="*/ 75 w 139"/>
                <a:gd name="T13" fmla="*/ 194 h 194"/>
              </a:gdLst>
              <a:ahLst/>
              <a:cxnLst>
                <a:cxn ang="0">
                  <a:pos x="T0" y="T1"/>
                </a:cxn>
                <a:cxn ang="0">
                  <a:pos x="T2" y="T3"/>
                </a:cxn>
                <a:cxn ang="0">
                  <a:pos x="T4" y="T5"/>
                </a:cxn>
                <a:cxn ang="0">
                  <a:pos x="T6" y="T7"/>
                </a:cxn>
                <a:cxn ang="0">
                  <a:pos x="T8" y="T9"/>
                </a:cxn>
                <a:cxn ang="0">
                  <a:pos x="T10" y="T11"/>
                </a:cxn>
                <a:cxn ang="0">
                  <a:pos x="T12" y="T13"/>
                </a:cxn>
              </a:cxnLst>
              <a:rect l="0" t="0" r="r" b="b"/>
              <a:pathLst>
                <a:path w="139" h="194">
                  <a:moveTo>
                    <a:pt x="75" y="194"/>
                  </a:moveTo>
                  <a:lnTo>
                    <a:pt x="0" y="12"/>
                  </a:lnTo>
                  <a:lnTo>
                    <a:pt x="14" y="7"/>
                  </a:lnTo>
                  <a:lnTo>
                    <a:pt x="73" y="147"/>
                  </a:lnTo>
                  <a:lnTo>
                    <a:pt x="123" y="0"/>
                  </a:lnTo>
                  <a:lnTo>
                    <a:pt x="139" y="5"/>
                  </a:lnTo>
                  <a:lnTo>
                    <a:pt x="75" y="194"/>
                  </a:lnTo>
                  <a:close/>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12" name="Freeform 509"/>
            <p:cNvSpPr>
              <a:spLocks/>
            </p:cNvSpPr>
            <p:nvPr/>
          </p:nvSpPr>
          <p:spPr bwMode="auto">
            <a:xfrm>
              <a:off x="4704449" y="5494375"/>
              <a:ext cx="92573" cy="31104"/>
            </a:xfrm>
            <a:custGeom>
              <a:avLst/>
              <a:gdLst>
                <a:gd name="T0" fmla="*/ 0 w 53"/>
                <a:gd name="T1" fmla="*/ 15 h 18"/>
                <a:gd name="T2" fmla="*/ 6 w 53"/>
                <a:gd name="T3" fmla="*/ 9 h 18"/>
                <a:gd name="T4" fmla="*/ 7 w 53"/>
                <a:gd name="T5" fmla="*/ 17 h 18"/>
                <a:gd name="T6" fmla="*/ 9 w 53"/>
                <a:gd name="T7" fmla="*/ 9 h 18"/>
                <a:gd name="T8" fmla="*/ 17 w 53"/>
                <a:gd name="T9" fmla="*/ 14 h 18"/>
                <a:gd name="T10" fmla="*/ 13 w 53"/>
                <a:gd name="T11" fmla="*/ 15 h 18"/>
                <a:gd name="T12" fmla="*/ 16 w 53"/>
                <a:gd name="T13" fmla="*/ 9 h 18"/>
                <a:gd name="T14" fmla="*/ 24 w 53"/>
                <a:gd name="T15" fmla="*/ 7 h 18"/>
                <a:gd name="T16" fmla="*/ 24 w 53"/>
                <a:gd name="T17" fmla="*/ 15 h 18"/>
                <a:gd name="T18" fmla="*/ 21 w 53"/>
                <a:gd name="T19" fmla="*/ 11 h 18"/>
                <a:gd name="T20" fmla="*/ 36 w 53"/>
                <a:gd name="T21" fmla="*/ 12 h 18"/>
                <a:gd name="T22" fmla="*/ 30 w 53"/>
                <a:gd name="T23" fmla="*/ 14 h 18"/>
                <a:gd name="T24" fmla="*/ 36 w 53"/>
                <a:gd name="T25" fmla="*/ 6 h 18"/>
                <a:gd name="T26" fmla="*/ 40 w 53"/>
                <a:gd name="T27" fmla="*/ 16 h 18"/>
                <a:gd name="T28" fmla="*/ 41 w 53"/>
                <a:gd name="T29" fmla="*/ 9 h 18"/>
                <a:gd name="T30" fmla="*/ 51 w 53"/>
                <a:gd name="T31" fmla="*/ 8 h 18"/>
                <a:gd name="T32" fmla="*/ 50 w 53"/>
                <a:gd name="T33" fmla="*/ 16 h 18"/>
                <a:gd name="T34" fmla="*/ 48 w 53"/>
                <a:gd name="T35"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18">
                  <a:moveTo>
                    <a:pt x="0" y="15"/>
                  </a:moveTo>
                  <a:cubicBezTo>
                    <a:pt x="0" y="12"/>
                    <a:pt x="2" y="7"/>
                    <a:pt x="6" y="9"/>
                  </a:cubicBezTo>
                  <a:cubicBezTo>
                    <a:pt x="8" y="10"/>
                    <a:pt x="11" y="16"/>
                    <a:pt x="7" y="17"/>
                  </a:cubicBezTo>
                  <a:cubicBezTo>
                    <a:pt x="4" y="17"/>
                    <a:pt x="8" y="9"/>
                    <a:pt x="9" y="9"/>
                  </a:cubicBezTo>
                  <a:cubicBezTo>
                    <a:pt x="13" y="7"/>
                    <a:pt x="18" y="10"/>
                    <a:pt x="17" y="14"/>
                  </a:cubicBezTo>
                  <a:cubicBezTo>
                    <a:pt x="16" y="16"/>
                    <a:pt x="14" y="17"/>
                    <a:pt x="13" y="15"/>
                  </a:cubicBezTo>
                  <a:cubicBezTo>
                    <a:pt x="12" y="13"/>
                    <a:pt x="15" y="10"/>
                    <a:pt x="16" y="9"/>
                  </a:cubicBezTo>
                  <a:cubicBezTo>
                    <a:pt x="18" y="7"/>
                    <a:pt x="20" y="5"/>
                    <a:pt x="24" y="7"/>
                  </a:cubicBezTo>
                  <a:cubicBezTo>
                    <a:pt x="26" y="9"/>
                    <a:pt x="27" y="14"/>
                    <a:pt x="24" y="15"/>
                  </a:cubicBezTo>
                  <a:cubicBezTo>
                    <a:pt x="22" y="16"/>
                    <a:pt x="19" y="13"/>
                    <a:pt x="21" y="11"/>
                  </a:cubicBezTo>
                  <a:cubicBezTo>
                    <a:pt x="23" y="6"/>
                    <a:pt x="37" y="5"/>
                    <a:pt x="36" y="12"/>
                  </a:cubicBezTo>
                  <a:cubicBezTo>
                    <a:pt x="36" y="16"/>
                    <a:pt x="32" y="18"/>
                    <a:pt x="30" y="14"/>
                  </a:cubicBezTo>
                  <a:cubicBezTo>
                    <a:pt x="29" y="11"/>
                    <a:pt x="34" y="7"/>
                    <a:pt x="36" y="6"/>
                  </a:cubicBezTo>
                  <a:cubicBezTo>
                    <a:pt x="46" y="0"/>
                    <a:pt x="45" y="18"/>
                    <a:pt x="40" y="16"/>
                  </a:cubicBezTo>
                  <a:cubicBezTo>
                    <a:pt x="35" y="15"/>
                    <a:pt x="38" y="10"/>
                    <a:pt x="41" y="9"/>
                  </a:cubicBezTo>
                  <a:cubicBezTo>
                    <a:pt x="43" y="8"/>
                    <a:pt x="49" y="7"/>
                    <a:pt x="51" y="8"/>
                  </a:cubicBezTo>
                  <a:cubicBezTo>
                    <a:pt x="53" y="9"/>
                    <a:pt x="53" y="15"/>
                    <a:pt x="50" y="16"/>
                  </a:cubicBezTo>
                  <a:cubicBezTo>
                    <a:pt x="46" y="18"/>
                    <a:pt x="44" y="13"/>
                    <a:pt x="48" y="10"/>
                  </a:cubicBezTo>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13" name="Freeform 510"/>
            <p:cNvSpPr>
              <a:spLocks/>
            </p:cNvSpPr>
            <p:nvPr/>
          </p:nvSpPr>
          <p:spPr bwMode="auto">
            <a:xfrm>
              <a:off x="4564479" y="5643232"/>
              <a:ext cx="85167" cy="85907"/>
            </a:xfrm>
            <a:custGeom>
              <a:avLst/>
              <a:gdLst>
                <a:gd name="T0" fmla="*/ 40 w 49"/>
                <a:gd name="T1" fmla="*/ 2 h 49"/>
                <a:gd name="T2" fmla="*/ 47 w 49"/>
                <a:gd name="T3" fmla="*/ 2 h 49"/>
                <a:gd name="T4" fmla="*/ 47 w 49"/>
                <a:gd name="T5" fmla="*/ 2 h 49"/>
                <a:gd name="T6" fmla="*/ 47 w 49"/>
                <a:gd name="T7" fmla="*/ 8 h 49"/>
                <a:gd name="T8" fmla="*/ 9 w 49"/>
                <a:gd name="T9" fmla="*/ 47 h 49"/>
                <a:gd name="T10" fmla="*/ 2 w 49"/>
                <a:gd name="T11" fmla="*/ 47 h 49"/>
                <a:gd name="T12" fmla="*/ 2 w 49"/>
                <a:gd name="T13" fmla="*/ 47 h 49"/>
                <a:gd name="T14" fmla="*/ 2 w 49"/>
                <a:gd name="T15" fmla="*/ 40 h 49"/>
                <a:gd name="T16" fmla="*/ 40 w 49"/>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49">
                  <a:moveTo>
                    <a:pt x="40" y="2"/>
                  </a:moveTo>
                  <a:cubicBezTo>
                    <a:pt x="42" y="0"/>
                    <a:pt x="45" y="0"/>
                    <a:pt x="47" y="2"/>
                  </a:cubicBezTo>
                  <a:cubicBezTo>
                    <a:pt x="47" y="2"/>
                    <a:pt x="47" y="2"/>
                    <a:pt x="47" y="2"/>
                  </a:cubicBezTo>
                  <a:cubicBezTo>
                    <a:pt x="49" y="3"/>
                    <a:pt x="49" y="6"/>
                    <a:pt x="47" y="8"/>
                  </a:cubicBezTo>
                  <a:cubicBezTo>
                    <a:pt x="9" y="47"/>
                    <a:pt x="9" y="47"/>
                    <a:pt x="9" y="47"/>
                  </a:cubicBezTo>
                  <a:cubicBezTo>
                    <a:pt x="7" y="49"/>
                    <a:pt x="4" y="49"/>
                    <a:pt x="2" y="47"/>
                  </a:cubicBezTo>
                  <a:cubicBezTo>
                    <a:pt x="2" y="47"/>
                    <a:pt x="2" y="47"/>
                    <a:pt x="2" y="47"/>
                  </a:cubicBezTo>
                  <a:cubicBezTo>
                    <a:pt x="0" y="45"/>
                    <a:pt x="0" y="42"/>
                    <a:pt x="2" y="40"/>
                  </a:cubicBezTo>
                  <a:lnTo>
                    <a:pt x="40" y="2"/>
                  </a:lnTo>
                  <a:close/>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14" name="Freeform 511"/>
            <p:cNvSpPr>
              <a:spLocks/>
            </p:cNvSpPr>
            <p:nvPr/>
          </p:nvSpPr>
          <p:spPr bwMode="auto">
            <a:xfrm>
              <a:off x="4862193" y="5340334"/>
              <a:ext cx="85907" cy="85907"/>
            </a:xfrm>
            <a:custGeom>
              <a:avLst/>
              <a:gdLst>
                <a:gd name="T0" fmla="*/ 40 w 49"/>
                <a:gd name="T1" fmla="*/ 2 h 49"/>
                <a:gd name="T2" fmla="*/ 47 w 49"/>
                <a:gd name="T3" fmla="*/ 2 h 49"/>
                <a:gd name="T4" fmla="*/ 47 w 49"/>
                <a:gd name="T5" fmla="*/ 2 h 49"/>
                <a:gd name="T6" fmla="*/ 47 w 49"/>
                <a:gd name="T7" fmla="*/ 9 h 49"/>
                <a:gd name="T8" fmla="*/ 9 w 49"/>
                <a:gd name="T9" fmla="*/ 47 h 49"/>
                <a:gd name="T10" fmla="*/ 2 w 49"/>
                <a:gd name="T11" fmla="*/ 47 h 49"/>
                <a:gd name="T12" fmla="*/ 2 w 49"/>
                <a:gd name="T13" fmla="*/ 47 h 49"/>
                <a:gd name="T14" fmla="*/ 2 w 49"/>
                <a:gd name="T15" fmla="*/ 41 h 49"/>
                <a:gd name="T16" fmla="*/ 40 w 49"/>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49">
                  <a:moveTo>
                    <a:pt x="40" y="2"/>
                  </a:moveTo>
                  <a:cubicBezTo>
                    <a:pt x="42" y="0"/>
                    <a:pt x="45" y="0"/>
                    <a:pt x="47" y="2"/>
                  </a:cubicBezTo>
                  <a:cubicBezTo>
                    <a:pt x="47" y="2"/>
                    <a:pt x="47" y="2"/>
                    <a:pt x="47" y="2"/>
                  </a:cubicBezTo>
                  <a:cubicBezTo>
                    <a:pt x="49" y="4"/>
                    <a:pt x="49" y="7"/>
                    <a:pt x="47" y="9"/>
                  </a:cubicBezTo>
                  <a:cubicBezTo>
                    <a:pt x="9" y="47"/>
                    <a:pt x="9" y="47"/>
                    <a:pt x="9" y="47"/>
                  </a:cubicBezTo>
                  <a:cubicBezTo>
                    <a:pt x="7" y="49"/>
                    <a:pt x="4" y="49"/>
                    <a:pt x="2" y="47"/>
                  </a:cubicBezTo>
                  <a:cubicBezTo>
                    <a:pt x="2" y="47"/>
                    <a:pt x="2" y="47"/>
                    <a:pt x="2" y="47"/>
                  </a:cubicBezTo>
                  <a:cubicBezTo>
                    <a:pt x="0" y="45"/>
                    <a:pt x="0" y="42"/>
                    <a:pt x="2" y="41"/>
                  </a:cubicBezTo>
                  <a:lnTo>
                    <a:pt x="40" y="2"/>
                  </a:lnTo>
                  <a:close/>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15" name="Freeform 512"/>
            <p:cNvSpPr>
              <a:spLocks/>
            </p:cNvSpPr>
            <p:nvPr/>
          </p:nvSpPr>
          <p:spPr bwMode="auto">
            <a:xfrm>
              <a:off x="4555592" y="5350702"/>
              <a:ext cx="87388" cy="82204"/>
            </a:xfrm>
            <a:custGeom>
              <a:avLst/>
              <a:gdLst>
                <a:gd name="T0" fmla="*/ 48 w 50"/>
                <a:gd name="T1" fmla="*/ 38 h 47"/>
                <a:gd name="T2" fmla="*/ 49 w 50"/>
                <a:gd name="T3" fmla="*/ 45 h 47"/>
                <a:gd name="T4" fmla="*/ 49 w 50"/>
                <a:gd name="T5" fmla="*/ 45 h 47"/>
                <a:gd name="T6" fmla="*/ 42 w 50"/>
                <a:gd name="T7" fmla="*/ 45 h 47"/>
                <a:gd name="T8" fmla="*/ 2 w 50"/>
                <a:gd name="T9" fmla="*/ 9 h 47"/>
                <a:gd name="T10" fmla="*/ 2 w 50"/>
                <a:gd name="T11" fmla="*/ 2 h 47"/>
                <a:gd name="T12" fmla="*/ 2 w 50"/>
                <a:gd name="T13" fmla="*/ 2 h 47"/>
                <a:gd name="T14" fmla="*/ 8 w 50"/>
                <a:gd name="T15" fmla="*/ 1 h 47"/>
                <a:gd name="T16" fmla="*/ 48 w 50"/>
                <a:gd name="T17"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7">
                  <a:moveTo>
                    <a:pt x="48" y="38"/>
                  </a:moveTo>
                  <a:cubicBezTo>
                    <a:pt x="50" y="40"/>
                    <a:pt x="50" y="43"/>
                    <a:pt x="49" y="45"/>
                  </a:cubicBezTo>
                  <a:cubicBezTo>
                    <a:pt x="49" y="45"/>
                    <a:pt x="49" y="45"/>
                    <a:pt x="49" y="45"/>
                  </a:cubicBezTo>
                  <a:cubicBezTo>
                    <a:pt x="47" y="47"/>
                    <a:pt x="44" y="47"/>
                    <a:pt x="42" y="45"/>
                  </a:cubicBezTo>
                  <a:cubicBezTo>
                    <a:pt x="2" y="9"/>
                    <a:pt x="2" y="9"/>
                    <a:pt x="2" y="9"/>
                  </a:cubicBezTo>
                  <a:cubicBezTo>
                    <a:pt x="0" y="7"/>
                    <a:pt x="0" y="4"/>
                    <a:pt x="2" y="2"/>
                  </a:cubicBezTo>
                  <a:cubicBezTo>
                    <a:pt x="2" y="2"/>
                    <a:pt x="2" y="2"/>
                    <a:pt x="2" y="2"/>
                  </a:cubicBezTo>
                  <a:cubicBezTo>
                    <a:pt x="3" y="0"/>
                    <a:pt x="6" y="0"/>
                    <a:pt x="8" y="1"/>
                  </a:cubicBezTo>
                  <a:lnTo>
                    <a:pt x="48" y="38"/>
                  </a:lnTo>
                  <a:close/>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16" name="Freeform 513"/>
            <p:cNvSpPr>
              <a:spLocks/>
            </p:cNvSpPr>
            <p:nvPr/>
          </p:nvSpPr>
          <p:spPr bwMode="auto">
            <a:xfrm>
              <a:off x="4868858" y="5635826"/>
              <a:ext cx="87388" cy="82204"/>
            </a:xfrm>
            <a:custGeom>
              <a:avLst/>
              <a:gdLst>
                <a:gd name="T0" fmla="*/ 48 w 50"/>
                <a:gd name="T1" fmla="*/ 38 h 47"/>
                <a:gd name="T2" fmla="*/ 48 w 50"/>
                <a:gd name="T3" fmla="*/ 45 h 47"/>
                <a:gd name="T4" fmla="*/ 48 w 50"/>
                <a:gd name="T5" fmla="*/ 45 h 47"/>
                <a:gd name="T6" fmla="*/ 42 w 50"/>
                <a:gd name="T7" fmla="*/ 45 h 47"/>
                <a:gd name="T8" fmla="*/ 2 w 50"/>
                <a:gd name="T9" fmla="*/ 9 h 47"/>
                <a:gd name="T10" fmla="*/ 2 w 50"/>
                <a:gd name="T11" fmla="*/ 2 h 47"/>
                <a:gd name="T12" fmla="*/ 2 w 50"/>
                <a:gd name="T13" fmla="*/ 2 h 47"/>
                <a:gd name="T14" fmla="*/ 8 w 50"/>
                <a:gd name="T15" fmla="*/ 2 h 47"/>
                <a:gd name="T16" fmla="*/ 48 w 50"/>
                <a:gd name="T17"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7">
                  <a:moveTo>
                    <a:pt x="48" y="38"/>
                  </a:moveTo>
                  <a:cubicBezTo>
                    <a:pt x="50" y="40"/>
                    <a:pt x="50" y="43"/>
                    <a:pt x="48" y="45"/>
                  </a:cubicBezTo>
                  <a:cubicBezTo>
                    <a:pt x="48" y="45"/>
                    <a:pt x="48" y="45"/>
                    <a:pt x="48" y="45"/>
                  </a:cubicBezTo>
                  <a:cubicBezTo>
                    <a:pt x="47" y="47"/>
                    <a:pt x="44" y="47"/>
                    <a:pt x="42" y="45"/>
                  </a:cubicBezTo>
                  <a:cubicBezTo>
                    <a:pt x="2" y="9"/>
                    <a:pt x="2" y="9"/>
                    <a:pt x="2" y="9"/>
                  </a:cubicBezTo>
                  <a:cubicBezTo>
                    <a:pt x="0" y="7"/>
                    <a:pt x="0" y="4"/>
                    <a:pt x="2" y="2"/>
                  </a:cubicBezTo>
                  <a:cubicBezTo>
                    <a:pt x="2" y="2"/>
                    <a:pt x="2" y="2"/>
                    <a:pt x="2" y="2"/>
                  </a:cubicBezTo>
                  <a:cubicBezTo>
                    <a:pt x="3" y="0"/>
                    <a:pt x="6" y="0"/>
                    <a:pt x="8" y="2"/>
                  </a:cubicBezTo>
                  <a:lnTo>
                    <a:pt x="48" y="38"/>
                  </a:lnTo>
                  <a:close/>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17" name="Freeform 514"/>
            <p:cNvSpPr>
              <a:spLocks/>
            </p:cNvSpPr>
            <p:nvPr/>
          </p:nvSpPr>
          <p:spPr bwMode="auto">
            <a:xfrm>
              <a:off x="4488940" y="5525479"/>
              <a:ext cx="110346" cy="17774"/>
            </a:xfrm>
            <a:custGeom>
              <a:avLst/>
              <a:gdLst>
                <a:gd name="T0" fmla="*/ 58 w 63"/>
                <a:gd name="T1" fmla="*/ 0 h 10"/>
                <a:gd name="T2" fmla="*/ 63 w 63"/>
                <a:gd name="T3" fmla="*/ 5 h 10"/>
                <a:gd name="T4" fmla="*/ 63 w 63"/>
                <a:gd name="T5" fmla="*/ 5 h 10"/>
                <a:gd name="T6" fmla="*/ 58 w 63"/>
                <a:gd name="T7" fmla="*/ 10 h 10"/>
                <a:gd name="T8" fmla="*/ 4 w 63"/>
                <a:gd name="T9" fmla="*/ 10 h 10"/>
                <a:gd name="T10" fmla="*/ 0 w 63"/>
                <a:gd name="T11" fmla="*/ 5 h 10"/>
                <a:gd name="T12" fmla="*/ 0 w 63"/>
                <a:gd name="T13" fmla="*/ 5 h 10"/>
                <a:gd name="T14" fmla="*/ 4 w 63"/>
                <a:gd name="T15" fmla="*/ 0 h 10"/>
                <a:gd name="T16" fmla="*/ 58 w 6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0">
                  <a:moveTo>
                    <a:pt x="58" y="0"/>
                  </a:moveTo>
                  <a:cubicBezTo>
                    <a:pt x="61" y="0"/>
                    <a:pt x="63" y="2"/>
                    <a:pt x="63" y="5"/>
                  </a:cubicBezTo>
                  <a:cubicBezTo>
                    <a:pt x="63" y="5"/>
                    <a:pt x="63" y="5"/>
                    <a:pt x="63" y="5"/>
                  </a:cubicBezTo>
                  <a:cubicBezTo>
                    <a:pt x="63" y="8"/>
                    <a:pt x="61" y="10"/>
                    <a:pt x="58" y="10"/>
                  </a:cubicBezTo>
                  <a:cubicBezTo>
                    <a:pt x="4" y="10"/>
                    <a:pt x="4" y="10"/>
                    <a:pt x="4" y="10"/>
                  </a:cubicBezTo>
                  <a:cubicBezTo>
                    <a:pt x="2" y="10"/>
                    <a:pt x="0" y="8"/>
                    <a:pt x="0" y="5"/>
                  </a:cubicBezTo>
                  <a:cubicBezTo>
                    <a:pt x="0" y="5"/>
                    <a:pt x="0" y="5"/>
                    <a:pt x="0" y="5"/>
                  </a:cubicBezTo>
                  <a:cubicBezTo>
                    <a:pt x="0" y="2"/>
                    <a:pt x="2" y="0"/>
                    <a:pt x="4" y="0"/>
                  </a:cubicBezTo>
                  <a:lnTo>
                    <a:pt x="58" y="0"/>
                  </a:lnTo>
                  <a:close/>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18" name="Freeform 515"/>
            <p:cNvSpPr>
              <a:spLocks/>
            </p:cNvSpPr>
            <p:nvPr/>
          </p:nvSpPr>
          <p:spPr bwMode="auto">
            <a:xfrm>
              <a:off x="4912552" y="5525479"/>
              <a:ext cx="110346" cy="17774"/>
            </a:xfrm>
            <a:custGeom>
              <a:avLst/>
              <a:gdLst>
                <a:gd name="T0" fmla="*/ 59 w 63"/>
                <a:gd name="T1" fmla="*/ 0 h 10"/>
                <a:gd name="T2" fmla="*/ 63 w 63"/>
                <a:gd name="T3" fmla="*/ 5 h 10"/>
                <a:gd name="T4" fmla="*/ 63 w 63"/>
                <a:gd name="T5" fmla="*/ 5 h 10"/>
                <a:gd name="T6" fmla="*/ 59 w 63"/>
                <a:gd name="T7" fmla="*/ 10 h 10"/>
                <a:gd name="T8" fmla="*/ 5 w 63"/>
                <a:gd name="T9" fmla="*/ 10 h 10"/>
                <a:gd name="T10" fmla="*/ 0 w 63"/>
                <a:gd name="T11" fmla="*/ 5 h 10"/>
                <a:gd name="T12" fmla="*/ 0 w 63"/>
                <a:gd name="T13" fmla="*/ 5 h 10"/>
                <a:gd name="T14" fmla="*/ 5 w 63"/>
                <a:gd name="T15" fmla="*/ 0 h 10"/>
                <a:gd name="T16" fmla="*/ 59 w 6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0">
                  <a:moveTo>
                    <a:pt x="59" y="0"/>
                  </a:moveTo>
                  <a:cubicBezTo>
                    <a:pt x="61" y="0"/>
                    <a:pt x="63" y="2"/>
                    <a:pt x="63" y="5"/>
                  </a:cubicBezTo>
                  <a:cubicBezTo>
                    <a:pt x="63" y="5"/>
                    <a:pt x="63" y="5"/>
                    <a:pt x="63" y="5"/>
                  </a:cubicBezTo>
                  <a:cubicBezTo>
                    <a:pt x="63" y="8"/>
                    <a:pt x="61" y="10"/>
                    <a:pt x="59" y="10"/>
                  </a:cubicBezTo>
                  <a:cubicBezTo>
                    <a:pt x="5" y="10"/>
                    <a:pt x="5" y="10"/>
                    <a:pt x="5" y="10"/>
                  </a:cubicBezTo>
                  <a:cubicBezTo>
                    <a:pt x="2" y="10"/>
                    <a:pt x="0" y="8"/>
                    <a:pt x="0" y="5"/>
                  </a:cubicBezTo>
                  <a:cubicBezTo>
                    <a:pt x="0" y="5"/>
                    <a:pt x="0" y="5"/>
                    <a:pt x="0" y="5"/>
                  </a:cubicBezTo>
                  <a:cubicBezTo>
                    <a:pt x="0" y="2"/>
                    <a:pt x="2" y="0"/>
                    <a:pt x="5" y="0"/>
                  </a:cubicBezTo>
                  <a:lnTo>
                    <a:pt x="59" y="0"/>
                  </a:lnTo>
                  <a:close/>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19" name="Freeform 516"/>
            <p:cNvSpPr>
              <a:spLocks/>
            </p:cNvSpPr>
            <p:nvPr/>
          </p:nvSpPr>
          <p:spPr bwMode="auto">
            <a:xfrm>
              <a:off x="4748143" y="5289234"/>
              <a:ext cx="15552" cy="94794"/>
            </a:xfrm>
            <a:custGeom>
              <a:avLst/>
              <a:gdLst>
                <a:gd name="T0" fmla="*/ 9 w 9"/>
                <a:gd name="T1" fmla="*/ 50 h 54"/>
                <a:gd name="T2" fmla="*/ 4 w 9"/>
                <a:gd name="T3" fmla="*/ 54 h 54"/>
                <a:gd name="T4" fmla="*/ 4 w 9"/>
                <a:gd name="T5" fmla="*/ 54 h 54"/>
                <a:gd name="T6" fmla="*/ 0 w 9"/>
                <a:gd name="T7" fmla="*/ 50 h 54"/>
                <a:gd name="T8" fmla="*/ 0 w 9"/>
                <a:gd name="T9" fmla="*/ 4 h 54"/>
                <a:gd name="T10" fmla="*/ 4 w 9"/>
                <a:gd name="T11" fmla="*/ 0 h 54"/>
                <a:gd name="T12" fmla="*/ 4 w 9"/>
                <a:gd name="T13" fmla="*/ 0 h 54"/>
                <a:gd name="T14" fmla="*/ 9 w 9"/>
                <a:gd name="T15" fmla="*/ 4 h 54"/>
                <a:gd name="T16" fmla="*/ 9 w 9"/>
                <a:gd name="T17" fmla="*/ 5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54">
                  <a:moveTo>
                    <a:pt x="9" y="50"/>
                  </a:moveTo>
                  <a:cubicBezTo>
                    <a:pt x="9" y="52"/>
                    <a:pt x="7" y="54"/>
                    <a:pt x="4" y="54"/>
                  </a:cubicBezTo>
                  <a:cubicBezTo>
                    <a:pt x="4" y="54"/>
                    <a:pt x="4" y="54"/>
                    <a:pt x="4" y="54"/>
                  </a:cubicBezTo>
                  <a:cubicBezTo>
                    <a:pt x="2" y="54"/>
                    <a:pt x="0" y="52"/>
                    <a:pt x="0" y="50"/>
                  </a:cubicBezTo>
                  <a:cubicBezTo>
                    <a:pt x="0" y="4"/>
                    <a:pt x="0" y="4"/>
                    <a:pt x="0" y="4"/>
                  </a:cubicBezTo>
                  <a:cubicBezTo>
                    <a:pt x="0" y="1"/>
                    <a:pt x="2" y="0"/>
                    <a:pt x="4" y="0"/>
                  </a:cubicBezTo>
                  <a:cubicBezTo>
                    <a:pt x="4" y="0"/>
                    <a:pt x="4" y="0"/>
                    <a:pt x="4" y="0"/>
                  </a:cubicBezTo>
                  <a:cubicBezTo>
                    <a:pt x="7" y="0"/>
                    <a:pt x="9" y="1"/>
                    <a:pt x="9" y="4"/>
                  </a:cubicBezTo>
                  <a:lnTo>
                    <a:pt x="9" y="50"/>
                  </a:lnTo>
                  <a:close/>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20" name="Freeform 517"/>
            <p:cNvSpPr>
              <a:spLocks/>
            </p:cNvSpPr>
            <p:nvPr/>
          </p:nvSpPr>
          <p:spPr bwMode="auto">
            <a:xfrm>
              <a:off x="4448949" y="5252205"/>
              <a:ext cx="610979" cy="609498"/>
            </a:xfrm>
            <a:custGeom>
              <a:avLst/>
              <a:gdLst>
                <a:gd name="T0" fmla="*/ 349 w 349"/>
                <a:gd name="T1" fmla="*/ 281 h 348"/>
                <a:gd name="T2" fmla="*/ 282 w 349"/>
                <a:gd name="T3" fmla="*/ 348 h 348"/>
                <a:gd name="T4" fmla="*/ 68 w 349"/>
                <a:gd name="T5" fmla="*/ 348 h 348"/>
                <a:gd name="T6" fmla="*/ 0 w 349"/>
                <a:gd name="T7" fmla="*/ 281 h 348"/>
                <a:gd name="T8" fmla="*/ 0 w 349"/>
                <a:gd name="T9" fmla="*/ 67 h 348"/>
                <a:gd name="T10" fmla="*/ 68 w 349"/>
                <a:gd name="T11" fmla="*/ 0 h 348"/>
                <a:gd name="T12" fmla="*/ 282 w 349"/>
                <a:gd name="T13" fmla="*/ 0 h 348"/>
                <a:gd name="T14" fmla="*/ 349 w 349"/>
                <a:gd name="T15" fmla="*/ 67 h 348"/>
                <a:gd name="T16" fmla="*/ 349 w 349"/>
                <a:gd name="T17" fmla="*/ 281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348">
                  <a:moveTo>
                    <a:pt x="349" y="281"/>
                  </a:moveTo>
                  <a:cubicBezTo>
                    <a:pt x="349" y="318"/>
                    <a:pt x="319" y="348"/>
                    <a:pt x="282" y="348"/>
                  </a:cubicBezTo>
                  <a:cubicBezTo>
                    <a:pt x="68" y="348"/>
                    <a:pt x="68" y="348"/>
                    <a:pt x="68" y="348"/>
                  </a:cubicBezTo>
                  <a:cubicBezTo>
                    <a:pt x="31" y="348"/>
                    <a:pt x="0" y="318"/>
                    <a:pt x="0" y="281"/>
                  </a:cubicBezTo>
                  <a:cubicBezTo>
                    <a:pt x="0" y="67"/>
                    <a:pt x="0" y="67"/>
                    <a:pt x="0" y="67"/>
                  </a:cubicBezTo>
                  <a:cubicBezTo>
                    <a:pt x="0" y="30"/>
                    <a:pt x="31" y="0"/>
                    <a:pt x="68" y="0"/>
                  </a:cubicBezTo>
                  <a:cubicBezTo>
                    <a:pt x="282" y="0"/>
                    <a:pt x="282" y="0"/>
                    <a:pt x="282" y="0"/>
                  </a:cubicBezTo>
                  <a:cubicBezTo>
                    <a:pt x="319" y="0"/>
                    <a:pt x="349" y="30"/>
                    <a:pt x="349" y="67"/>
                  </a:cubicBezTo>
                  <a:lnTo>
                    <a:pt x="349" y="281"/>
                  </a:lnTo>
                  <a:close/>
                </a:path>
              </a:pathLst>
            </a:custGeom>
            <a:noFill/>
            <a:ln w="68263" cap="flat">
              <a:solidFill>
                <a:schemeClr val="accent3"/>
              </a:solidFill>
              <a:prstDash val="solid"/>
              <a:miter lim="800000"/>
              <a:headEnd/>
              <a:tailEnd/>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grpSp>
      <p:grpSp>
        <p:nvGrpSpPr>
          <p:cNvPr id="21" name="Group 59"/>
          <p:cNvGrpSpPr/>
          <p:nvPr/>
        </p:nvGrpSpPr>
        <p:grpSpPr>
          <a:xfrm>
            <a:off x="4850126" y="1808765"/>
            <a:ext cx="1436893" cy="1436893"/>
            <a:chOff x="4247511" y="1566336"/>
            <a:chExt cx="2152126" cy="2152127"/>
          </a:xfrm>
        </p:grpSpPr>
        <p:sp>
          <p:nvSpPr>
            <p:cNvPr id="22" name="Freeform 490"/>
            <p:cNvSpPr>
              <a:spLocks noEditPoints="1"/>
            </p:cNvSpPr>
            <p:nvPr/>
          </p:nvSpPr>
          <p:spPr bwMode="auto">
            <a:xfrm>
              <a:off x="4247511" y="1566336"/>
              <a:ext cx="2152126" cy="2152127"/>
            </a:xfrm>
            <a:custGeom>
              <a:avLst/>
              <a:gdLst>
                <a:gd name="T0" fmla="*/ 1225 w 1229"/>
                <a:gd name="T1" fmla="*/ 665 h 1229"/>
                <a:gd name="T2" fmla="*/ 1201 w 1229"/>
                <a:gd name="T3" fmla="*/ 629 h 1229"/>
                <a:gd name="T4" fmla="*/ 1101 w 1229"/>
                <a:gd name="T5" fmla="*/ 598 h 1229"/>
                <a:gd name="T6" fmla="*/ 1039 w 1229"/>
                <a:gd name="T7" fmla="*/ 535 h 1229"/>
                <a:gd name="T8" fmla="*/ 1046 w 1229"/>
                <a:gd name="T9" fmla="*/ 447 h 1229"/>
                <a:gd name="T10" fmla="*/ 1146 w 1229"/>
                <a:gd name="T11" fmla="*/ 354 h 1229"/>
                <a:gd name="T12" fmla="*/ 1152 w 1229"/>
                <a:gd name="T13" fmla="*/ 314 h 1229"/>
                <a:gd name="T14" fmla="*/ 1082 w 1229"/>
                <a:gd name="T15" fmla="*/ 216 h 1229"/>
                <a:gd name="T16" fmla="*/ 1031 w 1229"/>
                <a:gd name="T17" fmla="*/ 209 h 1229"/>
                <a:gd name="T18" fmla="*/ 920 w 1229"/>
                <a:gd name="T19" fmla="*/ 266 h 1229"/>
                <a:gd name="T20" fmla="*/ 848 w 1229"/>
                <a:gd name="T21" fmla="*/ 253 h 1229"/>
                <a:gd name="T22" fmla="*/ 802 w 1229"/>
                <a:gd name="T23" fmla="*/ 206 h 1229"/>
                <a:gd name="T24" fmla="*/ 806 w 1229"/>
                <a:gd name="T25" fmla="*/ 53 h 1229"/>
                <a:gd name="T26" fmla="*/ 782 w 1229"/>
                <a:gd name="T27" fmla="*/ 24 h 1229"/>
                <a:gd name="T28" fmla="*/ 663 w 1229"/>
                <a:gd name="T29" fmla="*/ 4 h 1229"/>
                <a:gd name="T30" fmla="*/ 628 w 1229"/>
                <a:gd name="T31" fmla="*/ 29 h 1229"/>
                <a:gd name="T32" fmla="*/ 586 w 1229"/>
                <a:gd name="T33" fmla="*/ 164 h 1229"/>
                <a:gd name="T34" fmla="*/ 535 w 1229"/>
                <a:gd name="T35" fmla="*/ 192 h 1229"/>
                <a:gd name="T36" fmla="*/ 457 w 1229"/>
                <a:gd name="T37" fmla="*/ 192 h 1229"/>
                <a:gd name="T38" fmla="*/ 363 w 1229"/>
                <a:gd name="T39" fmla="*/ 90 h 1229"/>
                <a:gd name="T40" fmla="*/ 325 w 1229"/>
                <a:gd name="T41" fmla="*/ 79 h 1229"/>
                <a:gd name="T42" fmla="*/ 218 w 1229"/>
                <a:gd name="T43" fmla="*/ 152 h 1229"/>
                <a:gd name="T44" fmla="*/ 210 w 1229"/>
                <a:gd name="T45" fmla="*/ 202 h 1229"/>
                <a:gd name="T46" fmla="*/ 264 w 1229"/>
                <a:gd name="T47" fmla="*/ 309 h 1229"/>
                <a:gd name="T48" fmla="*/ 253 w 1229"/>
                <a:gd name="T49" fmla="*/ 389 h 1229"/>
                <a:gd name="T50" fmla="*/ 195 w 1229"/>
                <a:gd name="T51" fmla="*/ 431 h 1229"/>
                <a:gd name="T52" fmla="*/ 73 w 1229"/>
                <a:gd name="T53" fmla="*/ 421 h 1229"/>
                <a:gd name="T54" fmla="*/ 25 w 1229"/>
                <a:gd name="T55" fmla="*/ 459 h 1229"/>
                <a:gd name="T56" fmla="*/ 6 w 1229"/>
                <a:gd name="T57" fmla="*/ 563 h 1229"/>
                <a:gd name="T58" fmla="*/ 36 w 1229"/>
                <a:gd name="T59" fmla="*/ 607 h 1229"/>
                <a:gd name="T60" fmla="*/ 148 w 1229"/>
                <a:gd name="T61" fmla="*/ 644 h 1229"/>
                <a:gd name="T62" fmla="*/ 195 w 1229"/>
                <a:gd name="T63" fmla="*/ 714 h 1229"/>
                <a:gd name="T64" fmla="*/ 183 w 1229"/>
                <a:gd name="T65" fmla="*/ 783 h 1229"/>
                <a:gd name="T66" fmla="*/ 97 w 1229"/>
                <a:gd name="T67" fmla="*/ 865 h 1229"/>
                <a:gd name="T68" fmla="*/ 87 w 1229"/>
                <a:gd name="T69" fmla="*/ 920 h 1229"/>
                <a:gd name="T70" fmla="*/ 149 w 1229"/>
                <a:gd name="T71" fmla="*/ 1008 h 1229"/>
                <a:gd name="T72" fmla="*/ 201 w 1229"/>
                <a:gd name="T73" fmla="*/ 1021 h 1229"/>
                <a:gd name="T74" fmla="*/ 315 w 1229"/>
                <a:gd name="T75" fmla="*/ 963 h 1229"/>
                <a:gd name="T76" fmla="*/ 400 w 1229"/>
                <a:gd name="T77" fmla="*/ 987 h 1229"/>
                <a:gd name="T78" fmla="*/ 430 w 1229"/>
                <a:gd name="T79" fmla="*/ 1046 h 1229"/>
                <a:gd name="T80" fmla="*/ 425 w 1229"/>
                <a:gd name="T81" fmla="*/ 1163 h 1229"/>
                <a:gd name="T82" fmla="*/ 455 w 1229"/>
                <a:gd name="T83" fmla="*/ 1202 h 1229"/>
                <a:gd name="T84" fmla="*/ 566 w 1229"/>
                <a:gd name="T85" fmla="*/ 1221 h 1229"/>
                <a:gd name="T86" fmla="*/ 610 w 1229"/>
                <a:gd name="T87" fmla="*/ 1199 h 1229"/>
                <a:gd name="T88" fmla="*/ 649 w 1229"/>
                <a:gd name="T89" fmla="*/ 1075 h 1229"/>
                <a:gd name="T90" fmla="*/ 716 w 1229"/>
                <a:gd name="T91" fmla="*/ 1034 h 1229"/>
                <a:gd name="T92" fmla="*/ 794 w 1229"/>
                <a:gd name="T93" fmla="*/ 1054 h 1229"/>
                <a:gd name="T94" fmla="*/ 866 w 1229"/>
                <a:gd name="T95" fmla="*/ 1133 h 1229"/>
                <a:gd name="T96" fmla="*/ 911 w 1229"/>
                <a:gd name="T97" fmla="*/ 1147 h 1229"/>
                <a:gd name="T98" fmla="*/ 1015 w 1229"/>
                <a:gd name="T99" fmla="*/ 1076 h 1229"/>
                <a:gd name="T100" fmla="*/ 1024 w 1229"/>
                <a:gd name="T101" fmla="*/ 1032 h 1229"/>
                <a:gd name="T102" fmla="*/ 961 w 1229"/>
                <a:gd name="T103" fmla="*/ 895 h 1229"/>
                <a:gd name="T104" fmla="*/ 989 w 1229"/>
                <a:gd name="T105" fmla="*/ 831 h 1229"/>
                <a:gd name="T106" fmla="*/ 1045 w 1229"/>
                <a:gd name="T107" fmla="*/ 798 h 1229"/>
                <a:gd name="T108" fmla="*/ 1154 w 1229"/>
                <a:gd name="T109" fmla="*/ 801 h 1229"/>
                <a:gd name="T110" fmla="*/ 1197 w 1229"/>
                <a:gd name="T111" fmla="*/ 785 h 1229"/>
                <a:gd name="T112" fmla="*/ 1225 w 1229"/>
                <a:gd name="T113" fmla="*/ 665 h 1229"/>
                <a:gd name="T114" fmla="*/ 596 w 1229"/>
                <a:gd name="T115" fmla="*/ 729 h 1229"/>
                <a:gd name="T116" fmla="*/ 499 w 1229"/>
                <a:gd name="T117" fmla="*/ 592 h 1229"/>
                <a:gd name="T118" fmla="*/ 636 w 1229"/>
                <a:gd name="T119" fmla="*/ 495 h 1229"/>
                <a:gd name="T120" fmla="*/ 733 w 1229"/>
                <a:gd name="T121" fmla="*/ 632 h 1229"/>
                <a:gd name="T122" fmla="*/ 596 w 1229"/>
                <a:gd name="T123" fmla="*/ 729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9" h="1229">
                  <a:moveTo>
                    <a:pt x="1225" y="665"/>
                  </a:moveTo>
                  <a:cubicBezTo>
                    <a:pt x="1229" y="635"/>
                    <a:pt x="1201" y="629"/>
                    <a:pt x="1201" y="629"/>
                  </a:cubicBezTo>
                  <a:cubicBezTo>
                    <a:pt x="1201" y="629"/>
                    <a:pt x="1154" y="612"/>
                    <a:pt x="1101" y="598"/>
                  </a:cubicBezTo>
                  <a:cubicBezTo>
                    <a:pt x="1048" y="583"/>
                    <a:pt x="1039" y="535"/>
                    <a:pt x="1039" y="535"/>
                  </a:cubicBezTo>
                  <a:cubicBezTo>
                    <a:pt x="1013" y="473"/>
                    <a:pt x="1046" y="447"/>
                    <a:pt x="1046" y="447"/>
                  </a:cubicBezTo>
                  <a:cubicBezTo>
                    <a:pt x="1146" y="354"/>
                    <a:pt x="1146" y="354"/>
                    <a:pt x="1146" y="354"/>
                  </a:cubicBezTo>
                  <a:cubicBezTo>
                    <a:pt x="1166" y="334"/>
                    <a:pt x="1152" y="314"/>
                    <a:pt x="1152" y="314"/>
                  </a:cubicBezTo>
                  <a:cubicBezTo>
                    <a:pt x="1082" y="216"/>
                    <a:pt x="1082" y="216"/>
                    <a:pt x="1082" y="216"/>
                  </a:cubicBezTo>
                  <a:cubicBezTo>
                    <a:pt x="1062" y="189"/>
                    <a:pt x="1031" y="209"/>
                    <a:pt x="1031" y="209"/>
                  </a:cubicBezTo>
                  <a:cubicBezTo>
                    <a:pt x="920" y="266"/>
                    <a:pt x="920" y="266"/>
                    <a:pt x="920" y="266"/>
                  </a:cubicBezTo>
                  <a:cubicBezTo>
                    <a:pt x="899" y="275"/>
                    <a:pt x="848" y="253"/>
                    <a:pt x="848" y="253"/>
                  </a:cubicBezTo>
                  <a:cubicBezTo>
                    <a:pt x="818" y="239"/>
                    <a:pt x="802" y="206"/>
                    <a:pt x="802" y="206"/>
                  </a:cubicBezTo>
                  <a:cubicBezTo>
                    <a:pt x="806" y="53"/>
                    <a:pt x="806" y="53"/>
                    <a:pt x="806" y="53"/>
                  </a:cubicBezTo>
                  <a:cubicBezTo>
                    <a:pt x="807" y="32"/>
                    <a:pt x="782" y="24"/>
                    <a:pt x="782" y="24"/>
                  </a:cubicBezTo>
                  <a:cubicBezTo>
                    <a:pt x="663" y="4"/>
                    <a:pt x="663" y="4"/>
                    <a:pt x="663" y="4"/>
                  </a:cubicBezTo>
                  <a:cubicBezTo>
                    <a:pt x="635" y="0"/>
                    <a:pt x="628" y="29"/>
                    <a:pt x="628" y="29"/>
                  </a:cubicBezTo>
                  <a:cubicBezTo>
                    <a:pt x="626" y="35"/>
                    <a:pt x="586" y="164"/>
                    <a:pt x="586" y="164"/>
                  </a:cubicBezTo>
                  <a:cubicBezTo>
                    <a:pt x="578" y="177"/>
                    <a:pt x="535" y="192"/>
                    <a:pt x="535" y="192"/>
                  </a:cubicBezTo>
                  <a:cubicBezTo>
                    <a:pt x="494" y="211"/>
                    <a:pt x="457" y="192"/>
                    <a:pt x="457" y="192"/>
                  </a:cubicBezTo>
                  <a:cubicBezTo>
                    <a:pt x="363" y="90"/>
                    <a:pt x="363" y="90"/>
                    <a:pt x="363" y="90"/>
                  </a:cubicBezTo>
                  <a:cubicBezTo>
                    <a:pt x="350" y="72"/>
                    <a:pt x="325" y="79"/>
                    <a:pt x="325" y="79"/>
                  </a:cubicBezTo>
                  <a:cubicBezTo>
                    <a:pt x="218" y="152"/>
                    <a:pt x="218" y="152"/>
                    <a:pt x="218" y="152"/>
                  </a:cubicBezTo>
                  <a:cubicBezTo>
                    <a:pt x="196" y="170"/>
                    <a:pt x="210" y="202"/>
                    <a:pt x="210" y="202"/>
                  </a:cubicBezTo>
                  <a:cubicBezTo>
                    <a:pt x="264" y="309"/>
                    <a:pt x="264" y="309"/>
                    <a:pt x="264" y="309"/>
                  </a:cubicBezTo>
                  <a:cubicBezTo>
                    <a:pt x="284" y="340"/>
                    <a:pt x="253" y="389"/>
                    <a:pt x="253" y="389"/>
                  </a:cubicBezTo>
                  <a:cubicBezTo>
                    <a:pt x="235" y="421"/>
                    <a:pt x="195" y="431"/>
                    <a:pt x="195" y="431"/>
                  </a:cubicBezTo>
                  <a:cubicBezTo>
                    <a:pt x="73" y="421"/>
                    <a:pt x="73" y="421"/>
                    <a:pt x="73" y="421"/>
                  </a:cubicBezTo>
                  <a:cubicBezTo>
                    <a:pt x="30" y="419"/>
                    <a:pt x="25" y="459"/>
                    <a:pt x="25" y="459"/>
                  </a:cubicBezTo>
                  <a:cubicBezTo>
                    <a:pt x="6" y="563"/>
                    <a:pt x="6" y="563"/>
                    <a:pt x="6" y="563"/>
                  </a:cubicBezTo>
                  <a:cubicBezTo>
                    <a:pt x="0" y="600"/>
                    <a:pt x="36" y="607"/>
                    <a:pt x="36" y="607"/>
                  </a:cubicBezTo>
                  <a:cubicBezTo>
                    <a:pt x="148" y="644"/>
                    <a:pt x="148" y="644"/>
                    <a:pt x="148" y="644"/>
                  </a:cubicBezTo>
                  <a:cubicBezTo>
                    <a:pt x="189" y="655"/>
                    <a:pt x="195" y="714"/>
                    <a:pt x="195" y="714"/>
                  </a:cubicBezTo>
                  <a:cubicBezTo>
                    <a:pt x="208" y="764"/>
                    <a:pt x="183" y="783"/>
                    <a:pt x="183" y="783"/>
                  </a:cubicBezTo>
                  <a:cubicBezTo>
                    <a:pt x="97" y="865"/>
                    <a:pt x="97" y="865"/>
                    <a:pt x="97" y="865"/>
                  </a:cubicBezTo>
                  <a:cubicBezTo>
                    <a:pt x="67" y="888"/>
                    <a:pt x="87" y="920"/>
                    <a:pt x="87" y="920"/>
                  </a:cubicBezTo>
                  <a:cubicBezTo>
                    <a:pt x="149" y="1008"/>
                    <a:pt x="149" y="1008"/>
                    <a:pt x="149" y="1008"/>
                  </a:cubicBezTo>
                  <a:cubicBezTo>
                    <a:pt x="179" y="1038"/>
                    <a:pt x="201" y="1021"/>
                    <a:pt x="201" y="1021"/>
                  </a:cubicBezTo>
                  <a:cubicBezTo>
                    <a:pt x="315" y="963"/>
                    <a:pt x="315" y="963"/>
                    <a:pt x="315" y="963"/>
                  </a:cubicBezTo>
                  <a:cubicBezTo>
                    <a:pt x="356" y="943"/>
                    <a:pt x="400" y="987"/>
                    <a:pt x="400" y="987"/>
                  </a:cubicBezTo>
                  <a:cubicBezTo>
                    <a:pt x="437" y="1013"/>
                    <a:pt x="430" y="1046"/>
                    <a:pt x="430" y="1046"/>
                  </a:cubicBezTo>
                  <a:cubicBezTo>
                    <a:pt x="425" y="1163"/>
                    <a:pt x="425" y="1163"/>
                    <a:pt x="425" y="1163"/>
                  </a:cubicBezTo>
                  <a:cubicBezTo>
                    <a:pt x="422" y="1190"/>
                    <a:pt x="455" y="1202"/>
                    <a:pt x="455" y="1202"/>
                  </a:cubicBezTo>
                  <a:cubicBezTo>
                    <a:pt x="566" y="1221"/>
                    <a:pt x="566" y="1221"/>
                    <a:pt x="566" y="1221"/>
                  </a:cubicBezTo>
                  <a:cubicBezTo>
                    <a:pt x="605" y="1229"/>
                    <a:pt x="610" y="1199"/>
                    <a:pt x="610" y="1199"/>
                  </a:cubicBezTo>
                  <a:cubicBezTo>
                    <a:pt x="649" y="1075"/>
                    <a:pt x="649" y="1075"/>
                    <a:pt x="649" y="1075"/>
                  </a:cubicBezTo>
                  <a:cubicBezTo>
                    <a:pt x="661" y="1042"/>
                    <a:pt x="716" y="1034"/>
                    <a:pt x="716" y="1034"/>
                  </a:cubicBezTo>
                  <a:cubicBezTo>
                    <a:pt x="769" y="1019"/>
                    <a:pt x="794" y="1054"/>
                    <a:pt x="794" y="1054"/>
                  </a:cubicBezTo>
                  <a:cubicBezTo>
                    <a:pt x="866" y="1133"/>
                    <a:pt x="866" y="1133"/>
                    <a:pt x="866" y="1133"/>
                  </a:cubicBezTo>
                  <a:cubicBezTo>
                    <a:pt x="880" y="1157"/>
                    <a:pt x="911" y="1147"/>
                    <a:pt x="911" y="1147"/>
                  </a:cubicBezTo>
                  <a:cubicBezTo>
                    <a:pt x="1015" y="1076"/>
                    <a:pt x="1015" y="1076"/>
                    <a:pt x="1015" y="1076"/>
                  </a:cubicBezTo>
                  <a:cubicBezTo>
                    <a:pt x="1039" y="1054"/>
                    <a:pt x="1024" y="1032"/>
                    <a:pt x="1024" y="1032"/>
                  </a:cubicBezTo>
                  <a:cubicBezTo>
                    <a:pt x="961" y="895"/>
                    <a:pt x="961" y="895"/>
                    <a:pt x="961" y="895"/>
                  </a:cubicBezTo>
                  <a:cubicBezTo>
                    <a:pt x="952" y="871"/>
                    <a:pt x="989" y="831"/>
                    <a:pt x="989" y="831"/>
                  </a:cubicBezTo>
                  <a:cubicBezTo>
                    <a:pt x="1014" y="796"/>
                    <a:pt x="1045" y="798"/>
                    <a:pt x="1045" y="798"/>
                  </a:cubicBezTo>
                  <a:cubicBezTo>
                    <a:pt x="1154" y="801"/>
                    <a:pt x="1154" y="801"/>
                    <a:pt x="1154" y="801"/>
                  </a:cubicBezTo>
                  <a:cubicBezTo>
                    <a:pt x="1194" y="807"/>
                    <a:pt x="1197" y="785"/>
                    <a:pt x="1197" y="785"/>
                  </a:cubicBezTo>
                  <a:cubicBezTo>
                    <a:pt x="1197" y="785"/>
                    <a:pt x="1220" y="696"/>
                    <a:pt x="1225" y="665"/>
                  </a:cubicBezTo>
                  <a:close/>
                  <a:moveTo>
                    <a:pt x="596" y="729"/>
                  </a:moveTo>
                  <a:cubicBezTo>
                    <a:pt x="531" y="718"/>
                    <a:pt x="488" y="657"/>
                    <a:pt x="499" y="592"/>
                  </a:cubicBezTo>
                  <a:cubicBezTo>
                    <a:pt x="510" y="528"/>
                    <a:pt x="571" y="484"/>
                    <a:pt x="636" y="495"/>
                  </a:cubicBezTo>
                  <a:cubicBezTo>
                    <a:pt x="701" y="507"/>
                    <a:pt x="744" y="568"/>
                    <a:pt x="733" y="632"/>
                  </a:cubicBezTo>
                  <a:cubicBezTo>
                    <a:pt x="722" y="697"/>
                    <a:pt x="660" y="740"/>
                    <a:pt x="596" y="729"/>
                  </a:cubicBezTo>
                  <a:close/>
                </a:path>
              </a:pathLst>
            </a:custGeom>
            <a:solidFill>
              <a:schemeClr val="accent1"/>
            </a:solid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23" name="Freeform 492"/>
            <p:cNvSpPr>
              <a:spLocks noEditPoints="1"/>
            </p:cNvSpPr>
            <p:nvPr/>
          </p:nvSpPr>
          <p:spPr bwMode="auto">
            <a:xfrm>
              <a:off x="4893297" y="2041048"/>
              <a:ext cx="288826" cy="294010"/>
            </a:xfrm>
            <a:custGeom>
              <a:avLst/>
              <a:gdLst>
                <a:gd name="T0" fmla="*/ 128 w 165"/>
                <a:gd name="T1" fmla="*/ 26 h 168"/>
                <a:gd name="T2" fmla="*/ 25 w 165"/>
                <a:gd name="T3" fmla="*/ 37 h 168"/>
                <a:gd name="T4" fmla="*/ 36 w 165"/>
                <a:gd name="T5" fmla="*/ 142 h 168"/>
                <a:gd name="T6" fmla="*/ 140 w 165"/>
                <a:gd name="T7" fmla="*/ 130 h 168"/>
                <a:gd name="T8" fmla="*/ 128 w 165"/>
                <a:gd name="T9" fmla="*/ 26 h 168"/>
                <a:gd name="T10" fmla="*/ 50 w 165"/>
                <a:gd name="T11" fmla="*/ 124 h 168"/>
                <a:gd name="T12" fmla="*/ 42 w 165"/>
                <a:gd name="T13" fmla="*/ 51 h 168"/>
                <a:gd name="T14" fmla="*/ 114 w 165"/>
                <a:gd name="T15" fmla="*/ 43 h 168"/>
                <a:gd name="T16" fmla="*/ 122 w 165"/>
                <a:gd name="T17" fmla="*/ 116 h 168"/>
                <a:gd name="T18" fmla="*/ 50 w 165"/>
                <a:gd name="T19"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168">
                  <a:moveTo>
                    <a:pt x="128" y="26"/>
                  </a:moveTo>
                  <a:cubicBezTo>
                    <a:pt x="97" y="0"/>
                    <a:pt x="50" y="5"/>
                    <a:pt x="25" y="37"/>
                  </a:cubicBezTo>
                  <a:cubicBezTo>
                    <a:pt x="0" y="69"/>
                    <a:pt x="5" y="116"/>
                    <a:pt x="36" y="142"/>
                  </a:cubicBezTo>
                  <a:cubicBezTo>
                    <a:pt x="68" y="168"/>
                    <a:pt x="114" y="163"/>
                    <a:pt x="140" y="130"/>
                  </a:cubicBezTo>
                  <a:cubicBezTo>
                    <a:pt x="165" y="98"/>
                    <a:pt x="160" y="51"/>
                    <a:pt x="128" y="26"/>
                  </a:cubicBezTo>
                  <a:close/>
                  <a:moveTo>
                    <a:pt x="50" y="124"/>
                  </a:moveTo>
                  <a:cubicBezTo>
                    <a:pt x="28" y="107"/>
                    <a:pt x="25" y="74"/>
                    <a:pt x="42" y="51"/>
                  </a:cubicBezTo>
                  <a:cubicBezTo>
                    <a:pt x="60" y="29"/>
                    <a:pt x="92" y="25"/>
                    <a:pt x="114" y="43"/>
                  </a:cubicBezTo>
                  <a:cubicBezTo>
                    <a:pt x="136" y="61"/>
                    <a:pt x="140" y="94"/>
                    <a:pt x="122" y="116"/>
                  </a:cubicBezTo>
                  <a:cubicBezTo>
                    <a:pt x="105" y="139"/>
                    <a:pt x="72" y="142"/>
                    <a:pt x="50" y="1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24" name="Freeform 493"/>
            <p:cNvSpPr>
              <a:spLocks/>
            </p:cNvSpPr>
            <p:nvPr/>
          </p:nvSpPr>
          <p:spPr bwMode="auto">
            <a:xfrm>
              <a:off x="4888113" y="2272109"/>
              <a:ext cx="91091" cy="108865"/>
            </a:xfrm>
            <a:custGeom>
              <a:avLst/>
              <a:gdLst>
                <a:gd name="T0" fmla="*/ 20 w 52"/>
                <a:gd name="T1" fmla="*/ 56 h 62"/>
                <a:gd name="T2" fmla="*/ 5 w 52"/>
                <a:gd name="T3" fmla="*/ 58 h 62"/>
                <a:gd name="T4" fmla="*/ 5 w 52"/>
                <a:gd name="T5" fmla="*/ 58 h 62"/>
                <a:gd name="T6" fmla="*/ 3 w 52"/>
                <a:gd name="T7" fmla="*/ 43 h 62"/>
                <a:gd name="T8" fmla="*/ 31 w 52"/>
                <a:gd name="T9" fmla="*/ 6 h 62"/>
                <a:gd name="T10" fmla="*/ 46 w 52"/>
                <a:gd name="T11" fmla="*/ 4 h 62"/>
                <a:gd name="T12" fmla="*/ 46 w 52"/>
                <a:gd name="T13" fmla="*/ 4 h 62"/>
                <a:gd name="T14" fmla="*/ 48 w 52"/>
                <a:gd name="T15" fmla="*/ 20 h 62"/>
                <a:gd name="T16" fmla="*/ 20 w 52"/>
                <a:gd name="T17" fmla="*/ 5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62">
                  <a:moveTo>
                    <a:pt x="20" y="56"/>
                  </a:moveTo>
                  <a:cubicBezTo>
                    <a:pt x="17" y="61"/>
                    <a:pt x="10" y="62"/>
                    <a:pt x="5" y="58"/>
                  </a:cubicBezTo>
                  <a:cubicBezTo>
                    <a:pt x="5" y="58"/>
                    <a:pt x="5" y="58"/>
                    <a:pt x="5" y="58"/>
                  </a:cubicBezTo>
                  <a:cubicBezTo>
                    <a:pt x="0" y="54"/>
                    <a:pt x="0" y="47"/>
                    <a:pt x="3" y="43"/>
                  </a:cubicBezTo>
                  <a:cubicBezTo>
                    <a:pt x="31" y="6"/>
                    <a:pt x="31" y="6"/>
                    <a:pt x="31" y="6"/>
                  </a:cubicBezTo>
                  <a:cubicBezTo>
                    <a:pt x="35" y="1"/>
                    <a:pt x="42" y="0"/>
                    <a:pt x="46" y="4"/>
                  </a:cubicBezTo>
                  <a:cubicBezTo>
                    <a:pt x="46" y="4"/>
                    <a:pt x="46" y="4"/>
                    <a:pt x="46" y="4"/>
                  </a:cubicBezTo>
                  <a:cubicBezTo>
                    <a:pt x="51" y="8"/>
                    <a:pt x="52" y="15"/>
                    <a:pt x="48" y="20"/>
                  </a:cubicBezTo>
                  <a:lnTo>
                    <a:pt x="20" y="56"/>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25" name="Freeform 494"/>
            <p:cNvSpPr>
              <a:spLocks/>
            </p:cNvSpPr>
            <p:nvPr/>
          </p:nvSpPr>
          <p:spPr bwMode="auto">
            <a:xfrm>
              <a:off x="4975501" y="2106219"/>
              <a:ext cx="70355" cy="47397"/>
            </a:xfrm>
            <a:custGeom>
              <a:avLst/>
              <a:gdLst>
                <a:gd name="T0" fmla="*/ 8 w 40"/>
                <a:gd name="T1" fmla="*/ 26 h 27"/>
                <a:gd name="T2" fmla="*/ 9 w 40"/>
                <a:gd name="T3" fmla="*/ 25 h 27"/>
                <a:gd name="T4" fmla="*/ 34 w 40"/>
                <a:gd name="T5" fmla="*/ 10 h 27"/>
                <a:gd name="T6" fmla="*/ 32 w 40"/>
                <a:gd name="T7" fmla="*/ 1 h 27"/>
                <a:gd name="T8" fmla="*/ 32 w 40"/>
                <a:gd name="T9" fmla="*/ 0 h 27"/>
                <a:gd name="T10" fmla="*/ 2 w 40"/>
                <a:gd name="T11" fmla="*/ 19 h 27"/>
                <a:gd name="T12" fmla="*/ 1 w 40"/>
                <a:gd name="T13" fmla="*/ 19 h 27"/>
                <a:gd name="T14" fmla="*/ 8 w 40"/>
                <a:gd name="T15" fmla="*/ 26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27">
                  <a:moveTo>
                    <a:pt x="8" y="26"/>
                  </a:moveTo>
                  <a:cubicBezTo>
                    <a:pt x="9" y="26"/>
                    <a:pt x="9" y="25"/>
                    <a:pt x="9" y="25"/>
                  </a:cubicBezTo>
                  <a:cubicBezTo>
                    <a:pt x="16" y="17"/>
                    <a:pt x="25" y="12"/>
                    <a:pt x="34" y="10"/>
                  </a:cubicBezTo>
                  <a:cubicBezTo>
                    <a:pt x="40" y="4"/>
                    <a:pt x="32" y="1"/>
                    <a:pt x="32" y="1"/>
                  </a:cubicBezTo>
                  <a:cubicBezTo>
                    <a:pt x="32" y="1"/>
                    <a:pt x="32" y="1"/>
                    <a:pt x="32" y="0"/>
                  </a:cubicBezTo>
                  <a:cubicBezTo>
                    <a:pt x="21" y="3"/>
                    <a:pt x="10" y="9"/>
                    <a:pt x="2" y="19"/>
                  </a:cubicBezTo>
                  <a:cubicBezTo>
                    <a:pt x="2" y="19"/>
                    <a:pt x="1" y="19"/>
                    <a:pt x="1" y="19"/>
                  </a:cubicBezTo>
                  <a:cubicBezTo>
                    <a:pt x="0" y="27"/>
                    <a:pt x="8" y="26"/>
                    <a:pt x="8" y="2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26" name="Freeform 522"/>
            <p:cNvSpPr>
              <a:spLocks/>
            </p:cNvSpPr>
            <p:nvPr/>
          </p:nvSpPr>
          <p:spPr bwMode="auto">
            <a:xfrm>
              <a:off x="5487242" y="2869758"/>
              <a:ext cx="251797" cy="174777"/>
            </a:xfrm>
            <a:custGeom>
              <a:avLst/>
              <a:gdLst>
                <a:gd name="T0" fmla="*/ 296 w 340"/>
                <a:gd name="T1" fmla="*/ 96 h 236"/>
                <a:gd name="T2" fmla="*/ 319 w 340"/>
                <a:gd name="T3" fmla="*/ 52 h 236"/>
                <a:gd name="T4" fmla="*/ 340 w 340"/>
                <a:gd name="T5" fmla="*/ 4 h 236"/>
                <a:gd name="T6" fmla="*/ 286 w 340"/>
                <a:gd name="T7" fmla="*/ 2 h 236"/>
                <a:gd name="T8" fmla="*/ 232 w 340"/>
                <a:gd name="T9" fmla="*/ 0 h 236"/>
                <a:gd name="T10" fmla="*/ 253 w 340"/>
                <a:gd name="T11" fmla="*/ 26 h 236"/>
                <a:gd name="T12" fmla="*/ 2 w 340"/>
                <a:gd name="T13" fmla="*/ 175 h 236"/>
                <a:gd name="T14" fmla="*/ 0 w 340"/>
                <a:gd name="T15" fmla="*/ 236 h 236"/>
                <a:gd name="T16" fmla="*/ 272 w 340"/>
                <a:gd name="T17" fmla="*/ 66 h 236"/>
                <a:gd name="T18" fmla="*/ 296 w 340"/>
                <a:gd name="T19" fmla="*/ 9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236">
                  <a:moveTo>
                    <a:pt x="296" y="96"/>
                  </a:moveTo>
                  <a:lnTo>
                    <a:pt x="319" y="52"/>
                  </a:lnTo>
                  <a:lnTo>
                    <a:pt x="340" y="4"/>
                  </a:lnTo>
                  <a:lnTo>
                    <a:pt x="286" y="2"/>
                  </a:lnTo>
                  <a:lnTo>
                    <a:pt x="232" y="0"/>
                  </a:lnTo>
                  <a:lnTo>
                    <a:pt x="253" y="26"/>
                  </a:lnTo>
                  <a:lnTo>
                    <a:pt x="2" y="175"/>
                  </a:lnTo>
                  <a:lnTo>
                    <a:pt x="0" y="236"/>
                  </a:lnTo>
                  <a:lnTo>
                    <a:pt x="272" y="66"/>
                  </a:lnTo>
                  <a:lnTo>
                    <a:pt x="296" y="96"/>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27" name="Freeform 523"/>
            <p:cNvSpPr>
              <a:spLocks/>
            </p:cNvSpPr>
            <p:nvPr/>
          </p:nvSpPr>
          <p:spPr bwMode="auto">
            <a:xfrm>
              <a:off x="5669425" y="2953443"/>
              <a:ext cx="68133" cy="239948"/>
            </a:xfrm>
            <a:custGeom>
              <a:avLst/>
              <a:gdLst>
                <a:gd name="T0" fmla="*/ 39 w 39"/>
                <a:gd name="T1" fmla="*/ 125 h 137"/>
                <a:gd name="T2" fmla="*/ 26 w 39"/>
                <a:gd name="T3" fmla="*/ 137 h 137"/>
                <a:gd name="T4" fmla="*/ 13 w 39"/>
                <a:gd name="T5" fmla="*/ 137 h 137"/>
                <a:gd name="T6" fmla="*/ 0 w 39"/>
                <a:gd name="T7" fmla="*/ 125 h 137"/>
                <a:gd name="T8" fmla="*/ 0 w 39"/>
                <a:gd name="T9" fmla="*/ 13 h 137"/>
                <a:gd name="T10" fmla="*/ 13 w 39"/>
                <a:gd name="T11" fmla="*/ 0 h 137"/>
                <a:gd name="T12" fmla="*/ 26 w 39"/>
                <a:gd name="T13" fmla="*/ 0 h 137"/>
                <a:gd name="T14" fmla="*/ 39 w 39"/>
                <a:gd name="T15" fmla="*/ 13 h 137"/>
                <a:gd name="T16" fmla="*/ 39 w 39"/>
                <a:gd name="T17" fmla="*/ 125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37">
                  <a:moveTo>
                    <a:pt x="39" y="125"/>
                  </a:moveTo>
                  <a:cubicBezTo>
                    <a:pt x="39" y="132"/>
                    <a:pt x="33" y="137"/>
                    <a:pt x="26" y="137"/>
                  </a:cubicBezTo>
                  <a:cubicBezTo>
                    <a:pt x="13" y="137"/>
                    <a:pt x="13" y="137"/>
                    <a:pt x="13" y="137"/>
                  </a:cubicBezTo>
                  <a:cubicBezTo>
                    <a:pt x="6" y="137"/>
                    <a:pt x="0" y="132"/>
                    <a:pt x="0" y="125"/>
                  </a:cubicBezTo>
                  <a:cubicBezTo>
                    <a:pt x="0" y="13"/>
                    <a:pt x="0" y="13"/>
                    <a:pt x="0" y="13"/>
                  </a:cubicBezTo>
                  <a:cubicBezTo>
                    <a:pt x="0" y="6"/>
                    <a:pt x="6" y="0"/>
                    <a:pt x="13" y="0"/>
                  </a:cubicBezTo>
                  <a:cubicBezTo>
                    <a:pt x="26" y="0"/>
                    <a:pt x="26" y="0"/>
                    <a:pt x="26" y="0"/>
                  </a:cubicBezTo>
                  <a:cubicBezTo>
                    <a:pt x="33" y="0"/>
                    <a:pt x="39" y="6"/>
                    <a:pt x="39" y="13"/>
                  </a:cubicBezTo>
                  <a:lnTo>
                    <a:pt x="39" y="125"/>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28" name="Freeform 524"/>
            <p:cNvSpPr>
              <a:spLocks/>
            </p:cNvSpPr>
            <p:nvPr/>
          </p:nvSpPr>
          <p:spPr bwMode="auto">
            <a:xfrm>
              <a:off x="5579815" y="3004543"/>
              <a:ext cx="66652" cy="188848"/>
            </a:xfrm>
            <a:custGeom>
              <a:avLst/>
              <a:gdLst>
                <a:gd name="T0" fmla="*/ 38 w 38"/>
                <a:gd name="T1" fmla="*/ 96 h 108"/>
                <a:gd name="T2" fmla="*/ 26 w 38"/>
                <a:gd name="T3" fmla="*/ 108 h 108"/>
                <a:gd name="T4" fmla="*/ 13 w 38"/>
                <a:gd name="T5" fmla="*/ 108 h 108"/>
                <a:gd name="T6" fmla="*/ 0 w 38"/>
                <a:gd name="T7" fmla="*/ 96 h 108"/>
                <a:gd name="T8" fmla="*/ 0 w 38"/>
                <a:gd name="T9" fmla="*/ 12 h 108"/>
                <a:gd name="T10" fmla="*/ 13 w 38"/>
                <a:gd name="T11" fmla="*/ 0 h 108"/>
                <a:gd name="T12" fmla="*/ 26 w 38"/>
                <a:gd name="T13" fmla="*/ 0 h 108"/>
                <a:gd name="T14" fmla="*/ 38 w 38"/>
                <a:gd name="T15" fmla="*/ 12 h 108"/>
                <a:gd name="T16" fmla="*/ 38 w 38"/>
                <a:gd name="T17"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108">
                  <a:moveTo>
                    <a:pt x="38" y="96"/>
                  </a:moveTo>
                  <a:cubicBezTo>
                    <a:pt x="38" y="103"/>
                    <a:pt x="33" y="108"/>
                    <a:pt x="26" y="108"/>
                  </a:cubicBezTo>
                  <a:cubicBezTo>
                    <a:pt x="13" y="108"/>
                    <a:pt x="13" y="108"/>
                    <a:pt x="13" y="108"/>
                  </a:cubicBezTo>
                  <a:cubicBezTo>
                    <a:pt x="6" y="108"/>
                    <a:pt x="0" y="103"/>
                    <a:pt x="0" y="96"/>
                  </a:cubicBezTo>
                  <a:cubicBezTo>
                    <a:pt x="0" y="12"/>
                    <a:pt x="0" y="12"/>
                    <a:pt x="0" y="12"/>
                  </a:cubicBezTo>
                  <a:cubicBezTo>
                    <a:pt x="0" y="6"/>
                    <a:pt x="6" y="0"/>
                    <a:pt x="13" y="0"/>
                  </a:cubicBezTo>
                  <a:cubicBezTo>
                    <a:pt x="26" y="0"/>
                    <a:pt x="26" y="0"/>
                    <a:pt x="26" y="0"/>
                  </a:cubicBezTo>
                  <a:cubicBezTo>
                    <a:pt x="33" y="0"/>
                    <a:pt x="38" y="6"/>
                    <a:pt x="38" y="12"/>
                  </a:cubicBezTo>
                  <a:lnTo>
                    <a:pt x="38" y="96"/>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29" name="Freeform 525"/>
            <p:cNvSpPr>
              <a:spLocks/>
            </p:cNvSpPr>
            <p:nvPr/>
          </p:nvSpPr>
          <p:spPr bwMode="auto">
            <a:xfrm>
              <a:off x="5483540" y="3051200"/>
              <a:ext cx="79242" cy="148857"/>
            </a:xfrm>
            <a:custGeom>
              <a:avLst/>
              <a:gdLst>
                <a:gd name="T0" fmla="*/ 29 w 45"/>
                <a:gd name="T1" fmla="*/ 85 h 85"/>
                <a:gd name="T2" fmla="*/ 15 w 45"/>
                <a:gd name="T3" fmla="*/ 85 h 85"/>
                <a:gd name="T4" fmla="*/ 0 w 45"/>
                <a:gd name="T5" fmla="*/ 69 h 85"/>
                <a:gd name="T6" fmla="*/ 0 w 45"/>
                <a:gd name="T7" fmla="*/ 16 h 85"/>
                <a:gd name="T8" fmla="*/ 15 w 45"/>
                <a:gd name="T9" fmla="*/ 0 h 85"/>
                <a:gd name="T10" fmla="*/ 29 w 45"/>
                <a:gd name="T11" fmla="*/ 0 h 85"/>
                <a:gd name="T12" fmla="*/ 45 w 45"/>
                <a:gd name="T13" fmla="*/ 16 h 85"/>
                <a:gd name="T14" fmla="*/ 45 w 45"/>
                <a:gd name="T15" fmla="*/ 69 h 85"/>
                <a:gd name="T16" fmla="*/ 29 w 45"/>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85">
                  <a:moveTo>
                    <a:pt x="29" y="85"/>
                  </a:moveTo>
                  <a:cubicBezTo>
                    <a:pt x="15" y="85"/>
                    <a:pt x="15" y="85"/>
                    <a:pt x="15" y="85"/>
                  </a:cubicBezTo>
                  <a:cubicBezTo>
                    <a:pt x="7" y="85"/>
                    <a:pt x="0" y="78"/>
                    <a:pt x="0" y="69"/>
                  </a:cubicBezTo>
                  <a:cubicBezTo>
                    <a:pt x="0" y="16"/>
                    <a:pt x="0" y="16"/>
                    <a:pt x="0" y="16"/>
                  </a:cubicBezTo>
                  <a:cubicBezTo>
                    <a:pt x="0" y="7"/>
                    <a:pt x="7" y="0"/>
                    <a:pt x="15" y="0"/>
                  </a:cubicBezTo>
                  <a:cubicBezTo>
                    <a:pt x="29" y="0"/>
                    <a:pt x="29" y="0"/>
                    <a:pt x="29" y="0"/>
                  </a:cubicBezTo>
                  <a:cubicBezTo>
                    <a:pt x="37" y="0"/>
                    <a:pt x="45" y="7"/>
                    <a:pt x="45" y="16"/>
                  </a:cubicBezTo>
                  <a:cubicBezTo>
                    <a:pt x="45" y="69"/>
                    <a:pt x="45" y="69"/>
                    <a:pt x="45" y="69"/>
                  </a:cubicBezTo>
                  <a:cubicBezTo>
                    <a:pt x="45" y="78"/>
                    <a:pt x="37" y="85"/>
                    <a:pt x="29" y="8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30" name="Freeform 526"/>
            <p:cNvSpPr>
              <a:spLocks/>
            </p:cNvSpPr>
            <p:nvPr/>
          </p:nvSpPr>
          <p:spPr bwMode="auto">
            <a:xfrm>
              <a:off x="5722006" y="2144729"/>
              <a:ext cx="138489" cy="134786"/>
            </a:xfrm>
            <a:custGeom>
              <a:avLst/>
              <a:gdLst>
                <a:gd name="T0" fmla="*/ 41 w 79"/>
                <a:gd name="T1" fmla="*/ 76 h 77"/>
                <a:gd name="T2" fmla="*/ 78 w 79"/>
                <a:gd name="T3" fmla="*/ 37 h 77"/>
                <a:gd name="T4" fmla="*/ 38 w 79"/>
                <a:gd name="T5" fmla="*/ 0 h 77"/>
                <a:gd name="T6" fmla="*/ 1 w 79"/>
                <a:gd name="T7" fmla="*/ 40 h 77"/>
                <a:gd name="T8" fmla="*/ 41 w 79"/>
                <a:gd name="T9" fmla="*/ 76 h 77"/>
              </a:gdLst>
              <a:ahLst/>
              <a:cxnLst>
                <a:cxn ang="0">
                  <a:pos x="T0" y="T1"/>
                </a:cxn>
                <a:cxn ang="0">
                  <a:pos x="T2" y="T3"/>
                </a:cxn>
                <a:cxn ang="0">
                  <a:pos x="T4" y="T5"/>
                </a:cxn>
                <a:cxn ang="0">
                  <a:pos x="T6" y="T7"/>
                </a:cxn>
                <a:cxn ang="0">
                  <a:pos x="T8" y="T9"/>
                </a:cxn>
              </a:cxnLst>
              <a:rect l="0" t="0" r="r" b="b"/>
              <a:pathLst>
                <a:path w="79" h="77">
                  <a:moveTo>
                    <a:pt x="41" y="76"/>
                  </a:moveTo>
                  <a:cubicBezTo>
                    <a:pt x="62" y="76"/>
                    <a:pt x="79" y="58"/>
                    <a:pt x="78" y="37"/>
                  </a:cubicBezTo>
                  <a:cubicBezTo>
                    <a:pt x="78" y="16"/>
                    <a:pt x="60" y="0"/>
                    <a:pt x="38" y="0"/>
                  </a:cubicBezTo>
                  <a:cubicBezTo>
                    <a:pt x="17" y="1"/>
                    <a:pt x="0" y="19"/>
                    <a:pt x="1" y="40"/>
                  </a:cubicBezTo>
                  <a:cubicBezTo>
                    <a:pt x="2" y="61"/>
                    <a:pt x="20" y="77"/>
                    <a:pt x="41" y="7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31" name="Freeform 527"/>
            <p:cNvSpPr>
              <a:spLocks/>
            </p:cNvSpPr>
            <p:nvPr/>
          </p:nvSpPr>
          <p:spPr bwMode="auto">
            <a:xfrm>
              <a:off x="5655354" y="2288402"/>
              <a:ext cx="273274" cy="197735"/>
            </a:xfrm>
            <a:custGeom>
              <a:avLst/>
              <a:gdLst>
                <a:gd name="T0" fmla="*/ 119 w 156"/>
                <a:gd name="T1" fmla="*/ 0 h 113"/>
                <a:gd name="T2" fmla="*/ 80 w 156"/>
                <a:gd name="T3" fmla="*/ 46 h 113"/>
                <a:gd name="T4" fmla="*/ 37 w 156"/>
                <a:gd name="T5" fmla="*/ 1 h 113"/>
                <a:gd name="T6" fmla="*/ 1 w 156"/>
                <a:gd name="T7" fmla="*/ 50 h 113"/>
                <a:gd name="T8" fmla="*/ 3 w 156"/>
                <a:gd name="T9" fmla="*/ 113 h 113"/>
                <a:gd name="T10" fmla="*/ 156 w 156"/>
                <a:gd name="T11" fmla="*/ 113 h 113"/>
                <a:gd name="T12" fmla="*/ 154 w 156"/>
                <a:gd name="T13" fmla="*/ 45 h 113"/>
                <a:gd name="T14" fmla="*/ 119 w 156"/>
                <a:gd name="T15" fmla="*/ 0 h 1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6" h="113">
                  <a:moveTo>
                    <a:pt x="119" y="0"/>
                  </a:moveTo>
                  <a:cubicBezTo>
                    <a:pt x="80" y="46"/>
                    <a:pt x="80" y="46"/>
                    <a:pt x="80" y="46"/>
                  </a:cubicBezTo>
                  <a:cubicBezTo>
                    <a:pt x="37" y="1"/>
                    <a:pt x="37" y="1"/>
                    <a:pt x="37" y="1"/>
                  </a:cubicBezTo>
                  <a:cubicBezTo>
                    <a:pt x="11" y="11"/>
                    <a:pt x="0" y="26"/>
                    <a:pt x="1" y="50"/>
                  </a:cubicBezTo>
                  <a:cubicBezTo>
                    <a:pt x="3" y="113"/>
                    <a:pt x="3" y="113"/>
                    <a:pt x="3" y="113"/>
                  </a:cubicBezTo>
                  <a:cubicBezTo>
                    <a:pt x="156" y="113"/>
                    <a:pt x="156" y="113"/>
                    <a:pt x="156" y="113"/>
                  </a:cubicBezTo>
                  <a:cubicBezTo>
                    <a:pt x="154" y="45"/>
                    <a:pt x="154" y="45"/>
                    <a:pt x="154" y="45"/>
                  </a:cubicBezTo>
                  <a:cubicBezTo>
                    <a:pt x="153" y="23"/>
                    <a:pt x="144" y="9"/>
                    <a:pt x="119"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32" name="Freeform 534"/>
            <p:cNvSpPr>
              <a:spLocks noEditPoints="1"/>
            </p:cNvSpPr>
            <p:nvPr/>
          </p:nvSpPr>
          <p:spPr bwMode="auto">
            <a:xfrm>
              <a:off x="4751846" y="2769779"/>
              <a:ext cx="159225" cy="268090"/>
            </a:xfrm>
            <a:custGeom>
              <a:avLst/>
              <a:gdLst>
                <a:gd name="T0" fmla="*/ 54 w 91"/>
                <a:gd name="T1" fmla="*/ 71 h 153"/>
                <a:gd name="T2" fmla="*/ 91 w 91"/>
                <a:gd name="T3" fmla="*/ 25 h 153"/>
                <a:gd name="T4" fmla="*/ 91 w 91"/>
                <a:gd name="T5" fmla="*/ 25 h 153"/>
                <a:gd name="T6" fmla="*/ 91 w 91"/>
                <a:gd name="T7" fmla="*/ 0 h 153"/>
                <a:gd name="T8" fmla="*/ 46 w 91"/>
                <a:gd name="T9" fmla="*/ 0 h 153"/>
                <a:gd name="T10" fmla="*/ 45 w 91"/>
                <a:gd name="T11" fmla="*/ 0 h 153"/>
                <a:gd name="T12" fmla="*/ 0 w 91"/>
                <a:gd name="T13" fmla="*/ 0 h 153"/>
                <a:gd name="T14" fmla="*/ 0 w 91"/>
                <a:gd name="T15" fmla="*/ 25 h 153"/>
                <a:gd name="T16" fmla="*/ 0 w 91"/>
                <a:gd name="T17" fmla="*/ 25 h 153"/>
                <a:gd name="T18" fmla="*/ 37 w 91"/>
                <a:gd name="T19" fmla="*/ 71 h 153"/>
                <a:gd name="T20" fmla="*/ 42 w 91"/>
                <a:gd name="T21" fmla="*/ 77 h 153"/>
                <a:gd name="T22" fmla="*/ 40 w 91"/>
                <a:gd name="T23" fmla="*/ 82 h 153"/>
                <a:gd name="T24" fmla="*/ 0 w 91"/>
                <a:gd name="T25" fmla="*/ 128 h 153"/>
                <a:gd name="T26" fmla="*/ 0 w 91"/>
                <a:gd name="T27" fmla="*/ 128 h 153"/>
                <a:gd name="T28" fmla="*/ 0 w 91"/>
                <a:gd name="T29" fmla="*/ 153 h 153"/>
                <a:gd name="T30" fmla="*/ 45 w 91"/>
                <a:gd name="T31" fmla="*/ 153 h 153"/>
                <a:gd name="T32" fmla="*/ 46 w 91"/>
                <a:gd name="T33" fmla="*/ 153 h 153"/>
                <a:gd name="T34" fmla="*/ 91 w 91"/>
                <a:gd name="T35" fmla="*/ 153 h 153"/>
                <a:gd name="T36" fmla="*/ 91 w 91"/>
                <a:gd name="T37" fmla="*/ 128 h 153"/>
                <a:gd name="T38" fmla="*/ 91 w 91"/>
                <a:gd name="T39" fmla="*/ 128 h 153"/>
                <a:gd name="T40" fmla="*/ 51 w 91"/>
                <a:gd name="T41" fmla="*/ 82 h 153"/>
                <a:gd name="T42" fmla="*/ 49 w 91"/>
                <a:gd name="T43" fmla="*/ 77 h 153"/>
                <a:gd name="T44" fmla="*/ 54 w 91"/>
                <a:gd name="T45" fmla="*/ 71 h 153"/>
                <a:gd name="T46" fmla="*/ 14 w 91"/>
                <a:gd name="T47" fmla="*/ 127 h 153"/>
                <a:gd name="T48" fmla="*/ 14 w 91"/>
                <a:gd name="T49" fmla="*/ 124 h 153"/>
                <a:gd name="T50" fmla="*/ 14 w 91"/>
                <a:gd name="T51" fmla="*/ 124 h 153"/>
                <a:gd name="T52" fmla="*/ 42 w 91"/>
                <a:gd name="T53" fmla="*/ 92 h 153"/>
                <a:gd name="T54" fmla="*/ 14 w 91"/>
                <a:gd name="T55" fmla="*/ 127 h 153"/>
                <a:gd name="T56" fmla="*/ 80 w 91"/>
                <a:gd name="T57" fmla="*/ 124 h 153"/>
                <a:gd name="T58" fmla="*/ 80 w 91"/>
                <a:gd name="T59" fmla="*/ 126 h 153"/>
                <a:gd name="T60" fmla="*/ 52 w 91"/>
                <a:gd name="T61" fmla="*/ 92 h 153"/>
                <a:gd name="T62" fmla="*/ 80 w 91"/>
                <a:gd name="T63" fmla="*/ 124 h 153"/>
                <a:gd name="T64" fmla="*/ 42 w 91"/>
                <a:gd name="T65" fmla="*/ 41 h 153"/>
                <a:gd name="T66" fmla="*/ 18 w 91"/>
                <a:gd name="T67" fmla="*/ 45 h 153"/>
                <a:gd name="T68" fmla="*/ 14 w 91"/>
                <a:gd name="T69" fmla="*/ 28 h 153"/>
                <a:gd name="T70" fmla="*/ 14 w 91"/>
                <a:gd name="T71" fmla="*/ 28 h 153"/>
                <a:gd name="T72" fmla="*/ 14 w 91"/>
                <a:gd name="T73" fmla="*/ 11 h 153"/>
                <a:gd name="T74" fmla="*/ 19 w 91"/>
                <a:gd name="T75" fmla="*/ 11 h 153"/>
                <a:gd name="T76" fmla="*/ 75 w 91"/>
                <a:gd name="T77" fmla="*/ 11 h 153"/>
                <a:gd name="T78" fmla="*/ 80 w 91"/>
                <a:gd name="T79" fmla="*/ 11 h 153"/>
                <a:gd name="T80" fmla="*/ 80 w 91"/>
                <a:gd name="T81" fmla="*/ 28 h 153"/>
                <a:gd name="T82" fmla="*/ 79 w 91"/>
                <a:gd name="T83" fmla="*/ 37 h 153"/>
                <a:gd name="T84" fmla="*/ 60 w 91"/>
                <a:gd name="T85" fmla="*/ 43 h 153"/>
                <a:gd name="T86" fmla="*/ 42 w 91"/>
                <a:gd name="T87" fmla="*/ 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 h="153">
                  <a:moveTo>
                    <a:pt x="54" y="71"/>
                  </a:moveTo>
                  <a:cubicBezTo>
                    <a:pt x="75" y="66"/>
                    <a:pt x="91" y="48"/>
                    <a:pt x="91" y="25"/>
                  </a:cubicBezTo>
                  <a:cubicBezTo>
                    <a:pt x="91" y="25"/>
                    <a:pt x="91" y="25"/>
                    <a:pt x="91" y="25"/>
                  </a:cubicBezTo>
                  <a:cubicBezTo>
                    <a:pt x="91" y="0"/>
                    <a:pt x="91" y="0"/>
                    <a:pt x="91" y="0"/>
                  </a:cubicBezTo>
                  <a:cubicBezTo>
                    <a:pt x="46" y="0"/>
                    <a:pt x="46" y="0"/>
                    <a:pt x="46" y="0"/>
                  </a:cubicBezTo>
                  <a:cubicBezTo>
                    <a:pt x="45" y="0"/>
                    <a:pt x="45" y="0"/>
                    <a:pt x="45" y="0"/>
                  </a:cubicBezTo>
                  <a:cubicBezTo>
                    <a:pt x="0" y="0"/>
                    <a:pt x="0" y="0"/>
                    <a:pt x="0" y="0"/>
                  </a:cubicBezTo>
                  <a:cubicBezTo>
                    <a:pt x="0" y="25"/>
                    <a:pt x="0" y="25"/>
                    <a:pt x="0" y="25"/>
                  </a:cubicBezTo>
                  <a:cubicBezTo>
                    <a:pt x="0" y="25"/>
                    <a:pt x="0" y="25"/>
                    <a:pt x="0" y="25"/>
                  </a:cubicBezTo>
                  <a:cubicBezTo>
                    <a:pt x="0" y="48"/>
                    <a:pt x="16" y="66"/>
                    <a:pt x="37" y="71"/>
                  </a:cubicBezTo>
                  <a:cubicBezTo>
                    <a:pt x="39" y="72"/>
                    <a:pt x="41" y="75"/>
                    <a:pt x="42" y="77"/>
                  </a:cubicBezTo>
                  <a:cubicBezTo>
                    <a:pt x="42" y="79"/>
                    <a:pt x="41" y="80"/>
                    <a:pt x="40" y="82"/>
                  </a:cubicBezTo>
                  <a:cubicBezTo>
                    <a:pt x="17" y="85"/>
                    <a:pt x="0" y="104"/>
                    <a:pt x="0" y="128"/>
                  </a:cubicBezTo>
                  <a:cubicBezTo>
                    <a:pt x="0" y="128"/>
                    <a:pt x="0" y="128"/>
                    <a:pt x="0" y="128"/>
                  </a:cubicBezTo>
                  <a:cubicBezTo>
                    <a:pt x="0" y="153"/>
                    <a:pt x="0" y="153"/>
                    <a:pt x="0" y="153"/>
                  </a:cubicBezTo>
                  <a:cubicBezTo>
                    <a:pt x="45" y="153"/>
                    <a:pt x="45" y="153"/>
                    <a:pt x="45" y="153"/>
                  </a:cubicBezTo>
                  <a:cubicBezTo>
                    <a:pt x="46" y="153"/>
                    <a:pt x="46" y="153"/>
                    <a:pt x="46" y="153"/>
                  </a:cubicBezTo>
                  <a:cubicBezTo>
                    <a:pt x="91" y="153"/>
                    <a:pt x="91" y="153"/>
                    <a:pt x="91" y="153"/>
                  </a:cubicBezTo>
                  <a:cubicBezTo>
                    <a:pt x="91" y="128"/>
                    <a:pt x="91" y="128"/>
                    <a:pt x="91" y="128"/>
                  </a:cubicBezTo>
                  <a:cubicBezTo>
                    <a:pt x="91" y="128"/>
                    <a:pt x="91" y="128"/>
                    <a:pt x="91" y="128"/>
                  </a:cubicBezTo>
                  <a:cubicBezTo>
                    <a:pt x="91" y="104"/>
                    <a:pt x="74" y="85"/>
                    <a:pt x="51" y="82"/>
                  </a:cubicBezTo>
                  <a:cubicBezTo>
                    <a:pt x="50" y="80"/>
                    <a:pt x="49" y="79"/>
                    <a:pt x="49" y="77"/>
                  </a:cubicBezTo>
                  <a:cubicBezTo>
                    <a:pt x="50" y="75"/>
                    <a:pt x="51" y="72"/>
                    <a:pt x="54" y="71"/>
                  </a:cubicBezTo>
                  <a:close/>
                  <a:moveTo>
                    <a:pt x="14" y="127"/>
                  </a:moveTo>
                  <a:cubicBezTo>
                    <a:pt x="14" y="124"/>
                    <a:pt x="14" y="124"/>
                    <a:pt x="14" y="124"/>
                  </a:cubicBezTo>
                  <a:cubicBezTo>
                    <a:pt x="14" y="124"/>
                    <a:pt x="14" y="124"/>
                    <a:pt x="14" y="124"/>
                  </a:cubicBezTo>
                  <a:cubicBezTo>
                    <a:pt x="14" y="108"/>
                    <a:pt x="26" y="95"/>
                    <a:pt x="42" y="92"/>
                  </a:cubicBezTo>
                  <a:cubicBezTo>
                    <a:pt x="41" y="98"/>
                    <a:pt x="38" y="114"/>
                    <a:pt x="14" y="127"/>
                  </a:cubicBezTo>
                  <a:close/>
                  <a:moveTo>
                    <a:pt x="80" y="124"/>
                  </a:moveTo>
                  <a:cubicBezTo>
                    <a:pt x="80" y="126"/>
                    <a:pt x="80" y="126"/>
                    <a:pt x="80" y="126"/>
                  </a:cubicBezTo>
                  <a:cubicBezTo>
                    <a:pt x="70" y="120"/>
                    <a:pt x="51" y="106"/>
                    <a:pt x="52" y="92"/>
                  </a:cubicBezTo>
                  <a:cubicBezTo>
                    <a:pt x="67" y="94"/>
                    <a:pt x="80" y="108"/>
                    <a:pt x="80" y="124"/>
                  </a:cubicBezTo>
                  <a:close/>
                  <a:moveTo>
                    <a:pt x="42" y="41"/>
                  </a:moveTo>
                  <a:cubicBezTo>
                    <a:pt x="32" y="37"/>
                    <a:pt x="23" y="42"/>
                    <a:pt x="18" y="45"/>
                  </a:cubicBezTo>
                  <a:cubicBezTo>
                    <a:pt x="16" y="40"/>
                    <a:pt x="14" y="34"/>
                    <a:pt x="14" y="28"/>
                  </a:cubicBezTo>
                  <a:cubicBezTo>
                    <a:pt x="14" y="28"/>
                    <a:pt x="14" y="28"/>
                    <a:pt x="14" y="28"/>
                  </a:cubicBezTo>
                  <a:cubicBezTo>
                    <a:pt x="14" y="11"/>
                    <a:pt x="14" y="11"/>
                    <a:pt x="14" y="11"/>
                  </a:cubicBezTo>
                  <a:cubicBezTo>
                    <a:pt x="19" y="11"/>
                    <a:pt x="19" y="11"/>
                    <a:pt x="19" y="11"/>
                  </a:cubicBezTo>
                  <a:cubicBezTo>
                    <a:pt x="75" y="11"/>
                    <a:pt x="75" y="11"/>
                    <a:pt x="75" y="11"/>
                  </a:cubicBezTo>
                  <a:cubicBezTo>
                    <a:pt x="80" y="11"/>
                    <a:pt x="80" y="11"/>
                    <a:pt x="80" y="11"/>
                  </a:cubicBezTo>
                  <a:cubicBezTo>
                    <a:pt x="80" y="28"/>
                    <a:pt x="80" y="28"/>
                    <a:pt x="80" y="28"/>
                  </a:cubicBezTo>
                  <a:cubicBezTo>
                    <a:pt x="80" y="31"/>
                    <a:pt x="79" y="34"/>
                    <a:pt x="79" y="37"/>
                  </a:cubicBezTo>
                  <a:cubicBezTo>
                    <a:pt x="73" y="37"/>
                    <a:pt x="63" y="41"/>
                    <a:pt x="60" y="43"/>
                  </a:cubicBezTo>
                  <a:cubicBezTo>
                    <a:pt x="55" y="45"/>
                    <a:pt x="55" y="47"/>
                    <a:pt x="42" y="4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33" name="Freeform 535"/>
            <p:cNvSpPr>
              <a:spLocks/>
            </p:cNvSpPr>
            <p:nvPr/>
          </p:nvSpPr>
          <p:spPr bwMode="auto">
            <a:xfrm>
              <a:off x="4735553" y="3046016"/>
              <a:ext cx="194773" cy="35548"/>
            </a:xfrm>
            <a:custGeom>
              <a:avLst/>
              <a:gdLst>
                <a:gd name="T0" fmla="*/ 103 w 111"/>
                <a:gd name="T1" fmla="*/ 0 h 20"/>
                <a:gd name="T2" fmla="*/ 7 w 111"/>
                <a:gd name="T3" fmla="*/ 0 h 20"/>
                <a:gd name="T4" fmla="*/ 0 w 111"/>
                <a:gd name="T5" fmla="*/ 10 h 20"/>
                <a:gd name="T6" fmla="*/ 7 w 111"/>
                <a:gd name="T7" fmla="*/ 20 h 20"/>
                <a:gd name="T8" fmla="*/ 103 w 111"/>
                <a:gd name="T9" fmla="*/ 20 h 20"/>
                <a:gd name="T10" fmla="*/ 111 w 111"/>
                <a:gd name="T11" fmla="*/ 10 h 20"/>
                <a:gd name="T12" fmla="*/ 103 w 11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111" h="20">
                  <a:moveTo>
                    <a:pt x="103" y="0"/>
                  </a:moveTo>
                  <a:cubicBezTo>
                    <a:pt x="7" y="0"/>
                    <a:pt x="7" y="0"/>
                    <a:pt x="7" y="0"/>
                  </a:cubicBezTo>
                  <a:cubicBezTo>
                    <a:pt x="3" y="0"/>
                    <a:pt x="0" y="5"/>
                    <a:pt x="0" y="10"/>
                  </a:cubicBezTo>
                  <a:cubicBezTo>
                    <a:pt x="0" y="16"/>
                    <a:pt x="3" y="20"/>
                    <a:pt x="7" y="20"/>
                  </a:cubicBezTo>
                  <a:cubicBezTo>
                    <a:pt x="103" y="20"/>
                    <a:pt x="103" y="20"/>
                    <a:pt x="103" y="20"/>
                  </a:cubicBezTo>
                  <a:cubicBezTo>
                    <a:pt x="107" y="20"/>
                    <a:pt x="111" y="16"/>
                    <a:pt x="111" y="10"/>
                  </a:cubicBezTo>
                  <a:cubicBezTo>
                    <a:pt x="111" y="5"/>
                    <a:pt x="107" y="0"/>
                    <a:pt x="103"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34" name="Freeform 536"/>
            <p:cNvSpPr>
              <a:spLocks/>
            </p:cNvSpPr>
            <p:nvPr/>
          </p:nvSpPr>
          <p:spPr bwMode="auto">
            <a:xfrm>
              <a:off x="4735553" y="2723863"/>
              <a:ext cx="194773" cy="35548"/>
            </a:xfrm>
            <a:custGeom>
              <a:avLst/>
              <a:gdLst>
                <a:gd name="T0" fmla="*/ 7 w 111"/>
                <a:gd name="T1" fmla="*/ 20 h 20"/>
                <a:gd name="T2" fmla="*/ 103 w 111"/>
                <a:gd name="T3" fmla="*/ 20 h 20"/>
                <a:gd name="T4" fmla="*/ 111 w 111"/>
                <a:gd name="T5" fmla="*/ 10 h 20"/>
                <a:gd name="T6" fmla="*/ 103 w 111"/>
                <a:gd name="T7" fmla="*/ 0 h 20"/>
                <a:gd name="T8" fmla="*/ 7 w 111"/>
                <a:gd name="T9" fmla="*/ 0 h 20"/>
                <a:gd name="T10" fmla="*/ 0 w 111"/>
                <a:gd name="T11" fmla="*/ 10 h 20"/>
                <a:gd name="T12" fmla="*/ 7 w 11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11" h="20">
                  <a:moveTo>
                    <a:pt x="7" y="20"/>
                  </a:moveTo>
                  <a:cubicBezTo>
                    <a:pt x="103" y="20"/>
                    <a:pt x="103" y="20"/>
                    <a:pt x="103" y="20"/>
                  </a:cubicBezTo>
                  <a:cubicBezTo>
                    <a:pt x="107" y="20"/>
                    <a:pt x="111" y="16"/>
                    <a:pt x="111" y="10"/>
                  </a:cubicBezTo>
                  <a:cubicBezTo>
                    <a:pt x="111" y="5"/>
                    <a:pt x="107" y="0"/>
                    <a:pt x="103" y="0"/>
                  </a:cubicBezTo>
                  <a:cubicBezTo>
                    <a:pt x="7" y="0"/>
                    <a:pt x="7" y="0"/>
                    <a:pt x="7" y="0"/>
                  </a:cubicBezTo>
                  <a:cubicBezTo>
                    <a:pt x="3" y="0"/>
                    <a:pt x="0" y="5"/>
                    <a:pt x="0" y="10"/>
                  </a:cubicBezTo>
                  <a:cubicBezTo>
                    <a:pt x="0" y="16"/>
                    <a:pt x="3" y="20"/>
                    <a:pt x="7" y="2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35" name="Freeform 537"/>
            <p:cNvSpPr>
              <a:spLocks noEditPoints="1"/>
            </p:cNvSpPr>
            <p:nvPr/>
          </p:nvSpPr>
          <p:spPr bwMode="auto">
            <a:xfrm>
              <a:off x="4893297" y="2823842"/>
              <a:ext cx="225877" cy="224396"/>
            </a:xfrm>
            <a:custGeom>
              <a:avLst/>
              <a:gdLst>
                <a:gd name="T0" fmla="*/ 65 w 129"/>
                <a:gd name="T1" fmla="*/ 0 h 128"/>
                <a:gd name="T2" fmla="*/ 0 w 129"/>
                <a:gd name="T3" fmla="*/ 64 h 128"/>
                <a:gd name="T4" fmla="*/ 65 w 129"/>
                <a:gd name="T5" fmla="*/ 128 h 128"/>
                <a:gd name="T6" fmla="*/ 129 w 129"/>
                <a:gd name="T7" fmla="*/ 64 h 128"/>
                <a:gd name="T8" fmla="*/ 65 w 129"/>
                <a:gd name="T9" fmla="*/ 0 h 128"/>
                <a:gd name="T10" fmla="*/ 65 w 129"/>
                <a:gd name="T11" fmla="*/ 114 h 128"/>
                <a:gd name="T12" fmla="*/ 14 w 129"/>
                <a:gd name="T13" fmla="*/ 64 h 128"/>
                <a:gd name="T14" fmla="*/ 65 w 129"/>
                <a:gd name="T15" fmla="*/ 13 h 128"/>
                <a:gd name="T16" fmla="*/ 115 w 129"/>
                <a:gd name="T17" fmla="*/ 64 h 128"/>
                <a:gd name="T18" fmla="*/ 65 w 129"/>
                <a:gd name="T19" fmla="*/ 11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128">
                  <a:moveTo>
                    <a:pt x="65" y="0"/>
                  </a:moveTo>
                  <a:cubicBezTo>
                    <a:pt x="29" y="0"/>
                    <a:pt x="0" y="28"/>
                    <a:pt x="0" y="64"/>
                  </a:cubicBezTo>
                  <a:cubicBezTo>
                    <a:pt x="0" y="99"/>
                    <a:pt x="29" y="128"/>
                    <a:pt x="65" y="128"/>
                  </a:cubicBezTo>
                  <a:cubicBezTo>
                    <a:pt x="100" y="128"/>
                    <a:pt x="129" y="99"/>
                    <a:pt x="129" y="64"/>
                  </a:cubicBezTo>
                  <a:cubicBezTo>
                    <a:pt x="129" y="28"/>
                    <a:pt x="100" y="0"/>
                    <a:pt x="65" y="0"/>
                  </a:cubicBezTo>
                  <a:close/>
                  <a:moveTo>
                    <a:pt x="65" y="114"/>
                  </a:moveTo>
                  <a:cubicBezTo>
                    <a:pt x="37" y="114"/>
                    <a:pt x="14" y="92"/>
                    <a:pt x="14" y="64"/>
                  </a:cubicBezTo>
                  <a:cubicBezTo>
                    <a:pt x="14" y="36"/>
                    <a:pt x="37" y="13"/>
                    <a:pt x="65" y="13"/>
                  </a:cubicBezTo>
                  <a:cubicBezTo>
                    <a:pt x="92" y="13"/>
                    <a:pt x="115" y="36"/>
                    <a:pt x="115" y="64"/>
                  </a:cubicBezTo>
                  <a:cubicBezTo>
                    <a:pt x="115" y="92"/>
                    <a:pt x="92" y="114"/>
                    <a:pt x="65" y="11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36" name="Freeform 538"/>
            <p:cNvSpPr>
              <a:spLocks noEditPoints="1"/>
            </p:cNvSpPr>
            <p:nvPr/>
          </p:nvSpPr>
          <p:spPr bwMode="auto">
            <a:xfrm>
              <a:off x="4972539" y="2869758"/>
              <a:ext cx="69615" cy="132564"/>
            </a:xfrm>
            <a:custGeom>
              <a:avLst/>
              <a:gdLst>
                <a:gd name="T0" fmla="*/ 18 w 40"/>
                <a:gd name="T1" fmla="*/ 76 h 76"/>
                <a:gd name="T2" fmla="*/ 18 w 40"/>
                <a:gd name="T3" fmla="*/ 69 h 76"/>
                <a:gd name="T4" fmla="*/ 9 w 40"/>
                <a:gd name="T5" fmla="*/ 66 h 76"/>
                <a:gd name="T6" fmla="*/ 3 w 40"/>
                <a:gd name="T7" fmla="*/ 60 h 76"/>
                <a:gd name="T8" fmla="*/ 0 w 40"/>
                <a:gd name="T9" fmla="*/ 51 h 76"/>
                <a:gd name="T10" fmla="*/ 7 w 40"/>
                <a:gd name="T11" fmla="*/ 49 h 76"/>
                <a:gd name="T12" fmla="*/ 10 w 40"/>
                <a:gd name="T13" fmla="*/ 58 h 76"/>
                <a:gd name="T14" fmla="*/ 18 w 40"/>
                <a:gd name="T15" fmla="*/ 63 h 76"/>
                <a:gd name="T16" fmla="*/ 18 w 40"/>
                <a:gd name="T17" fmla="*/ 39 h 76"/>
                <a:gd name="T18" fmla="*/ 8 w 40"/>
                <a:gd name="T19" fmla="*/ 35 h 76"/>
                <a:gd name="T20" fmla="*/ 3 w 40"/>
                <a:gd name="T21" fmla="*/ 29 h 76"/>
                <a:gd name="T22" fmla="*/ 1 w 40"/>
                <a:gd name="T23" fmla="*/ 21 h 76"/>
                <a:gd name="T24" fmla="*/ 7 w 40"/>
                <a:gd name="T25" fmla="*/ 8 h 76"/>
                <a:gd name="T26" fmla="*/ 18 w 40"/>
                <a:gd name="T27" fmla="*/ 4 h 76"/>
                <a:gd name="T28" fmla="*/ 18 w 40"/>
                <a:gd name="T29" fmla="*/ 0 h 76"/>
                <a:gd name="T30" fmla="*/ 22 w 40"/>
                <a:gd name="T31" fmla="*/ 0 h 76"/>
                <a:gd name="T32" fmla="*/ 22 w 40"/>
                <a:gd name="T33" fmla="*/ 4 h 76"/>
                <a:gd name="T34" fmla="*/ 33 w 40"/>
                <a:gd name="T35" fmla="*/ 8 h 76"/>
                <a:gd name="T36" fmla="*/ 39 w 40"/>
                <a:gd name="T37" fmla="*/ 19 h 76"/>
                <a:gd name="T38" fmla="*/ 31 w 40"/>
                <a:gd name="T39" fmla="*/ 20 h 76"/>
                <a:gd name="T40" fmla="*/ 28 w 40"/>
                <a:gd name="T41" fmla="*/ 14 h 76"/>
                <a:gd name="T42" fmla="*/ 22 w 40"/>
                <a:gd name="T43" fmla="*/ 10 h 76"/>
                <a:gd name="T44" fmla="*/ 22 w 40"/>
                <a:gd name="T45" fmla="*/ 32 h 76"/>
                <a:gd name="T46" fmla="*/ 30 w 40"/>
                <a:gd name="T47" fmla="*/ 34 h 76"/>
                <a:gd name="T48" fmla="*/ 36 w 40"/>
                <a:gd name="T49" fmla="*/ 38 h 76"/>
                <a:gd name="T50" fmla="*/ 39 w 40"/>
                <a:gd name="T51" fmla="*/ 43 h 76"/>
                <a:gd name="T52" fmla="*/ 40 w 40"/>
                <a:gd name="T53" fmla="*/ 50 h 76"/>
                <a:gd name="T54" fmla="*/ 35 w 40"/>
                <a:gd name="T55" fmla="*/ 63 h 76"/>
                <a:gd name="T56" fmla="*/ 22 w 40"/>
                <a:gd name="T57" fmla="*/ 69 h 76"/>
                <a:gd name="T58" fmla="*/ 22 w 40"/>
                <a:gd name="T59" fmla="*/ 76 h 76"/>
                <a:gd name="T60" fmla="*/ 18 w 40"/>
                <a:gd name="T61" fmla="*/ 76 h 76"/>
                <a:gd name="T62" fmla="*/ 18 w 40"/>
                <a:gd name="T63" fmla="*/ 10 h 76"/>
                <a:gd name="T64" fmla="*/ 11 w 40"/>
                <a:gd name="T65" fmla="*/ 14 h 76"/>
                <a:gd name="T66" fmla="*/ 9 w 40"/>
                <a:gd name="T67" fmla="*/ 21 h 76"/>
                <a:gd name="T68" fmla="*/ 11 w 40"/>
                <a:gd name="T69" fmla="*/ 27 h 76"/>
                <a:gd name="T70" fmla="*/ 18 w 40"/>
                <a:gd name="T71" fmla="*/ 31 h 76"/>
                <a:gd name="T72" fmla="*/ 18 w 40"/>
                <a:gd name="T73" fmla="*/ 10 h 76"/>
                <a:gd name="T74" fmla="*/ 22 w 40"/>
                <a:gd name="T75" fmla="*/ 63 h 76"/>
                <a:gd name="T76" fmla="*/ 30 w 40"/>
                <a:gd name="T77" fmla="*/ 59 h 76"/>
                <a:gd name="T78" fmla="*/ 33 w 40"/>
                <a:gd name="T79" fmla="*/ 51 h 76"/>
                <a:gd name="T80" fmla="*/ 31 w 40"/>
                <a:gd name="T81" fmla="*/ 44 h 76"/>
                <a:gd name="T82" fmla="*/ 22 w 40"/>
                <a:gd name="T83" fmla="*/ 40 h 76"/>
                <a:gd name="T84" fmla="*/ 22 w 40"/>
                <a:gd name="T85" fmla="*/ 6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0" h="76">
                  <a:moveTo>
                    <a:pt x="18" y="76"/>
                  </a:moveTo>
                  <a:cubicBezTo>
                    <a:pt x="18" y="69"/>
                    <a:pt x="18" y="69"/>
                    <a:pt x="18" y="69"/>
                  </a:cubicBezTo>
                  <a:cubicBezTo>
                    <a:pt x="14" y="68"/>
                    <a:pt x="11" y="68"/>
                    <a:pt x="9" y="66"/>
                  </a:cubicBezTo>
                  <a:cubicBezTo>
                    <a:pt x="6" y="65"/>
                    <a:pt x="4" y="63"/>
                    <a:pt x="3" y="60"/>
                  </a:cubicBezTo>
                  <a:cubicBezTo>
                    <a:pt x="1" y="58"/>
                    <a:pt x="0" y="54"/>
                    <a:pt x="0" y="51"/>
                  </a:cubicBezTo>
                  <a:cubicBezTo>
                    <a:pt x="7" y="49"/>
                    <a:pt x="7" y="49"/>
                    <a:pt x="7" y="49"/>
                  </a:cubicBezTo>
                  <a:cubicBezTo>
                    <a:pt x="8" y="53"/>
                    <a:pt x="9" y="56"/>
                    <a:pt x="10" y="58"/>
                  </a:cubicBezTo>
                  <a:cubicBezTo>
                    <a:pt x="12" y="61"/>
                    <a:pt x="15" y="62"/>
                    <a:pt x="18" y="63"/>
                  </a:cubicBezTo>
                  <a:cubicBezTo>
                    <a:pt x="18" y="39"/>
                    <a:pt x="18" y="39"/>
                    <a:pt x="18" y="39"/>
                  </a:cubicBezTo>
                  <a:cubicBezTo>
                    <a:pt x="15" y="38"/>
                    <a:pt x="12" y="37"/>
                    <a:pt x="8" y="35"/>
                  </a:cubicBezTo>
                  <a:cubicBezTo>
                    <a:pt x="6" y="34"/>
                    <a:pt x="4" y="32"/>
                    <a:pt x="3" y="29"/>
                  </a:cubicBezTo>
                  <a:cubicBezTo>
                    <a:pt x="2" y="27"/>
                    <a:pt x="1" y="24"/>
                    <a:pt x="1" y="21"/>
                  </a:cubicBezTo>
                  <a:cubicBezTo>
                    <a:pt x="1" y="16"/>
                    <a:pt x="3" y="12"/>
                    <a:pt x="7" y="8"/>
                  </a:cubicBezTo>
                  <a:cubicBezTo>
                    <a:pt x="9" y="6"/>
                    <a:pt x="13" y="5"/>
                    <a:pt x="18" y="4"/>
                  </a:cubicBezTo>
                  <a:cubicBezTo>
                    <a:pt x="18" y="0"/>
                    <a:pt x="18" y="0"/>
                    <a:pt x="18" y="0"/>
                  </a:cubicBezTo>
                  <a:cubicBezTo>
                    <a:pt x="22" y="0"/>
                    <a:pt x="22" y="0"/>
                    <a:pt x="22" y="0"/>
                  </a:cubicBezTo>
                  <a:cubicBezTo>
                    <a:pt x="22" y="4"/>
                    <a:pt x="22" y="4"/>
                    <a:pt x="22" y="4"/>
                  </a:cubicBezTo>
                  <a:cubicBezTo>
                    <a:pt x="27" y="5"/>
                    <a:pt x="30" y="6"/>
                    <a:pt x="33" y="8"/>
                  </a:cubicBezTo>
                  <a:cubicBezTo>
                    <a:pt x="36" y="11"/>
                    <a:pt x="38" y="14"/>
                    <a:pt x="39" y="19"/>
                  </a:cubicBezTo>
                  <a:cubicBezTo>
                    <a:pt x="31" y="20"/>
                    <a:pt x="31" y="20"/>
                    <a:pt x="31" y="20"/>
                  </a:cubicBezTo>
                  <a:cubicBezTo>
                    <a:pt x="31" y="17"/>
                    <a:pt x="30" y="15"/>
                    <a:pt x="28" y="14"/>
                  </a:cubicBezTo>
                  <a:cubicBezTo>
                    <a:pt x="27" y="12"/>
                    <a:pt x="25" y="11"/>
                    <a:pt x="22" y="10"/>
                  </a:cubicBezTo>
                  <a:cubicBezTo>
                    <a:pt x="22" y="32"/>
                    <a:pt x="22" y="32"/>
                    <a:pt x="22" y="32"/>
                  </a:cubicBezTo>
                  <a:cubicBezTo>
                    <a:pt x="26" y="33"/>
                    <a:pt x="29" y="34"/>
                    <a:pt x="30" y="34"/>
                  </a:cubicBezTo>
                  <a:cubicBezTo>
                    <a:pt x="32" y="35"/>
                    <a:pt x="34" y="37"/>
                    <a:pt x="36" y="38"/>
                  </a:cubicBezTo>
                  <a:cubicBezTo>
                    <a:pt x="37" y="40"/>
                    <a:pt x="38" y="41"/>
                    <a:pt x="39" y="43"/>
                  </a:cubicBezTo>
                  <a:cubicBezTo>
                    <a:pt x="40" y="46"/>
                    <a:pt x="40" y="48"/>
                    <a:pt x="40" y="50"/>
                  </a:cubicBezTo>
                  <a:cubicBezTo>
                    <a:pt x="40" y="55"/>
                    <a:pt x="39" y="60"/>
                    <a:pt x="35" y="63"/>
                  </a:cubicBezTo>
                  <a:cubicBezTo>
                    <a:pt x="32" y="67"/>
                    <a:pt x="28" y="69"/>
                    <a:pt x="22" y="69"/>
                  </a:cubicBezTo>
                  <a:cubicBezTo>
                    <a:pt x="22" y="76"/>
                    <a:pt x="22" y="76"/>
                    <a:pt x="22" y="76"/>
                  </a:cubicBezTo>
                  <a:lnTo>
                    <a:pt x="18" y="76"/>
                  </a:lnTo>
                  <a:close/>
                  <a:moveTo>
                    <a:pt x="18" y="10"/>
                  </a:moveTo>
                  <a:cubicBezTo>
                    <a:pt x="15" y="11"/>
                    <a:pt x="13" y="12"/>
                    <a:pt x="11" y="14"/>
                  </a:cubicBezTo>
                  <a:cubicBezTo>
                    <a:pt x="9" y="16"/>
                    <a:pt x="9" y="18"/>
                    <a:pt x="9" y="21"/>
                  </a:cubicBezTo>
                  <a:cubicBezTo>
                    <a:pt x="9" y="23"/>
                    <a:pt x="9" y="25"/>
                    <a:pt x="11" y="27"/>
                  </a:cubicBezTo>
                  <a:cubicBezTo>
                    <a:pt x="12" y="29"/>
                    <a:pt x="15" y="30"/>
                    <a:pt x="18" y="31"/>
                  </a:cubicBezTo>
                  <a:lnTo>
                    <a:pt x="18" y="10"/>
                  </a:lnTo>
                  <a:close/>
                  <a:moveTo>
                    <a:pt x="22" y="63"/>
                  </a:moveTo>
                  <a:cubicBezTo>
                    <a:pt x="25" y="62"/>
                    <a:pt x="28" y="61"/>
                    <a:pt x="30" y="59"/>
                  </a:cubicBezTo>
                  <a:cubicBezTo>
                    <a:pt x="32" y="57"/>
                    <a:pt x="33" y="54"/>
                    <a:pt x="33" y="51"/>
                  </a:cubicBezTo>
                  <a:cubicBezTo>
                    <a:pt x="33" y="48"/>
                    <a:pt x="32" y="46"/>
                    <a:pt x="31" y="44"/>
                  </a:cubicBezTo>
                  <a:cubicBezTo>
                    <a:pt x="29" y="42"/>
                    <a:pt x="26" y="41"/>
                    <a:pt x="22" y="40"/>
                  </a:cubicBezTo>
                  <a:lnTo>
                    <a:pt x="22" y="63"/>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grpSp>
      <p:grpSp>
        <p:nvGrpSpPr>
          <p:cNvPr id="37" name="Group 61"/>
          <p:cNvGrpSpPr/>
          <p:nvPr/>
        </p:nvGrpSpPr>
        <p:grpSpPr>
          <a:xfrm>
            <a:off x="5417899" y="3099641"/>
            <a:ext cx="1993650" cy="2001563"/>
            <a:chOff x="4958468" y="3328177"/>
            <a:chExt cx="2986020" cy="2997870"/>
          </a:xfrm>
        </p:grpSpPr>
        <p:sp>
          <p:nvSpPr>
            <p:cNvPr id="38" name="Freeform 491"/>
            <p:cNvSpPr>
              <a:spLocks noEditPoints="1"/>
            </p:cNvSpPr>
            <p:nvPr/>
          </p:nvSpPr>
          <p:spPr bwMode="auto">
            <a:xfrm>
              <a:off x="4958468" y="3328177"/>
              <a:ext cx="2986020" cy="2997870"/>
            </a:xfrm>
            <a:custGeom>
              <a:avLst/>
              <a:gdLst>
                <a:gd name="T0" fmla="*/ 1407 w 1705"/>
                <a:gd name="T1" fmla="*/ 204 h 1712"/>
                <a:gd name="T2" fmla="*/ 1345 w 1705"/>
                <a:gd name="T3" fmla="*/ 201 h 1712"/>
                <a:gd name="T4" fmla="*/ 1229 w 1705"/>
                <a:gd name="T5" fmla="*/ 290 h 1712"/>
                <a:gd name="T6" fmla="*/ 1107 w 1705"/>
                <a:gd name="T7" fmla="*/ 310 h 1712"/>
                <a:gd name="T8" fmla="*/ 1012 w 1705"/>
                <a:gd name="T9" fmla="*/ 230 h 1712"/>
                <a:gd name="T10" fmla="*/ 986 w 1705"/>
                <a:gd name="T11" fmla="*/ 40 h 1712"/>
                <a:gd name="T12" fmla="*/ 946 w 1705"/>
                <a:gd name="T13" fmla="*/ 0 h 1712"/>
                <a:gd name="T14" fmla="*/ 777 w 1705"/>
                <a:gd name="T15" fmla="*/ 0 h 1712"/>
                <a:gd name="T16" fmla="*/ 728 w 1705"/>
                <a:gd name="T17" fmla="*/ 54 h 1712"/>
                <a:gd name="T18" fmla="*/ 702 w 1705"/>
                <a:gd name="T19" fmla="*/ 227 h 1712"/>
                <a:gd name="T20" fmla="*/ 628 w 1705"/>
                <a:gd name="T21" fmla="*/ 299 h 1712"/>
                <a:gd name="T22" fmla="*/ 537 w 1705"/>
                <a:gd name="T23" fmla="*/ 313 h 1712"/>
                <a:gd name="T24" fmla="*/ 365 w 1705"/>
                <a:gd name="T25" fmla="*/ 184 h 1712"/>
                <a:gd name="T26" fmla="*/ 312 w 1705"/>
                <a:gd name="T27" fmla="*/ 187 h 1712"/>
                <a:gd name="T28" fmla="*/ 193 w 1705"/>
                <a:gd name="T29" fmla="*/ 307 h 1712"/>
                <a:gd name="T30" fmla="*/ 193 w 1705"/>
                <a:gd name="T31" fmla="*/ 367 h 1712"/>
                <a:gd name="T32" fmla="*/ 314 w 1705"/>
                <a:gd name="T33" fmla="*/ 525 h 1712"/>
                <a:gd name="T34" fmla="*/ 304 w 1705"/>
                <a:gd name="T35" fmla="*/ 607 h 1712"/>
                <a:gd name="T36" fmla="*/ 241 w 1705"/>
                <a:gd name="T37" fmla="*/ 696 h 1712"/>
                <a:gd name="T38" fmla="*/ 46 w 1705"/>
                <a:gd name="T39" fmla="*/ 720 h 1712"/>
                <a:gd name="T40" fmla="*/ 4 w 1705"/>
                <a:gd name="T41" fmla="*/ 755 h 1712"/>
                <a:gd name="T42" fmla="*/ 0 w 1705"/>
                <a:gd name="T43" fmla="*/ 936 h 1712"/>
                <a:gd name="T44" fmla="*/ 51 w 1705"/>
                <a:gd name="T45" fmla="*/ 986 h 1712"/>
                <a:gd name="T46" fmla="*/ 217 w 1705"/>
                <a:gd name="T47" fmla="*/ 1012 h 1712"/>
                <a:gd name="T48" fmla="*/ 298 w 1705"/>
                <a:gd name="T49" fmla="*/ 1089 h 1712"/>
                <a:gd name="T50" fmla="*/ 300 w 1705"/>
                <a:gd name="T51" fmla="*/ 1189 h 1712"/>
                <a:gd name="T52" fmla="*/ 190 w 1705"/>
                <a:gd name="T53" fmla="*/ 1322 h 1712"/>
                <a:gd name="T54" fmla="*/ 194 w 1705"/>
                <a:gd name="T55" fmla="*/ 1407 h 1712"/>
                <a:gd name="T56" fmla="*/ 297 w 1705"/>
                <a:gd name="T57" fmla="*/ 1514 h 1712"/>
                <a:gd name="T58" fmla="*/ 372 w 1705"/>
                <a:gd name="T59" fmla="*/ 1515 h 1712"/>
                <a:gd name="T60" fmla="*/ 505 w 1705"/>
                <a:gd name="T61" fmla="*/ 1417 h 1712"/>
                <a:gd name="T62" fmla="*/ 623 w 1705"/>
                <a:gd name="T63" fmla="*/ 1421 h 1712"/>
                <a:gd name="T64" fmla="*/ 693 w 1705"/>
                <a:gd name="T65" fmla="*/ 1490 h 1712"/>
                <a:gd name="T66" fmla="*/ 716 w 1705"/>
                <a:gd name="T67" fmla="*/ 1655 h 1712"/>
                <a:gd name="T68" fmla="*/ 771 w 1705"/>
                <a:gd name="T69" fmla="*/ 1712 h 1712"/>
                <a:gd name="T70" fmla="*/ 922 w 1705"/>
                <a:gd name="T71" fmla="*/ 1712 h 1712"/>
                <a:gd name="T72" fmla="*/ 980 w 1705"/>
                <a:gd name="T73" fmla="*/ 1663 h 1712"/>
                <a:gd name="T74" fmla="*/ 1007 w 1705"/>
                <a:gd name="T75" fmla="*/ 1486 h 1712"/>
                <a:gd name="T76" fmla="*/ 1103 w 1705"/>
                <a:gd name="T77" fmla="*/ 1408 h 1712"/>
                <a:gd name="T78" fmla="*/ 1194 w 1705"/>
                <a:gd name="T79" fmla="*/ 1422 h 1712"/>
                <a:gd name="T80" fmla="*/ 1324 w 1705"/>
                <a:gd name="T81" fmla="*/ 1523 h 1712"/>
                <a:gd name="T82" fmla="*/ 1393 w 1705"/>
                <a:gd name="T83" fmla="*/ 1521 h 1712"/>
                <a:gd name="T84" fmla="*/ 1505 w 1705"/>
                <a:gd name="T85" fmla="*/ 1410 h 1712"/>
                <a:gd name="T86" fmla="*/ 1516 w 1705"/>
                <a:gd name="T87" fmla="*/ 1341 h 1712"/>
                <a:gd name="T88" fmla="*/ 1406 w 1705"/>
                <a:gd name="T89" fmla="*/ 1195 h 1712"/>
                <a:gd name="T90" fmla="*/ 1414 w 1705"/>
                <a:gd name="T91" fmla="*/ 1085 h 1712"/>
                <a:gd name="T92" fmla="*/ 1501 w 1705"/>
                <a:gd name="T93" fmla="*/ 1012 h 1712"/>
                <a:gd name="T94" fmla="*/ 1649 w 1705"/>
                <a:gd name="T95" fmla="*/ 995 h 1712"/>
                <a:gd name="T96" fmla="*/ 1701 w 1705"/>
                <a:gd name="T97" fmla="*/ 954 h 1712"/>
                <a:gd name="T98" fmla="*/ 1705 w 1705"/>
                <a:gd name="T99" fmla="*/ 778 h 1712"/>
                <a:gd name="T100" fmla="*/ 1662 w 1705"/>
                <a:gd name="T101" fmla="*/ 732 h 1712"/>
                <a:gd name="T102" fmla="*/ 1455 w 1705"/>
                <a:gd name="T103" fmla="*/ 692 h 1712"/>
                <a:gd name="T104" fmla="*/ 1404 w 1705"/>
                <a:gd name="T105" fmla="*/ 608 h 1712"/>
                <a:gd name="T106" fmla="*/ 1412 w 1705"/>
                <a:gd name="T107" fmla="*/ 517 h 1712"/>
                <a:gd name="T108" fmla="*/ 1504 w 1705"/>
                <a:gd name="T109" fmla="*/ 396 h 1712"/>
                <a:gd name="T110" fmla="*/ 1521 w 1705"/>
                <a:gd name="T111" fmla="*/ 332 h 1712"/>
                <a:gd name="T112" fmla="*/ 1407 w 1705"/>
                <a:gd name="T113" fmla="*/ 204 h 1712"/>
                <a:gd name="T114" fmla="*/ 996 w 1705"/>
                <a:gd name="T115" fmla="*/ 1003 h 1712"/>
                <a:gd name="T116" fmla="*/ 703 w 1705"/>
                <a:gd name="T117" fmla="*/ 1002 h 1712"/>
                <a:gd name="T118" fmla="*/ 705 w 1705"/>
                <a:gd name="T119" fmla="*/ 710 h 1712"/>
                <a:gd name="T120" fmla="*/ 997 w 1705"/>
                <a:gd name="T121" fmla="*/ 711 h 1712"/>
                <a:gd name="T122" fmla="*/ 996 w 1705"/>
                <a:gd name="T123" fmla="*/ 1003 h 1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05" h="1712">
                  <a:moveTo>
                    <a:pt x="1407" y="204"/>
                  </a:moveTo>
                  <a:cubicBezTo>
                    <a:pt x="1376" y="174"/>
                    <a:pt x="1345" y="201"/>
                    <a:pt x="1345" y="201"/>
                  </a:cubicBezTo>
                  <a:cubicBezTo>
                    <a:pt x="1345" y="201"/>
                    <a:pt x="1289" y="241"/>
                    <a:pt x="1229" y="290"/>
                  </a:cubicBezTo>
                  <a:cubicBezTo>
                    <a:pt x="1169" y="338"/>
                    <a:pt x="1107" y="310"/>
                    <a:pt x="1107" y="310"/>
                  </a:cubicBezTo>
                  <a:cubicBezTo>
                    <a:pt x="1015" y="289"/>
                    <a:pt x="1012" y="230"/>
                    <a:pt x="1012" y="230"/>
                  </a:cubicBezTo>
                  <a:cubicBezTo>
                    <a:pt x="986" y="40"/>
                    <a:pt x="986" y="40"/>
                    <a:pt x="986" y="40"/>
                  </a:cubicBezTo>
                  <a:cubicBezTo>
                    <a:pt x="980" y="1"/>
                    <a:pt x="946" y="0"/>
                    <a:pt x="946" y="0"/>
                  </a:cubicBezTo>
                  <a:cubicBezTo>
                    <a:pt x="777" y="0"/>
                    <a:pt x="777" y="0"/>
                    <a:pt x="777" y="0"/>
                  </a:cubicBezTo>
                  <a:cubicBezTo>
                    <a:pt x="730" y="2"/>
                    <a:pt x="728" y="54"/>
                    <a:pt x="728" y="54"/>
                  </a:cubicBezTo>
                  <a:cubicBezTo>
                    <a:pt x="702" y="227"/>
                    <a:pt x="702" y="227"/>
                    <a:pt x="702" y="227"/>
                  </a:cubicBezTo>
                  <a:cubicBezTo>
                    <a:pt x="696" y="258"/>
                    <a:pt x="628" y="299"/>
                    <a:pt x="628" y="299"/>
                  </a:cubicBezTo>
                  <a:cubicBezTo>
                    <a:pt x="589" y="322"/>
                    <a:pt x="537" y="313"/>
                    <a:pt x="537" y="313"/>
                  </a:cubicBezTo>
                  <a:cubicBezTo>
                    <a:pt x="365" y="184"/>
                    <a:pt x="365" y="184"/>
                    <a:pt x="365" y="184"/>
                  </a:cubicBezTo>
                  <a:cubicBezTo>
                    <a:pt x="342" y="166"/>
                    <a:pt x="312" y="187"/>
                    <a:pt x="312" y="187"/>
                  </a:cubicBezTo>
                  <a:cubicBezTo>
                    <a:pt x="193" y="307"/>
                    <a:pt x="193" y="307"/>
                    <a:pt x="193" y="307"/>
                  </a:cubicBezTo>
                  <a:cubicBezTo>
                    <a:pt x="165" y="336"/>
                    <a:pt x="193" y="367"/>
                    <a:pt x="193" y="367"/>
                  </a:cubicBezTo>
                  <a:cubicBezTo>
                    <a:pt x="199" y="374"/>
                    <a:pt x="314" y="525"/>
                    <a:pt x="314" y="525"/>
                  </a:cubicBezTo>
                  <a:cubicBezTo>
                    <a:pt x="322" y="545"/>
                    <a:pt x="304" y="607"/>
                    <a:pt x="304" y="607"/>
                  </a:cubicBezTo>
                  <a:cubicBezTo>
                    <a:pt x="292" y="669"/>
                    <a:pt x="241" y="696"/>
                    <a:pt x="241" y="696"/>
                  </a:cubicBezTo>
                  <a:cubicBezTo>
                    <a:pt x="46" y="720"/>
                    <a:pt x="46" y="720"/>
                    <a:pt x="46" y="720"/>
                  </a:cubicBezTo>
                  <a:cubicBezTo>
                    <a:pt x="16" y="720"/>
                    <a:pt x="4" y="755"/>
                    <a:pt x="4" y="755"/>
                  </a:cubicBezTo>
                  <a:cubicBezTo>
                    <a:pt x="0" y="936"/>
                    <a:pt x="0" y="936"/>
                    <a:pt x="0" y="936"/>
                  </a:cubicBezTo>
                  <a:cubicBezTo>
                    <a:pt x="2" y="977"/>
                    <a:pt x="51" y="986"/>
                    <a:pt x="51" y="986"/>
                  </a:cubicBezTo>
                  <a:cubicBezTo>
                    <a:pt x="217" y="1012"/>
                    <a:pt x="217" y="1012"/>
                    <a:pt x="217" y="1012"/>
                  </a:cubicBezTo>
                  <a:cubicBezTo>
                    <a:pt x="268" y="1014"/>
                    <a:pt x="298" y="1089"/>
                    <a:pt x="298" y="1089"/>
                  </a:cubicBezTo>
                  <a:cubicBezTo>
                    <a:pt x="321" y="1136"/>
                    <a:pt x="300" y="1189"/>
                    <a:pt x="300" y="1189"/>
                  </a:cubicBezTo>
                  <a:cubicBezTo>
                    <a:pt x="190" y="1322"/>
                    <a:pt x="190" y="1322"/>
                    <a:pt x="190" y="1322"/>
                  </a:cubicBezTo>
                  <a:cubicBezTo>
                    <a:pt x="152" y="1368"/>
                    <a:pt x="194" y="1407"/>
                    <a:pt x="194" y="1407"/>
                  </a:cubicBezTo>
                  <a:cubicBezTo>
                    <a:pt x="297" y="1514"/>
                    <a:pt x="297" y="1514"/>
                    <a:pt x="297" y="1514"/>
                  </a:cubicBezTo>
                  <a:cubicBezTo>
                    <a:pt x="335" y="1550"/>
                    <a:pt x="372" y="1515"/>
                    <a:pt x="372" y="1515"/>
                  </a:cubicBezTo>
                  <a:cubicBezTo>
                    <a:pt x="505" y="1417"/>
                    <a:pt x="505" y="1417"/>
                    <a:pt x="505" y="1417"/>
                  </a:cubicBezTo>
                  <a:cubicBezTo>
                    <a:pt x="551" y="1380"/>
                    <a:pt x="623" y="1421"/>
                    <a:pt x="623" y="1421"/>
                  </a:cubicBezTo>
                  <a:cubicBezTo>
                    <a:pt x="691" y="1446"/>
                    <a:pt x="693" y="1490"/>
                    <a:pt x="693" y="1490"/>
                  </a:cubicBezTo>
                  <a:cubicBezTo>
                    <a:pt x="716" y="1655"/>
                    <a:pt x="716" y="1655"/>
                    <a:pt x="716" y="1655"/>
                  </a:cubicBezTo>
                  <a:cubicBezTo>
                    <a:pt x="718" y="1709"/>
                    <a:pt x="771" y="1712"/>
                    <a:pt x="771" y="1712"/>
                  </a:cubicBezTo>
                  <a:cubicBezTo>
                    <a:pt x="922" y="1712"/>
                    <a:pt x="922" y="1712"/>
                    <a:pt x="922" y="1712"/>
                  </a:cubicBezTo>
                  <a:cubicBezTo>
                    <a:pt x="981" y="1703"/>
                    <a:pt x="980" y="1663"/>
                    <a:pt x="980" y="1663"/>
                  </a:cubicBezTo>
                  <a:cubicBezTo>
                    <a:pt x="1007" y="1486"/>
                    <a:pt x="1007" y="1486"/>
                    <a:pt x="1007" y="1486"/>
                  </a:cubicBezTo>
                  <a:cubicBezTo>
                    <a:pt x="1016" y="1422"/>
                    <a:pt x="1103" y="1408"/>
                    <a:pt x="1103" y="1408"/>
                  </a:cubicBezTo>
                  <a:cubicBezTo>
                    <a:pt x="1163" y="1387"/>
                    <a:pt x="1194" y="1422"/>
                    <a:pt x="1194" y="1422"/>
                  </a:cubicBezTo>
                  <a:cubicBezTo>
                    <a:pt x="1324" y="1523"/>
                    <a:pt x="1324" y="1523"/>
                    <a:pt x="1324" y="1523"/>
                  </a:cubicBezTo>
                  <a:cubicBezTo>
                    <a:pt x="1353" y="1549"/>
                    <a:pt x="1393" y="1521"/>
                    <a:pt x="1393" y="1521"/>
                  </a:cubicBezTo>
                  <a:cubicBezTo>
                    <a:pt x="1505" y="1410"/>
                    <a:pt x="1505" y="1410"/>
                    <a:pt x="1505" y="1410"/>
                  </a:cubicBezTo>
                  <a:cubicBezTo>
                    <a:pt x="1546" y="1372"/>
                    <a:pt x="1516" y="1341"/>
                    <a:pt x="1516" y="1341"/>
                  </a:cubicBezTo>
                  <a:cubicBezTo>
                    <a:pt x="1406" y="1195"/>
                    <a:pt x="1406" y="1195"/>
                    <a:pt x="1406" y="1195"/>
                  </a:cubicBezTo>
                  <a:cubicBezTo>
                    <a:pt x="1378" y="1154"/>
                    <a:pt x="1414" y="1085"/>
                    <a:pt x="1414" y="1085"/>
                  </a:cubicBezTo>
                  <a:cubicBezTo>
                    <a:pt x="1439" y="1013"/>
                    <a:pt x="1501" y="1012"/>
                    <a:pt x="1501" y="1012"/>
                  </a:cubicBezTo>
                  <a:cubicBezTo>
                    <a:pt x="1649" y="995"/>
                    <a:pt x="1649" y="995"/>
                    <a:pt x="1649" y="995"/>
                  </a:cubicBezTo>
                  <a:cubicBezTo>
                    <a:pt x="1688" y="998"/>
                    <a:pt x="1701" y="954"/>
                    <a:pt x="1701" y="954"/>
                  </a:cubicBezTo>
                  <a:cubicBezTo>
                    <a:pt x="1705" y="778"/>
                    <a:pt x="1705" y="778"/>
                    <a:pt x="1705" y="778"/>
                  </a:cubicBezTo>
                  <a:cubicBezTo>
                    <a:pt x="1700" y="733"/>
                    <a:pt x="1662" y="732"/>
                    <a:pt x="1662" y="732"/>
                  </a:cubicBezTo>
                  <a:cubicBezTo>
                    <a:pt x="1455" y="692"/>
                    <a:pt x="1455" y="692"/>
                    <a:pt x="1455" y="692"/>
                  </a:cubicBezTo>
                  <a:cubicBezTo>
                    <a:pt x="1420" y="683"/>
                    <a:pt x="1404" y="608"/>
                    <a:pt x="1404" y="608"/>
                  </a:cubicBezTo>
                  <a:cubicBezTo>
                    <a:pt x="1384" y="551"/>
                    <a:pt x="1412" y="517"/>
                    <a:pt x="1412" y="517"/>
                  </a:cubicBezTo>
                  <a:cubicBezTo>
                    <a:pt x="1504" y="396"/>
                    <a:pt x="1504" y="396"/>
                    <a:pt x="1504" y="396"/>
                  </a:cubicBezTo>
                  <a:cubicBezTo>
                    <a:pt x="1544" y="354"/>
                    <a:pt x="1521" y="332"/>
                    <a:pt x="1521" y="332"/>
                  </a:cubicBezTo>
                  <a:cubicBezTo>
                    <a:pt x="1521" y="332"/>
                    <a:pt x="1438" y="234"/>
                    <a:pt x="1407" y="204"/>
                  </a:cubicBezTo>
                  <a:close/>
                  <a:moveTo>
                    <a:pt x="996" y="1003"/>
                  </a:moveTo>
                  <a:cubicBezTo>
                    <a:pt x="915" y="1084"/>
                    <a:pt x="784" y="1083"/>
                    <a:pt x="703" y="1002"/>
                  </a:cubicBezTo>
                  <a:cubicBezTo>
                    <a:pt x="623" y="921"/>
                    <a:pt x="624" y="790"/>
                    <a:pt x="705" y="710"/>
                  </a:cubicBezTo>
                  <a:cubicBezTo>
                    <a:pt x="786" y="629"/>
                    <a:pt x="917" y="630"/>
                    <a:pt x="997" y="711"/>
                  </a:cubicBezTo>
                  <a:cubicBezTo>
                    <a:pt x="1077" y="792"/>
                    <a:pt x="1077" y="923"/>
                    <a:pt x="996" y="1003"/>
                  </a:cubicBezTo>
                  <a:close/>
                </a:path>
              </a:pathLst>
            </a:custGeom>
            <a:solidFill>
              <a:schemeClr val="accent3"/>
            </a:solid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39" name="Freeform 495"/>
            <p:cNvSpPr>
              <a:spLocks/>
            </p:cNvSpPr>
            <p:nvPr/>
          </p:nvSpPr>
          <p:spPr bwMode="auto">
            <a:xfrm>
              <a:off x="5791621" y="5558806"/>
              <a:ext cx="124417" cy="14071"/>
            </a:xfrm>
            <a:custGeom>
              <a:avLst/>
              <a:gdLst>
                <a:gd name="T0" fmla="*/ 68 w 71"/>
                <a:gd name="T1" fmla="*/ 0 h 8"/>
                <a:gd name="T2" fmla="*/ 2 w 71"/>
                <a:gd name="T3" fmla="*/ 0 h 8"/>
                <a:gd name="T4" fmla="*/ 0 w 71"/>
                <a:gd name="T5" fmla="*/ 4 h 8"/>
                <a:gd name="T6" fmla="*/ 4 w 71"/>
                <a:gd name="T7" fmla="*/ 7 h 8"/>
                <a:gd name="T8" fmla="*/ 8 w 71"/>
                <a:gd name="T9" fmla="*/ 7 h 8"/>
                <a:gd name="T10" fmla="*/ 8 w 71"/>
                <a:gd name="T11" fmla="*/ 7 h 8"/>
                <a:gd name="T12" fmla="*/ 62 w 71"/>
                <a:gd name="T13" fmla="*/ 7 h 8"/>
                <a:gd name="T14" fmla="*/ 68 w 71"/>
                <a:gd name="T15" fmla="*/ 7 h 8"/>
                <a:gd name="T16" fmla="*/ 71 w 71"/>
                <a:gd name="T17" fmla="*/ 4 h 8"/>
                <a:gd name="T18" fmla="*/ 68 w 71"/>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8">
                  <a:moveTo>
                    <a:pt x="68" y="0"/>
                  </a:moveTo>
                  <a:cubicBezTo>
                    <a:pt x="2" y="0"/>
                    <a:pt x="2" y="0"/>
                    <a:pt x="2" y="0"/>
                  </a:cubicBezTo>
                  <a:cubicBezTo>
                    <a:pt x="2" y="0"/>
                    <a:pt x="0" y="0"/>
                    <a:pt x="0" y="4"/>
                  </a:cubicBezTo>
                  <a:cubicBezTo>
                    <a:pt x="0" y="8"/>
                    <a:pt x="4" y="7"/>
                    <a:pt x="4" y="7"/>
                  </a:cubicBezTo>
                  <a:cubicBezTo>
                    <a:pt x="8" y="7"/>
                    <a:pt x="8" y="7"/>
                    <a:pt x="8" y="7"/>
                  </a:cubicBezTo>
                  <a:cubicBezTo>
                    <a:pt x="8" y="7"/>
                    <a:pt x="8" y="7"/>
                    <a:pt x="8" y="7"/>
                  </a:cubicBezTo>
                  <a:cubicBezTo>
                    <a:pt x="62" y="7"/>
                    <a:pt x="62" y="7"/>
                    <a:pt x="62" y="7"/>
                  </a:cubicBezTo>
                  <a:cubicBezTo>
                    <a:pt x="68" y="7"/>
                    <a:pt x="68" y="7"/>
                    <a:pt x="68" y="7"/>
                  </a:cubicBezTo>
                  <a:cubicBezTo>
                    <a:pt x="68" y="7"/>
                    <a:pt x="71" y="6"/>
                    <a:pt x="71" y="4"/>
                  </a:cubicBezTo>
                  <a:cubicBezTo>
                    <a:pt x="71" y="1"/>
                    <a:pt x="68" y="0"/>
                    <a:pt x="68"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40" name="Freeform 496"/>
            <p:cNvSpPr>
              <a:spLocks/>
            </p:cNvSpPr>
            <p:nvPr/>
          </p:nvSpPr>
          <p:spPr bwMode="auto">
            <a:xfrm>
              <a:off x="5784956" y="5539550"/>
              <a:ext cx="136267" cy="14071"/>
            </a:xfrm>
            <a:custGeom>
              <a:avLst/>
              <a:gdLst>
                <a:gd name="T0" fmla="*/ 75 w 78"/>
                <a:gd name="T1" fmla="*/ 0 h 8"/>
                <a:gd name="T2" fmla="*/ 3 w 78"/>
                <a:gd name="T3" fmla="*/ 0 h 8"/>
                <a:gd name="T4" fmla="*/ 0 w 78"/>
                <a:gd name="T5" fmla="*/ 4 h 8"/>
                <a:gd name="T6" fmla="*/ 6 w 78"/>
                <a:gd name="T7" fmla="*/ 7 h 8"/>
                <a:gd name="T8" fmla="*/ 72 w 78"/>
                <a:gd name="T9" fmla="*/ 7 h 8"/>
                <a:gd name="T10" fmla="*/ 75 w 78"/>
                <a:gd name="T11" fmla="*/ 7 h 8"/>
                <a:gd name="T12" fmla="*/ 78 w 78"/>
                <a:gd name="T13" fmla="*/ 3 h 8"/>
                <a:gd name="T14" fmla="*/ 75 w 78"/>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8">
                  <a:moveTo>
                    <a:pt x="75" y="0"/>
                  </a:moveTo>
                  <a:cubicBezTo>
                    <a:pt x="3" y="0"/>
                    <a:pt x="3" y="0"/>
                    <a:pt x="3" y="0"/>
                  </a:cubicBezTo>
                  <a:cubicBezTo>
                    <a:pt x="3" y="0"/>
                    <a:pt x="0" y="0"/>
                    <a:pt x="0" y="4"/>
                  </a:cubicBezTo>
                  <a:cubicBezTo>
                    <a:pt x="0" y="8"/>
                    <a:pt x="6" y="7"/>
                    <a:pt x="6" y="7"/>
                  </a:cubicBezTo>
                  <a:cubicBezTo>
                    <a:pt x="72" y="7"/>
                    <a:pt x="72" y="7"/>
                    <a:pt x="72" y="7"/>
                  </a:cubicBezTo>
                  <a:cubicBezTo>
                    <a:pt x="75" y="7"/>
                    <a:pt x="75" y="7"/>
                    <a:pt x="75" y="7"/>
                  </a:cubicBezTo>
                  <a:cubicBezTo>
                    <a:pt x="75" y="7"/>
                    <a:pt x="78" y="7"/>
                    <a:pt x="78" y="3"/>
                  </a:cubicBezTo>
                  <a:cubicBezTo>
                    <a:pt x="78" y="0"/>
                    <a:pt x="75" y="0"/>
                    <a:pt x="75"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41" name="Freeform 497"/>
            <p:cNvSpPr>
              <a:spLocks/>
            </p:cNvSpPr>
            <p:nvPr/>
          </p:nvSpPr>
          <p:spPr bwMode="auto">
            <a:xfrm>
              <a:off x="5784956" y="5501040"/>
              <a:ext cx="136267" cy="12590"/>
            </a:xfrm>
            <a:custGeom>
              <a:avLst/>
              <a:gdLst>
                <a:gd name="T0" fmla="*/ 76 w 78"/>
                <a:gd name="T1" fmla="*/ 0 h 7"/>
                <a:gd name="T2" fmla="*/ 3 w 78"/>
                <a:gd name="T3" fmla="*/ 0 h 7"/>
                <a:gd name="T4" fmla="*/ 0 w 78"/>
                <a:gd name="T5" fmla="*/ 4 h 7"/>
                <a:gd name="T6" fmla="*/ 3 w 78"/>
                <a:gd name="T7" fmla="*/ 7 h 7"/>
                <a:gd name="T8" fmla="*/ 75 w 78"/>
                <a:gd name="T9" fmla="*/ 7 h 7"/>
                <a:gd name="T10" fmla="*/ 78 w 78"/>
                <a:gd name="T11" fmla="*/ 3 h 7"/>
                <a:gd name="T12" fmla="*/ 76 w 7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78" h="7">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42" name="Freeform 498"/>
            <p:cNvSpPr>
              <a:spLocks/>
            </p:cNvSpPr>
            <p:nvPr/>
          </p:nvSpPr>
          <p:spPr bwMode="auto">
            <a:xfrm>
              <a:off x="5784956" y="5520295"/>
              <a:ext cx="136267" cy="12590"/>
            </a:xfrm>
            <a:custGeom>
              <a:avLst/>
              <a:gdLst>
                <a:gd name="T0" fmla="*/ 76 w 78"/>
                <a:gd name="T1" fmla="*/ 0 h 7"/>
                <a:gd name="T2" fmla="*/ 3 w 78"/>
                <a:gd name="T3" fmla="*/ 0 h 7"/>
                <a:gd name="T4" fmla="*/ 0 w 78"/>
                <a:gd name="T5" fmla="*/ 4 h 7"/>
                <a:gd name="T6" fmla="*/ 3 w 78"/>
                <a:gd name="T7" fmla="*/ 7 h 7"/>
                <a:gd name="T8" fmla="*/ 75 w 78"/>
                <a:gd name="T9" fmla="*/ 7 h 7"/>
                <a:gd name="T10" fmla="*/ 78 w 78"/>
                <a:gd name="T11" fmla="*/ 3 h 7"/>
                <a:gd name="T12" fmla="*/ 76 w 7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78" h="7">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43" name="Freeform 499"/>
            <p:cNvSpPr>
              <a:spLocks noEditPoints="1"/>
            </p:cNvSpPr>
            <p:nvPr/>
          </p:nvSpPr>
          <p:spPr bwMode="auto">
            <a:xfrm>
              <a:off x="5690161" y="5090018"/>
              <a:ext cx="324374" cy="402135"/>
            </a:xfrm>
            <a:custGeom>
              <a:avLst/>
              <a:gdLst>
                <a:gd name="T0" fmla="*/ 94 w 185"/>
                <a:gd name="T1" fmla="*/ 0 h 230"/>
                <a:gd name="T2" fmla="*/ 87 w 185"/>
                <a:gd name="T3" fmla="*/ 0 h 230"/>
                <a:gd name="T4" fmla="*/ 8 w 185"/>
                <a:gd name="T5" fmla="*/ 51 h 230"/>
                <a:gd name="T6" fmla="*/ 0 w 185"/>
                <a:gd name="T7" fmla="*/ 92 h 230"/>
                <a:gd name="T8" fmla="*/ 9 w 185"/>
                <a:gd name="T9" fmla="*/ 133 h 230"/>
                <a:gd name="T10" fmla="*/ 25 w 185"/>
                <a:gd name="T11" fmla="*/ 163 h 230"/>
                <a:gd name="T12" fmla="*/ 40 w 185"/>
                <a:gd name="T13" fmla="*/ 193 h 230"/>
                <a:gd name="T14" fmla="*/ 43 w 185"/>
                <a:gd name="T15" fmla="*/ 213 h 230"/>
                <a:gd name="T16" fmla="*/ 55 w 185"/>
                <a:gd name="T17" fmla="*/ 230 h 230"/>
                <a:gd name="T18" fmla="*/ 134 w 185"/>
                <a:gd name="T19" fmla="*/ 229 h 230"/>
                <a:gd name="T20" fmla="*/ 145 w 185"/>
                <a:gd name="T21" fmla="*/ 193 h 230"/>
                <a:gd name="T22" fmla="*/ 160 w 185"/>
                <a:gd name="T23" fmla="*/ 163 h 230"/>
                <a:gd name="T24" fmla="*/ 185 w 185"/>
                <a:gd name="T25" fmla="*/ 92 h 230"/>
                <a:gd name="T26" fmla="*/ 185 w 185"/>
                <a:gd name="T27" fmla="*/ 89 h 230"/>
                <a:gd name="T28" fmla="*/ 176 w 185"/>
                <a:gd name="T29" fmla="*/ 92 h 230"/>
                <a:gd name="T30" fmla="*/ 152 w 185"/>
                <a:gd name="T31" fmla="*/ 158 h 230"/>
                <a:gd name="T32" fmla="*/ 148 w 185"/>
                <a:gd name="T33" fmla="*/ 164 h 230"/>
                <a:gd name="T34" fmla="*/ 148 w 185"/>
                <a:gd name="T35" fmla="*/ 141 h 230"/>
                <a:gd name="T36" fmla="*/ 141 w 185"/>
                <a:gd name="T37" fmla="*/ 122 h 230"/>
                <a:gd name="T38" fmla="*/ 107 w 185"/>
                <a:gd name="T39" fmla="*/ 101 h 230"/>
                <a:gd name="T40" fmla="*/ 101 w 185"/>
                <a:gd name="T41" fmla="*/ 137 h 230"/>
                <a:gd name="T42" fmla="*/ 97 w 185"/>
                <a:gd name="T43" fmla="*/ 117 h 230"/>
                <a:gd name="T44" fmla="*/ 89 w 185"/>
                <a:gd name="T45" fmla="*/ 126 h 230"/>
                <a:gd name="T46" fmla="*/ 85 w 185"/>
                <a:gd name="T47" fmla="*/ 141 h 230"/>
                <a:gd name="T48" fmla="*/ 80 w 185"/>
                <a:gd name="T49" fmla="*/ 101 h 230"/>
                <a:gd name="T50" fmla="*/ 93 w 185"/>
                <a:gd name="T51" fmla="*/ 113 h 230"/>
                <a:gd name="T52" fmla="*/ 107 w 185"/>
                <a:gd name="T53" fmla="*/ 101 h 230"/>
                <a:gd name="T54" fmla="*/ 110 w 185"/>
                <a:gd name="T55" fmla="*/ 85 h 230"/>
                <a:gd name="T56" fmla="*/ 90 w 185"/>
                <a:gd name="T57" fmla="*/ 44 h 230"/>
                <a:gd name="T58" fmla="*/ 77 w 185"/>
                <a:gd name="T59" fmla="*/ 83 h 230"/>
                <a:gd name="T60" fmla="*/ 80 w 185"/>
                <a:gd name="T61" fmla="*/ 99 h 230"/>
                <a:gd name="T62" fmla="*/ 47 w 185"/>
                <a:gd name="T63" fmla="*/ 119 h 230"/>
                <a:gd name="T64" fmla="*/ 38 w 185"/>
                <a:gd name="T65" fmla="*/ 141 h 230"/>
                <a:gd name="T66" fmla="*/ 36 w 185"/>
                <a:gd name="T67" fmla="*/ 159 h 230"/>
                <a:gd name="T68" fmla="*/ 33 w 185"/>
                <a:gd name="T69" fmla="*/ 159 h 230"/>
                <a:gd name="T70" fmla="*/ 17 w 185"/>
                <a:gd name="T71" fmla="*/ 129 h 230"/>
                <a:gd name="T72" fmla="*/ 9 w 185"/>
                <a:gd name="T73" fmla="*/ 87 h 230"/>
                <a:gd name="T74" fmla="*/ 33 w 185"/>
                <a:gd name="T75" fmla="*/ 33 h 230"/>
                <a:gd name="T76" fmla="*/ 93 w 185"/>
                <a:gd name="T77" fmla="*/ 9 h 230"/>
                <a:gd name="T78" fmla="*/ 176 w 185"/>
                <a:gd name="T79" fmla="*/ 9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5" h="230">
                  <a:moveTo>
                    <a:pt x="158" y="26"/>
                  </a:moveTo>
                  <a:cubicBezTo>
                    <a:pt x="142" y="10"/>
                    <a:pt x="120" y="1"/>
                    <a:pt x="94" y="0"/>
                  </a:cubicBezTo>
                  <a:cubicBezTo>
                    <a:pt x="94" y="0"/>
                    <a:pt x="94" y="0"/>
                    <a:pt x="93" y="0"/>
                  </a:cubicBezTo>
                  <a:cubicBezTo>
                    <a:pt x="87" y="0"/>
                    <a:pt x="87" y="0"/>
                    <a:pt x="87" y="0"/>
                  </a:cubicBezTo>
                  <a:cubicBezTo>
                    <a:pt x="63" y="0"/>
                    <a:pt x="44" y="9"/>
                    <a:pt x="27" y="26"/>
                  </a:cubicBezTo>
                  <a:cubicBezTo>
                    <a:pt x="20" y="33"/>
                    <a:pt x="13" y="40"/>
                    <a:pt x="8" y="51"/>
                  </a:cubicBezTo>
                  <a:cubicBezTo>
                    <a:pt x="3" y="62"/>
                    <a:pt x="0" y="74"/>
                    <a:pt x="0" y="87"/>
                  </a:cubicBezTo>
                  <a:cubicBezTo>
                    <a:pt x="0" y="92"/>
                    <a:pt x="0" y="92"/>
                    <a:pt x="0" y="92"/>
                  </a:cubicBezTo>
                  <a:cubicBezTo>
                    <a:pt x="0" y="93"/>
                    <a:pt x="0" y="93"/>
                    <a:pt x="0" y="93"/>
                  </a:cubicBezTo>
                  <a:cubicBezTo>
                    <a:pt x="1" y="109"/>
                    <a:pt x="4" y="122"/>
                    <a:pt x="9" y="133"/>
                  </a:cubicBezTo>
                  <a:cubicBezTo>
                    <a:pt x="13" y="142"/>
                    <a:pt x="18" y="151"/>
                    <a:pt x="23" y="160"/>
                  </a:cubicBezTo>
                  <a:cubicBezTo>
                    <a:pt x="25" y="163"/>
                    <a:pt x="25" y="163"/>
                    <a:pt x="25" y="163"/>
                  </a:cubicBezTo>
                  <a:cubicBezTo>
                    <a:pt x="26" y="165"/>
                    <a:pt x="27" y="167"/>
                    <a:pt x="28" y="169"/>
                  </a:cubicBezTo>
                  <a:cubicBezTo>
                    <a:pt x="33" y="177"/>
                    <a:pt x="37" y="184"/>
                    <a:pt x="40" y="193"/>
                  </a:cubicBezTo>
                  <a:cubicBezTo>
                    <a:pt x="41" y="197"/>
                    <a:pt x="41" y="201"/>
                    <a:pt x="42" y="205"/>
                  </a:cubicBezTo>
                  <a:cubicBezTo>
                    <a:pt x="42" y="208"/>
                    <a:pt x="42" y="210"/>
                    <a:pt x="43" y="213"/>
                  </a:cubicBezTo>
                  <a:cubicBezTo>
                    <a:pt x="44" y="220"/>
                    <a:pt x="49" y="225"/>
                    <a:pt x="52" y="229"/>
                  </a:cubicBezTo>
                  <a:cubicBezTo>
                    <a:pt x="53" y="230"/>
                    <a:pt x="54" y="230"/>
                    <a:pt x="55" y="230"/>
                  </a:cubicBezTo>
                  <a:cubicBezTo>
                    <a:pt x="130" y="230"/>
                    <a:pt x="130" y="230"/>
                    <a:pt x="130" y="230"/>
                  </a:cubicBezTo>
                  <a:cubicBezTo>
                    <a:pt x="132" y="230"/>
                    <a:pt x="133" y="230"/>
                    <a:pt x="134" y="229"/>
                  </a:cubicBezTo>
                  <a:cubicBezTo>
                    <a:pt x="140" y="223"/>
                    <a:pt x="141" y="214"/>
                    <a:pt x="142" y="205"/>
                  </a:cubicBezTo>
                  <a:cubicBezTo>
                    <a:pt x="143" y="201"/>
                    <a:pt x="144" y="197"/>
                    <a:pt x="145" y="193"/>
                  </a:cubicBezTo>
                  <a:cubicBezTo>
                    <a:pt x="148" y="185"/>
                    <a:pt x="152" y="176"/>
                    <a:pt x="156" y="168"/>
                  </a:cubicBezTo>
                  <a:cubicBezTo>
                    <a:pt x="158" y="166"/>
                    <a:pt x="159" y="164"/>
                    <a:pt x="160" y="163"/>
                  </a:cubicBezTo>
                  <a:cubicBezTo>
                    <a:pt x="161" y="160"/>
                    <a:pt x="162" y="157"/>
                    <a:pt x="164" y="155"/>
                  </a:cubicBezTo>
                  <a:cubicBezTo>
                    <a:pt x="173" y="137"/>
                    <a:pt x="184" y="119"/>
                    <a:pt x="185" y="92"/>
                  </a:cubicBezTo>
                  <a:cubicBezTo>
                    <a:pt x="185" y="92"/>
                    <a:pt x="185" y="92"/>
                    <a:pt x="185" y="92"/>
                  </a:cubicBezTo>
                  <a:cubicBezTo>
                    <a:pt x="185" y="89"/>
                    <a:pt x="185" y="89"/>
                    <a:pt x="185" y="89"/>
                  </a:cubicBezTo>
                  <a:cubicBezTo>
                    <a:pt x="184" y="64"/>
                    <a:pt x="175" y="43"/>
                    <a:pt x="158" y="26"/>
                  </a:cubicBezTo>
                  <a:close/>
                  <a:moveTo>
                    <a:pt x="176" y="92"/>
                  </a:moveTo>
                  <a:cubicBezTo>
                    <a:pt x="174" y="116"/>
                    <a:pt x="165" y="133"/>
                    <a:pt x="156" y="150"/>
                  </a:cubicBezTo>
                  <a:cubicBezTo>
                    <a:pt x="154" y="153"/>
                    <a:pt x="153" y="156"/>
                    <a:pt x="152" y="158"/>
                  </a:cubicBezTo>
                  <a:cubicBezTo>
                    <a:pt x="151" y="160"/>
                    <a:pt x="149" y="162"/>
                    <a:pt x="148" y="164"/>
                  </a:cubicBezTo>
                  <a:cubicBezTo>
                    <a:pt x="148" y="164"/>
                    <a:pt x="148" y="164"/>
                    <a:pt x="148" y="164"/>
                  </a:cubicBezTo>
                  <a:cubicBezTo>
                    <a:pt x="148" y="161"/>
                    <a:pt x="148" y="159"/>
                    <a:pt x="149" y="154"/>
                  </a:cubicBezTo>
                  <a:cubicBezTo>
                    <a:pt x="150" y="148"/>
                    <a:pt x="148" y="144"/>
                    <a:pt x="148" y="141"/>
                  </a:cubicBezTo>
                  <a:cubicBezTo>
                    <a:pt x="147" y="137"/>
                    <a:pt x="145" y="129"/>
                    <a:pt x="145" y="129"/>
                  </a:cubicBezTo>
                  <a:cubicBezTo>
                    <a:pt x="145" y="120"/>
                    <a:pt x="141" y="122"/>
                    <a:pt x="141" y="122"/>
                  </a:cubicBezTo>
                  <a:cubicBezTo>
                    <a:pt x="139" y="118"/>
                    <a:pt x="117" y="110"/>
                    <a:pt x="117" y="110"/>
                  </a:cubicBezTo>
                  <a:cubicBezTo>
                    <a:pt x="107" y="101"/>
                    <a:pt x="107" y="101"/>
                    <a:pt x="107" y="101"/>
                  </a:cubicBezTo>
                  <a:cubicBezTo>
                    <a:pt x="109" y="103"/>
                    <a:pt x="109" y="103"/>
                    <a:pt x="109" y="103"/>
                  </a:cubicBezTo>
                  <a:cubicBezTo>
                    <a:pt x="109" y="111"/>
                    <a:pt x="101" y="137"/>
                    <a:pt x="101" y="137"/>
                  </a:cubicBezTo>
                  <a:cubicBezTo>
                    <a:pt x="102" y="134"/>
                    <a:pt x="96" y="124"/>
                    <a:pt x="96" y="124"/>
                  </a:cubicBezTo>
                  <a:cubicBezTo>
                    <a:pt x="95" y="123"/>
                    <a:pt x="97" y="117"/>
                    <a:pt x="97" y="117"/>
                  </a:cubicBezTo>
                  <a:cubicBezTo>
                    <a:pt x="90" y="109"/>
                    <a:pt x="86" y="118"/>
                    <a:pt x="86" y="118"/>
                  </a:cubicBezTo>
                  <a:cubicBezTo>
                    <a:pt x="85" y="120"/>
                    <a:pt x="89" y="126"/>
                    <a:pt x="89" y="126"/>
                  </a:cubicBezTo>
                  <a:cubicBezTo>
                    <a:pt x="88" y="127"/>
                    <a:pt x="88" y="133"/>
                    <a:pt x="88" y="133"/>
                  </a:cubicBezTo>
                  <a:cubicBezTo>
                    <a:pt x="87" y="135"/>
                    <a:pt x="85" y="141"/>
                    <a:pt x="85" y="141"/>
                  </a:cubicBezTo>
                  <a:cubicBezTo>
                    <a:pt x="80" y="128"/>
                    <a:pt x="78" y="103"/>
                    <a:pt x="78" y="103"/>
                  </a:cubicBezTo>
                  <a:cubicBezTo>
                    <a:pt x="77" y="102"/>
                    <a:pt x="80" y="101"/>
                    <a:pt x="80" y="101"/>
                  </a:cubicBezTo>
                  <a:cubicBezTo>
                    <a:pt x="82" y="104"/>
                    <a:pt x="82" y="104"/>
                    <a:pt x="82" y="104"/>
                  </a:cubicBezTo>
                  <a:cubicBezTo>
                    <a:pt x="84" y="108"/>
                    <a:pt x="93" y="113"/>
                    <a:pt x="93" y="113"/>
                  </a:cubicBezTo>
                  <a:cubicBezTo>
                    <a:pt x="102" y="107"/>
                    <a:pt x="102" y="107"/>
                    <a:pt x="102" y="107"/>
                  </a:cubicBezTo>
                  <a:cubicBezTo>
                    <a:pt x="108" y="104"/>
                    <a:pt x="107" y="101"/>
                    <a:pt x="107" y="101"/>
                  </a:cubicBezTo>
                  <a:cubicBezTo>
                    <a:pt x="106" y="100"/>
                    <a:pt x="106" y="94"/>
                    <a:pt x="106" y="94"/>
                  </a:cubicBezTo>
                  <a:cubicBezTo>
                    <a:pt x="107" y="93"/>
                    <a:pt x="110" y="85"/>
                    <a:pt x="110" y="85"/>
                  </a:cubicBezTo>
                  <a:cubicBezTo>
                    <a:pt x="114" y="80"/>
                    <a:pt x="113" y="71"/>
                    <a:pt x="113" y="71"/>
                  </a:cubicBezTo>
                  <a:cubicBezTo>
                    <a:pt x="119" y="41"/>
                    <a:pt x="90" y="44"/>
                    <a:pt x="90" y="44"/>
                  </a:cubicBezTo>
                  <a:cubicBezTo>
                    <a:pt x="69" y="46"/>
                    <a:pt x="75" y="72"/>
                    <a:pt x="75" y="72"/>
                  </a:cubicBezTo>
                  <a:cubicBezTo>
                    <a:pt x="72" y="73"/>
                    <a:pt x="77" y="83"/>
                    <a:pt x="77" y="83"/>
                  </a:cubicBezTo>
                  <a:cubicBezTo>
                    <a:pt x="76" y="84"/>
                    <a:pt x="79" y="91"/>
                    <a:pt x="79" y="91"/>
                  </a:cubicBezTo>
                  <a:cubicBezTo>
                    <a:pt x="80" y="99"/>
                    <a:pt x="80" y="99"/>
                    <a:pt x="80" y="99"/>
                  </a:cubicBezTo>
                  <a:cubicBezTo>
                    <a:pt x="78" y="100"/>
                    <a:pt x="71" y="109"/>
                    <a:pt x="71" y="109"/>
                  </a:cubicBezTo>
                  <a:cubicBezTo>
                    <a:pt x="59" y="109"/>
                    <a:pt x="47" y="119"/>
                    <a:pt x="47" y="119"/>
                  </a:cubicBezTo>
                  <a:cubicBezTo>
                    <a:pt x="40" y="118"/>
                    <a:pt x="41" y="123"/>
                    <a:pt x="41" y="129"/>
                  </a:cubicBezTo>
                  <a:cubicBezTo>
                    <a:pt x="41" y="134"/>
                    <a:pt x="41" y="133"/>
                    <a:pt x="38" y="141"/>
                  </a:cubicBezTo>
                  <a:cubicBezTo>
                    <a:pt x="35" y="148"/>
                    <a:pt x="39" y="144"/>
                    <a:pt x="37" y="148"/>
                  </a:cubicBezTo>
                  <a:cubicBezTo>
                    <a:pt x="36" y="151"/>
                    <a:pt x="36" y="154"/>
                    <a:pt x="36" y="159"/>
                  </a:cubicBezTo>
                  <a:cubicBezTo>
                    <a:pt x="36" y="160"/>
                    <a:pt x="36" y="162"/>
                    <a:pt x="36" y="163"/>
                  </a:cubicBezTo>
                  <a:cubicBezTo>
                    <a:pt x="35" y="162"/>
                    <a:pt x="34" y="160"/>
                    <a:pt x="33" y="159"/>
                  </a:cubicBezTo>
                  <a:cubicBezTo>
                    <a:pt x="31" y="155"/>
                    <a:pt x="31" y="155"/>
                    <a:pt x="31" y="155"/>
                  </a:cubicBezTo>
                  <a:cubicBezTo>
                    <a:pt x="26" y="147"/>
                    <a:pt x="21" y="138"/>
                    <a:pt x="17" y="129"/>
                  </a:cubicBezTo>
                  <a:cubicBezTo>
                    <a:pt x="12" y="119"/>
                    <a:pt x="10" y="108"/>
                    <a:pt x="9" y="92"/>
                  </a:cubicBezTo>
                  <a:cubicBezTo>
                    <a:pt x="9" y="87"/>
                    <a:pt x="9" y="87"/>
                    <a:pt x="9" y="87"/>
                  </a:cubicBezTo>
                  <a:cubicBezTo>
                    <a:pt x="10" y="75"/>
                    <a:pt x="12" y="65"/>
                    <a:pt x="17" y="55"/>
                  </a:cubicBezTo>
                  <a:cubicBezTo>
                    <a:pt x="21" y="46"/>
                    <a:pt x="27" y="39"/>
                    <a:pt x="33" y="33"/>
                  </a:cubicBezTo>
                  <a:cubicBezTo>
                    <a:pt x="48" y="17"/>
                    <a:pt x="66" y="10"/>
                    <a:pt x="87" y="9"/>
                  </a:cubicBezTo>
                  <a:cubicBezTo>
                    <a:pt x="93" y="9"/>
                    <a:pt x="93" y="9"/>
                    <a:pt x="93" y="9"/>
                  </a:cubicBezTo>
                  <a:cubicBezTo>
                    <a:pt x="117" y="10"/>
                    <a:pt x="137" y="18"/>
                    <a:pt x="151" y="32"/>
                  </a:cubicBezTo>
                  <a:cubicBezTo>
                    <a:pt x="167" y="48"/>
                    <a:pt x="175" y="67"/>
                    <a:pt x="176" y="90"/>
                  </a:cubicBezTo>
                  <a:lnTo>
                    <a:pt x="176" y="9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44" name="Freeform 500"/>
            <p:cNvSpPr>
              <a:spLocks/>
            </p:cNvSpPr>
            <p:nvPr/>
          </p:nvSpPr>
          <p:spPr bwMode="auto">
            <a:xfrm>
              <a:off x="6883236" y="5084093"/>
              <a:ext cx="430277" cy="369550"/>
            </a:xfrm>
            <a:custGeom>
              <a:avLst/>
              <a:gdLst>
                <a:gd name="T0" fmla="*/ 164 w 246"/>
                <a:gd name="T1" fmla="*/ 0 h 211"/>
                <a:gd name="T2" fmla="*/ 81 w 246"/>
                <a:gd name="T3" fmla="*/ 0 h 211"/>
                <a:gd name="T4" fmla="*/ 0 w 246"/>
                <a:gd name="T5" fmla="*/ 68 h 211"/>
                <a:gd name="T6" fmla="*/ 25 w 246"/>
                <a:gd name="T7" fmla="*/ 68 h 211"/>
                <a:gd name="T8" fmla="*/ 84 w 246"/>
                <a:gd name="T9" fmla="*/ 23 h 211"/>
                <a:gd name="T10" fmla="*/ 161 w 246"/>
                <a:gd name="T11" fmla="*/ 23 h 211"/>
                <a:gd name="T12" fmla="*/ 222 w 246"/>
                <a:gd name="T13" fmla="*/ 85 h 211"/>
                <a:gd name="T14" fmla="*/ 161 w 246"/>
                <a:gd name="T15" fmla="*/ 146 h 211"/>
                <a:gd name="T16" fmla="*/ 123 w 246"/>
                <a:gd name="T17" fmla="*/ 146 h 211"/>
                <a:gd name="T18" fmla="*/ 123 w 246"/>
                <a:gd name="T19" fmla="*/ 155 h 211"/>
                <a:gd name="T20" fmla="*/ 123 w 246"/>
                <a:gd name="T21" fmla="*/ 160 h 211"/>
                <a:gd name="T22" fmla="*/ 123 w 246"/>
                <a:gd name="T23" fmla="*/ 168 h 211"/>
                <a:gd name="T24" fmla="*/ 139 w 246"/>
                <a:gd name="T25" fmla="*/ 168 h 211"/>
                <a:gd name="T26" fmla="*/ 189 w 246"/>
                <a:gd name="T27" fmla="*/ 211 h 211"/>
                <a:gd name="T28" fmla="*/ 186 w 246"/>
                <a:gd name="T29" fmla="*/ 165 h 211"/>
                <a:gd name="T30" fmla="*/ 246 w 246"/>
                <a:gd name="T31" fmla="*/ 86 h 211"/>
                <a:gd name="T32" fmla="*/ 246 w 246"/>
                <a:gd name="T33" fmla="*/ 82 h 211"/>
                <a:gd name="T34" fmla="*/ 164 w 246"/>
                <a:gd name="T3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6" h="211">
                  <a:moveTo>
                    <a:pt x="164" y="0"/>
                  </a:moveTo>
                  <a:cubicBezTo>
                    <a:pt x="81" y="0"/>
                    <a:pt x="81" y="0"/>
                    <a:pt x="81" y="0"/>
                  </a:cubicBezTo>
                  <a:cubicBezTo>
                    <a:pt x="41" y="0"/>
                    <a:pt x="7" y="29"/>
                    <a:pt x="0" y="68"/>
                  </a:cubicBezTo>
                  <a:cubicBezTo>
                    <a:pt x="25" y="68"/>
                    <a:pt x="25" y="68"/>
                    <a:pt x="25" y="68"/>
                  </a:cubicBezTo>
                  <a:cubicBezTo>
                    <a:pt x="33" y="42"/>
                    <a:pt x="56" y="23"/>
                    <a:pt x="84" y="23"/>
                  </a:cubicBezTo>
                  <a:cubicBezTo>
                    <a:pt x="161" y="23"/>
                    <a:pt x="161" y="23"/>
                    <a:pt x="161" y="23"/>
                  </a:cubicBezTo>
                  <a:cubicBezTo>
                    <a:pt x="195" y="23"/>
                    <a:pt x="222" y="51"/>
                    <a:pt x="222" y="85"/>
                  </a:cubicBezTo>
                  <a:cubicBezTo>
                    <a:pt x="222" y="119"/>
                    <a:pt x="195" y="146"/>
                    <a:pt x="161" y="146"/>
                  </a:cubicBezTo>
                  <a:cubicBezTo>
                    <a:pt x="123" y="146"/>
                    <a:pt x="123" y="146"/>
                    <a:pt x="123" y="146"/>
                  </a:cubicBezTo>
                  <a:cubicBezTo>
                    <a:pt x="123" y="149"/>
                    <a:pt x="123" y="152"/>
                    <a:pt x="123" y="155"/>
                  </a:cubicBezTo>
                  <a:cubicBezTo>
                    <a:pt x="123" y="160"/>
                    <a:pt x="123" y="160"/>
                    <a:pt x="123" y="160"/>
                  </a:cubicBezTo>
                  <a:cubicBezTo>
                    <a:pt x="123" y="162"/>
                    <a:pt x="123" y="165"/>
                    <a:pt x="123" y="168"/>
                  </a:cubicBezTo>
                  <a:cubicBezTo>
                    <a:pt x="139" y="168"/>
                    <a:pt x="139" y="168"/>
                    <a:pt x="139" y="168"/>
                  </a:cubicBezTo>
                  <a:cubicBezTo>
                    <a:pt x="189" y="211"/>
                    <a:pt x="189" y="211"/>
                    <a:pt x="189" y="211"/>
                  </a:cubicBezTo>
                  <a:cubicBezTo>
                    <a:pt x="186" y="165"/>
                    <a:pt x="186" y="165"/>
                    <a:pt x="186" y="165"/>
                  </a:cubicBezTo>
                  <a:cubicBezTo>
                    <a:pt x="220" y="156"/>
                    <a:pt x="246" y="124"/>
                    <a:pt x="246" y="86"/>
                  </a:cubicBezTo>
                  <a:cubicBezTo>
                    <a:pt x="246" y="82"/>
                    <a:pt x="246" y="82"/>
                    <a:pt x="246" y="82"/>
                  </a:cubicBezTo>
                  <a:cubicBezTo>
                    <a:pt x="246" y="37"/>
                    <a:pt x="210" y="0"/>
                    <a:pt x="164"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45" name="Freeform 501"/>
            <p:cNvSpPr>
              <a:spLocks/>
            </p:cNvSpPr>
            <p:nvPr/>
          </p:nvSpPr>
          <p:spPr bwMode="auto">
            <a:xfrm>
              <a:off x="6866944" y="5366255"/>
              <a:ext cx="17774" cy="39991"/>
            </a:xfrm>
            <a:custGeom>
              <a:avLst/>
              <a:gdLst>
                <a:gd name="T0" fmla="*/ 0 w 10"/>
                <a:gd name="T1" fmla="*/ 0 h 23"/>
                <a:gd name="T2" fmla="*/ 0 w 10"/>
                <a:gd name="T3" fmla="*/ 23 h 23"/>
                <a:gd name="T4" fmla="*/ 8 w 10"/>
                <a:gd name="T5" fmla="*/ 19 h 23"/>
                <a:gd name="T6" fmla="*/ 10 w 10"/>
                <a:gd name="T7" fmla="*/ 11 h 23"/>
                <a:gd name="T8" fmla="*/ 8 w 10"/>
                <a:gd name="T9" fmla="*/ 4 h 23"/>
                <a:gd name="T10" fmla="*/ 0 w 10"/>
                <a:gd name="T11" fmla="*/ 0 h 23"/>
              </a:gdLst>
              <a:ahLst/>
              <a:cxnLst>
                <a:cxn ang="0">
                  <a:pos x="T0" y="T1"/>
                </a:cxn>
                <a:cxn ang="0">
                  <a:pos x="T2" y="T3"/>
                </a:cxn>
                <a:cxn ang="0">
                  <a:pos x="T4" y="T5"/>
                </a:cxn>
                <a:cxn ang="0">
                  <a:pos x="T6" y="T7"/>
                </a:cxn>
                <a:cxn ang="0">
                  <a:pos x="T8" y="T9"/>
                </a:cxn>
                <a:cxn ang="0">
                  <a:pos x="T10" y="T11"/>
                </a:cxn>
              </a:cxnLst>
              <a:rect l="0" t="0" r="r" b="b"/>
              <a:pathLst>
                <a:path w="10" h="23">
                  <a:moveTo>
                    <a:pt x="0" y="0"/>
                  </a:moveTo>
                  <a:cubicBezTo>
                    <a:pt x="0" y="23"/>
                    <a:pt x="0" y="23"/>
                    <a:pt x="0" y="23"/>
                  </a:cubicBezTo>
                  <a:cubicBezTo>
                    <a:pt x="3" y="22"/>
                    <a:pt x="6" y="21"/>
                    <a:pt x="8" y="19"/>
                  </a:cubicBezTo>
                  <a:cubicBezTo>
                    <a:pt x="9" y="17"/>
                    <a:pt x="10" y="14"/>
                    <a:pt x="10" y="11"/>
                  </a:cubicBezTo>
                  <a:cubicBezTo>
                    <a:pt x="10" y="8"/>
                    <a:pt x="10" y="6"/>
                    <a:pt x="8" y="4"/>
                  </a:cubicBezTo>
                  <a:cubicBezTo>
                    <a:pt x="7" y="3"/>
                    <a:pt x="4" y="1"/>
                    <a:pt x="0"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46" name="Freeform 502"/>
            <p:cNvSpPr>
              <a:spLocks noEditPoints="1"/>
            </p:cNvSpPr>
            <p:nvPr/>
          </p:nvSpPr>
          <p:spPr bwMode="auto">
            <a:xfrm>
              <a:off x="6775852" y="5277385"/>
              <a:ext cx="174036" cy="173296"/>
            </a:xfrm>
            <a:custGeom>
              <a:avLst/>
              <a:gdLst>
                <a:gd name="T0" fmla="*/ 50 w 99"/>
                <a:gd name="T1" fmla="*/ 0 h 99"/>
                <a:gd name="T2" fmla="*/ 0 w 99"/>
                <a:gd name="T3" fmla="*/ 49 h 99"/>
                <a:gd name="T4" fmla="*/ 50 w 99"/>
                <a:gd name="T5" fmla="*/ 99 h 99"/>
                <a:gd name="T6" fmla="*/ 99 w 99"/>
                <a:gd name="T7" fmla="*/ 49 h 99"/>
                <a:gd name="T8" fmla="*/ 50 w 99"/>
                <a:gd name="T9" fmla="*/ 0 h 99"/>
                <a:gd name="T10" fmla="*/ 65 w 99"/>
                <a:gd name="T11" fmla="*/ 74 h 99"/>
                <a:gd name="T12" fmla="*/ 52 w 99"/>
                <a:gd name="T13" fmla="*/ 80 h 99"/>
                <a:gd name="T14" fmla="*/ 52 w 99"/>
                <a:gd name="T15" fmla="*/ 87 h 99"/>
                <a:gd name="T16" fmla="*/ 48 w 99"/>
                <a:gd name="T17" fmla="*/ 87 h 99"/>
                <a:gd name="T18" fmla="*/ 48 w 99"/>
                <a:gd name="T19" fmla="*/ 80 h 99"/>
                <a:gd name="T20" fmla="*/ 39 w 99"/>
                <a:gd name="T21" fmla="*/ 77 h 99"/>
                <a:gd name="T22" fmla="*/ 33 w 99"/>
                <a:gd name="T23" fmla="*/ 72 h 99"/>
                <a:gd name="T24" fmla="*/ 30 w 99"/>
                <a:gd name="T25" fmla="*/ 62 h 99"/>
                <a:gd name="T26" fmla="*/ 38 w 99"/>
                <a:gd name="T27" fmla="*/ 60 h 99"/>
                <a:gd name="T28" fmla="*/ 41 w 99"/>
                <a:gd name="T29" fmla="*/ 69 h 99"/>
                <a:gd name="T30" fmla="*/ 48 w 99"/>
                <a:gd name="T31" fmla="*/ 74 h 99"/>
                <a:gd name="T32" fmla="*/ 48 w 99"/>
                <a:gd name="T33" fmla="*/ 50 h 99"/>
                <a:gd name="T34" fmla="*/ 39 w 99"/>
                <a:gd name="T35" fmla="*/ 47 h 99"/>
                <a:gd name="T36" fmla="*/ 33 w 99"/>
                <a:gd name="T37" fmla="*/ 41 h 99"/>
                <a:gd name="T38" fmla="*/ 31 w 99"/>
                <a:gd name="T39" fmla="*/ 33 h 99"/>
                <a:gd name="T40" fmla="*/ 37 w 99"/>
                <a:gd name="T41" fmla="*/ 20 h 99"/>
                <a:gd name="T42" fmla="*/ 48 w 99"/>
                <a:gd name="T43" fmla="*/ 16 h 99"/>
                <a:gd name="T44" fmla="*/ 48 w 99"/>
                <a:gd name="T45" fmla="*/ 13 h 99"/>
                <a:gd name="T46" fmla="*/ 52 w 99"/>
                <a:gd name="T47" fmla="*/ 13 h 99"/>
                <a:gd name="T48" fmla="*/ 52 w 99"/>
                <a:gd name="T49" fmla="*/ 16 h 99"/>
                <a:gd name="T50" fmla="*/ 63 w 99"/>
                <a:gd name="T51" fmla="*/ 20 h 99"/>
                <a:gd name="T52" fmla="*/ 68 w 99"/>
                <a:gd name="T53" fmla="*/ 31 h 99"/>
                <a:gd name="T54" fmla="*/ 61 w 99"/>
                <a:gd name="T55" fmla="*/ 32 h 99"/>
                <a:gd name="T56" fmla="*/ 58 w 99"/>
                <a:gd name="T57" fmla="*/ 26 h 99"/>
                <a:gd name="T58" fmla="*/ 52 w 99"/>
                <a:gd name="T59" fmla="*/ 23 h 99"/>
                <a:gd name="T60" fmla="*/ 52 w 99"/>
                <a:gd name="T61" fmla="*/ 44 h 99"/>
                <a:gd name="T62" fmla="*/ 60 w 99"/>
                <a:gd name="T63" fmla="*/ 46 h 99"/>
                <a:gd name="T64" fmla="*/ 65 w 99"/>
                <a:gd name="T65" fmla="*/ 50 h 99"/>
                <a:gd name="T66" fmla="*/ 69 w 99"/>
                <a:gd name="T67" fmla="*/ 55 h 99"/>
                <a:gd name="T68" fmla="*/ 70 w 99"/>
                <a:gd name="T69" fmla="*/ 61 h 99"/>
                <a:gd name="T70" fmla="*/ 65 w 99"/>
                <a:gd name="T71" fmla="*/ 7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9" h="99">
                  <a:moveTo>
                    <a:pt x="50" y="0"/>
                  </a:moveTo>
                  <a:cubicBezTo>
                    <a:pt x="22" y="0"/>
                    <a:pt x="0" y="22"/>
                    <a:pt x="0" y="49"/>
                  </a:cubicBezTo>
                  <a:cubicBezTo>
                    <a:pt x="0" y="77"/>
                    <a:pt x="22" y="99"/>
                    <a:pt x="50" y="99"/>
                  </a:cubicBezTo>
                  <a:cubicBezTo>
                    <a:pt x="77" y="99"/>
                    <a:pt x="99" y="77"/>
                    <a:pt x="99" y="49"/>
                  </a:cubicBezTo>
                  <a:cubicBezTo>
                    <a:pt x="99" y="22"/>
                    <a:pt x="77" y="0"/>
                    <a:pt x="50" y="0"/>
                  </a:cubicBezTo>
                  <a:close/>
                  <a:moveTo>
                    <a:pt x="65" y="74"/>
                  </a:moveTo>
                  <a:cubicBezTo>
                    <a:pt x="62" y="78"/>
                    <a:pt x="58" y="79"/>
                    <a:pt x="52" y="80"/>
                  </a:cubicBezTo>
                  <a:cubicBezTo>
                    <a:pt x="52" y="87"/>
                    <a:pt x="52" y="87"/>
                    <a:pt x="52" y="87"/>
                  </a:cubicBezTo>
                  <a:cubicBezTo>
                    <a:pt x="48" y="87"/>
                    <a:pt x="48" y="87"/>
                    <a:pt x="48" y="87"/>
                  </a:cubicBezTo>
                  <a:cubicBezTo>
                    <a:pt x="48" y="80"/>
                    <a:pt x="48" y="80"/>
                    <a:pt x="48" y="80"/>
                  </a:cubicBezTo>
                  <a:cubicBezTo>
                    <a:pt x="44" y="79"/>
                    <a:pt x="41" y="79"/>
                    <a:pt x="39" y="77"/>
                  </a:cubicBezTo>
                  <a:cubicBezTo>
                    <a:pt x="37" y="76"/>
                    <a:pt x="35" y="74"/>
                    <a:pt x="33" y="72"/>
                  </a:cubicBezTo>
                  <a:cubicBezTo>
                    <a:pt x="31" y="69"/>
                    <a:pt x="30" y="66"/>
                    <a:pt x="30" y="62"/>
                  </a:cubicBezTo>
                  <a:cubicBezTo>
                    <a:pt x="38" y="60"/>
                    <a:pt x="38" y="60"/>
                    <a:pt x="38" y="60"/>
                  </a:cubicBezTo>
                  <a:cubicBezTo>
                    <a:pt x="38" y="64"/>
                    <a:pt x="39" y="67"/>
                    <a:pt x="41" y="69"/>
                  </a:cubicBezTo>
                  <a:cubicBezTo>
                    <a:pt x="43" y="72"/>
                    <a:pt x="45" y="73"/>
                    <a:pt x="48" y="74"/>
                  </a:cubicBezTo>
                  <a:cubicBezTo>
                    <a:pt x="48" y="50"/>
                    <a:pt x="48" y="50"/>
                    <a:pt x="48" y="50"/>
                  </a:cubicBezTo>
                  <a:cubicBezTo>
                    <a:pt x="45" y="49"/>
                    <a:pt x="42" y="48"/>
                    <a:pt x="39" y="47"/>
                  </a:cubicBezTo>
                  <a:cubicBezTo>
                    <a:pt x="36" y="45"/>
                    <a:pt x="35" y="43"/>
                    <a:pt x="33" y="41"/>
                  </a:cubicBezTo>
                  <a:cubicBezTo>
                    <a:pt x="32" y="39"/>
                    <a:pt x="31" y="36"/>
                    <a:pt x="31" y="33"/>
                  </a:cubicBezTo>
                  <a:cubicBezTo>
                    <a:pt x="31" y="28"/>
                    <a:pt x="33" y="24"/>
                    <a:pt x="37" y="20"/>
                  </a:cubicBezTo>
                  <a:cubicBezTo>
                    <a:pt x="39" y="18"/>
                    <a:pt x="43" y="17"/>
                    <a:pt x="48" y="16"/>
                  </a:cubicBezTo>
                  <a:cubicBezTo>
                    <a:pt x="48" y="13"/>
                    <a:pt x="48" y="13"/>
                    <a:pt x="48" y="13"/>
                  </a:cubicBezTo>
                  <a:cubicBezTo>
                    <a:pt x="52" y="13"/>
                    <a:pt x="52" y="13"/>
                    <a:pt x="52" y="13"/>
                  </a:cubicBezTo>
                  <a:cubicBezTo>
                    <a:pt x="52" y="16"/>
                    <a:pt x="52" y="16"/>
                    <a:pt x="52" y="16"/>
                  </a:cubicBezTo>
                  <a:cubicBezTo>
                    <a:pt x="57" y="17"/>
                    <a:pt x="60" y="18"/>
                    <a:pt x="63" y="20"/>
                  </a:cubicBezTo>
                  <a:cubicBezTo>
                    <a:pt x="66" y="23"/>
                    <a:pt x="68" y="26"/>
                    <a:pt x="68" y="31"/>
                  </a:cubicBezTo>
                  <a:cubicBezTo>
                    <a:pt x="61" y="32"/>
                    <a:pt x="61" y="32"/>
                    <a:pt x="61" y="32"/>
                  </a:cubicBezTo>
                  <a:cubicBezTo>
                    <a:pt x="60" y="29"/>
                    <a:pt x="59" y="27"/>
                    <a:pt x="58" y="26"/>
                  </a:cubicBezTo>
                  <a:cubicBezTo>
                    <a:pt x="57" y="24"/>
                    <a:pt x="55" y="23"/>
                    <a:pt x="52" y="23"/>
                  </a:cubicBezTo>
                  <a:cubicBezTo>
                    <a:pt x="52" y="44"/>
                    <a:pt x="52" y="44"/>
                    <a:pt x="52" y="44"/>
                  </a:cubicBezTo>
                  <a:cubicBezTo>
                    <a:pt x="56" y="45"/>
                    <a:pt x="59" y="46"/>
                    <a:pt x="60" y="46"/>
                  </a:cubicBezTo>
                  <a:cubicBezTo>
                    <a:pt x="62" y="47"/>
                    <a:pt x="64" y="48"/>
                    <a:pt x="65" y="50"/>
                  </a:cubicBezTo>
                  <a:cubicBezTo>
                    <a:pt x="67" y="51"/>
                    <a:pt x="68" y="53"/>
                    <a:pt x="69" y="55"/>
                  </a:cubicBezTo>
                  <a:cubicBezTo>
                    <a:pt x="70" y="57"/>
                    <a:pt x="70" y="59"/>
                    <a:pt x="70" y="61"/>
                  </a:cubicBezTo>
                  <a:cubicBezTo>
                    <a:pt x="70" y="67"/>
                    <a:pt x="68" y="71"/>
                    <a:pt x="65" y="7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47" name="Freeform 503"/>
            <p:cNvSpPr>
              <a:spLocks/>
            </p:cNvSpPr>
            <p:nvPr/>
          </p:nvSpPr>
          <p:spPr bwMode="auto">
            <a:xfrm>
              <a:off x="6844726" y="5315895"/>
              <a:ext cx="15552" cy="36288"/>
            </a:xfrm>
            <a:custGeom>
              <a:avLst/>
              <a:gdLst>
                <a:gd name="T0" fmla="*/ 0 w 9"/>
                <a:gd name="T1" fmla="*/ 11 h 21"/>
                <a:gd name="T2" fmla="*/ 2 w 9"/>
                <a:gd name="T3" fmla="*/ 17 h 21"/>
                <a:gd name="T4" fmla="*/ 9 w 9"/>
                <a:gd name="T5" fmla="*/ 21 h 21"/>
                <a:gd name="T6" fmla="*/ 9 w 9"/>
                <a:gd name="T7" fmla="*/ 0 h 21"/>
                <a:gd name="T8" fmla="*/ 2 w 9"/>
                <a:gd name="T9" fmla="*/ 4 h 21"/>
                <a:gd name="T10" fmla="*/ 0 w 9"/>
                <a:gd name="T11" fmla="*/ 11 h 21"/>
              </a:gdLst>
              <a:ahLst/>
              <a:cxnLst>
                <a:cxn ang="0">
                  <a:pos x="T0" y="T1"/>
                </a:cxn>
                <a:cxn ang="0">
                  <a:pos x="T2" y="T3"/>
                </a:cxn>
                <a:cxn ang="0">
                  <a:pos x="T4" y="T5"/>
                </a:cxn>
                <a:cxn ang="0">
                  <a:pos x="T6" y="T7"/>
                </a:cxn>
                <a:cxn ang="0">
                  <a:pos x="T8" y="T9"/>
                </a:cxn>
                <a:cxn ang="0">
                  <a:pos x="T10" y="T11"/>
                </a:cxn>
              </a:cxnLst>
              <a:rect l="0" t="0" r="r" b="b"/>
              <a:pathLst>
                <a:path w="9" h="21">
                  <a:moveTo>
                    <a:pt x="0" y="11"/>
                  </a:moveTo>
                  <a:cubicBezTo>
                    <a:pt x="0" y="13"/>
                    <a:pt x="0" y="15"/>
                    <a:pt x="2" y="17"/>
                  </a:cubicBezTo>
                  <a:cubicBezTo>
                    <a:pt x="3" y="19"/>
                    <a:pt x="6" y="20"/>
                    <a:pt x="9" y="21"/>
                  </a:cubicBezTo>
                  <a:cubicBezTo>
                    <a:pt x="9" y="0"/>
                    <a:pt x="9" y="0"/>
                    <a:pt x="9" y="0"/>
                  </a:cubicBezTo>
                  <a:cubicBezTo>
                    <a:pt x="6" y="1"/>
                    <a:pt x="4" y="2"/>
                    <a:pt x="2" y="4"/>
                  </a:cubicBezTo>
                  <a:cubicBezTo>
                    <a:pt x="1" y="6"/>
                    <a:pt x="0" y="8"/>
                    <a:pt x="0" y="1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48" name="Freeform 504"/>
            <p:cNvSpPr>
              <a:spLocks noEditPoints="1"/>
            </p:cNvSpPr>
            <p:nvPr/>
          </p:nvSpPr>
          <p:spPr bwMode="auto">
            <a:xfrm>
              <a:off x="6649954" y="5215917"/>
              <a:ext cx="432499" cy="369550"/>
            </a:xfrm>
            <a:custGeom>
              <a:avLst/>
              <a:gdLst>
                <a:gd name="T0" fmla="*/ 165 w 247"/>
                <a:gd name="T1" fmla="*/ 0 h 211"/>
                <a:gd name="T2" fmla="*/ 82 w 247"/>
                <a:gd name="T3" fmla="*/ 0 h 211"/>
                <a:gd name="T4" fmla="*/ 0 w 247"/>
                <a:gd name="T5" fmla="*/ 82 h 211"/>
                <a:gd name="T6" fmla="*/ 0 w 247"/>
                <a:gd name="T7" fmla="*/ 86 h 211"/>
                <a:gd name="T8" fmla="*/ 61 w 247"/>
                <a:gd name="T9" fmla="*/ 165 h 211"/>
                <a:gd name="T10" fmla="*/ 58 w 247"/>
                <a:gd name="T11" fmla="*/ 211 h 211"/>
                <a:gd name="T12" fmla="*/ 107 w 247"/>
                <a:gd name="T13" fmla="*/ 168 h 211"/>
                <a:gd name="T14" fmla="*/ 165 w 247"/>
                <a:gd name="T15" fmla="*/ 168 h 211"/>
                <a:gd name="T16" fmla="*/ 247 w 247"/>
                <a:gd name="T17" fmla="*/ 86 h 211"/>
                <a:gd name="T18" fmla="*/ 247 w 247"/>
                <a:gd name="T19" fmla="*/ 82 h 211"/>
                <a:gd name="T20" fmla="*/ 165 w 247"/>
                <a:gd name="T21" fmla="*/ 0 h 211"/>
                <a:gd name="T22" fmla="*/ 122 w 247"/>
                <a:gd name="T23" fmla="*/ 147 h 211"/>
                <a:gd name="T24" fmla="*/ 59 w 247"/>
                <a:gd name="T25" fmla="*/ 84 h 211"/>
                <a:gd name="T26" fmla="*/ 122 w 247"/>
                <a:gd name="T27" fmla="*/ 22 h 211"/>
                <a:gd name="T28" fmla="*/ 184 w 247"/>
                <a:gd name="T29" fmla="*/ 84 h 211"/>
                <a:gd name="T30" fmla="*/ 122 w 247"/>
                <a:gd name="T31" fmla="*/ 147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7" h="211">
                  <a:moveTo>
                    <a:pt x="165" y="0"/>
                  </a:moveTo>
                  <a:cubicBezTo>
                    <a:pt x="82" y="0"/>
                    <a:pt x="82" y="0"/>
                    <a:pt x="82" y="0"/>
                  </a:cubicBezTo>
                  <a:cubicBezTo>
                    <a:pt x="37" y="0"/>
                    <a:pt x="0" y="37"/>
                    <a:pt x="0" y="82"/>
                  </a:cubicBezTo>
                  <a:cubicBezTo>
                    <a:pt x="0" y="86"/>
                    <a:pt x="0" y="86"/>
                    <a:pt x="0" y="86"/>
                  </a:cubicBezTo>
                  <a:cubicBezTo>
                    <a:pt x="0" y="124"/>
                    <a:pt x="26" y="156"/>
                    <a:pt x="61" y="165"/>
                  </a:cubicBezTo>
                  <a:cubicBezTo>
                    <a:pt x="58" y="211"/>
                    <a:pt x="58" y="211"/>
                    <a:pt x="58" y="211"/>
                  </a:cubicBezTo>
                  <a:cubicBezTo>
                    <a:pt x="107" y="168"/>
                    <a:pt x="107" y="168"/>
                    <a:pt x="107" y="168"/>
                  </a:cubicBezTo>
                  <a:cubicBezTo>
                    <a:pt x="165" y="168"/>
                    <a:pt x="165" y="168"/>
                    <a:pt x="165" y="168"/>
                  </a:cubicBezTo>
                  <a:cubicBezTo>
                    <a:pt x="211" y="168"/>
                    <a:pt x="247" y="131"/>
                    <a:pt x="247" y="86"/>
                  </a:cubicBezTo>
                  <a:cubicBezTo>
                    <a:pt x="247" y="82"/>
                    <a:pt x="247" y="82"/>
                    <a:pt x="247" y="82"/>
                  </a:cubicBezTo>
                  <a:cubicBezTo>
                    <a:pt x="247" y="37"/>
                    <a:pt x="211" y="0"/>
                    <a:pt x="165" y="0"/>
                  </a:cubicBezTo>
                  <a:close/>
                  <a:moveTo>
                    <a:pt x="122" y="147"/>
                  </a:moveTo>
                  <a:cubicBezTo>
                    <a:pt x="87" y="147"/>
                    <a:pt x="59" y="119"/>
                    <a:pt x="59" y="84"/>
                  </a:cubicBezTo>
                  <a:cubicBezTo>
                    <a:pt x="59" y="50"/>
                    <a:pt x="87" y="22"/>
                    <a:pt x="122" y="22"/>
                  </a:cubicBezTo>
                  <a:cubicBezTo>
                    <a:pt x="156" y="22"/>
                    <a:pt x="184" y="50"/>
                    <a:pt x="184" y="84"/>
                  </a:cubicBezTo>
                  <a:cubicBezTo>
                    <a:pt x="184" y="119"/>
                    <a:pt x="156" y="147"/>
                    <a:pt x="122" y="14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49" name="Freeform 528"/>
            <p:cNvSpPr>
              <a:spLocks/>
            </p:cNvSpPr>
            <p:nvPr/>
          </p:nvSpPr>
          <p:spPr bwMode="auto">
            <a:xfrm>
              <a:off x="6725493" y="4091716"/>
              <a:ext cx="94794" cy="94794"/>
            </a:xfrm>
            <a:custGeom>
              <a:avLst/>
              <a:gdLst>
                <a:gd name="T0" fmla="*/ 28 w 54"/>
                <a:gd name="T1" fmla="*/ 53 h 54"/>
                <a:gd name="T2" fmla="*/ 54 w 54"/>
                <a:gd name="T3" fmla="*/ 26 h 54"/>
                <a:gd name="T4" fmla="*/ 26 w 54"/>
                <a:gd name="T5" fmla="*/ 1 h 54"/>
                <a:gd name="T6" fmla="*/ 1 w 54"/>
                <a:gd name="T7" fmla="*/ 28 h 54"/>
                <a:gd name="T8" fmla="*/ 28 w 54"/>
                <a:gd name="T9" fmla="*/ 53 h 54"/>
              </a:gdLst>
              <a:ahLst/>
              <a:cxnLst>
                <a:cxn ang="0">
                  <a:pos x="T0" y="T1"/>
                </a:cxn>
                <a:cxn ang="0">
                  <a:pos x="T2" y="T3"/>
                </a:cxn>
                <a:cxn ang="0">
                  <a:pos x="T4" y="T5"/>
                </a:cxn>
                <a:cxn ang="0">
                  <a:pos x="T6" y="T7"/>
                </a:cxn>
                <a:cxn ang="0">
                  <a:pos x="T8" y="T9"/>
                </a:cxn>
              </a:cxnLst>
              <a:rect l="0" t="0" r="r" b="b"/>
              <a:pathLst>
                <a:path w="54" h="54">
                  <a:moveTo>
                    <a:pt x="28" y="53"/>
                  </a:moveTo>
                  <a:cubicBezTo>
                    <a:pt x="43" y="53"/>
                    <a:pt x="54" y="41"/>
                    <a:pt x="54" y="26"/>
                  </a:cubicBezTo>
                  <a:cubicBezTo>
                    <a:pt x="53" y="12"/>
                    <a:pt x="41" y="0"/>
                    <a:pt x="26" y="1"/>
                  </a:cubicBezTo>
                  <a:cubicBezTo>
                    <a:pt x="12" y="1"/>
                    <a:pt x="0" y="14"/>
                    <a:pt x="1" y="28"/>
                  </a:cubicBezTo>
                  <a:cubicBezTo>
                    <a:pt x="1" y="42"/>
                    <a:pt x="13" y="54"/>
                    <a:pt x="28" y="5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50" name="Freeform 529"/>
            <p:cNvSpPr>
              <a:spLocks/>
            </p:cNvSpPr>
            <p:nvPr/>
          </p:nvSpPr>
          <p:spPr bwMode="auto">
            <a:xfrm>
              <a:off x="6679577" y="4191694"/>
              <a:ext cx="187367" cy="134786"/>
            </a:xfrm>
            <a:custGeom>
              <a:avLst/>
              <a:gdLst>
                <a:gd name="T0" fmla="*/ 82 w 107"/>
                <a:gd name="T1" fmla="*/ 0 h 77"/>
                <a:gd name="T2" fmla="*/ 55 w 107"/>
                <a:gd name="T3" fmla="*/ 31 h 77"/>
                <a:gd name="T4" fmla="*/ 25 w 107"/>
                <a:gd name="T5" fmla="*/ 1 h 77"/>
                <a:gd name="T6" fmla="*/ 1 w 107"/>
                <a:gd name="T7" fmla="*/ 34 h 77"/>
                <a:gd name="T8" fmla="*/ 2 w 107"/>
                <a:gd name="T9" fmla="*/ 77 h 77"/>
                <a:gd name="T10" fmla="*/ 107 w 107"/>
                <a:gd name="T11" fmla="*/ 77 h 77"/>
                <a:gd name="T12" fmla="*/ 105 w 107"/>
                <a:gd name="T13" fmla="*/ 31 h 77"/>
                <a:gd name="T14" fmla="*/ 82 w 107"/>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77">
                  <a:moveTo>
                    <a:pt x="82" y="0"/>
                  </a:moveTo>
                  <a:cubicBezTo>
                    <a:pt x="55" y="31"/>
                    <a:pt x="55" y="31"/>
                    <a:pt x="55" y="31"/>
                  </a:cubicBezTo>
                  <a:cubicBezTo>
                    <a:pt x="25" y="1"/>
                    <a:pt x="25" y="1"/>
                    <a:pt x="25" y="1"/>
                  </a:cubicBezTo>
                  <a:cubicBezTo>
                    <a:pt x="8" y="8"/>
                    <a:pt x="0" y="18"/>
                    <a:pt x="1" y="34"/>
                  </a:cubicBezTo>
                  <a:cubicBezTo>
                    <a:pt x="2" y="77"/>
                    <a:pt x="2" y="77"/>
                    <a:pt x="2" y="77"/>
                  </a:cubicBezTo>
                  <a:cubicBezTo>
                    <a:pt x="107" y="77"/>
                    <a:pt x="107" y="77"/>
                    <a:pt x="107" y="77"/>
                  </a:cubicBezTo>
                  <a:cubicBezTo>
                    <a:pt x="105" y="31"/>
                    <a:pt x="105" y="31"/>
                    <a:pt x="105" y="31"/>
                  </a:cubicBezTo>
                  <a:cubicBezTo>
                    <a:pt x="105" y="15"/>
                    <a:pt x="99" y="6"/>
                    <a:pt x="82"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51" name="Freeform 530"/>
            <p:cNvSpPr>
              <a:spLocks/>
            </p:cNvSpPr>
            <p:nvPr/>
          </p:nvSpPr>
          <p:spPr bwMode="auto">
            <a:xfrm>
              <a:off x="6895086" y="4095418"/>
              <a:ext cx="139970" cy="136267"/>
            </a:xfrm>
            <a:custGeom>
              <a:avLst/>
              <a:gdLst>
                <a:gd name="T0" fmla="*/ 41 w 80"/>
                <a:gd name="T1" fmla="*/ 78 h 78"/>
                <a:gd name="T2" fmla="*/ 79 w 80"/>
                <a:gd name="T3" fmla="*/ 38 h 78"/>
                <a:gd name="T4" fmla="*/ 38 w 80"/>
                <a:gd name="T5" fmla="*/ 0 h 78"/>
                <a:gd name="T6" fmla="*/ 0 w 80"/>
                <a:gd name="T7" fmla="*/ 40 h 78"/>
                <a:gd name="T8" fmla="*/ 41 w 80"/>
                <a:gd name="T9" fmla="*/ 78 h 78"/>
              </a:gdLst>
              <a:ahLst/>
              <a:cxnLst>
                <a:cxn ang="0">
                  <a:pos x="T0" y="T1"/>
                </a:cxn>
                <a:cxn ang="0">
                  <a:pos x="T2" y="T3"/>
                </a:cxn>
                <a:cxn ang="0">
                  <a:pos x="T4" y="T5"/>
                </a:cxn>
                <a:cxn ang="0">
                  <a:pos x="T6" y="T7"/>
                </a:cxn>
                <a:cxn ang="0">
                  <a:pos x="T8" y="T9"/>
                </a:cxn>
              </a:cxnLst>
              <a:rect l="0" t="0" r="r" b="b"/>
              <a:pathLst>
                <a:path w="80" h="78">
                  <a:moveTo>
                    <a:pt x="41" y="78"/>
                  </a:moveTo>
                  <a:cubicBezTo>
                    <a:pt x="63" y="77"/>
                    <a:pt x="80" y="59"/>
                    <a:pt x="79" y="38"/>
                  </a:cubicBezTo>
                  <a:cubicBezTo>
                    <a:pt x="78" y="16"/>
                    <a:pt x="60" y="0"/>
                    <a:pt x="38" y="0"/>
                  </a:cubicBezTo>
                  <a:cubicBezTo>
                    <a:pt x="17" y="1"/>
                    <a:pt x="0" y="19"/>
                    <a:pt x="0" y="40"/>
                  </a:cubicBezTo>
                  <a:cubicBezTo>
                    <a:pt x="1" y="62"/>
                    <a:pt x="19" y="78"/>
                    <a:pt x="41" y="7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52" name="Freeform 531"/>
            <p:cNvSpPr>
              <a:spLocks/>
            </p:cNvSpPr>
            <p:nvPr/>
          </p:nvSpPr>
          <p:spPr bwMode="auto">
            <a:xfrm>
              <a:off x="6826952" y="4238351"/>
              <a:ext cx="276977" cy="203660"/>
            </a:xfrm>
            <a:custGeom>
              <a:avLst/>
              <a:gdLst>
                <a:gd name="T0" fmla="*/ 121 w 158"/>
                <a:gd name="T1" fmla="*/ 1 h 116"/>
                <a:gd name="T2" fmla="*/ 156 w 158"/>
                <a:gd name="T3" fmla="*/ 47 h 116"/>
                <a:gd name="T4" fmla="*/ 158 w 158"/>
                <a:gd name="T5" fmla="*/ 116 h 116"/>
                <a:gd name="T6" fmla="*/ 3 w 158"/>
                <a:gd name="T7" fmla="*/ 116 h 116"/>
                <a:gd name="T8" fmla="*/ 1 w 158"/>
                <a:gd name="T9" fmla="*/ 52 h 116"/>
                <a:gd name="T10" fmla="*/ 38 w 158"/>
                <a:gd name="T11" fmla="*/ 3 h 116"/>
                <a:gd name="T12" fmla="*/ 57 w 158"/>
                <a:gd name="T13" fmla="*/ 0 h 116"/>
                <a:gd name="T14" fmla="*/ 77 w 158"/>
                <a:gd name="T15" fmla="*/ 22 h 116"/>
                <a:gd name="T16" fmla="*/ 67 w 158"/>
                <a:gd name="T17" fmla="*/ 114 h 116"/>
                <a:gd name="T18" fmla="*/ 101 w 158"/>
                <a:gd name="T19" fmla="*/ 115 h 116"/>
                <a:gd name="T20" fmla="*/ 85 w 158"/>
                <a:gd name="T21" fmla="*/ 22 h 116"/>
                <a:gd name="T22" fmla="*/ 103 w 158"/>
                <a:gd name="T23" fmla="*/ 1 h 116"/>
                <a:gd name="T24" fmla="*/ 121 w 158"/>
                <a:gd name="T25" fmla="*/ 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16">
                  <a:moveTo>
                    <a:pt x="121" y="1"/>
                  </a:moveTo>
                  <a:cubicBezTo>
                    <a:pt x="146" y="11"/>
                    <a:pt x="155" y="24"/>
                    <a:pt x="156" y="47"/>
                  </a:cubicBezTo>
                  <a:cubicBezTo>
                    <a:pt x="158" y="116"/>
                    <a:pt x="158" y="116"/>
                    <a:pt x="158" y="116"/>
                  </a:cubicBezTo>
                  <a:cubicBezTo>
                    <a:pt x="3" y="116"/>
                    <a:pt x="3" y="116"/>
                    <a:pt x="3" y="116"/>
                  </a:cubicBezTo>
                  <a:cubicBezTo>
                    <a:pt x="1" y="52"/>
                    <a:pt x="1" y="52"/>
                    <a:pt x="1" y="52"/>
                  </a:cubicBezTo>
                  <a:cubicBezTo>
                    <a:pt x="0" y="28"/>
                    <a:pt x="11" y="13"/>
                    <a:pt x="38" y="3"/>
                  </a:cubicBezTo>
                  <a:cubicBezTo>
                    <a:pt x="57" y="0"/>
                    <a:pt x="57" y="0"/>
                    <a:pt x="57" y="0"/>
                  </a:cubicBezTo>
                  <a:cubicBezTo>
                    <a:pt x="57" y="0"/>
                    <a:pt x="78" y="20"/>
                    <a:pt x="77" y="22"/>
                  </a:cubicBezTo>
                  <a:cubicBezTo>
                    <a:pt x="76" y="24"/>
                    <a:pt x="67" y="114"/>
                    <a:pt x="67" y="114"/>
                  </a:cubicBezTo>
                  <a:cubicBezTo>
                    <a:pt x="101" y="115"/>
                    <a:pt x="101" y="115"/>
                    <a:pt x="101" y="115"/>
                  </a:cubicBezTo>
                  <a:cubicBezTo>
                    <a:pt x="85" y="22"/>
                    <a:pt x="85" y="22"/>
                    <a:pt x="85" y="22"/>
                  </a:cubicBezTo>
                  <a:cubicBezTo>
                    <a:pt x="103" y="1"/>
                    <a:pt x="103" y="1"/>
                    <a:pt x="103" y="1"/>
                  </a:cubicBezTo>
                  <a:lnTo>
                    <a:pt x="121" y="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53" name="Freeform 532"/>
            <p:cNvSpPr>
              <a:spLocks/>
            </p:cNvSpPr>
            <p:nvPr/>
          </p:nvSpPr>
          <p:spPr bwMode="auto">
            <a:xfrm>
              <a:off x="7115779" y="4091716"/>
              <a:ext cx="94794" cy="94794"/>
            </a:xfrm>
            <a:custGeom>
              <a:avLst/>
              <a:gdLst>
                <a:gd name="T0" fmla="*/ 28 w 54"/>
                <a:gd name="T1" fmla="*/ 53 h 54"/>
                <a:gd name="T2" fmla="*/ 54 w 54"/>
                <a:gd name="T3" fmla="*/ 26 h 54"/>
                <a:gd name="T4" fmla="*/ 26 w 54"/>
                <a:gd name="T5" fmla="*/ 1 h 54"/>
                <a:gd name="T6" fmla="*/ 0 w 54"/>
                <a:gd name="T7" fmla="*/ 28 h 54"/>
                <a:gd name="T8" fmla="*/ 28 w 54"/>
                <a:gd name="T9" fmla="*/ 53 h 54"/>
              </a:gdLst>
              <a:ahLst/>
              <a:cxnLst>
                <a:cxn ang="0">
                  <a:pos x="T0" y="T1"/>
                </a:cxn>
                <a:cxn ang="0">
                  <a:pos x="T2" y="T3"/>
                </a:cxn>
                <a:cxn ang="0">
                  <a:pos x="T4" y="T5"/>
                </a:cxn>
                <a:cxn ang="0">
                  <a:pos x="T6" y="T7"/>
                </a:cxn>
                <a:cxn ang="0">
                  <a:pos x="T8" y="T9"/>
                </a:cxn>
              </a:cxnLst>
              <a:rect l="0" t="0" r="r" b="b"/>
              <a:pathLst>
                <a:path w="54" h="54">
                  <a:moveTo>
                    <a:pt x="28" y="53"/>
                  </a:moveTo>
                  <a:cubicBezTo>
                    <a:pt x="43" y="53"/>
                    <a:pt x="54" y="41"/>
                    <a:pt x="54" y="26"/>
                  </a:cubicBezTo>
                  <a:cubicBezTo>
                    <a:pt x="53" y="12"/>
                    <a:pt x="41" y="0"/>
                    <a:pt x="26" y="1"/>
                  </a:cubicBezTo>
                  <a:cubicBezTo>
                    <a:pt x="11" y="1"/>
                    <a:pt x="0" y="14"/>
                    <a:pt x="0" y="28"/>
                  </a:cubicBezTo>
                  <a:cubicBezTo>
                    <a:pt x="1" y="42"/>
                    <a:pt x="13" y="54"/>
                    <a:pt x="28" y="5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54" name="Freeform 533"/>
            <p:cNvSpPr>
              <a:spLocks/>
            </p:cNvSpPr>
            <p:nvPr/>
          </p:nvSpPr>
          <p:spPr bwMode="auto">
            <a:xfrm>
              <a:off x="7070603" y="4191694"/>
              <a:ext cx="187367" cy="134786"/>
            </a:xfrm>
            <a:custGeom>
              <a:avLst/>
              <a:gdLst>
                <a:gd name="T0" fmla="*/ 82 w 107"/>
                <a:gd name="T1" fmla="*/ 0 h 77"/>
                <a:gd name="T2" fmla="*/ 54 w 107"/>
                <a:gd name="T3" fmla="*/ 31 h 77"/>
                <a:gd name="T4" fmla="*/ 25 w 107"/>
                <a:gd name="T5" fmla="*/ 1 h 77"/>
                <a:gd name="T6" fmla="*/ 0 w 107"/>
                <a:gd name="T7" fmla="*/ 34 h 77"/>
                <a:gd name="T8" fmla="*/ 2 w 107"/>
                <a:gd name="T9" fmla="*/ 77 h 77"/>
                <a:gd name="T10" fmla="*/ 107 w 107"/>
                <a:gd name="T11" fmla="*/ 77 h 77"/>
                <a:gd name="T12" fmla="*/ 105 w 107"/>
                <a:gd name="T13" fmla="*/ 31 h 77"/>
                <a:gd name="T14" fmla="*/ 82 w 107"/>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77">
                  <a:moveTo>
                    <a:pt x="82" y="0"/>
                  </a:moveTo>
                  <a:cubicBezTo>
                    <a:pt x="54" y="31"/>
                    <a:pt x="54" y="31"/>
                    <a:pt x="54" y="31"/>
                  </a:cubicBezTo>
                  <a:cubicBezTo>
                    <a:pt x="25" y="1"/>
                    <a:pt x="25" y="1"/>
                    <a:pt x="25" y="1"/>
                  </a:cubicBezTo>
                  <a:cubicBezTo>
                    <a:pt x="7" y="8"/>
                    <a:pt x="0" y="18"/>
                    <a:pt x="0" y="34"/>
                  </a:cubicBezTo>
                  <a:cubicBezTo>
                    <a:pt x="2" y="77"/>
                    <a:pt x="2" y="77"/>
                    <a:pt x="2" y="77"/>
                  </a:cubicBezTo>
                  <a:cubicBezTo>
                    <a:pt x="107" y="77"/>
                    <a:pt x="107" y="77"/>
                    <a:pt x="107" y="77"/>
                  </a:cubicBezTo>
                  <a:cubicBezTo>
                    <a:pt x="105" y="31"/>
                    <a:pt x="105" y="31"/>
                    <a:pt x="105" y="31"/>
                  </a:cubicBezTo>
                  <a:cubicBezTo>
                    <a:pt x="104" y="15"/>
                    <a:pt x="98" y="6"/>
                    <a:pt x="82"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55" name="Freeform 539"/>
            <p:cNvSpPr>
              <a:spLocks/>
            </p:cNvSpPr>
            <p:nvPr/>
          </p:nvSpPr>
          <p:spPr bwMode="auto">
            <a:xfrm>
              <a:off x="5760517" y="4082829"/>
              <a:ext cx="301416" cy="345111"/>
            </a:xfrm>
            <a:custGeom>
              <a:avLst/>
              <a:gdLst>
                <a:gd name="T0" fmla="*/ 162 w 172"/>
                <a:gd name="T1" fmla="*/ 165 h 197"/>
                <a:gd name="T2" fmla="*/ 158 w 172"/>
                <a:gd name="T3" fmla="*/ 165 h 197"/>
                <a:gd name="T4" fmla="*/ 157 w 172"/>
                <a:gd name="T5" fmla="*/ 152 h 197"/>
                <a:gd name="T6" fmla="*/ 137 w 172"/>
                <a:gd name="T7" fmla="*/ 129 h 197"/>
                <a:gd name="T8" fmla="*/ 137 w 172"/>
                <a:gd name="T9" fmla="*/ 57 h 197"/>
                <a:gd name="T10" fmla="*/ 152 w 172"/>
                <a:gd name="T11" fmla="*/ 44 h 197"/>
                <a:gd name="T12" fmla="*/ 161 w 172"/>
                <a:gd name="T13" fmla="*/ 34 h 197"/>
                <a:gd name="T14" fmla="*/ 161 w 172"/>
                <a:gd name="T15" fmla="*/ 24 h 197"/>
                <a:gd name="T16" fmla="*/ 161 w 172"/>
                <a:gd name="T17" fmla="*/ 20 h 197"/>
                <a:gd name="T18" fmla="*/ 161 w 172"/>
                <a:gd name="T19" fmla="*/ 10 h 197"/>
                <a:gd name="T20" fmla="*/ 151 w 172"/>
                <a:gd name="T21" fmla="*/ 0 h 197"/>
                <a:gd name="T22" fmla="*/ 134 w 172"/>
                <a:gd name="T23" fmla="*/ 0 h 197"/>
                <a:gd name="T24" fmla="*/ 125 w 172"/>
                <a:gd name="T25" fmla="*/ 10 h 197"/>
                <a:gd name="T26" fmla="*/ 125 w 172"/>
                <a:gd name="T27" fmla="*/ 14 h 197"/>
                <a:gd name="T28" fmla="*/ 104 w 172"/>
                <a:gd name="T29" fmla="*/ 14 h 197"/>
                <a:gd name="T30" fmla="*/ 104 w 172"/>
                <a:gd name="T31" fmla="*/ 10 h 197"/>
                <a:gd name="T32" fmla="*/ 95 w 172"/>
                <a:gd name="T33" fmla="*/ 0 h 197"/>
                <a:gd name="T34" fmla="*/ 78 w 172"/>
                <a:gd name="T35" fmla="*/ 0 h 197"/>
                <a:gd name="T36" fmla="*/ 68 w 172"/>
                <a:gd name="T37" fmla="*/ 10 h 197"/>
                <a:gd name="T38" fmla="*/ 68 w 172"/>
                <a:gd name="T39" fmla="*/ 14 h 197"/>
                <a:gd name="T40" fmla="*/ 45 w 172"/>
                <a:gd name="T41" fmla="*/ 14 h 197"/>
                <a:gd name="T42" fmla="*/ 45 w 172"/>
                <a:gd name="T43" fmla="*/ 10 h 197"/>
                <a:gd name="T44" fmla="*/ 35 w 172"/>
                <a:gd name="T45" fmla="*/ 0 h 197"/>
                <a:gd name="T46" fmla="*/ 19 w 172"/>
                <a:gd name="T47" fmla="*/ 0 h 197"/>
                <a:gd name="T48" fmla="*/ 9 w 172"/>
                <a:gd name="T49" fmla="*/ 10 h 197"/>
                <a:gd name="T50" fmla="*/ 9 w 172"/>
                <a:gd name="T51" fmla="*/ 20 h 197"/>
                <a:gd name="T52" fmla="*/ 9 w 172"/>
                <a:gd name="T53" fmla="*/ 24 h 197"/>
                <a:gd name="T54" fmla="*/ 9 w 172"/>
                <a:gd name="T55" fmla="*/ 34 h 197"/>
                <a:gd name="T56" fmla="*/ 13 w 172"/>
                <a:gd name="T57" fmla="*/ 43 h 197"/>
                <a:gd name="T58" fmla="*/ 13 w 172"/>
                <a:gd name="T59" fmla="*/ 43 h 197"/>
                <a:gd name="T60" fmla="*/ 34 w 172"/>
                <a:gd name="T61" fmla="*/ 58 h 197"/>
                <a:gd name="T62" fmla="*/ 33 w 172"/>
                <a:gd name="T63" fmla="*/ 129 h 197"/>
                <a:gd name="T64" fmla="*/ 13 w 172"/>
                <a:gd name="T65" fmla="*/ 151 h 197"/>
                <a:gd name="T66" fmla="*/ 13 w 172"/>
                <a:gd name="T67" fmla="*/ 165 h 197"/>
                <a:gd name="T68" fmla="*/ 10 w 172"/>
                <a:gd name="T69" fmla="*/ 165 h 197"/>
                <a:gd name="T70" fmla="*/ 0 w 172"/>
                <a:gd name="T71" fmla="*/ 176 h 197"/>
                <a:gd name="T72" fmla="*/ 0 w 172"/>
                <a:gd name="T73" fmla="*/ 186 h 197"/>
                <a:gd name="T74" fmla="*/ 10 w 172"/>
                <a:gd name="T75" fmla="*/ 197 h 197"/>
                <a:gd name="T76" fmla="*/ 162 w 172"/>
                <a:gd name="T77" fmla="*/ 197 h 197"/>
                <a:gd name="T78" fmla="*/ 172 w 172"/>
                <a:gd name="T79" fmla="*/ 186 h 197"/>
                <a:gd name="T80" fmla="*/ 172 w 172"/>
                <a:gd name="T81" fmla="*/ 176 h 197"/>
                <a:gd name="T82" fmla="*/ 162 w 172"/>
                <a:gd name="T83" fmla="*/ 16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97">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56" name="Freeform 540"/>
            <p:cNvSpPr>
              <a:spLocks/>
            </p:cNvSpPr>
            <p:nvPr/>
          </p:nvSpPr>
          <p:spPr bwMode="auto">
            <a:xfrm>
              <a:off x="5760517" y="4082829"/>
              <a:ext cx="301416" cy="345111"/>
            </a:xfrm>
            <a:custGeom>
              <a:avLst/>
              <a:gdLst>
                <a:gd name="T0" fmla="*/ 162 w 172"/>
                <a:gd name="T1" fmla="*/ 165 h 197"/>
                <a:gd name="T2" fmla="*/ 158 w 172"/>
                <a:gd name="T3" fmla="*/ 165 h 197"/>
                <a:gd name="T4" fmla="*/ 157 w 172"/>
                <a:gd name="T5" fmla="*/ 152 h 197"/>
                <a:gd name="T6" fmla="*/ 137 w 172"/>
                <a:gd name="T7" fmla="*/ 129 h 197"/>
                <a:gd name="T8" fmla="*/ 137 w 172"/>
                <a:gd name="T9" fmla="*/ 57 h 197"/>
                <a:gd name="T10" fmla="*/ 152 w 172"/>
                <a:gd name="T11" fmla="*/ 44 h 197"/>
                <a:gd name="T12" fmla="*/ 161 w 172"/>
                <a:gd name="T13" fmla="*/ 34 h 197"/>
                <a:gd name="T14" fmla="*/ 161 w 172"/>
                <a:gd name="T15" fmla="*/ 24 h 197"/>
                <a:gd name="T16" fmla="*/ 161 w 172"/>
                <a:gd name="T17" fmla="*/ 20 h 197"/>
                <a:gd name="T18" fmla="*/ 161 w 172"/>
                <a:gd name="T19" fmla="*/ 10 h 197"/>
                <a:gd name="T20" fmla="*/ 151 w 172"/>
                <a:gd name="T21" fmla="*/ 0 h 197"/>
                <a:gd name="T22" fmla="*/ 134 w 172"/>
                <a:gd name="T23" fmla="*/ 0 h 197"/>
                <a:gd name="T24" fmla="*/ 125 w 172"/>
                <a:gd name="T25" fmla="*/ 10 h 197"/>
                <a:gd name="T26" fmla="*/ 125 w 172"/>
                <a:gd name="T27" fmla="*/ 14 h 197"/>
                <a:gd name="T28" fmla="*/ 104 w 172"/>
                <a:gd name="T29" fmla="*/ 14 h 197"/>
                <a:gd name="T30" fmla="*/ 104 w 172"/>
                <a:gd name="T31" fmla="*/ 10 h 197"/>
                <a:gd name="T32" fmla="*/ 95 w 172"/>
                <a:gd name="T33" fmla="*/ 0 h 197"/>
                <a:gd name="T34" fmla="*/ 78 w 172"/>
                <a:gd name="T35" fmla="*/ 0 h 197"/>
                <a:gd name="T36" fmla="*/ 68 w 172"/>
                <a:gd name="T37" fmla="*/ 10 h 197"/>
                <a:gd name="T38" fmla="*/ 68 w 172"/>
                <a:gd name="T39" fmla="*/ 14 h 197"/>
                <a:gd name="T40" fmla="*/ 45 w 172"/>
                <a:gd name="T41" fmla="*/ 14 h 197"/>
                <a:gd name="T42" fmla="*/ 45 w 172"/>
                <a:gd name="T43" fmla="*/ 10 h 197"/>
                <a:gd name="T44" fmla="*/ 35 w 172"/>
                <a:gd name="T45" fmla="*/ 0 h 197"/>
                <a:gd name="T46" fmla="*/ 19 w 172"/>
                <a:gd name="T47" fmla="*/ 0 h 197"/>
                <a:gd name="T48" fmla="*/ 9 w 172"/>
                <a:gd name="T49" fmla="*/ 10 h 197"/>
                <a:gd name="T50" fmla="*/ 9 w 172"/>
                <a:gd name="T51" fmla="*/ 20 h 197"/>
                <a:gd name="T52" fmla="*/ 9 w 172"/>
                <a:gd name="T53" fmla="*/ 24 h 197"/>
                <a:gd name="T54" fmla="*/ 9 w 172"/>
                <a:gd name="T55" fmla="*/ 34 h 197"/>
                <a:gd name="T56" fmla="*/ 13 w 172"/>
                <a:gd name="T57" fmla="*/ 43 h 197"/>
                <a:gd name="T58" fmla="*/ 13 w 172"/>
                <a:gd name="T59" fmla="*/ 43 h 197"/>
                <a:gd name="T60" fmla="*/ 34 w 172"/>
                <a:gd name="T61" fmla="*/ 58 h 197"/>
                <a:gd name="T62" fmla="*/ 33 w 172"/>
                <a:gd name="T63" fmla="*/ 129 h 197"/>
                <a:gd name="T64" fmla="*/ 13 w 172"/>
                <a:gd name="T65" fmla="*/ 151 h 197"/>
                <a:gd name="T66" fmla="*/ 13 w 172"/>
                <a:gd name="T67" fmla="*/ 165 h 197"/>
                <a:gd name="T68" fmla="*/ 10 w 172"/>
                <a:gd name="T69" fmla="*/ 165 h 197"/>
                <a:gd name="T70" fmla="*/ 0 w 172"/>
                <a:gd name="T71" fmla="*/ 176 h 197"/>
                <a:gd name="T72" fmla="*/ 0 w 172"/>
                <a:gd name="T73" fmla="*/ 186 h 197"/>
                <a:gd name="T74" fmla="*/ 10 w 172"/>
                <a:gd name="T75" fmla="*/ 197 h 197"/>
                <a:gd name="T76" fmla="*/ 162 w 172"/>
                <a:gd name="T77" fmla="*/ 197 h 197"/>
                <a:gd name="T78" fmla="*/ 172 w 172"/>
                <a:gd name="T79" fmla="*/ 186 h 197"/>
                <a:gd name="T80" fmla="*/ 172 w 172"/>
                <a:gd name="T81" fmla="*/ 176 h 197"/>
                <a:gd name="T82" fmla="*/ 162 w 172"/>
                <a:gd name="T83" fmla="*/ 16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97">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grpSp>
      <p:grpSp>
        <p:nvGrpSpPr>
          <p:cNvPr id="57" name="Group 58"/>
          <p:cNvGrpSpPr/>
          <p:nvPr/>
        </p:nvGrpSpPr>
        <p:grpSpPr>
          <a:xfrm>
            <a:off x="6506683" y="2049016"/>
            <a:ext cx="530536" cy="531179"/>
            <a:chOff x="6557381" y="2464660"/>
            <a:chExt cx="610979" cy="611720"/>
          </a:xfrm>
          <a:solidFill>
            <a:schemeClr val="accent1"/>
          </a:solidFill>
        </p:grpSpPr>
        <p:sp>
          <p:nvSpPr>
            <p:cNvPr id="58" name="Freeform 541"/>
            <p:cNvSpPr>
              <a:spLocks/>
            </p:cNvSpPr>
            <p:nvPr/>
          </p:nvSpPr>
          <p:spPr bwMode="auto">
            <a:xfrm>
              <a:off x="6557381" y="2464660"/>
              <a:ext cx="610979" cy="611720"/>
            </a:xfrm>
            <a:custGeom>
              <a:avLst/>
              <a:gdLst>
                <a:gd name="T0" fmla="*/ 349 w 349"/>
                <a:gd name="T1" fmla="*/ 282 h 349"/>
                <a:gd name="T2" fmla="*/ 282 w 349"/>
                <a:gd name="T3" fmla="*/ 349 h 349"/>
                <a:gd name="T4" fmla="*/ 68 w 349"/>
                <a:gd name="T5" fmla="*/ 349 h 349"/>
                <a:gd name="T6" fmla="*/ 0 w 349"/>
                <a:gd name="T7" fmla="*/ 282 h 349"/>
                <a:gd name="T8" fmla="*/ 0 w 349"/>
                <a:gd name="T9" fmla="*/ 68 h 349"/>
                <a:gd name="T10" fmla="*/ 68 w 349"/>
                <a:gd name="T11" fmla="*/ 0 h 349"/>
                <a:gd name="T12" fmla="*/ 282 w 349"/>
                <a:gd name="T13" fmla="*/ 0 h 349"/>
                <a:gd name="T14" fmla="*/ 349 w 349"/>
                <a:gd name="T15" fmla="*/ 68 h 349"/>
                <a:gd name="T16" fmla="*/ 349 w 349"/>
                <a:gd name="T17" fmla="*/ 282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349">
                  <a:moveTo>
                    <a:pt x="349" y="282"/>
                  </a:moveTo>
                  <a:cubicBezTo>
                    <a:pt x="349" y="319"/>
                    <a:pt x="319" y="349"/>
                    <a:pt x="282" y="349"/>
                  </a:cubicBezTo>
                  <a:cubicBezTo>
                    <a:pt x="68" y="349"/>
                    <a:pt x="68" y="349"/>
                    <a:pt x="68" y="349"/>
                  </a:cubicBezTo>
                  <a:cubicBezTo>
                    <a:pt x="30" y="349"/>
                    <a:pt x="0" y="319"/>
                    <a:pt x="0" y="282"/>
                  </a:cubicBezTo>
                  <a:cubicBezTo>
                    <a:pt x="0" y="68"/>
                    <a:pt x="0" y="68"/>
                    <a:pt x="0" y="68"/>
                  </a:cubicBezTo>
                  <a:cubicBezTo>
                    <a:pt x="0" y="31"/>
                    <a:pt x="30" y="0"/>
                    <a:pt x="68" y="0"/>
                  </a:cubicBezTo>
                  <a:cubicBezTo>
                    <a:pt x="282" y="0"/>
                    <a:pt x="282" y="0"/>
                    <a:pt x="282" y="0"/>
                  </a:cubicBezTo>
                  <a:cubicBezTo>
                    <a:pt x="319" y="0"/>
                    <a:pt x="349" y="31"/>
                    <a:pt x="349" y="68"/>
                  </a:cubicBezTo>
                  <a:lnTo>
                    <a:pt x="349" y="282"/>
                  </a:lnTo>
                  <a:close/>
                </a:path>
              </a:pathLst>
            </a:custGeom>
            <a:solidFill>
              <a:srgbClr val="FFFFFF"/>
            </a:solidFill>
            <a:ln w="68263" cap="flat">
              <a:solidFill>
                <a:schemeClr val="accent1"/>
              </a:solidFill>
              <a:prstDash val="solid"/>
              <a:miter lim="800000"/>
              <a:headEnd/>
              <a:tailEnd/>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59" name="Freeform 542"/>
            <p:cNvSpPr>
              <a:spLocks noEditPoints="1"/>
            </p:cNvSpPr>
            <p:nvPr/>
          </p:nvSpPr>
          <p:spPr bwMode="auto">
            <a:xfrm>
              <a:off x="6704757" y="2572044"/>
              <a:ext cx="309563" cy="385102"/>
            </a:xfrm>
            <a:custGeom>
              <a:avLst/>
              <a:gdLst>
                <a:gd name="T0" fmla="*/ 106 w 177"/>
                <a:gd name="T1" fmla="*/ 39 h 220"/>
                <a:gd name="T2" fmla="*/ 119 w 177"/>
                <a:gd name="T3" fmla="*/ 12 h 220"/>
                <a:gd name="T4" fmla="*/ 99 w 177"/>
                <a:gd name="T5" fmla="*/ 6 h 220"/>
                <a:gd name="T6" fmla="*/ 51 w 177"/>
                <a:gd name="T7" fmla="*/ 6 h 220"/>
                <a:gd name="T8" fmla="*/ 55 w 177"/>
                <a:gd name="T9" fmla="*/ 24 h 220"/>
                <a:gd name="T10" fmla="*/ 67 w 177"/>
                <a:gd name="T11" fmla="*/ 39 h 220"/>
                <a:gd name="T12" fmla="*/ 1 w 177"/>
                <a:gd name="T13" fmla="*/ 177 h 220"/>
                <a:gd name="T14" fmla="*/ 3 w 177"/>
                <a:gd name="T15" fmla="*/ 202 h 220"/>
                <a:gd name="T16" fmla="*/ 23 w 177"/>
                <a:gd name="T17" fmla="*/ 220 h 220"/>
                <a:gd name="T18" fmla="*/ 153 w 177"/>
                <a:gd name="T19" fmla="*/ 217 h 220"/>
                <a:gd name="T20" fmla="*/ 175 w 177"/>
                <a:gd name="T21" fmla="*/ 201 h 220"/>
                <a:gd name="T22" fmla="*/ 176 w 177"/>
                <a:gd name="T23" fmla="*/ 195 h 220"/>
                <a:gd name="T24" fmla="*/ 176 w 177"/>
                <a:gd name="T25" fmla="*/ 193 h 220"/>
                <a:gd name="T26" fmla="*/ 176 w 177"/>
                <a:gd name="T27" fmla="*/ 174 h 220"/>
                <a:gd name="T28" fmla="*/ 106 w 177"/>
                <a:gd name="T29" fmla="*/ 39 h 220"/>
                <a:gd name="T30" fmla="*/ 112 w 177"/>
                <a:gd name="T31" fmla="*/ 168 h 220"/>
                <a:gd name="T32" fmla="*/ 92 w 177"/>
                <a:gd name="T33" fmla="*/ 178 h 220"/>
                <a:gd name="T34" fmla="*/ 92 w 177"/>
                <a:gd name="T35" fmla="*/ 190 h 220"/>
                <a:gd name="T36" fmla="*/ 85 w 177"/>
                <a:gd name="T37" fmla="*/ 190 h 220"/>
                <a:gd name="T38" fmla="*/ 85 w 177"/>
                <a:gd name="T39" fmla="*/ 178 h 220"/>
                <a:gd name="T40" fmla="*/ 70 w 177"/>
                <a:gd name="T41" fmla="*/ 174 h 220"/>
                <a:gd name="T42" fmla="*/ 60 w 177"/>
                <a:gd name="T43" fmla="*/ 165 h 220"/>
                <a:gd name="T44" fmla="*/ 55 w 177"/>
                <a:gd name="T45" fmla="*/ 149 h 220"/>
                <a:gd name="T46" fmla="*/ 67 w 177"/>
                <a:gd name="T47" fmla="*/ 147 h 220"/>
                <a:gd name="T48" fmla="*/ 72 w 177"/>
                <a:gd name="T49" fmla="*/ 161 h 220"/>
                <a:gd name="T50" fmla="*/ 85 w 177"/>
                <a:gd name="T51" fmla="*/ 168 h 220"/>
                <a:gd name="T52" fmla="*/ 84 w 177"/>
                <a:gd name="T53" fmla="*/ 130 h 220"/>
                <a:gd name="T54" fmla="*/ 69 w 177"/>
                <a:gd name="T55" fmla="*/ 124 h 220"/>
                <a:gd name="T56" fmla="*/ 60 w 177"/>
                <a:gd name="T57" fmla="*/ 116 h 220"/>
                <a:gd name="T58" fmla="*/ 57 w 177"/>
                <a:gd name="T59" fmla="*/ 103 h 220"/>
                <a:gd name="T60" fmla="*/ 65 w 177"/>
                <a:gd name="T61" fmla="*/ 82 h 220"/>
                <a:gd name="T62" fmla="*/ 83 w 177"/>
                <a:gd name="T63" fmla="*/ 75 h 220"/>
                <a:gd name="T64" fmla="*/ 83 w 177"/>
                <a:gd name="T65" fmla="*/ 69 h 220"/>
                <a:gd name="T66" fmla="*/ 90 w 177"/>
                <a:gd name="T67" fmla="*/ 69 h 220"/>
                <a:gd name="T68" fmla="*/ 90 w 177"/>
                <a:gd name="T69" fmla="*/ 75 h 220"/>
                <a:gd name="T70" fmla="*/ 107 w 177"/>
                <a:gd name="T71" fmla="*/ 81 h 220"/>
                <a:gd name="T72" fmla="*/ 116 w 177"/>
                <a:gd name="T73" fmla="*/ 99 h 220"/>
                <a:gd name="T74" fmla="*/ 104 w 177"/>
                <a:gd name="T75" fmla="*/ 101 h 220"/>
                <a:gd name="T76" fmla="*/ 100 w 177"/>
                <a:gd name="T77" fmla="*/ 90 h 220"/>
                <a:gd name="T78" fmla="*/ 90 w 177"/>
                <a:gd name="T79" fmla="*/ 85 h 220"/>
                <a:gd name="T80" fmla="*/ 91 w 177"/>
                <a:gd name="T81" fmla="*/ 120 h 220"/>
                <a:gd name="T82" fmla="*/ 103 w 177"/>
                <a:gd name="T83" fmla="*/ 123 h 220"/>
                <a:gd name="T84" fmla="*/ 112 w 177"/>
                <a:gd name="T85" fmla="*/ 129 h 220"/>
                <a:gd name="T86" fmla="*/ 118 w 177"/>
                <a:gd name="T87" fmla="*/ 137 h 220"/>
                <a:gd name="T88" fmla="*/ 120 w 177"/>
                <a:gd name="T89" fmla="*/ 147 h 220"/>
                <a:gd name="T90" fmla="*/ 112 w 177"/>
                <a:gd name="T91" fmla="*/ 16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7" h="220">
                  <a:moveTo>
                    <a:pt x="106" y="39"/>
                  </a:moveTo>
                  <a:cubicBezTo>
                    <a:pt x="107" y="30"/>
                    <a:pt x="111" y="19"/>
                    <a:pt x="119" y="12"/>
                  </a:cubicBezTo>
                  <a:cubicBezTo>
                    <a:pt x="131" y="3"/>
                    <a:pt x="112" y="4"/>
                    <a:pt x="99" y="6"/>
                  </a:cubicBezTo>
                  <a:cubicBezTo>
                    <a:pt x="86" y="7"/>
                    <a:pt x="57" y="0"/>
                    <a:pt x="51" y="6"/>
                  </a:cubicBezTo>
                  <a:cubicBezTo>
                    <a:pt x="45" y="11"/>
                    <a:pt x="48" y="20"/>
                    <a:pt x="55" y="24"/>
                  </a:cubicBezTo>
                  <a:cubicBezTo>
                    <a:pt x="59" y="27"/>
                    <a:pt x="64" y="34"/>
                    <a:pt x="67" y="39"/>
                  </a:cubicBezTo>
                  <a:cubicBezTo>
                    <a:pt x="28" y="54"/>
                    <a:pt x="0" y="110"/>
                    <a:pt x="1" y="177"/>
                  </a:cubicBezTo>
                  <a:cubicBezTo>
                    <a:pt x="1" y="185"/>
                    <a:pt x="2" y="194"/>
                    <a:pt x="3" y="202"/>
                  </a:cubicBezTo>
                  <a:cubicBezTo>
                    <a:pt x="5" y="207"/>
                    <a:pt x="10" y="220"/>
                    <a:pt x="23" y="220"/>
                  </a:cubicBezTo>
                  <a:cubicBezTo>
                    <a:pt x="40" y="219"/>
                    <a:pt x="153" y="217"/>
                    <a:pt x="153" y="217"/>
                  </a:cubicBezTo>
                  <a:cubicBezTo>
                    <a:pt x="153" y="217"/>
                    <a:pt x="172" y="217"/>
                    <a:pt x="175" y="201"/>
                  </a:cubicBezTo>
                  <a:cubicBezTo>
                    <a:pt x="175" y="199"/>
                    <a:pt x="176" y="197"/>
                    <a:pt x="176" y="195"/>
                  </a:cubicBezTo>
                  <a:cubicBezTo>
                    <a:pt x="176" y="194"/>
                    <a:pt x="176" y="194"/>
                    <a:pt x="176" y="193"/>
                  </a:cubicBezTo>
                  <a:cubicBezTo>
                    <a:pt x="176" y="187"/>
                    <a:pt x="177" y="180"/>
                    <a:pt x="176" y="174"/>
                  </a:cubicBezTo>
                  <a:cubicBezTo>
                    <a:pt x="175" y="107"/>
                    <a:pt x="145" y="52"/>
                    <a:pt x="106" y="39"/>
                  </a:cubicBezTo>
                  <a:close/>
                  <a:moveTo>
                    <a:pt x="112" y="168"/>
                  </a:moveTo>
                  <a:cubicBezTo>
                    <a:pt x="107" y="174"/>
                    <a:pt x="100" y="177"/>
                    <a:pt x="92" y="178"/>
                  </a:cubicBezTo>
                  <a:cubicBezTo>
                    <a:pt x="92" y="190"/>
                    <a:pt x="92" y="190"/>
                    <a:pt x="92" y="190"/>
                  </a:cubicBezTo>
                  <a:cubicBezTo>
                    <a:pt x="85" y="190"/>
                    <a:pt x="85" y="190"/>
                    <a:pt x="85" y="190"/>
                  </a:cubicBezTo>
                  <a:cubicBezTo>
                    <a:pt x="85" y="178"/>
                    <a:pt x="85" y="178"/>
                    <a:pt x="85" y="178"/>
                  </a:cubicBezTo>
                  <a:cubicBezTo>
                    <a:pt x="79" y="177"/>
                    <a:pt x="74" y="176"/>
                    <a:pt x="70" y="174"/>
                  </a:cubicBezTo>
                  <a:cubicBezTo>
                    <a:pt x="66" y="172"/>
                    <a:pt x="63" y="169"/>
                    <a:pt x="60" y="165"/>
                  </a:cubicBezTo>
                  <a:cubicBezTo>
                    <a:pt x="58" y="161"/>
                    <a:pt x="56" y="155"/>
                    <a:pt x="55" y="149"/>
                  </a:cubicBezTo>
                  <a:cubicBezTo>
                    <a:pt x="67" y="147"/>
                    <a:pt x="67" y="147"/>
                    <a:pt x="67" y="147"/>
                  </a:cubicBezTo>
                  <a:cubicBezTo>
                    <a:pt x="68" y="153"/>
                    <a:pt x="70" y="158"/>
                    <a:pt x="72" y="161"/>
                  </a:cubicBezTo>
                  <a:cubicBezTo>
                    <a:pt x="76" y="165"/>
                    <a:pt x="80" y="167"/>
                    <a:pt x="85" y="168"/>
                  </a:cubicBezTo>
                  <a:cubicBezTo>
                    <a:pt x="84" y="130"/>
                    <a:pt x="84" y="130"/>
                    <a:pt x="84" y="130"/>
                  </a:cubicBezTo>
                  <a:cubicBezTo>
                    <a:pt x="79" y="129"/>
                    <a:pt x="74" y="127"/>
                    <a:pt x="69" y="124"/>
                  </a:cubicBezTo>
                  <a:cubicBezTo>
                    <a:pt x="65" y="122"/>
                    <a:pt x="62" y="119"/>
                    <a:pt x="60" y="116"/>
                  </a:cubicBezTo>
                  <a:cubicBezTo>
                    <a:pt x="58" y="112"/>
                    <a:pt x="57" y="108"/>
                    <a:pt x="57" y="103"/>
                  </a:cubicBezTo>
                  <a:cubicBezTo>
                    <a:pt x="56" y="94"/>
                    <a:pt x="59" y="87"/>
                    <a:pt x="65" y="82"/>
                  </a:cubicBezTo>
                  <a:cubicBezTo>
                    <a:pt x="69" y="78"/>
                    <a:pt x="75" y="76"/>
                    <a:pt x="83" y="75"/>
                  </a:cubicBezTo>
                  <a:cubicBezTo>
                    <a:pt x="83" y="69"/>
                    <a:pt x="83" y="69"/>
                    <a:pt x="83" y="69"/>
                  </a:cubicBezTo>
                  <a:cubicBezTo>
                    <a:pt x="90" y="69"/>
                    <a:pt x="90" y="69"/>
                    <a:pt x="90" y="69"/>
                  </a:cubicBezTo>
                  <a:cubicBezTo>
                    <a:pt x="90" y="75"/>
                    <a:pt x="90" y="75"/>
                    <a:pt x="90" y="75"/>
                  </a:cubicBezTo>
                  <a:cubicBezTo>
                    <a:pt x="97" y="76"/>
                    <a:pt x="103" y="78"/>
                    <a:pt x="107" y="81"/>
                  </a:cubicBezTo>
                  <a:cubicBezTo>
                    <a:pt x="112" y="85"/>
                    <a:pt x="115" y="91"/>
                    <a:pt x="116" y="99"/>
                  </a:cubicBezTo>
                  <a:cubicBezTo>
                    <a:pt x="104" y="101"/>
                    <a:pt x="104" y="101"/>
                    <a:pt x="104" y="101"/>
                  </a:cubicBezTo>
                  <a:cubicBezTo>
                    <a:pt x="103" y="96"/>
                    <a:pt x="102" y="92"/>
                    <a:pt x="100" y="90"/>
                  </a:cubicBezTo>
                  <a:cubicBezTo>
                    <a:pt x="97" y="87"/>
                    <a:pt x="94" y="86"/>
                    <a:pt x="90" y="85"/>
                  </a:cubicBezTo>
                  <a:cubicBezTo>
                    <a:pt x="91" y="120"/>
                    <a:pt x="91" y="120"/>
                    <a:pt x="91" y="120"/>
                  </a:cubicBezTo>
                  <a:cubicBezTo>
                    <a:pt x="97" y="121"/>
                    <a:pt x="101" y="122"/>
                    <a:pt x="103" y="123"/>
                  </a:cubicBezTo>
                  <a:cubicBezTo>
                    <a:pt x="107" y="124"/>
                    <a:pt x="110" y="126"/>
                    <a:pt x="112" y="129"/>
                  </a:cubicBezTo>
                  <a:cubicBezTo>
                    <a:pt x="114" y="131"/>
                    <a:pt x="116" y="134"/>
                    <a:pt x="118" y="137"/>
                  </a:cubicBezTo>
                  <a:cubicBezTo>
                    <a:pt x="119" y="140"/>
                    <a:pt x="120" y="144"/>
                    <a:pt x="120" y="147"/>
                  </a:cubicBezTo>
                  <a:cubicBezTo>
                    <a:pt x="120" y="156"/>
                    <a:pt x="117" y="163"/>
                    <a:pt x="112" y="168"/>
                  </a:cubicBezTo>
                  <a:close/>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60" name="Freeform 543"/>
            <p:cNvSpPr>
              <a:spLocks/>
            </p:cNvSpPr>
            <p:nvPr/>
          </p:nvSpPr>
          <p:spPr bwMode="auto">
            <a:xfrm>
              <a:off x="6863981" y="2800884"/>
              <a:ext cx="28142" cy="65171"/>
            </a:xfrm>
            <a:custGeom>
              <a:avLst/>
              <a:gdLst>
                <a:gd name="T0" fmla="*/ 0 w 16"/>
                <a:gd name="T1" fmla="*/ 0 h 37"/>
                <a:gd name="T2" fmla="*/ 1 w 16"/>
                <a:gd name="T3" fmla="*/ 37 h 37"/>
                <a:gd name="T4" fmla="*/ 12 w 16"/>
                <a:gd name="T5" fmla="*/ 30 h 37"/>
                <a:gd name="T6" fmla="*/ 16 w 16"/>
                <a:gd name="T7" fmla="*/ 17 h 37"/>
                <a:gd name="T8" fmla="*/ 13 w 16"/>
                <a:gd name="T9" fmla="*/ 7 h 37"/>
                <a:gd name="T10" fmla="*/ 0 w 16"/>
                <a:gd name="T11" fmla="*/ 0 h 37"/>
              </a:gdLst>
              <a:ahLst/>
              <a:cxnLst>
                <a:cxn ang="0">
                  <a:pos x="T0" y="T1"/>
                </a:cxn>
                <a:cxn ang="0">
                  <a:pos x="T2" y="T3"/>
                </a:cxn>
                <a:cxn ang="0">
                  <a:pos x="T4" y="T5"/>
                </a:cxn>
                <a:cxn ang="0">
                  <a:pos x="T6" y="T7"/>
                </a:cxn>
                <a:cxn ang="0">
                  <a:pos x="T8" y="T9"/>
                </a:cxn>
                <a:cxn ang="0">
                  <a:pos x="T10" y="T11"/>
                </a:cxn>
              </a:cxnLst>
              <a:rect l="0" t="0" r="r" b="b"/>
              <a:pathLst>
                <a:path w="16" h="37">
                  <a:moveTo>
                    <a:pt x="0" y="0"/>
                  </a:moveTo>
                  <a:cubicBezTo>
                    <a:pt x="1" y="37"/>
                    <a:pt x="1" y="37"/>
                    <a:pt x="1" y="37"/>
                  </a:cubicBezTo>
                  <a:cubicBezTo>
                    <a:pt x="5" y="36"/>
                    <a:pt x="9" y="34"/>
                    <a:pt x="12" y="30"/>
                  </a:cubicBezTo>
                  <a:cubicBezTo>
                    <a:pt x="15" y="27"/>
                    <a:pt x="16" y="23"/>
                    <a:pt x="16" y="17"/>
                  </a:cubicBezTo>
                  <a:cubicBezTo>
                    <a:pt x="16" y="13"/>
                    <a:pt x="15" y="10"/>
                    <a:pt x="13" y="7"/>
                  </a:cubicBezTo>
                  <a:cubicBezTo>
                    <a:pt x="11" y="4"/>
                    <a:pt x="6" y="2"/>
                    <a:pt x="0" y="0"/>
                  </a:cubicBezTo>
                  <a:close/>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sp>
          <p:nvSpPr>
            <p:cNvPr id="61" name="Freeform 544"/>
            <p:cNvSpPr>
              <a:spLocks/>
            </p:cNvSpPr>
            <p:nvPr/>
          </p:nvSpPr>
          <p:spPr bwMode="auto">
            <a:xfrm>
              <a:off x="6823249" y="2720901"/>
              <a:ext cx="28142" cy="57765"/>
            </a:xfrm>
            <a:custGeom>
              <a:avLst/>
              <a:gdLst>
                <a:gd name="T0" fmla="*/ 1 w 16"/>
                <a:gd name="T1" fmla="*/ 17 h 33"/>
                <a:gd name="T2" fmla="*/ 4 w 16"/>
                <a:gd name="T3" fmla="*/ 27 h 33"/>
                <a:gd name="T4" fmla="*/ 16 w 16"/>
                <a:gd name="T5" fmla="*/ 33 h 33"/>
                <a:gd name="T6" fmla="*/ 15 w 16"/>
                <a:gd name="T7" fmla="*/ 0 h 33"/>
                <a:gd name="T8" fmla="*/ 4 w 16"/>
                <a:gd name="T9" fmla="*/ 6 h 33"/>
                <a:gd name="T10" fmla="*/ 1 w 16"/>
                <a:gd name="T11" fmla="*/ 17 h 33"/>
              </a:gdLst>
              <a:ahLst/>
              <a:cxnLst>
                <a:cxn ang="0">
                  <a:pos x="T0" y="T1"/>
                </a:cxn>
                <a:cxn ang="0">
                  <a:pos x="T2" y="T3"/>
                </a:cxn>
                <a:cxn ang="0">
                  <a:pos x="T4" y="T5"/>
                </a:cxn>
                <a:cxn ang="0">
                  <a:pos x="T6" y="T7"/>
                </a:cxn>
                <a:cxn ang="0">
                  <a:pos x="T8" y="T9"/>
                </a:cxn>
                <a:cxn ang="0">
                  <a:pos x="T10" y="T11"/>
                </a:cxn>
              </a:cxnLst>
              <a:rect l="0" t="0" r="r" b="b"/>
              <a:pathLst>
                <a:path w="16" h="33">
                  <a:moveTo>
                    <a:pt x="1" y="17"/>
                  </a:moveTo>
                  <a:cubicBezTo>
                    <a:pt x="1" y="21"/>
                    <a:pt x="2" y="24"/>
                    <a:pt x="4" y="27"/>
                  </a:cubicBezTo>
                  <a:cubicBezTo>
                    <a:pt x="6" y="30"/>
                    <a:pt x="10" y="32"/>
                    <a:pt x="16" y="33"/>
                  </a:cubicBezTo>
                  <a:cubicBezTo>
                    <a:pt x="15" y="0"/>
                    <a:pt x="15" y="0"/>
                    <a:pt x="15" y="0"/>
                  </a:cubicBezTo>
                  <a:cubicBezTo>
                    <a:pt x="11" y="1"/>
                    <a:pt x="7" y="3"/>
                    <a:pt x="4" y="6"/>
                  </a:cubicBezTo>
                  <a:cubicBezTo>
                    <a:pt x="2" y="9"/>
                    <a:pt x="0" y="13"/>
                    <a:pt x="1" y="17"/>
                  </a:cubicBezTo>
                  <a:close/>
                </a:path>
              </a:pathLst>
            </a:custGeom>
            <a:grpFill/>
            <a:ln>
              <a:noFill/>
            </a:ln>
            <a:extLst/>
          </p:spPr>
          <p:txBody>
            <a:bodyPr vert="horz" wrap="square" lIns="79401" tIns="39701" rIns="79401" bIns="39701" numCol="1" anchor="t" anchorCtr="0" compatLnSpc="1">
              <a:prstTxWarp prst="textNoShape">
                <a:avLst/>
              </a:prstTxWarp>
            </a:bodyPr>
            <a:lstStyle/>
            <a:p>
              <a:pPr algn="just">
                <a:lnSpc>
                  <a:spcPct val="120000"/>
                </a:lnSpc>
              </a:pPr>
              <a:endParaRPr lang="en-GB" sz="853">
                <a:solidFill>
                  <a:schemeClr val="tx1">
                    <a:lumMod val="75000"/>
                    <a:lumOff val="25000"/>
                  </a:schemeClr>
                </a:solidFill>
                <a:cs typeface="+mn-ea"/>
                <a:sym typeface="+mn-lt"/>
              </a:endParaRPr>
            </a:p>
          </p:txBody>
        </p:sp>
      </p:grpSp>
      <p:grpSp>
        <p:nvGrpSpPr>
          <p:cNvPr id="62" name="Group 57"/>
          <p:cNvGrpSpPr/>
          <p:nvPr/>
        </p:nvGrpSpPr>
        <p:grpSpPr>
          <a:xfrm>
            <a:off x="7275070" y="1796710"/>
            <a:ext cx="3040681" cy="530515"/>
            <a:chOff x="7813899" y="2232029"/>
            <a:chExt cx="3501728" cy="610955"/>
          </a:xfrm>
        </p:grpSpPr>
        <p:sp>
          <p:nvSpPr>
            <p:cNvPr id="63" name="Rectangle 55"/>
            <p:cNvSpPr/>
            <p:nvPr/>
          </p:nvSpPr>
          <p:spPr>
            <a:xfrm>
              <a:off x="7813899" y="2534175"/>
              <a:ext cx="3501728" cy="308809"/>
            </a:xfrm>
            <a:prstGeom prst="rect">
              <a:avLst/>
            </a:prstGeom>
          </p:spPr>
          <p:txBody>
            <a:bodyPr wrap="square" lIns="0" tIns="0" rIns="0" bIns="0">
              <a:spAutoFit/>
            </a:bodyPr>
            <a:lstStyle/>
            <a:p>
              <a:pPr>
                <a:lnSpc>
                  <a:spcPct val="120000"/>
                </a:lnSpc>
              </a:pPr>
              <a:r>
                <a:rPr lang="zh-CN" altLang="en-US" sz="758" dirty="0">
                  <a:solidFill>
                    <a:schemeClr val="tx1">
                      <a:lumMod val="75000"/>
                      <a:lumOff val="25000"/>
                    </a:schemeClr>
                  </a:solidFill>
                  <a:cs typeface="+mn-ea"/>
                  <a:sym typeface="+mn-lt"/>
                </a:rPr>
                <a:t>点击添加相关标题文字，点击添加相关标题文字，点击添加相关标题文字，点击添加相关标题文字。。</a:t>
              </a:r>
              <a:endParaRPr lang="en-GB" altLang="zh-CN" sz="758" dirty="0">
                <a:solidFill>
                  <a:schemeClr val="tx1">
                    <a:lumMod val="75000"/>
                    <a:lumOff val="25000"/>
                  </a:schemeClr>
                </a:solidFill>
                <a:cs typeface="+mn-ea"/>
                <a:sym typeface="+mn-lt"/>
              </a:endParaRPr>
            </a:p>
          </p:txBody>
        </p:sp>
        <p:sp>
          <p:nvSpPr>
            <p:cNvPr id="64" name="TextBox 56"/>
            <p:cNvSpPr txBox="1"/>
            <p:nvPr/>
          </p:nvSpPr>
          <p:spPr>
            <a:xfrm>
              <a:off x="7890898" y="2232029"/>
              <a:ext cx="1369776" cy="258375"/>
            </a:xfrm>
            <a:prstGeom prst="rect">
              <a:avLst/>
            </a:prstGeom>
            <a:noFill/>
          </p:spPr>
          <p:txBody>
            <a:bodyPr wrap="none" lIns="0" tIns="0" rIns="0" bIns="0" rtlCol="0">
              <a:spAutoFit/>
            </a:bodyPr>
            <a:lstStyle/>
            <a:p>
              <a:pPr>
                <a:lnSpc>
                  <a:spcPct val="120000"/>
                </a:lnSpc>
              </a:pPr>
              <a:r>
                <a:rPr lang="zh-CN" altLang="en-US" sz="1327" dirty="0">
                  <a:solidFill>
                    <a:schemeClr val="tx1">
                      <a:lumMod val="75000"/>
                      <a:lumOff val="25000"/>
                    </a:schemeClr>
                  </a:solidFill>
                  <a:cs typeface="+mn-ea"/>
                  <a:sym typeface="+mn-lt"/>
                </a:rPr>
                <a:t>请替换文字内容</a:t>
              </a:r>
              <a:endParaRPr lang="en-GB" sz="1327" dirty="0">
                <a:solidFill>
                  <a:schemeClr val="tx1">
                    <a:lumMod val="75000"/>
                    <a:lumOff val="25000"/>
                  </a:schemeClr>
                </a:solidFill>
                <a:cs typeface="+mn-ea"/>
                <a:sym typeface="+mn-lt"/>
              </a:endParaRPr>
            </a:p>
          </p:txBody>
        </p:sp>
      </p:grpSp>
      <p:grpSp>
        <p:nvGrpSpPr>
          <p:cNvPr id="65" name="Group 66"/>
          <p:cNvGrpSpPr/>
          <p:nvPr/>
        </p:nvGrpSpPr>
        <p:grpSpPr>
          <a:xfrm flipH="1">
            <a:off x="1800376" y="4284328"/>
            <a:ext cx="2706347" cy="530516"/>
            <a:chOff x="7813899" y="2232029"/>
            <a:chExt cx="3116698" cy="610953"/>
          </a:xfrm>
        </p:grpSpPr>
        <p:sp>
          <p:nvSpPr>
            <p:cNvPr id="66" name="Rectangle 67"/>
            <p:cNvSpPr/>
            <p:nvPr/>
          </p:nvSpPr>
          <p:spPr>
            <a:xfrm>
              <a:off x="7813899" y="2534175"/>
              <a:ext cx="3116698" cy="308807"/>
            </a:xfrm>
            <a:prstGeom prst="rect">
              <a:avLst/>
            </a:prstGeom>
          </p:spPr>
          <p:txBody>
            <a:bodyPr wrap="square" lIns="0" tIns="0" rIns="0" bIns="0">
              <a:spAutoFit/>
            </a:bodyPr>
            <a:lstStyle/>
            <a:p>
              <a:pPr algn="r">
                <a:lnSpc>
                  <a:spcPct val="120000"/>
                </a:lnSpc>
              </a:pPr>
              <a:r>
                <a:rPr lang="zh-CN" altLang="en-US" sz="758" dirty="0">
                  <a:solidFill>
                    <a:schemeClr val="tx1">
                      <a:lumMod val="75000"/>
                      <a:lumOff val="25000"/>
                    </a:schemeClr>
                  </a:solidFill>
                  <a:cs typeface="+mn-ea"/>
                  <a:sym typeface="+mn-lt"/>
                </a:rPr>
                <a:t>点击添加相关标题文字，点击添加相关标题文字，点击添加相关标题文字，点击添加相关标题文字。。</a:t>
              </a:r>
              <a:endParaRPr lang="en-GB" altLang="zh-CN" sz="758" dirty="0">
                <a:solidFill>
                  <a:schemeClr val="tx1">
                    <a:lumMod val="75000"/>
                    <a:lumOff val="25000"/>
                  </a:schemeClr>
                </a:solidFill>
                <a:cs typeface="+mn-ea"/>
                <a:sym typeface="+mn-lt"/>
              </a:endParaRPr>
            </a:p>
          </p:txBody>
        </p:sp>
        <p:sp>
          <p:nvSpPr>
            <p:cNvPr id="67" name="TextBox 68"/>
            <p:cNvSpPr txBox="1"/>
            <p:nvPr/>
          </p:nvSpPr>
          <p:spPr>
            <a:xfrm>
              <a:off x="7815154" y="2232029"/>
              <a:ext cx="1369776" cy="258374"/>
            </a:xfrm>
            <a:prstGeom prst="rect">
              <a:avLst/>
            </a:prstGeom>
            <a:noFill/>
          </p:spPr>
          <p:txBody>
            <a:bodyPr wrap="none" lIns="0" tIns="0" rIns="0" bIns="0" rtlCol="0">
              <a:spAutoFit/>
            </a:bodyPr>
            <a:lstStyle/>
            <a:p>
              <a:pPr algn="r">
                <a:lnSpc>
                  <a:spcPct val="120000"/>
                </a:lnSpc>
              </a:pPr>
              <a:r>
                <a:rPr lang="zh-CN" altLang="en-US" sz="1327">
                  <a:solidFill>
                    <a:schemeClr val="tx1">
                      <a:lumMod val="75000"/>
                      <a:lumOff val="25000"/>
                    </a:schemeClr>
                  </a:solidFill>
                  <a:cs typeface="+mn-ea"/>
                  <a:sym typeface="+mn-lt"/>
                </a:rPr>
                <a:t>请替换文字内容</a:t>
              </a:r>
              <a:endParaRPr lang="en-GB" sz="1327" dirty="0">
                <a:solidFill>
                  <a:schemeClr val="tx1">
                    <a:lumMod val="75000"/>
                    <a:lumOff val="25000"/>
                  </a:schemeClr>
                </a:solidFill>
                <a:cs typeface="+mn-ea"/>
                <a:sym typeface="+mn-lt"/>
              </a:endParaRPr>
            </a:p>
          </p:txBody>
        </p:sp>
      </p:grpSp>
      <p:grpSp>
        <p:nvGrpSpPr>
          <p:cNvPr id="68" name="Group 62"/>
          <p:cNvGrpSpPr/>
          <p:nvPr/>
        </p:nvGrpSpPr>
        <p:grpSpPr>
          <a:xfrm>
            <a:off x="7506297" y="3867034"/>
            <a:ext cx="2825664" cy="1068039"/>
            <a:chOff x="8451972" y="4944509"/>
            <a:chExt cx="3254106" cy="1229981"/>
          </a:xfrm>
        </p:grpSpPr>
        <p:sp>
          <p:nvSpPr>
            <p:cNvPr id="69" name="Rectangle 73"/>
            <p:cNvSpPr/>
            <p:nvPr/>
          </p:nvSpPr>
          <p:spPr>
            <a:xfrm>
              <a:off x="8451972" y="4944509"/>
              <a:ext cx="3254106" cy="122998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solidFill>
                  <a:schemeClr val="bg1"/>
                </a:solidFill>
                <a:cs typeface="+mn-ea"/>
                <a:sym typeface="+mn-lt"/>
              </a:endParaRPr>
            </a:p>
          </p:txBody>
        </p:sp>
        <p:sp>
          <p:nvSpPr>
            <p:cNvPr id="70" name="Rectangle 74"/>
            <p:cNvSpPr/>
            <p:nvPr/>
          </p:nvSpPr>
          <p:spPr>
            <a:xfrm>
              <a:off x="9680532" y="5292856"/>
              <a:ext cx="1892127" cy="589927"/>
            </a:xfrm>
            <a:prstGeom prst="rect">
              <a:avLst/>
            </a:prstGeom>
          </p:spPr>
          <p:txBody>
            <a:bodyPr wrap="square">
              <a:spAutoFit/>
            </a:bodyPr>
            <a:lstStyle/>
            <a:p>
              <a:pPr algn="just">
                <a:lnSpc>
                  <a:spcPct val="120000"/>
                </a:lnSpc>
              </a:pPr>
              <a:r>
                <a:rPr lang="zh-CN" altLang="en-US" sz="758" dirty="0">
                  <a:solidFill>
                    <a:schemeClr val="bg1"/>
                  </a:solidFill>
                  <a:cs typeface="+mn-ea"/>
                  <a:sym typeface="+mn-lt"/>
                </a:rPr>
                <a:t>点击添加相关标题文字，点击添加相关标题文字，点击添加相关标题文字，点击添加相关标题文字。</a:t>
              </a:r>
              <a:endParaRPr lang="en-GB" sz="758" dirty="0">
                <a:solidFill>
                  <a:schemeClr val="bg1"/>
                </a:solidFill>
                <a:cs typeface="+mn-ea"/>
                <a:sym typeface="+mn-lt"/>
              </a:endParaRPr>
            </a:p>
          </p:txBody>
        </p:sp>
        <p:sp>
          <p:nvSpPr>
            <p:cNvPr id="71" name="TextBox 75"/>
            <p:cNvSpPr txBox="1"/>
            <p:nvPr/>
          </p:nvSpPr>
          <p:spPr>
            <a:xfrm>
              <a:off x="8734531" y="5312787"/>
              <a:ext cx="615107" cy="364708"/>
            </a:xfrm>
            <a:prstGeom prst="rect">
              <a:avLst/>
            </a:prstGeom>
            <a:noFill/>
          </p:spPr>
          <p:txBody>
            <a:bodyPr wrap="none" rtlCol="0">
              <a:spAutoFit/>
            </a:bodyPr>
            <a:lstStyle/>
            <a:p>
              <a:pPr algn="just">
                <a:lnSpc>
                  <a:spcPct val="120000"/>
                </a:lnSpc>
              </a:pPr>
              <a:r>
                <a:rPr lang="en-US" sz="1327" dirty="0">
                  <a:solidFill>
                    <a:schemeClr val="bg1"/>
                  </a:solidFill>
                  <a:cs typeface="+mn-ea"/>
                  <a:sym typeface="+mn-lt"/>
                </a:rPr>
                <a:t>85%</a:t>
              </a:r>
              <a:endParaRPr lang="en-GB" sz="1327" dirty="0">
                <a:solidFill>
                  <a:schemeClr val="bg1"/>
                </a:solidFill>
                <a:cs typeface="+mn-ea"/>
                <a:sym typeface="+mn-lt"/>
              </a:endParaRPr>
            </a:p>
          </p:txBody>
        </p:sp>
        <p:sp>
          <p:nvSpPr>
            <p:cNvPr id="72" name="TextBox 76"/>
            <p:cNvSpPr txBox="1"/>
            <p:nvPr/>
          </p:nvSpPr>
          <p:spPr>
            <a:xfrm>
              <a:off x="8522627" y="5570149"/>
              <a:ext cx="1091389" cy="272331"/>
            </a:xfrm>
            <a:prstGeom prst="rect">
              <a:avLst/>
            </a:prstGeom>
            <a:noFill/>
          </p:spPr>
          <p:txBody>
            <a:bodyPr wrap="none" rtlCol="0">
              <a:spAutoFit/>
            </a:bodyPr>
            <a:lstStyle/>
            <a:p>
              <a:pPr algn="just">
                <a:lnSpc>
                  <a:spcPct val="120000"/>
                </a:lnSpc>
              </a:pPr>
              <a:r>
                <a:rPr lang="zh-CN" altLang="en-US" sz="853">
                  <a:solidFill>
                    <a:schemeClr val="bg1"/>
                  </a:solidFill>
                  <a:cs typeface="+mn-ea"/>
                  <a:sym typeface="+mn-lt"/>
                </a:rPr>
                <a:t>请替换文字内容</a:t>
              </a:r>
              <a:endParaRPr lang="en-GB" sz="853" dirty="0">
                <a:solidFill>
                  <a:schemeClr val="bg1"/>
                </a:solidFill>
                <a:cs typeface="+mn-ea"/>
                <a:sym typeface="+mn-lt"/>
              </a:endParaRPr>
            </a:p>
          </p:txBody>
        </p:sp>
      </p:grpSp>
      <p:grpSp>
        <p:nvGrpSpPr>
          <p:cNvPr id="73" name="Group 3"/>
          <p:cNvGrpSpPr/>
          <p:nvPr/>
        </p:nvGrpSpPr>
        <p:grpSpPr>
          <a:xfrm>
            <a:off x="1993559" y="1942641"/>
            <a:ext cx="2825664" cy="1068039"/>
            <a:chOff x="741238" y="2041048"/>
            <a:chExt cx="3254106" cy="1229981"/>
          </a:xfrm>
        </p:grpSpPr>
        <p:sp>
          <p:nvSpPr>
            <p:cNvPr id="74" name="Rectangle 77"/>
            <p:cNvSpPr/>
            <p:nvPr/>
          </p:nvSpPr>
          <p:spPr>
            <a:xfrm>
              <a:off x="741238" y="2041048"/>
              <a:ext cx="3254106" cy="122998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solidFill>
                  <a:schemeClr val="bg1"/>
                </a:solidFill>
                <a:cs typeface="+mn-ea"/>
                <a:sym typeface="+mn-lt"/>
              </a:endParaRPr>
            </a:p>
          </p:txBody>
        </p:sp>
        <p:sp>
          <p:nvSpPr>
            <p:cNvPr id="75" name="Rectangle 78"/>
            <p:cNvSpPr/>
            <p:nvPr/>
          </p:nvSpPr>
          <p:spPr>
            <a:xfrm>
              <a:off x="1945131" y="2373746"/>
              <a:ext cx="1892127" cy="589927"/>
            </a:xfrm>
            <a:prstGeom prst="rect">
              <a:avLst/>
            </a:prstGeom>
          </p:spPr>
          <p:txBody>
            <a:bodyPr wrap="square">
              <a:spAutoFit/>
            </a:bodyPr>
            <a:lstStyle/>
            <a:p>
              <a:pPr algn="just">
                <a:lnSpc>
                  <a:spcPct val="120000"/>
                </a:lnSpc>
              </a:pPr>
              <a:r>
                <a:rPr lang="zh-CN" altLang="en-US" sz="758" dirty="0">
                  <a:solidFill>
                    <a:schemeClr val="bg1"/>
                  </a:solidFill>
                  <a:cs typeface="+mn-ea"/>
                  <a:sym typeface="+mn-lt"/>
                </a:rPr>
                <a:t>点击添加相关标题文字，点击添加相关标题文字，点击添加相关标题文字，点击添加相关标题文字。</a:t>
              </a:r>
              <a:endParaRPr lang="en-GB" sz="758" dirty="0">
                <a:solidFill>
                  <a:schemeClr val="bg1"/>
                </a:solidFill>
                <a:cs typeface="+mn-ea"/>
                <a:sym typeface="+mn-lt"/>
              </a:endParaRPr>
            </a:p>
          </p:txBody>
        </p:sp>
        <p:sp>
          <p:nvSpPr>
            <p:cNvPr id="76" name="TextBox 79"/>
            <p:cNvSpPr txBox="1"/>
            <p:nvPr/>
          </p:nvSpPr>
          <p:spPr>
            <a:xfrm>
              <a:off x="1057039" y="2416106"/>
              <a:ext cx="615107" cy="364708"/>
            </a:xfrm>
            <a:prstGeom prst="rect">
              <a:avLst/>
            </a:prstGeom>
            <a:noFill/>
          </p:spPr>
          <p:txBody>
            <a:bodyPr wrap="none" rtlCol="0">
              <a:spAutoFit/>
            </a:bodyPr>
            <a:lstStyle/>
            <a:p>
              <a:pPr algn="ctr">
                <a:lnSpc>
                  <a:spcPct val="120000"/>
                </a:lnSpc>
              </a:pPr>
              <a:r>
                <a:rPr lang="en-US" sz="1327" dirty="0">
                  <a:solidFill>
                    <a:schemeClr val="bg1"/>
                  </a:solidFill>
                  <a:cs typeface="+mn-ea"/>
                  <a:sym typeface="+mn-lt"/>
                </a:rPr>
                <a:t>90%</a:t>
              </a:r>
              <a:endParaRPr lang="en-GB" sz="1327" dirty="0">
                <a:solidFill>
                  <a:schemeClr val="bg1"/>
                </a:solidFill>
                <a:cs typeface="+mn-ea"/>
                <a:sym typeface="+mn-lt"/>
              </a:endParaRPr>
            </a:p>
          </p:txBody>
        </p:sp>
        <p:sp>
          <p:nvSpPr>
            <p:cNvPr id="77" name="TextBox 80"/>
            <p:cNvSpPr txBox="1"/>
            <p:nvPr/>
          </p:nvSpPr>
          <p:spPr>
            <a:xfrm>
              <a:off x="818897" y="2662067"/>
              <a:ext cx="1091389" cy="272331"/>
            </a:xfrm>
            <a:prstGeom prst="rect">
              <a:avLst/>
            </a:prstGeom>
            <a:noFill/>
          </p:spPr>
          <p:txBody>
            <a:bodyPr wrap="none" rtlCol="0">
              <a:spAutoFit/>
            </a:bodyPr>
            <a:lstStyle/>
            <a:p>
              <a:pPr algn="just">
                <a:lnSpc>
                  <a:spcPct val="120000"/>
                </a:lnSpc>
              </a:pPr>
              <a:r>
                <a:rPr lang="zh-CN" altLang="en-US" sz="853">
                  <a:solidFill>
                    <a:schemeClr val="bg1"/>
                  </a:solidFill>
                  <a:cs typeface="+mn-ea"/>
                  <a:sym typeface="+mn-lt"/>
                </a:rPr>
                <a:t>请替换文字内容</a:t>
              </a:r>
              <a:endParaRPr lang="en-GB" sz="853" dirty="0">
                <a:solidFill>
                  <a:schemeClr val="bg1"/>
                </a:solidFill>
                <a:cs typeface="+mn-ea"/>
                <a:sym typeface="+mn-lt"/>
              </a:endParaRPr>
            </a:p>
          </p:txBody>
        </p:sp>
      </p:grpSp>
      <p:sp>
        <p:nvSpPr>
          <p:cNvPr id="78" name="矩形 77"/>
          <p:cNvSpPr/>
          <p:nvPr/>
        </p:nvSpPr>
        <p:spPr>
          <a:xfrm>
            <a:off x="0" y="6739964"/>
            <a:ext cx="12190413" cy="132551"/>
          </a:xfrm>
          <a:prstGeom prst="rect">
            <a:avLst/>
          </a:prstGeom>
          <a:solidFill>
            <a:srgbClr val="26377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cs typeface="+mn-ea"/>
              <a:sym typeface="+mn-lt"/>
            </a:endParaRPr>
          </a:p>
        </p:txBody>
      </p:sp>
    </p:spTree>
    <p:extLst>
      <p:ext uri="{BB962C8B-B14F-4D97-AF65-F5344CB8AC3E}">
        <p14:creationId xmlns:p14="http://schemas.microsoft.com/office/powerpoint/2010/main" xmlns="" val="3735985464"/>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iterate type="lt">
                                    <p:tmPct val="1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strVal val="#ppt_w*0.7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animEffect transition="in" filter="fade">
                                      <p:cBhvr>
                                        <p:cTn id="14" dur="500"/>
                                        <p:tgtEl>
                                          <p:spTgt spid="6"/>
                                        </p:tgtEl>
                                      </p:cBhvr>
                                    </p:animEffect>
                                  </p:childTnLst>
                                </p:cTn>
                              </p:par>
                            </p:childTnLst>
                          </p:cTn>
                        </p:par>
                        <p:par>
                          <p:cTn id="15" fill="hold">
                            <p:stCondLst>
                              <p:cond delay="1035"/>
                            </p:stCondLst>
                            <p:childTnLst>
                              <p:par>
                                <p:cTn id="16" presetID="53" presetClass="entr" presetSubtype="16"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p:cTn id="18" dur="500" fill="hold"/>
                                        <p:tgtEl>
                                          <p:spTgt spid="21"/>
                                        </p:tgtEl>
                                        <p:attrNameLst>
                                          <p:attrName>ppt_w</p:attrName>
                                        </p:attrNameLst>
                                      </p:cBhvr>
                                      <p:tavLst>
                                        <p:tav tm="0">
                                          <p:val>
                                            <p:fltVal val="0"/>
                                          </p:val>
                                        </p:tav>
                                        <p:tav tm="100000">
                                          <p:val>
                                            <p:strVal val="#ppt_w"/>
                                          </p:val>
                                        </p:tav>
                                      </p:tavLst>
                                    </p:anim>
                                    <p:anim calcmode="lin" valueType="num">
                                      <p:cBhvr>
                                        <p:cTn id="19" dur="500" fill="hold"/>
                                        <p:tgtEl>
                                          <p:spTgt spid="21"/>
                                        </p:tgtEl>
                                        <p:attrNameLst>
                                          <p:attrName>ppt_h</p:attrName>
                                        </p:attrNameLst>
                                      </p:cBhvr>
                                      <p:tavLst>
                                        <p:tav tm="0">
                                          <p:val>
                                            <p:fltVal val="0"/>
                                          </p:val>
                                        </p:tav>
                                        <p:tav tm="100000">
                                          <p:val>
                                            <p:strVal val="#ppt_h"/>
                                          </p:val>
                                        </p:tav>
                                      </p:tavLst>
                                    </p:anim>
                                    <p:animEffect transition="in" filter="fade">
                                      <p:cBhvr>
                                        <p:cTn id="20" dur="500"/>
                                        <p:tgtEl>
                                          <p:spTgt spid="21"/>
                                        </p:tgtEl>
                                      </p:cBhvr>
                                    </p:animEffect>
                                  </p:childTnLst>
                                </p:cTn>
                              </p:par>
                            </p:childTnLst>
                          </p:cTn>
                        </p:par>
                        <p:par>
                          <p:cTn id="21" fill="hold">
                            <p:stCondLst>
                              <p:cond delay="1535"/>
                            </p:stCondLst>
                            <p:childTnLst>
                              <p:par>
                                <p:cTn id="22" presetID="53" presetClass="entr" presetSubtype="16" fill="hold" nodeType="after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p:cTn id="24" dur="500" fill="hold"/>
                                        <p:tgtEl>
                                          <p:spTgt spid="37"/>
                                        </p:tgtEl>
                                        <p:attrNameLst>
                                          <p:attrName>ppt_w</p:attrName>
                                        </p:attrNameLst>
                                      </p:cBhvr>
                                      <p:tavLst>
                                        <p:tav tm="0">
                                          <p:val>
                                            <p:fltVal val="0"/>
                                          </p:val>
                                        </p:tav>
                                        <p:tav tm="100000">
                                          <p:val>
                                            <p:strVal val="#ppt_w"/>
                                          </p:val>
                                        </p:tav>
                                      </p:tavLst>
                                    </p:anim>
                                    <p:anim calcmode="lin" valueType="num">
                                      <p:cBhvr>
                                        <p:cTn id="25" dur="500" fill="hold"/>
                                        <p:tgtEl>
                                          <p:spTgt spid="37"/>
                                        </p:tgtEl>
                                        <p:attrNameLst>
                                          <p:attrName>ppt_h</p:attrName>
                                        </p:attrNameLst>
                                      </p:cBhvr>
                                      <p:tavLst>
                                        <p:tav tm="0">
                                          <p:val>
                                            <p:fltVal val="0"/>
                                          </p:val>
                                        </p:tav>
                                        <p:tav tm="100000">
                                          <p:val>
                                            <p:strVal val="#ppt_h"/>
                                          </p:val>
                                        </p:tav>
                                      </p:tavLst>
                                    </p:anim>
                                    <p:animEffect transition="in" filter="fade">
                                      <p:cBhvr>
                                        <p:cTn id="26" dur="500"/>
                                        <p:tgtEl>
                                          <p:spTgt spid="37"/>
                                        </p:tgtEl>
                                      </p:cBhvr>
                                    </p:animEffect>
                                  </p:childTnLst>
                                </p:cTn>
                              </p:par>
                            </p:childTnLst>
                          </p:cTn>
                        </p:par>
                        <p:par>
                          <p:cTn id="27" fill="hold">
                            <p:stCondLst>
                              <p:cond delay="2035"/>
                            </p:stCondLst>
                            <p:childTnLst>
                              <p:par>
                                <p:cTn id="28" presetID="53" presetClass="entr" presetSubtype="16" fill="hold" nodeType="afterEffect">
                                  <p:stCondLst>
                                    <p:cond delay="0"/>
                                  </p:stCondLst>
                                  <p:childTnLst>
                                    <p:set>
                                      <p:cBhvr>
                                        <p:cTn id="29" dur="1" fill="hold">
                                          <p:stCondLst>
                                            <p:cond delay="0"/>
                                          </p:stCondLst>
                                        </p:cTn>
                                        <p:tgtEl>
                                          <p:spTgt spid="57"/>
                                        </p:tgtEl>
                                        <p:attrNameLst>
                                          <p:attrName>style.visibility</p:attrName>
                                        </p:attrNameLst>
                                      </p:cBhvr>
                                      <p:to>
                                        <p:strVal val="visible"/>
                                      </p:to>
                                    </p:set>
                                    <p:anim calcmode="lin" valueType="num">
                                      <p:cBhvr>
                                        <p:cTn id="30" dur="500" fill="hold"/>
                                        <p:tgtEl>
                                          <p:spTgt spid="57"/>
                                        </p:tgtEl>
                                        <p:attrNameLst>
                                          <p:attrName>ppt_w</p:attrName>
                                        </p:attrNameLst>
                                      </p:cBhvr>
                                      <p:tavLst>
                                        <p:tav tm="0">
                                          <p:val>
                                            <p:fltVal val="0"/>
                                          </p:val>
                                        </p:tav>
                                        <p:tav tm="100000">
                                          <p:val>
                                            <p:strVal val="#ppt_w"/>
                                          </p:val>
                                        </p:tav>
                                      </p:tavLst>
                                    </p:anim>
                                    <p:anim calcmode="lin" valueType="num">
                                      <p:cBhvr>
                                        <p:cTn id="31" dur="500" fill="hold"/>
                                        <p:tgtEl>
                                          <p:spTgt spid="57"/>
                                        </p:tgtEl>
                                        <p:attrNameLst>
                                          <p:attrName>ppt_h</p:attrName>
                                        </p:attrNameLst>
                                      </p:cBhvr>
                                      <p:tavLst>
                                        <p:tav tm="0">
                                          <p:val>
                                            <p:fltVal val="0"/>
                                          </p:val>
                                        </p:tav>
                                        <p:tav tm="100000">
                                          <p:val>
                                            <p:strVal val="#ppt_h"/>
                                          </p:val>
                                        </p:tav>
                                      </p:tavLst>
                                    </p:anim>
                                    <p:animEffect transition="in" filter="fade">
                                      <p:cBhvr>
                                        <p:cTn id="32" dur="500"/>
                                        <p:tgtEl>
                                          <p:spTgt spid="57"/>
                                        </p:tgtEl>
                                      </p:cBhvr>
                                    </p:animEffect>
                                  </p:childTnLst>
                                </p:cTn>
                              </p:par>
                            </p:childTnLst>
                          </p:cTn>
                        </p:par>
                        <p:par>
                          <p:cTn id="33" fill="hold">
                            <p:stCondLst>
                              <p:cond delay="2535"/>
                            </p:stCondLst>
                            <p:childTnLst>
                              <p:par>
                                <p:cTn id="34" presetID="12" presetClass="entr" presetSubtype="8" fill="hold" nodeType="afterEffect">
                                  <p:stCondLst>
                                    <p:cond delay="0"/>
                                  </p:stCondLst>
                                  <p:childTnLst>
                                    <p:set>
                                      <p:cBhvr>
                                        <p:cTn id="35" dur="1" fill="hold">
                                          <p:stCondLst>
                                            <p:cond delay="0"/>
                                          </p:stCondLst>
                                        </p:cTn>
                                        <p:tgtEl>
                                          <p:spTgt spid="62"/>
                                        </p:tgtEl>
                                        <p:attrNameLst>
                                          <p:attrName>style.visibility</p:attrName>
                                        </p:attrNameLst>
                                      </p:cBhvr>
                                      <p:to>
                                        <p:strVal val="visible"/>
                                      </p:to>
                                    </p:set>
                                    <p:anim calcmode="lin" valueType="num">
                                      <p:cBhvr additive="base">
                                        <p:cTn id="36" dur="500"/>
                                        <p:tgtEl>
                                          <p:spTgt spid="62"/>
                                        </p:tgtEl>
                                        <p:attrNameLst>
                                          <p:attrName>ppt_x</p:attrName>
                                        </p:attrNameLst>
                                      </p:cBhvr>
                                      <p:tavLst>
                                        <p:tav tm="0">
                                          <p:val>
                                            <p:strVal val="#ppt_x-#ppt_w*1.125000"/>
                                          </p:val>
                                        </p:tav>
                                        <p:tav tm="100000">
                                          <p:val>
                                            <p:strVal val="#ppt_x"/>
                                          </p:val>
                                        </p:tav>
                                      </p:tavLst>
                                    </p:anim>
                                    <p:animEffect transition="in" filter="wipe(right)">
                                      <p:cBhvr>
                                        <p:cTn id="37" dur="500"/>
                                        <p:tgtEl>
                                          <p:spTgt spid="62"/>
                                        </p:tgtEl>
                                      </p:cBhvr>
                                    </p:animEffect>
                                  </p:childTnLst>
                                </p:cTn>
                              </p:par>
                            </p:childTnLst>
                          </p:cTn>
                        </p:par>
                        <p:par>
                          <p:cTn id="38" fill="hold">
                            <p:stCondLst>
                              <p:cond delay="3035"/>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3535"/>
                            </p:stCondLst>
                            <p:childTnLst>
                              <p:par>
                                <p:cTn id="45" presetID="12" presetClass="entr" presetSubtype="2" fill="hold" nodeType="afterEffect">
                                  <p:stCondLst>
                                    <p:cond delay="0"/>
                                  </p:stCondLst>
                                  <p:childTnLst>
                                    <p:set>
                                      <p:cBhvr>
                                        <p:cTn id="46" dur="1" fill="hold">
                                          <p:stCondLst>
                                            <p:cond delay="0"/>
                                          </p:stCondLst>
                                        </p:cTn>
                                        <p:tgtEl>
                                          <p:spTgt spid="65"/>
                                        </p:tgtEl>
                                        <p:attrNameLst>
                                          <p:attrName>style.visibility</p:attrName>
                                        </p:attrNameLst>
                                      </p:cBhvr>
                                      <p:to>
                                        <p:strVal val="visible"/>
                                      </p:to>
                                    </p:set>
                                    <p:anim calcmode="lin" valueType="num">
                                      <p:cBhvr additive="base">
                                        <p:cTn id="47" dur="500"/>
                                        <p:tgtEl>
                                          <p:spTgt spid="65"/>
                                        </p:tgtEl>
                                        <p:attrNameLst>
                                          <p:attrName>ppt_x</p:attrName>
                                        </p:attrNameLst>
                                      </p:cBhvr>
                                      <p:tavLst>
                                        <p:tav tm="0">
                                          <p:val>
                                            <p:strVal val="#ppt_x+#ppt_w*1.125000"/>
                                          </p:val>
                                        </p:tav>
                                        <p:tav tm="100000">
                                          <p:val>
                                            <p:strVal val="#ppt_x"/>
                                          </p:val>
                                        </p:tav>
                                      </p:tavLst>
                                    </p:anim>
                                    <p:animEffect transition="in" filter="wipe(left)">
                                      <p:cBhvr>
                                        <p:cTn id="48" dur="500"/>
                                        <p:tgtEl>
                                          <p:spTgt spid="65"/>
                                        </p:tgtEl>
                                      </p:cBhvr>
                                    </p:animEffect>
                                  </p:childTnLst>
                                </p:cTn>
                              </p:par>
                            </p:childTnLst>
                          </p:cTn>
                        </p:par>
                        <p:par>
                          <p:cTn id="49" fill="hold">
                            <p:stCondLst>
                              <p:cond delay="4035"/>
                            </p:stCondLst>
                            <p:childTnLst>
                              <p:par>
                                <p:cTn id="50" presetID="42" presetClass="entr" presetSubtype="0" fill="hold" nodeType="afterEffect">
                                  <p:stCondLst>
                                    <p:cond delay="0"/>
                                  </p:stCondLst>
                                  <p:childTnLst>
                                    <p:set>
                                      <p:cBhvr>
                                        <p:cTn id="51" dur="1" fill="hold">
                                          <p:stCondLst>
                                            <p:cond delay="0"/>
                                          </p:stCondLst>
                                        </p:cTn>
                                        <p:tgtEl>
                                          <p:spTgt spid="73"/>
                                        </p:tgtEl>
                                        <p:attrNameLst>
                                          <p:attrName>style.visibility</p:attrName>
                                        </p:attrNameLst>
                                      </p:cBhvr>
                                      <p:to>
                                        <p:strVal val="visible"/>
                                      </p:to>
                                    </p:set>
                                    <p:animEffect transition="in" filter="fade">
                                      <p:cBhvr>
                                        <p:cTn id="52" dur="1000"/>
                                        <p:tgtEl>
                                          <p:spTgt spid="73"/>
                                        </p:tgtEl>
                                      </p:cBhvr>
                                    </p:animEffect>
                                    <p:anim calcmode="lin" valueType="num">
                                      <p:cBhvr>
                                        <p:cTn id="53" dur="1000" fill="hold"/>
                                        <p:tgtEl>
                                          <p:spTgt spid="73"/>
                                        </p:tgtEl>
                                        <p:attrNameLst>
                                          <p:attrName>ppt_x</p:attrName>
                                        </p:attrNameLst>
                                      </p:cBhvr>
                                      <p:tavLst>
                                        <p:tav tm="0">
                                          <p:val>
                                            <p:strVal val="#ppt_x"/>
                                          </p:val>
                                        </p:tav>
                                        <p:tav tm="100000">
                                          <p:val>
                                            <p:strVal val="#ppt_x"/>
                                          </p:val>
                                        </p:tav>
                                      </p:tavLst>
                                    </p:anim>
                                    <p:anim calcmode="lin" valueType="num">
                                      <p:cBhvr>
                                        <p:cTn id="54" dur="1000" fill="hold"/>
                                        <p:tgtEl>
                                          <p:spTgt spid="73"/>
                                        </p:tgtEl>
                                        <p:attrNameLst>
                                          <p:attrName>ppt_y</p:attrName>
                                        </p:attrNameLst>
                                      </p:cBhvr>
                                      <p:tavLst>
                                        <p:tav tm="0">
                                          <p:val>
                                            <p:strVal val="#ppt_y+.1"/>
                                          </p:val>
                                        </p:tav>
                                        <p:tav tm="100000">
                                          <p:val>
                                            <p:strVal val="#ppt_y"/>
                                          </p:val>
                                        </p:tav>
                                      </p:tavLst>
                                    </p:anim>
                                  </p:childTnLst>
                                </p:cTn>
                              </p:par>
                            </p:childTnLst>
                          </p:cTn>
                        </p:par>
                        <p:par>
                          <p:cTn id="55" fill="hold">
                            <p:stCondLst>
                              <p:cond delay="5035"/>
                            </p:stCondLst>
                            <p:childTnLst>
                              <p:par>
                                <p:cTn id="56" presetID="42" presetClass="entr" presetSubtype="0" fill="hold" nodeType="afterEffect">
                                  <p:stCondLst>
                                    <p:cond delay="0"/>
                                  </p:stCondLst>
                                  <p:childTnLst>
                                    <p:set>
                                      <p:cBhvr>
                                        <p:cTn id="57" dur="1" fill="hold">
                                          <p:stCondLst>
                                            <p:cond delay="0"/>
                                          </p:stCondLst>
                                        </p:cTn>
                                        <p:tgtEl>
                                          <p:spTgt spid="68"/>
                                        </p:tgtEl>
                                        <p:attrNameLst>
                                          <p:attrName>style.visibility</p:attrName>
                                        </p:attrNameLst>
                                      </p:cBhvr>
                                      <p:to>
                                        <p:strVal val="visible"/>
                                      </p:to>
                                    </p:set>
                                    <p:animEffect transition="in" filter="fade">
                                      <p:cBhvr>
                                        <p:cTn id="58" dur="1000"/>
                                        <p:tgtEl>
                                          <p:spTgt spid="68"/>
                                        </p:tgtEl>
                                      </p:cBhvr>
                                    </p:animEffect>
                                    <p:anim calcmode="lin" valueType="num">
                                      <p:cBhvr>
                                        <p:cTn id="59" dur="1000" fill="hold"/>
                                        <p:tgtEl>
                                          <p:spTgt spid="68"/>
                                        </p:tgtEl>
                                        <p:attrNameLst>
                                          <p:attrName>ppt_x</p:attrName>
                                        </p:attrNameLst>
                                      </p:cBhvr>
                                      <p:tavLst>
                                        <p:tav tm="0">
                                          <p:val>
                                            <p:strVal val="#ppt_x"/>
                                          </p:val>
                                        </p:tav>
                                        <p:tav tm="100000">
                                          <p:val>
                                            <p:strVal val="#ppt_x"/>
                                          </p:val>
                                        </p:tav>
                                      </p:tavLst>
                                    </p:anim>
                                    <p:anim calcmode="lin" valueType="num">
                                      <p:cBhvr>
                                        <p:cTn id="60" dur="1000" fill="hold"/>
                                        <p:tgtEl>
                                          <p:spTgt spid="68"/>
                                        </p:tgtEl>
                                        <p:attrNameLst>
                                          <p:attrName>ppt_y</p:attrName>
                                        </p:attrNameLst>
                                      </p:cBhvr>
                                      <p:tavLst>
                                        <p:tav tm="0">
                                          <p:val>
                                            <p:strVal val="#ppt_y+.1"/>
                                          </p:val>
                                        </p:tav>
                                        <p:tav tm="100000">
                                          <p:val>
                                            <p:strVal val="#ppt_y"/>
                                          </p:val>
                                        </p:tav>
                                      </p:tavLst>
                                    </p:anim>
                                  </p:childTnLst>
                                </p:cTn>
                              </p:par>
                            </p:childTnLst>
                          </p:cTn>
                        </p:par>
                        <p:par>
                          <p:cTn id="61" fill="hold">
                            <p:stCondLst>
                              <p:cond delay="6035"/>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xmlns="" val="0"/>
              </a:ext>
            </a:extLst>
          </a:blip>
          <a:stretch>
            <a:fillRect/>
          </a:stretch>
        </p:blipFill>
        <p:spPr>
          <a:xfrm>
            <a:off x="0" y="1073150"/>
            <a:ext cx="12192000" cy="5784850"/>
          </a:xfrm>
          <a:prstGeom prst="rect">
            <a:avLst/>
          </a:prstGeom>
          <a:ln w="28575">
            <a:noFill/>
          </a:ln>
          <a:effectLst/>
        </p:spPr>
      </p:pic>
      <p:sp>
        <p:nvSpPr>
          <p:cNvPr id="16" name="矩形 15"/>
          <p:cNvSpPr/>
          <p:nvPr/>
        </p:nvSpPr>
        <p:spPr>
          <a:xfrm>
            <a:off x="0" y="1831621"/>
            <a:ext cx="12192000" cy="5043282"/>
          </a:xfrm>
          <a:prstGeom prst="rect">
            <a:avLst/>
          </a:prstGeom>
          <a:gradFill>
            <a:gsLst>
              <a:gs pos="0">
                <a:srgbClr val="0C0C11">
                  <a:alpha val="0"/>
                </a:srgbClr>
              </a:gs>
              <a:gs pos="46494">
                <a:srgbClr val="1B2447"/>
              </a:gs>
              <a:gs pos="82000">
                <a:srgbClr val="26377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a:solidFill>
                <a:srgbClr val="E6E6E6"/>
              </a:solidFill>
              <a:cs typeface="+mn-ea"/>
              <a:sym typeface="+mn-lt"/>
            </a:endParaRPr>
          </a:p>
        </p:txBody>
      </p:sp>
      <p:sp>
        <p:nvSpPr>
          <p:cNvPr id="62" name="文本框 3"/>
          <p:cNvSpPr txBox="1"/>
          <p:nvPr/>
        </p:nvSpPr>
        <p:spPr>
          <a:xfrm>
            <a:off x="3253360" y="4566465"/>
            <a:ext cx="5683692" cy="477055"/>
          </a:xfrm>
          <a:prstGeom prst="rect">
            <a:avLst/>
          </a:prstGeom>
          <a:noFill/>
          <a:effectLst/>
        </p:spPr>
        <p:txBody>
          <a:bodyPr wrap="square" lIns="91431" tIns="45715" rIns="91431" bIns="45715" rtlCol="0">
            <a:spAutoFit/>
          </a:bodyPr>
          <a:lstStyle/>
          <a:p>
            <a:pPr algn="ctr"/>
            <a:r>
              <a:rPr lang="zh-CN" altLang="en-US" sz="2400" b="1" dirty="0">
                <a:solidFill>
                  <a:schemeClr val="bg1"/>
                </a:solidFill>
                <a:cs typeface="+mn-ea"/>
                <a:sym typeface="+mn-lt"/>
              </a:rPr>
              <a:t>在此添加您的公司名称</a:t>
            </a:r>
          </a:p>
        </p:txBody>
      </p:sp>
      <p:sp>
        <p:nvSpPr>
          <p:cNvPr id="63" name="文本框 62"/>
          <p:cNvSpPr txBox="1"/>
          <p:nvPr/>
        </p:nvSpPr>
        <p:spPr>
          <a:xfrm>
            <a:off x="1136273" y="3419276"/>
            <a:ext cx="9772407" cy="1092597"/>
          </a:xfrm>
          <a:prstGeom prst="rect">
            <a:avLst/>
          </a:prstGeom>
          <a:noFill/>
          <a:effectLst/>
        </p:spPr>
        <p:txBody>
          <a:bodyPr wrap="square" lIns="91431" tIns="45715" rIns="91431" bIns="45715" rtlCol="0">
            <a:spAutoFit/>
          </a:bodyPr>
          <a:lstStyle/>
          <a:p>
            <a:pPr algn="ctr"/>
            <a:r>
              <a:rPr lang="zh-CN" altLang="en-US" sz="6500" b="1" dirty="0">
                <a:solidFill>
                  <a:schemeClr val="bg1"/>
                </a:solidFill>
                <a:cs typeface="+mn-ea"/>
                <a:sym typeface="+mn-lt"/>
              </a:rPr>
              <a:t>欢</a:t>
            </a:r>
            <a:r>
              <a:rPr lang="zh-CN" altLang="en-US" sz="6500" b="1" dirty="0" smtClean="0">
                <a:solidFill>
                  <a:schemeClr val="bg1"/>
                </a:solidFill>
                <a:cs typeface="+mn-ea"/>
                <a:sym typeface="+mn-lt"/>
              </a:rPr>
              <a:t>迎您的</a:t>
            </a:r>
            <a:r>
              <a:rPr lang="zh-CN" altLang="en-US" sz="6500" b="1" dirty="0">
                <a:solidFill>
                  <a:schemeClr val="bg1"/>
                </a:solidFill>
                <a:cs typeface="+mn-ea"/>
                <a:sym typeface="+mn-lt"/>
              </a:rPr>
              <a:t>加入</a:t>
            </a:r>
          </a:p>
        </p:txBody>
      </p:sp>
      <p:sp>
        <p:nvSpPr>
          <p:cNvPr id="65" name="矩形 64"/>
          <p:cNvSpPr/>
          <p:nvPr/>
        </p:nvSpPr>
        <p:spPr>
          <a:xfrm>
            <a:off x="4683873" y="295230"/>
            <a:ext cx="2677205" cy="2568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a:solidFill>
                <a:srgbClr val="E6E6E6"/>
              </a:solidFill>
              <a:cs typeface="+mn-ea"/>
              <a:sym typeface="+mn-lt"/>
            </a:endParaRPr>
          </a:p>
        </p:txBody>
      </p:sp>
      <p:pic>
        <p:nvPicPr>
          <p:cNvPr id="66" name="图片 65"/>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5108084" y="1056247"/>
            <a:ext cx="1828782" cy="987540"/>
          </a:xfrm>
          <a:prstGeom prst="rect">
            <a:avLst/>
          </a:prstGeom>
        </p:spPr>
      </p:pic>
      <p:sp>
        <p:nvSpPr>
          <p:cNvPr id="7" name="圆角矩形 6"/>
          <p:cNvSpPr/>
          <p:nvPr/>
        </p:nvSpPr>
        <p:spPr>
          <a:xfrm>
            <a:off x="4698387" y="5479626"/>
            <a:ext cx="2728685" cy="410620"/>
          </a:xfrm>
          <a:prstGeom prst="roundRect">
            <a:avLst>
              <a:gd name="adj" fmla="val 5000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汇报人</a:t>
            </a:r>
            <a:r>
              <a:rPr lang="zh-CN" altLang="en-US" dirty="0" smtClean="0"/>
              <a:t>：</a:t>
            </a:r>
            <a:r>
              <a:rPr lang="en-US" altLang="zh-CN" dirty="0" smtClean="0"/>
              <a:t>PPT</a:t>
            </a:r>
            <a:r>
              <a:rPr lang="zh-CN" altLang="en-US" dirty="0" smtClean="0"/>
              <a:t>模板</a:t>
            </a:r>
            <a:endParaRPr lang="zh-CN" altLang="en-US" dirty="0"/>
          </a:p>
        </p:txBody>
      </p:sp>
      <p:cxnSp>
        <p:nvCxnSpPr>
          <p:cNvPr id="9" name="直接连接符 8"/>
          <p:cNvCxnSpPr/>
          <p:nvPr/>
        </p:nvCxnSpPr>
        <p:spPr>
          <a:xfrm>
            <a:off x="3222171" y="4757222"/>
            <a:ext cx="116114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775909" y="4757222"/>
            <a:ext cx="116114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850406558"/>
      </p:ext>
    </p:extLst>
  </p:cSld>
  <p:clrMapOvr>
    <a:masterClrMapping/>
  </p:clrMapOvr>
  <mc:AlternateContent xmlns:mc="http://schemas.openxmlformats.org/markup-compatibility/2006">
    <mc:Choice xmlns:p14="http://schemas.microsoft.com/office/powerpoint/2010/main" xmlns="" Requires="p14">
      <p:transition spd="slow" p14:dur="3900" advClick="0" advTm="0">
        <p14:glitter dir="d"/>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p:cTn id="7" dur="500" fill="hold"/>
                                        <p:tgtEl>
                                          <p:spTgt spid="65"/>
                                        </p:tgtEl>
                                        <p:attrNameLst>
                                          <p:attrName>ppt_w</p:attrName>
                                        </p:attrNameLst>
                                      </p:cBhvr>
                                      <p:tavLst>
                                        <p:tav tm="0">
                                          <p:val>
                                            <p:fltVal val="0"/>
                                          </p:val>
                                        </p:tav>
                                        <p:tav tm="100000">
                                          <p:val>
                                            <p:strVal val="#ppt_w"/>
                                          </p:val>
                                        </p:tav>
                                      </p:tavLst>
                                    </p:anim>
                                    <p:anim calcmode="lin" valueType="num">
                                      <p:cBhvr>
                                        <p:cTn id="8" dur="500" fill="hold"/>
                                        <p:tgtEl>
                                          <p:spTgt spid="65"/>
                                        </p:tgtEl>
                                        <p:attrNameLst>
                                          <p:attrName>ppt_h</p:attrName>
                                        </p:attrNameLst>
                                      </p:cBhvr>
                                      <p:tavLst>
                                        <p:tav tm="0">
                                          <p:val>
                                            <p:fltVal val="0"/>
                                          </p:val>
                                        </p:tav>
                                        <p:tav tm="100000">
                                          <p:val>
                                            <p:strVal val="#ppt_h"/>
                                          </p:val>
                                        </p:tav>
                                      </p:tavLst>
                                    </p:anim>
                                    <p:animEffect transition="in" filter="fade">
                                      <p:cBhvr>
                                        <p:cTn id="9" dur="500"/>
                                        <p:tgtEl>
                                          <p:spTgt spid="6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6"/>
                                        </p:tgtEl>
                                        <p:attrNameLst>
                                          <p:attrName>style.visibility</p:attrName>
                                        </p:attrNameLst>
                                      </p:cBhvr>
                                      <p:to>
                                        <p:strVal val="visible"/>
                                      </p:to>
                                    </p:set>
                                    <p:anim calcmode="lin" valueType="num">
                                      <p:cBhvr>
                                        <p:cTn id="13" dur="500" fill="hold"/>
                                        <p:tgtEl>
                                          <p:spTgt spid="66"/>
                                        </p:tgtEl>
                                        <p:attrNameLst>
                                          <p:attrName>ppt_w</p:attrName>
                                        </p:attrNameLst>
                                      </p:cBhvr>
                                      <p:tavLst>
                                        <p:tav tm="0">
                                          <p:val>
                                            <p:fltVal val="0"/>
                                          </p:val>
                                        </p:tav>
                                        <p:tav tm="100000">
                                          <p:val>
                                            <p:strVal val="#ppt_w"/>
                                          </p:val>
                                        </p:tav>
                                      </p:tavLst>
                                    </p:anim>
                                    <p:anim calcmode="lin" valueType="num">
                                      <p:cBhvr>
                                        <p:cTn id="14" dur="500" fill="hold"/>
                                        <p:tgtEl>
                                          <p:spTgt spid="66"/>
                                        </p:tgtEl>
                                        <p:attrNameLst>
                                          <p:attrName>ppt_h</p:attrName>
                                        </p:attrNameLst>
                                      </p:cBhvr>
                                      <p:tavLst>
                                        <p:tav tm="0">
                                          <p:val>
                                            <p:fltVal val="0"/>
                                          </p:val>
                                        </p:tav>
                                        <p:tav tm="100000">
                                          <p:val>
                                            <p:strVal val="#ppt_h"/>
                                          </p:val>
                                        </p:tav>
                                      </p:tavLst>
                                    </p:anim>
                                    <p:animEffect transition="in" filter="fade">
                                      <p:cBhvr>
                                        <p:cTn id="15" dur="500"/>
                                        <p:tgtEl>
                                          <p:spTgt spid="66"/>
                                        </p:tgtEl>
                                      </p:cBhvr>
                                    </p:animEffect>
                                  </p:childTnLst>
                                </p:cTn>
                              </p:par>
                            </p:childTnLst>
                          </p:cTn>
                        </p:par>
                        <p:par>
                          <p:cTn id="16" fill="hold">
                            <p:stCondLst>
                              <p:cond delay="1000"/>
                            </p:stCondLst>
                            <p:childTnLst>
                              <p:par>
                                <p:cTn id="17" presetID="42" presetClass="entr" presetSubtype="0" fill="hold" grpId="0" nodeType="afterEffect">
                                  <p:stCondLst>
                                    <p:cond delay="0"/>
                                  </p:stCondLst>
                                  <p:iterate type="lt">
                                    <p:tmPct val="10000"/>
                                  </p:iterate>
                                  <p:childTnLst>
                                    <p:set>
                                      <p:cBhvr>
                                        <p:cTn id="18" dur="1" fill="hold">
                                          <p:stCondLst>
                                            <p:cond delay="0"/>
                                          </p:stCondLst>
                                        </p:cTn>
                                        <p:tgtEl>
                                          <p:spTgt spid="63"/>
                                        </p:tgtEl>
                                        <p:attrNameLst>
                                          <p:attrName>style.visibility</p:attrName>
                                        </p:attrNameLst>
                                      </p:cBhvr>
                                      <p:to>
                                        <p:strVal val="visible"/>
                                      </p:to>
                                    </p:set>
                                    <p:animEffect transition="in" filter="fade">
                                      <p:cBhvr>
                                        <p:cTn id="19" dur="1750"/>
                                        <p:tgtEl>
                                          <p:spTgt spid="63"/>
                                        </p:tgtEl>
                                      </p:cBhvr>
                                    </p:animEffect>
                                    <p:anim calcmode="lin" valueType="num">
                                      <p:cBhvr>
                                        <p:cTn id="20" dur="1750" fill="hold"/>
                                        <p:tgtEl>
                                          <p:spTgt spid="63"/>
                                        </p:tgtEl>
                                        <p:attrNameLst>
                                          <p:attrName>ppt_x</p:attrName>
                                        </p:attrNameLst>
                                      </p:cBhvr>
                                      <p:tavLst>
                                        <p:tav tm="0">
                                          <p:val>
                                            <p:strVal val="#ppt_x"/>
                                          </p:val>
                                        </p:tav>
                                        <p:tav tm="100000">
                                          <p:val>
                                            <p:strVal val="#ppt_x"/>
                                          </p:val>
                                        </p:tav>
                                      </p:tavLst>
                                    </p:anim>
                                    <p:anim calcmode="lin" valueType="num">
                                      <p:cBhvr>
                                        <p:cTn id="21" dur="1750" fill="hold"/>
                                        <p:tgtEl>
                                          <p:spTgt spid="63"/>
                                        </p:tgtEl>
                                        <p:attrNameLst>
                                          <p:attrName>ppt_y</p:attrName>
                                        </p:attrNameLst>
                                      </p:cBhvr>
                                      <p:tavLst>
                                        <p:tav tm="0">
                                          <p:val>
                                            <p:strVal val="#ppt_y+.1"/>
                                          </p:val>
                                        </p:tav>
                                        <p:tav tm="100000">
                                          <p:val>
                                            <p:strVal val="#ppt_y"/>
                                          </p:val>
                                        </p:tav>
                                      </p:tavLst>
                                    </p:anim>
                                  </p:childTnLst>
                                </p:cTn>
                              </p:par>
                            </p:childTnLst>
                          </p:cTn>
                        </p:par>
                        <p:par>
                          <p:cTn id="22" fill="hold">
                            <p:stCondLst>
                              <p:cond delay="3625"/>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62"/>
                                        </p:tgtEl>
                                        <p:attrNameLst>
                                          <p:attrName>style.visibility</p:attrName>
                                        </p:attrNameLst>
                                      </p:cBhvr>
                                      <p:to>
                                        <p:strVal val="visible"/>
                                      </p:to>
                                    </p:set>
                                    <p:anim calcmode="lin" valueType="num">
                                      <p:cBhvr>
                                        <p:cTn id="25"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62"/>
                                        </p:tgtEl>
                                        <p:attrNameLst>
                                          <p:attrName>ppt_y</p:attrName>
                                        </p:attrNameLst>
                                      </p:cBhvr>
                                      <p:tavLst>
                                        <p:tav tm="0">
                                          <p:val>
                                            <p:strVal val="#ppt_y"/>
                                          </p:val>
                                        </p:tav>
                                        <p:tav tm="100000">
                                          <p:val>
                                            <p:strVal val="#ppt_y"/>
                                          </p:val>
                                        </p:tav>
                                      </p:tavLst>
                                    </p:anim>
                                    <p:anim calcmode="lin" valueType="num">
                                      <p:cBhvr>
                                        <p:cTn id="27"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62"/>
                                        </p:tgtEl>
                                      </p:cBhvr>
                                    </p:animEffect>
                                  </p:childTnLst>
                                </p:cTn>
                              </p:par>
                            </p:childTnLst>
                          </p:cTn>
                        </p:par>
                        <p:par>
                          <p:cTn id="30" fill="hold">
                            <p:stCondLst>
                              <p:cond delay="4575"/>
                            </p:stCondLst>
                            <p:childTnLst>
                              <p:par>
                                <p:cTn id="31" presetID="53" presetClass="entr" presetSubtype="16"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Effect transition="in" filter="fade">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62" grpId="0"/>
      <p:bldP spid="63" grpId="0"/>
      <p:bldP spid="6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EB593763-478D-4EEB-A167-646F0C79F8FC"/>
  <p:tag name="ISPRING_SCORM_RATE_SLIDES" val="1"/>
  <p:tag name="ISPRINGONLINEFOLDERID" val="0"/>
  <p:tag name="ISPRINGONLINEFOLDERPATH" val="内容列表"/>
  <p:tag name="ISPRINGCLOUDFOLDERID" val="0"/>
  <p:tag name="ISPRINGCLOUDFOLDERPATH" val="系统信息库"/>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PPT"/>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ags/tag33.xml><?xml version="1.0" encoding="utf-8"?>
<p:tagLst xmlns:a="http://schemas.openxmlformats.org/drawingml/2006/main" xmlns:r="http://schemas.openxmlformats.org/officeDocument/2006/relationships" xmlns:p="http://schemas.openxmlformats.org/presentationml/2006/main">
  <p:tag name="PA" val="v3.0.1"/>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ags/tag47.xml><?xml version="1.0" encoding="utf-8"?>
<p:tagLst xmlns:a="http://schemas.openxmlformats.org/drawingml/2006/main" xmlns:r="http://schemas.openxmlformats.org/officeDocument/2006/relationships" xmlns:p="http://schemas.openxmlformats.org/presentationml/2006/main">
  <p:tag name="PA" val="v3.0.1"/>
</p:tagLst>
</file>

<file path=ppt/tags/tag48.xml><?xml version="1.0" encoding="utf-8"?>
<p:tagLst xmlns:a="http://schemas.openxmlformats.org/drawingml/2006/main" xmlns:r="http://schemas.openxmlformats.org/officeDocument/2006/relationships" xmlns:p="http://schemas.openxmlformats.org/presentationml/2006/main">
  <p:tag name="PA" val="v3.0.1"/>
</p:tagLst>
</file>

<file path=ppt/tags/tag49.xml><?xml version="1.0" encoding="utf-8"?>
<p:tagLst xmlns:a="http://schemas.openxmlformats.org/drawingml/2006/main" xmlns:r="http://schemas.openxmlformats.org/officeDocument/2006/relationships" xmlns:p="http://schemas.openxmlformats.org/presentationml/2006/main">
  <p:tag name="PA" val="v3.0.1"/>
</p:tagLst>
</file>

<file path=ppt/tags/tag50.xml><?xml version="1.0" encoding="utf-8"?>
<p:tagLst xmlns:a="http://schemas.openxmlformats.org/drawingml/2006/main" xmlns:r="http://schemas.openxmlformats.org/officeDocument/2006/relationships" xmlns:p="http://schemas.openxmlformats.org/presentationml/2006/main">
  <p:tag name="PA" val="v3.0.1"/>
</p:tagLst>
</file>

<file path=ppt/tags/tag51.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PPT">
  <a:themeElements>
    <a:clrScheme name="Office">
      <a:dk1>
        <a:srgbClr val="000000"/>
      </a:dk1>
      <a:lt1>
        <a:srgbClr val="FFFFFF"/>
      </a:lt1>
      <a:dk2>
        <a:srgbClr val="44546A"/>
      </a:dk2>
      <a:lt2>
        <a:srgbClr val="E7E6E6"/>
      </a:lt2>
      <a:accent1>
        <a:srgbClr val="263770"/>
      </a:accent1>
      <a:accent2>
        <a:srgbClr val="263770"/>
      </a:accent2>
      <a:accent3>
        <a:srgbClr val="263770"/>
      </a:accent3>
      <a:accent4>
        <a:srgbClr val="263770"/>
      </a:accent4>
      <a:accent5>
        <a:srgbClr val="263770"/>
      </a:accent5>
      <a:accent6>
        <a:srgbClr val="263770"/>
      </a:accent6>
      <a:hlink>
        <a:srgbClr val="0563C1"/>
      </a:hlink>
      <a:folHlink>
        <a:srgbClr val="954F72"/>
      </a:folHlink>
    </a:clrScheme>
    <a:fontScheme name="kctzo3gy">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nchor="ctr">
        <a:spAutoFit/>
      </a:bodyPr>
      <a:lstStyle>
        <a:defPPr>
          <a:lnSpc>
            <a:spcPct val="120000"/>
          </a:lnSpc>
          <a:defRPr dirty="0" smtClean="0">
            <a:solidFill>
              <a:schemeClr val="tx1">
                <a:lumMod val="75000"/>
                <a:lumOff val="25000"/>
              </a:schemeClr>
            </a:solidFill>
          </a:defRPr>
        </a:defPPr>
      </a:lstStyle>
    </a:txDef>
  </a:objectDefaults>
  <a:extraClrSchemeLst/>
  <a:extLst>
    <a:ext uri="{05A4C25C-085E-4340-85A3-A5531E510DB2}">
      <thm15:themeFamily xmlns:thm15="http://schemas.microsoft.com/office/thememl/2012/main" xmlns="" name="MC-.potx" id="{F5CA8BE8-ED63-4EF2-9B3D-D7AF21963801}" vid="{E170E7E6-4E1E-419F-A970-4CCAF004FA58}"/>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MC-</Template>
  <TotalTime>371</TotalTime>
  <Words>2501</Words>
  <Application>Microsoft Office PowerPoint</Application>
  <PresentationFormat>自定义</PresentationFormat>
  <Paragraphs>255</Paragraphs>
  <Slides>28</Slides>
  <Notes>28</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dc:title>
  <dc:creator>PPT</dc:creator>
  <cp:keywords>PPT</cp:keywords>
  <dc:description>——</dc:description>
  <cp:lastModifiedBy>User</cp:lastModifiedBy>
  <cp:revision>48</cp:revision>
  <dcterms:created xsi:type="dcterms:W3CDTF">2017-04-06T23:57:18Z</dcterms:created>
  <dcterms:modified xsi:type="dcterms:W3CDTF">2020-08-20T03:58:30Z</dcterms:modified>
  <cp:category>模板</cp:category>
</cp:coreProperties>
</file>