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84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49782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540261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活动封面制作技巧</a:t>
            </a:r>
            <a:r>
              <a:rPr lang="en-US" altLang="zh-CN" sz="3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20649" y="2782370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04320" y="2798699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约通用年中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2474</Words>
  <Application>Microsoft Office PowerPoint</Application>
  <PresentationFormat>宽屏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宋体</vt:lpstr>
      <vt:lpstr>微软雅黑</vt:lpstr>
      <vt:lpstr>幼圆</vt:lpstr>
      <vt:lpstr>Agency FB</vt:lpstr>
      <vt:lpstr>Arial</vt:lpstr>
      <vt:lpstr>Calibri</vt:lpstr>
      <vt:lpstr>Century Gothic</vt:lpstr>
      <vt:lpstr>Impact</vt:lpstr>
      <vt:lpstr>Open Sans</vt:lpstr>
      <vt:lpstr>Roboto Black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简约通用年中工作总结PPT模板2</dc:title>
  <dc:creator>第一PPT</dc:creator>
  <cp:keywords>www.1ppt.com</cp:keywords>
  <dc:description>www.1ppt.com</dc:description>
  <cp:lastModifiedBy>faith123</cp:lastModifiedBy>
  <cp:revision>42</cp:revision>
  <dcterms:created xsi:type="dcterms:W3CDTF">2018-06-01T23:46:50Z</dcterms:created>
  <dcterms:modified xsi:type="dcterms:W3CDTF">2020-08-20T07:32:57Z</dcterms:modified>
</cp:coreProperties>
</file>