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1.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12.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13.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14.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94" r:id="rId2"/>
    <p:sldId id="295" r:id="rId3"/>
    <p:sldId id="300" r:id="rId4"/>
    <p:sldId id="317" r:id="rId5"/>
    <p:sldId id="318" r:id="rId6"/>
    <p:sldId id="319" r:id="rId7"/>
    <p:sldId id="320" r:id="rId8"/>
    <p:sldId id="321" r:id="rId9"/>
    <p:sldId id="322" r:id="rId10"/>
    <p:sldId id="323" r:id="rId11"/>
    <p:sldId id="324" r:id="rId12"/>
    <p:sldId id="325" r:id="rId13"/>
    <p:sldId id="327" r:id="rId14"/>
    <p:sldId id="328" r:id="rId15"/>
    <p:sldId id="329" r:id="rId16"/>
    <p:sldId id="330" r:id="rId17"/>
    <p:sldId id="331" r:id="rId18"/>
    <p:sldId id="332" r:id="rId19"/>
    <p:sldId id="333" r:id="rId20"/>
    <p:sldId id="334" r:id="rId21"/>
    <p:sldId id="335" r:id="rId22"/>
    <p:sldId id="336" r:id="rId23"/>
    <p:sldId id="337" r:id="rId24"/>
    <p:sldId id="338" r:id="rId25"/>
    <p:sldId id="339" r:id="rId26"/>
    <p:sldId id="297" r:id="rId27"/>
  </p:sldIdLst>
  <p:sldSz cx="12190413" cy="6859588"/>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BC1DD"/>
    <a:srgbClr val="F9F9F9"/>
    <a:srgbClr val="92D050"/>
    <a:srgbClr val="F58C65"/>
    <a:srgbClr val="1983B7"/>
    <a:srgbClr val="4FC34E"/>
    <a:srgbClr val="E94E60"/>
    <a:srgbClr val="018989"/>
    <a:srgbClr val="74AD93"/>
    <a:srgbClr val="27C5D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09" autoAdjust="0"/>
    <p:restoredTop sz="97926" autoAdjust="0"/>
  </p:normalViewPr>
  <p:slideViewPr>
    <p:cSldViewPr snapToGrid="0" showGuides="1">
      <p:cViewPr varScale="1">
        <p:scale>
          <a:sx n="110" d="100"/>
          <a:sy n="110" d="100"/>
        </p:scale>
        <p:origin x="636" y="96"/>
      </p:cViewPr>
      <p:guideLst>
        <p:guide orient="horz" pos="2161"/>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12C8C0-A3D3-487B-AECC-CB6663EAE28D}" type="datetimeFigureOut">
              <a:rPr lang="zh-CN" altLang="en-US" smtClean="0"/>
              <a:t>2020/8/20</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49D3E0-124D-4DFF-AE99-4EA4CC201DB4}" type="slidenum">
              <a:rPr lang="zh-CN" altLang="en-US" smtClean="0"/>
              <a:t>‹#›</a:t>
            </a:fld>
            <a:endParaRPr lang="zh-CN" altLang="en-US"/>
          </a:p>
        </p:txBody>
      </p:sp>
    </p:spTree>
    <p:extLst>
      <p:ext uri="{BB962C8B-B14F-4D97-AF65-F5344CB8AC3E}">
        <p14:creationId xmlns:p14="http://schemas.microsoft.com/office/powerpoint/2010/main" val="941777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a:t>
            </a:fld>
            <a:endParaRPr lang="zh-CN" altLang="en-US"/>
          </a:p>
        </p:txBody>
      </p:sp>
    </p:spTree>
    <p:extLst>
      <p:ext uri="{BB962C8B-B14F-4D97-AF65-F5344CB8AC3E}">
        <p14:creationId xmlns:p14="http://schemas.microsoft.com/office/powerpoint/2010/main" val="381920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a:t>
            </a:fld>
            <a:endParaRPr lang="zh-CN" altLang="en-US"/>
          </a:p>
        </p:txBody>
      </p:sp>
    </p:spTree>
    <p:extLst>
      <p:ext uri="{BB962C8B-B14F-4D97-AF65-F5344CB8AC3E}">
        <p14:creationId xmlns:p14="http://schemas.microsoft.com/office/powerpoint/2010/main" val="40148643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3</a:t>
            </a:fld>
            <a:endParaRPr lang="zh-CN" altLang="en-US"/>
          </a:p>
        </p:txBody>
      </p:sp>
    </p:spTree>
    <p:extLst>
      <p:ext uri="{BB962C8B-B14F-4D97-AF65-F5344CB8AC3E}">
        <p14:creationId xmlns:p14="http://schemas.microsoft.com/office/powerpoint/2010/main" val="4605802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4</a:t>
            </a:fld>
            <a:endParaRPr lang="zh-CN" altLang="en-US"/>
          </a:p>
        </p:txBody>
      </p:sp>
    </p:spTree>
    <p:extLst>
      <p:ext uri="{BB962C8B-B14F-4D97-AF65-F5344CB8AC3E}">
        <p14:creationId xmlns:p14="http://schemas.microsoft.com/office/powerpoint/2010/main" val="39022398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5</a:t>
            </a:fld>
            <a:endParaRPr lang="zh-CN" altLang="en-US"/>
          </a:p>
        </p:txBody>
      </p:sp>
    </p:spTree>
    <p:extLst>
      <p:ext uri="{BB962C8B-B14F-4D97-AF65-F5344CB8AC3E}">
        <p14:creationId xmlns:p14="http://schemas.microsoft.com/office/powerpoint/2010/main" val="21017626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6</a:t>
            </a:fld>
            <a:endParaRPr lang="zh-CN" altLang="en-US"/>
          </a:p>
        </p:txBody>
      </p:sp>
    </p:spTree>
    <p:extLst>
      <p:ext uri="{BB962C8B-B14F-4D97-AF65-F5344CB8AC3E}">
        <p14:creationId xmlns:p14="http://schemas.microsoft.com/office/powerpoint/2010/main" val="42190536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7</a:t>
            </a:fld>
            <a:endParaRPr lang="zh-CN" altLang="en-US"/>
          </a:p>
        </p:txBody>
      </p:sp>
    </p:spTree>
    <p:extLst>
      <p:ext uri="{BB962C8B-B14F-4D97-AF65-F5344CB8AC3E}">
        <p14:creationId xmlns:p14="http://schemas.microsoft.com/office/powerpoint/2010/main" val="25841432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8</a:t>
            </a:fld>
            <a:endParaRPr lang="zh-CN" altLang="en-US"/>
          </a:p>
        </p:txBody>
      </p:sp>
    </p:spTree>
    <p:extLst>
      <p:ext uri="{BB962C8B-B14F-4D97-AF65-F5344CB8AC3E}">
        <p14:creationId xmlns:p14="http://schemas.microsoft.com/office/powerpoint/2010/main" val="18258608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9</a:t>
            </a:fld>
            <a:endParaRPr lang="zh-CN" altLang="en-US"/>
          </a:p>
        </p:txBody>
      </p:sp>
    </p:spTree>
    <p:extLst>
      <p:ext uri="{BB962C8B-B14F-4D97-AF65-F5344CB8AC3E}">
        <p14:creationId xmlns:p14="http://schemas.microsoft.com/office/powerpoint/2010/main" val="631832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10</a:t>
            </a:fld>
            <a:endParaRPr lang="zh-CN" altLang="en-US"/>
          </a:p>
        </p:txBody>
      </p:sp>
    </p:spTree>
    <p:extLst>
      <p:ext uri="{BB962C8B-B14F-4D97-AF65-F5344CB8AC3E}">
        <p14:creationId xmlns:p14="http://schemas.microsoft.com/office/powerpoint/2010/main" val="29323821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11</a:t>
            </a:fld>
            <a:endParaRPr lang="zh-CN" altLang="en-US"/>
          </a:p>
        </p:txBody>
      </p:sp>
    </p:spTree>
    <p:extLst>
      <p:ext uri="{BB962C8B-B14F-4D97-AF65-F5344CB8AC3E}">
        <p14:creationId xmlns:p14="http://schemas.microsoft.com/office/powerpoint/2010/main" val="4956512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12</a:t>
            </a:fld>
            <a:endParaRPr lang="zh-CN" altLang="en-US"/>
          </a:p>
        </p:txBody>
      </p:sp>
    </p:spTree>
    <p:extLst>
      <p:ext uri="{BB962C8B-B14F-4D97-AF65-F5344CB8AC3E}">
        <p14:creationId xmlns:p14="http://schemas.microsoft.com/office/powerpoint/2010/main" val="34862293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13</a:t>
            </a:fld>
            <a:endParaRPr lang="zh-CN" altLang="en-US"/>
          </a:p>
        </p:txBody>
      </p:sp>
    </p:spTree>
    <p:extLst>
      <p:ext uri="{BB962C8B-B14F-4D97-AF65-F5344CB8AC3E}">
        <p14:creationId xmlns:p14="http://schemas.microsoft.com/office/powerpoint/2010/main" val="21947142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14</a:t>
            </a:fld>
            <a:endParaRPr lang="zh-CN" altLang="en-US"/>
          </a:p>
        </p:txBody>
      </p:sp>
    </p:spTree>
    <p:extLst>
      <p:ext uri="{BB962C8B-B14F-4D97-AF65-F5344CB8AC3E}">
        <p14:creationId xmlns:p14="http://schemas.microsoft.com/office/powerpoint/2010/main" val="22000755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15</a:t>
            </a:fld>
            <a:endParaRPr lang="zh-CN" altLang="en-US"/>
          </a:p>
        </p:txBody>
      </p:sp>
    </p:spTree>
    <p:extLst>
      <p:ext uri="{BB962C8B-B14F-4D97-AF65-F5344CB8AC3E}">
        <p14:creationId xmlns:p14="http://schemas.microsoft.com/office/powerpoint/2010/main" val="31145492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16</a:t>
            </a:fld>
            <a:endParaRPr lang="zh-CN" altLang="en-US"/>
          </a:p>
        </p:txBody>
      </p:sp>
    </p:spTree>
    <p:extLst>
      <p:ext uri="{BB962C8B-B14F-4D97-AF65-F5344CB8AC3E}">
        <p14:creationId xmlns:p14="http://schemas.microsoft.com/office/powerpoint/2010/main" val="25351693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17</a:t>
            </a:fld>
            <a:endParaRPr lang="zh-CN" altLang="en-US"/>
          </a:p>
        </p:txBody>
      </p:sp>
    </p:spTree>
    <p:extLst>
      <p:ext uri="{BB962C8B-B14F-4D97-AF65-F5344CB8AC3E}">
        <p14:creationId xmlns:p14="http://schemas.microsoft.com/office/powerpoint/2010/main" val="96995877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18</a:t>
            </a:fld>
            <a:endParaRPr lang="zh-CN" altLang="en-US"/>
          </a:p>
        </p:txBody>
      </p:sp>
    </p:spTree>
    <p:extLst>
      <p:ext uri="{BB962C8B-B14F-4D97-AF65-F5344CB8AC3E}">
        <p14:creationId xmlns:p14="http://schemas.microsoft.com/office/powerpoint/2010/main" val="157294572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19</a:t>
            </a:fld>
            <a:endParaRPr lang="zh-CN" altLang="en-US"/>
          </a:p>
        </p:txBody>
      </p:sp>
    </p:spTree>
    <p:extLst>
      <p:ext uri="{BB962C8B-B14F-4D97-AF65-F5344CB8AC3E}">
        <p14:creationId xmlns:p14="http://schemas.microsoft.com/office/powerpoint/2010/main" val="235720614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20</a:t>
            </a:fld>
            <a:endParaRPr lang="zh-CN" altLang="en-US"/>
          </a:p>
        </p:txBody>
      </p:sp>
    </p:spTree>
    <p:extLst>
      <p:ext uri="{BB962C8B-B14F-4D97-AF65-F5344CB8AC3E}">
        <p14:creationId xmlns:p14="http://schemas.microsoft.com/office/powerpoint/2010/main" val="27765513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21</a:t>
            </a:fld>
            <a:endParaRPr lang="zh-CN" altLang="en-US"/>
          </a:p>
        </p:txBody>
      </p:sp>
    </p:spTree>
    <p:extLst>
      <p:ext uri="{BB962C8B-B14F-4D97-AF65-F5344CB8AC3E}">
        <p14:creationId xmlns:p14="http://schemas.microsoft.com/office/powerpoint/2010/main" val="384471229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22</a:t>
            </a:fld>
            <a:endParaRPr lang="zh-CN" altLang="en-US"/>
          </a:p>
        </p:txBody>
      </p:sp>
    </p:spTree>
    <p:extLst>
      <p:ext uri="{BB962C8B-B14F-4D97-AF65-F5344CB8AC3E}">
        <p14:creationId xmlns:p14="http://schemas.microsoft.com/office/powerpoint/2010/main" val="77225296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23</a:t>
            </a:fld>
            <a:endParaRPr lang="zh-CN" altLang="en-US"/>
          </a:p>
        </p:txBody>
      </p:sp>
    </p:spTree>
    <p:extLst>
      <p:ext uri="{BB962C8B-B14F-4D97-AF65-F5344CB8AC3E}">
        <p14:creationId xmlns:p14="http://schemas.microsoft.com/office/powerpoint/2010/main" val="30553560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24</a:t>
            </a:fld>
            <a:endParaRPr lang="zh-CN" altLang="en-US"/>
          </a:p>
        </p:txBody>
      </p:sp>
    </p:spTree>
    <p:extLst>
      <p:ext uri="{BB962C8B-B14F-4D97-AF65-F5344CB8AC3E}">
        <p14:creationId xmlns:p14="http://schemas.microsoft.com/office/powerpoint/2010/main" val="2661728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25</a:t>
            </a:fld>
            <a:endParaRPr lang="zh-CN" altLang="en-US"/>
          </a:p>
        </p:txBody>
      </p:sp>
    </p:spTree>
    <p:extLst>
      <p:ext uri="{BB962C8B-B14F-4D97-AF65-F5344CB8AC3E}">
        <p14:creationId xmlns:p14="http://schemas.microsoft.com/office/powerpoint/2010/main" val="164969842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26</a:t>
            </a:fld>
            <a:endParaRPr lang="zh-CN" altLang="en-US"/>
          </a:p>
        </p:txBody>
      </p:sp>
    </p:spTree>
    <p:extLst>
      <p:ext uri="{BB962C8B-B14F-4D97-AF65-F5344CB8AC3E}">
        <p14:creationId xmlns:p14="http://schemas.microsoft.com/office/powerpoint/2010/main" val="3819202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02" y="1122624"/>
            <a:ext cx="9142810" cy="2388153"/>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3802" y="3602873"/>
            <a:ext cx="9142810" cy="165614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2020/8/20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03691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2020/8/20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875678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43" y="1710135"/>
            <a:ext cx="10514231" cy="2853398"/>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743" y="4590527"/>
            <a:ext cx="10514231" cy="150053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2020/8/20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5682619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091" y="1826048"/>
            <a:ext cx="5180926" cy="4352346"/>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1396" y="1826048"/>
            <a:ext cx="5180926" cy="4352346"/>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2020/8/20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828902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680" y="365211"/>
            <a:ext cx="10514231" cy="1325870"/>
          </a:xfrm>
        </p:spPr>
        <p:txBody>
          <a:bodyPr/>
          <a:lstStyle/>
          <a:p>
            <a:r>
              <a:rPr lang="zh-CN" altLang="en-US"/>
              <a:t>单击此处编辑母版标题样式</a:t>
            </a:r>
          </a:p>
        </p:txBody>
      </p:sp>
      <p:sp>
        <p:nvSpPr>
          <p:cNvPr id="3" name="文本占位符 2"/>
          <p:cNvSpPr>
            <a:spLocks noGrp="1"/>
          </p:cNvSpPr>
          <p:nvPr>
            <p:ph type="body" idx="1"/>
          </p:nvPr>
        </p:nvSpPr>
        <p:spPr>
          <a:xfrm>
            <a:off x="839679" y="1681553"/>
            <a:ext cx="5157116"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679" y="2505656"/>
            <a:ext cx="5157116" cy="368544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1398" y="1681553"/>
            <a:ext cx="5182513"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1398" y="2505656"/>
            <a:ext cx="5182513" cy="368544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4C4388EF-52D1-4258-9BE5-BCD010C7D4DE}" type="datetimeFigureOut">
              <a:rPr lang="zh-CN" altLang="en-US" smtClean="0"/>
              <a:t>2020/8/20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D3EE65E-57D2-4566-898C-4F2076833F8D}" type="slidenum">
              <a:rPr lang="zh-CN" altLang="en-US" smtClean="0"/>
              <a:t>‹#›</a:t>
            </a:fld>
            <a:endParaRPr lang="zh-CN" altLang="en-US"/>
          </a:p>
        </p:txBody>
      </p:sp>
      <p:sp>
        <p:nvSpPr>
          <p:cNvPr id="11" name="矩形 10"/>
          <p:cNvSpPr/>
          <p:nvPr userDrawn="1"/>
        </p:nvSpPr>
        <p:spPr>
          <a:xfrm>
            <a:off x="8877678" y="645017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8591911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4C4388EF-52D1-4258-9BE5-BCD010C7D4DE}" type="datetimeFigureOut">
              <a:rPr lang="zh-CN" altLang="en-US" smtClean="0"/>
              <a:t>2020/8/20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68750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C4388EF-52D1-4258-9BE5-BCD010C7D4DE}" type="datetimeFigureOut">
              <a:rPr lang="zh-CN" altLang="en-US" smtClean="0"/>
              <a:t>2020/8/20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2398581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2514" y="987654"/>
            <a:ext cx="6171397" cy="487475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2020/8/20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088435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2514" y="987654"/>
            <a:ext cx="6171397" cy="487475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2020/8/20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226505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2020/8/20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73770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3764" y="365209"/>
            <a:ext cx="2628558" cy="5813184"/>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092" y="365209"/>
            <a:ext cx="7733293" cy="5813184"/>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2020/8/20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2927235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53215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11259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9F9F9"/>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092" y="365211"/>
            <a:ext cx="10514231" cy="1325870"/>
          </a:xfrm>
          <a:prstGeom prst="rect">
            <a:avLst/>
          </a:prstGeom>
        </p:spPr>
        <p:txBody>
          <a:bodyPr vert="horz" lIns="91436" tIns="45718" rIns="91436" bIns="45718" rtlCol="0" anchor="ctr">
            <a:normAutofit/>
          </a:bodyPr>
          <a:lstStyle/>
          <a:p>
            <a:r>
              <a:rPr lang="zh-CN" altLang="en-US"/>
              <a:t>单击此处编辑母版标题样式</a:t>
            </a:r>
          </a:p>
        </p:txBody>
      </p:sp>
      <p:sp>
        <p:nvSpPr>
          <p:cNvPr id="3" name="文本占位符 2"/>
          <p:cNvSpPr>
            <a:spLocks noGrp="1"/>
          </p:cNvSpPr>
          <p:nvPr>
            <p:ph type="body" idx="1"/>
          </p:nvPr>
        </p:nvSpPr>
        <p:spPr>
          <a:xfrm>
            <a:off x="838092" y="1826048"/>
            <a:ext cx="10514231" cy="4352346"/>
          </a:xfrm>
          <a:prstGeom prst="rect">
            <a:avLst/>
          </a:prstGeom>
        </p:spPr>
        <p:txBody>
          <a:bodyPr vert="horz" lIns="91436" tIns="45718" rIns="91436" bIns="45718"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092" y="6357823"/>
            <a:ext cx="2742843" cy="365210"/>
          </a:xfrm>
          <a:prstGeom prst="rect">
            <a:avLst/>
          </a:prstGeom>
        </p:spPr>
        <p:txBody>
          <a:bodyPr vert="horz" lIns="91436" tIns="45718" rIns="91436" bIns="45718" rtlCol="0" anchor="ctr"/>
          <a:lstStyle>
            <a:lvl1pPr algn="l">
              <a:defRPr sz="1200">
                <a:solidFill>
                  <a:schemeClr val="tx1">
                    <a:tint val="75000"/>
                  </a:schemeClr>
                </a:solidFill>
              </a:defRPr>
            </a:lvl1pPr>
          </a:lstStyle>
          <a:p>
            <a:fld id="{4C4388EF-52D1-4258-9BE5-BCD010C7D4DE}" type="datetimeFigureOut">
              <a:rPr lang="zh-CN" altLang="en-US" smtClean="0"/>
              <a:t>2020/8/20</a:t>
            </a:fld>
            <a:endParaRPr lang="zh-CN" altLang="en-US"/>
          </a:p>
        </p:txBody>
      </p:sp>
      <p:sp>
        <p:nvSpPr>
          <p:cNvPr id="5" name="页脚占位符 4"/>
          <p:cNvSpPr>
            <a:spLocks noGrp="1"/>
          </p:cNvSpPr>
          <p:nvPr>
            <p:ph type="ftr" sz="quarter" idx="3"/>
          </p:nvPr>
        </p:nvSpPr>
        <p:spPr>
          <a:xfrm>
            <a:off x="4038075" y="6357823"/>
            <a:ext cx="4114264" cy="365210"/>
          </a:xfrm>
          <a:prstGeom prst="rect">
            <a:avLst/>
          </a:prstGeom>
        </p:spPr>
        <p:txBody>
          <a:bodyPr vert="horz" lIns="91436" tIns="45718" rIns="91436" bIns="45718"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09480" y="6357823"/>
            <a:ext cx="2742843" cy="365210"/>
          </a:xfrm>
          <a:prstGeom prst="rect">
            <a:avLst/>
          </a:prstGeom>
        </p:spPr>
        <p:txBody>
          <a:bodyPr vert="horz" lIns="91436" tIns="45718" rIns="91436" bIns="45718" rtlCol="0" anchor="ctr"/>
          <a:lstStyle>
            <a:lvl1pPr algn="r">
              <a:defRPr sz="1200">
                <a:solidFill>
                  <a:schemeClr val="tx1">
                    <a:tint val="75000"/>
                  </a:schemeClr>
                </a:solidFill>
              </a:defRPr>
            </a:lvl1p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93402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706" r:id="rId12"/>
    <p:sldLayoutId id="214748370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tags" Target="../tags/tag9.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image" Target="../media/image1.JPG"/><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notesSlide" Target="../notesSlides/notesSlide1.xml"/><Relationship Id="rId5" Type="http://schemas.openxmlformats.org/officeDocument/2006/relationships/tags" Target="../tags/tag6.xml"/><Relationship Id="rId10" Type="http://schemas.openxmlformats.org/officeDocument/2006/relationships/slideLayout" Target="../slideLayouts/slideLayout12.xml"/><Relationship Id="rId4" Type="http://schemas.openxmlformats.org/officeDocument/2006/relationships/tags" Target="../tags/tag5.xml"/><Relationship Id="rId9" Type="http://schemas.openxmlformats.org/officeDocument/2006/relationships/tags" Target="../tags/tag10.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2.xml"/><Relationship Id="rId1" Type="http://schemas.openxmlformats.org/officeDocument/2006/relationships/tags" Target="../tags/tag11.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3.JP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2.xml"/><Relationship Id="rId1" Type="http://schemas.openxmlformats.org/officeDocument/2006/relationships/tags" Target="../tags/tag1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2.xml"/><Relationship Id="rId1" Type="http://schemas.openxmlformats.org/officeDocument/2006/relationships/tags" Target="../tags/tag13.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8.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7.xml"/><Relationship Id="rId1" Type="http://schemas.openxmlformats.org/officeDocument/2006/relationships/slideLayout" Target="../slideLayouts/slideLayout12.xml"/><Relationship Id="rId5" Type="http://schemas.openxmlformats.org/officeDocument/2006/relationships/image" Target="../media/image11.jpeg"/><Relationship Id="rId4" Type="http://schemas.openxmlformats.org/officeDocument/2006/relationships/image" Target="../media/image10.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9.xml"/><Relationship Id="rId1" Type="http://schemas.openxmlformats.org/officeDocument/2006/relationships/slideLayout" Target="../slideLayouts/slideLayout12.xml"/><Relationship Id="rId6" Type="http://schemas.openxmlformats.org/officeDocument/2006/relationships/image" Target="../media/image15.jpeg"/><Relationship Id="rId5" Type="http://schemas.openxmlformats.org/officeDocument/2006/relationships/image" Target="../media/image14.png"/><Relationship Id="rId4" Type="http://schemas.openxmlformats.org/officeDocument/2006/relationships/image" Target="../media/image13.jpe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2.xml"/><Relationship Id="rId1" Type="http://schemas.openxmlformats.org/officeDocument/2006/relationships/tags" Target="../tags/tag14.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3.xml"/><Relationship Id="rId1" Type="http://schemas.openxmlformats.org/officeDocument/2006/relationships/slideLayout" Target="../slideLayouts/slideLayout12.xml"/><Relationship Id="rId4" Type="http://schemas.openxmlformats.org/officeDocument/2006/relationships/image" Target="../media/image16.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5.xml"/><Relationship Id="rId1" Type="http://schemas.openxmlformats.org/officeDocument/2006/relationships/slideLayout" Target="../slideLayouts/slideLayout12.xml"/><Relationship Id="rId4" Type="http://schemas.openxmlformats.org/officeDocument/2006/relationships/image" Target="../media/image19.jpeg"/></Relationships>
</file>

<file path=ppt/slides/_rels/slide2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9F9F9"/>
        </a:solidFill>
        <a:effectLst/>
      </p:bgPr>
    </p:bg>
    <p:spTree>
      <p:nvGrpSpPr>
        <p:cNvPr id="1" name=""/>
        <p:cNvGrpSpPr/>
        <p:nvPr/>
      </p:nvGrpSpPr>
      <p:grpSpPr>
        <a:xfrm>
          <a:off x="0" y="0"/>
          <a:ext cx="0" cy="0"/>
          <a:chOff x="0" y="0"/>
          <a:chExt cx="0" cy="0"/>
        </a:xfrm>
      </p:grpSpPr>
      <p:sp>
        <p:nvSpPr>
          <p:cNvPr id="26" name="PA_文本框 5"/>
          <p:cNvSpPr txBox="1"/>
          <p:nvPr>
            <p:custDataLst>
              <p:tags r:id="rId1"/>
            </p:custDataLst>
          </p:nvPr>
        </p:nvSpPr>
        <p:spPr>
          <a:xfrm>
            <a:off x="5990668" y="1853118"/>
            <a:ext cx="3058851" cy="492443"/>
          </a:xfrm>
          <a:prstGeom prst="rect">
            <a:avLst/>
          </a:prstGeom>
          <a:noFill/>
        </p:spPr>
        <p:txBody>
          <a:bodyPr wrap="none" lIns="91440" tIns="0" rIns="91440" bIns="0" rtlCol="0">
            <a:spAutoFit/>
          </a:bodyPr>
          <a:lstStyle/>
          <a:p>
            <a:r>
              <a:rPr lang="en-US" sz="3200" dirty="0">
                <a:solidFill>
                  <a:schemeClr val="tx1">
                    <a:lumMod val="75000"/>
                    <a:lumOff val="25000"/>
                  </a:schemeClr>
                </a:solidFill>
                <a:latin typeface="Roboto Thin" charset="0"/>
                <a:ea typeface="Roboto Thin" charset="0"/>
                <a:cs typeface="Roboto Thin" charset="0"/>
              </a:rPr>
              <a:t>CONFERENCE</a:t>
            </a:r>
          </a:p>
        </p:txBody>
      </p:sp>
      <p:sp>
        <p:nvSpPr>
          <p:cNvPr id="27" name="PA_文本框 6"/>
          <p:cNvSpPr txBox="1"/>
          <p:nvPr>
            <p:custDataLst>
              <p:tags r:id="rId2"/>
            </p:custDataLst>
          </p:nvPr>
        </p:nvSpPr>
        <p:spPr>
          <a:xfrm>
            <a:off x="5903038" y="2343593"/>
            <a:ext cx="6247223" cy="677108"/>
          </a:xfrm>
          <a:prstGeom prst="rect">
            <a:avLst/>
          </a:prstGeom>
          <a:noFill/>
        </p:spPr>
        <p:txBody>
          <a:bodyPr wrap="none" lIns="91440" tIns="0" rIns="91440" bIns="0" rtlCol="0">
            <a:spAutoFit/>
          </a:bodyPr>
          <a:lstStyle/>
          <a:p>
            <a:r>
              <a:rPr lang="zh-CN" altLang="en-US" sz="4400" b="1" dirty="0">
                <a:solidFill>
                  <a:schemeClr val="tx1">
                    <a:lumMod val="75000"/>
                    <a:lumOff val="25000"/>
                  </a:schemeClr>
                </a:solidFill>
                <a:latin typeface="微软雅黑" panose="020B0503020204020204" pitchFamily="34" charset="-122"/>
                <a:ea typeface="微软雅黑" panose="020B0503020204020204" pitchFamily="34" charset="-122"/>
                <a:cs typeface="Roboto Black" charset="0"/>
              </a:rPr>
              <a:t>小学生环保作业</a:t>
            </a:r>
            <a:r>
              <a:rPr lang="en-US" altLang="zh-CN" sz="4400" b="1" dirty="0" err="1">
                <a:solidFill>
                  <a:schemeClr val="tx1">
                    <a:lumMod val="75000"/>
                    <a:lumOff val="25000"/>
                  </a:schemeClr>
                </a:solidFill>
                <a:latin typeface="微软雅黑" panose="020B0503020204020204" pitchFamily="34" charset="-122"/>
                <a:ea typeface="微软雅黑" panose="020B0503020204020204" pitchFamily="34" charset="-122"/>
                <a:cs typeface="Roboto Black" charset="0"/>
              </a:rPr>
              <a:t>ppt</a:t>
            </a:r>
            <a:r>
              <a:rPr lang="zh-CN" altLang="en-US" sz="4400" b="1" dirty="0">
                <a:solidFill>
                  <a:schemeClr val="tx1">
                    <a:lumMod val="75000"/>
                    <a:lumOff val="25000"/>
                  </a:schemeClr>
                </a:solidFill>
                <a:latin typeface="微软雅黑" panose="020B0503020204020204" pitchFamily="34" charset="-122"/>
                <a:ea typeface="微软雅黑" panose="020B0503020204020204" pitchFamily="34" charset="-122"/>
                <a:cs typeface="Roboto Black" charset="0"/>
              </a:rPr>
              <a:t>模板</a:t>
            </a:r>
            <a:endParaRPr lang="en-US" sz="4400" b="1" dirty="0">
              <a:solidFill>
                <a:srgbClr val="4BC1DD"/>
              </a:solidFill>
              <a:latin typeface="微软雅黑" panose="020B0503020204020204" pitchFamily="34" charset="-122"/>
              <a:ea typeface="微软雅黑" panose="020B0503020204020204" pitchFamily="34" charset="-122"/>
              <a:cs typeface="Roboto Black" charset="0"/>
            </a:endParaRPr>
          </a:p>
        </p:txBody>
      </p:sp>
      <p:grpSp>
        <p:nvGrpSpPr>
          <p:cNvPr id="28" name="PA_组合 7"/>
          <p:cNvGrpSpPr/>
          <p:nvPr>
            <p:custDataLst>
              <p:tags r:id="rId3"/>
            </p:custDataLst>
          </p:nvPr>
        </p:nvGrpSpPr>
        <p:grpSpPr>
          <a:xfrm flipH="1">
            <a:off x="6155742" y="3142280"/>
            <a:ext cx="4626338" cy="502342"/>
            <a:chOff x="6333344" y="1598332"/>
            <a:chExt cx="4834329" cy="502342"/>
          </a:xfrm>
        </p:grpSpPr>
        <p:cxnSp>
          <p:nvCxnSpPr>
            <p:cNvPr id="29" name="Straight Connector 8"/>
            <p:cNvCxnSpPr/>
            <p:nvPr/>
          </p:nvCxnSpPr>
          <p:spPr>
            <a:xfrm flipH="1">
              <a:off x="6333344" y="1598332"/>
              <a:ext cx="4834329"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0" name="Right Triangle 9"/>
            <p:cNvSpPr/>
            <p:nvPr/>
          </p:nvSpPr>
          <p:spPr>
            <a:xfrm flipH="1" flipV="1">
              <a:off x="10975592" y="1700024"/>
              <a:ext cx="192080" cy="192080"/>
            </a:xfrm>
            <a:prstGeom prst="rtTriangl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sp>
        <p:nvSpPr>
          <p:cNvPr id="31" name="PA_文本框 10"/>
          <p:cNvSpPr txBox="1"/>
          <p:nvPr>
            <p:custDataLst>
              <p:tags r:id="rId4"/>
            </p:custDataLst>
          </p:nvPr>
        </p:nvSpPr>
        <p:spPr>
          <a:xfrm>
            <a:off x="6155743" y="3727241"/>
            <a:ext cx="4753313" cy="784830"/>
          </a:xfrm>
          <a:prstGeom prst="rect">
            <a:avLst/>
          </a:prstGeom>
          <a:noFill/>
        </p:spPr>
        <p:txBody>
          <a:bodyPr wrap="square" rtlCol="0">
            <a:spAutoFit/>
          </a:bodyPr>
          <a:lstStyle/>
          <a:p>
            <a:pPr algn="just"/>
            <a:r>
              <a:rPr lang="en-US" sz="900" b="1" dirty="0">
                <a:solidFill>
                  <a:schemeClr val="bg1">
                    <a:lumMod val="65000"/>
                  </a:schemeClr>
                </a:solidFill>
                <a:latin typeface="Roboto Light" charset="0"/>
                <a:ea typeface="Roboto Light" charset="0"/>
                <a:cs typeface="Roboto Light" charset="0"/>
              </a:rPr>
              <a:t>Lorem Ipsum </a:t>
            </a:r>
            <a:r>
              <a:rPr lang="en-US" sz="900" dirty="0">
                <a:solidFill>
                  <a:schemeClr val="bg1">
                    <a:lumMod val="65000"/>
                  </a:schemeClr>
                </a:solidFill>
                <a:latin typeface="Roboto Light" charset="0"/>
                <a:ea typeface="Roboto Light" charset="0"/>
                <a:cs typeface="Roboto Light" charset="0"/>
              </a:rPr>
              <a:t>is simply dummy text of the printing and typesetting industry. Lorem Ipsum has been the industry's standard dummy text ever since the 1500s, when an unknown printer took a galley of type and scrambled it to make a type specimen book.</a:t>
            </a:r>
          </a:p>
          <a:p>
            <a:pPr algn="just"/>
            <a:r>
              <a:rPr lang="en-US" sz="900" dirty="0">
                <a:solidFill>
                  <a:schemeClr val="bg1">
                    <a:lumMod val="65000"/>
                  </a:schemeClr>
                </a:solidFill>
                <a:latin typeface="Roboto Light" charset="0"/>
                <a:ea typeface="Roboto Light" charset="0"/>
                <a:cs typeface="Roboto Light" charset="0"/>
              </a:rPr>
              <a:t>t has survived not only five centuries, but also the leap into electronic typesetting, remaining essentially unchanged.</a:t>
            </a:r>
          </a:p>
        </p:txBody>
      </p:sp>
      <p:sp>
        <p:nvSpPr>
          <p:cNvPr id="35" name="PA_文本框 11"/>
          <p:cNvSpPr txBox="1"/>
          <p:nvPr>
            <p:custDataLst>
              <p:tags r:id="rId5"/>
            </p:custDataLst>
          </p:nvPr>
        </p:nvSpPr>
        <p:spPr>
          <a:xfrm>
            <a:off x="6058073" y="1556824"/>
            <a:ext cx="869149" cy="246221"/>
          </a:xfrm>
          <a:prstGeom prst="rect">
            <a:avLst/>
          </a:prstGeom>
          <a:noFill/>
        </p:spPr>
        <p:txBody>
          <a:bodyPr wrap="none" lIns="91440" tIns="0" rIns="91440" bIns="0" rtlCol="0">
            <a:spAutoFit/>
          </a:bodyPr>
          <a:lstStyle/>
          <a:p>
            <a:r>
              <a:rPr lang="en-US" sz="1600" dirty="0">
                <a:solidFill>
                  <a:schemeClr val="bg1">
                    <a:lumMod val="65000"/>
                  </a:schemeClr>
                </a:solidFill>
                <a:latin typeface="Roboto Thin" charset="0"/>
                <a:ea typeface="Roboto Thin" charset="0"/>
                <a:cs typeface="Roboto Thin" charset="0"/>
              </a:rPr>
              <a:t>product</a:t>
            </a:r>
          </a:p>
        </p:txBody>
      </p:sp>
      <p:grpSp>
        <p:nvGrpSpPr>
          <p:cNvPr id="38" name="PA_组合 37"/>
          <p:cNvGrpSpPr/>
          <p:nvPr>
            <p:custDataLst>
              <p:tags r:id="rId6"/>
            </p:custDataLst>
          </p:nvPr>
        </p:nvGrpSpPr>
        <p:grpSpPr>
          <a:xfrm>
            <a:off x="1039080" y="1254193"/>
            <a:ext cx="4041470" cy="4041468"/>
            <a:chOff x="4643216" y="1711986"/>
            <a:chExt cx="2789456" cy="2789455"/>
          </a:xfrm>
          <a:solidFill>
            <a:schemeClr val="bg2">
              <a:lumMod val="25000"/>
            </a:schemeClr>
          </a:solidFill>
        </p:grpSpPr>
        <p:grpSp>
          <p:nvGrpSpPr>
            <p:cNvPr id="39" name="组合 38"/>
            <p:cNvGrpSpPr/>
            <p:nvPr/>
          </p:nvGrpSpPr>
          <p:grpSpPr>
            <a:xfrm rot="261309">
              <a:off x="4643216" y="1711986"/>
              <a:ext cx="2789456" cy="2789455"/>
              <a:chOff x="2953545" y="3014546"/>
              <a:chExt cx="1107165" cy="1107165"/>
            </a:xfrm>
            <a:grpFill/>
          </p:grpSpPr>
          <p:sp>
            <p:nvSpPr>
              <p:cNvPr id="50" name="圆角矩形 5"/>
              <p:cNvSpPr>
                <a:spLocks noChangeAspect="1"/>
              </p:cNvSpPr>
              <p:nvPr/>
            </p:nvSpPr>
            <p:spPr>
              <a:xfrm rot="1800000">
                <a:off x="2953545" y="3014546"/>
                <a:ext cx="1107165" cy="1107165"/>
              </a:xfrm>
              <a:prstGeom prst="roundRect">
                <a:avLst>
                  <a:gd name="adj" fmla="val 30000"/>
                </a:avLst>
              </a:prstGeom>
              <a:solidFill>
                <a:schemeClr val="tx1">
                  <a:lumMod val="75000"/>
                  <a:lumOff val="25000"/>
                </a:schemeClr>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Segoe UI"/>
                  <a:ea typeface="微软雅黑"/>
                  <a:cs typeface="+mn-cs"/>
                </a:endParaRPr>
              </a:p>
            </p:txBody>
          </p:sp>
          <p:sp>
            <p:nvSpPr>
              <p:cNvPr id="52" name="圆角矩形 6"/>
              <p:cNvSpPr>
                <a:spLocks noChangeAspect="1"/>
              </p:cNvSpPr>
              <p:nvPr/>
            </p:nvSpPr>
            <p:spPr>
              <a:xfrm rot="2700000">
                <a:off x="2967127" y="3028128"/>
                <a:ext cx="1080000" cy="1080000"/>
              </a:xfrm>
              <a:prstGeom prst="roundRect">
                <a:avLst>
                  <a:gd name="adj" fmla="val 30000"/>
                </a:avLst>
              </a:prstGeom>
              <a:solidFill>
                <a:srgbClr val="F9F9F9"/>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nvGrpSpPr>
            <p:cNvPr id="40" name="组合 39"/>
            <p:cNvGrpSpPr/>
            <p:nvPr/>
          </p:nvGrpSpPr>
          <p:grpSpPr>
            <a:xfrm rot="261309">
              <a:off x="4925376" y="1994148"/>
              <a:ext cx="2225134" cy="2225132"/>
              <a:chOff x="2919243" y="2980245"/>
              <a:chExt cx="1175768" cy="1175768"/>
            </a:xfrm>
            <a:grpFill/>
          </p:grpSpPr>
          <p:sp>
            <p:nvSpPr>
              <p:cNvPr id="48" name="圆角矩形 5"/>
              <p:cNvSpPr>
                <a:spLocks noChangeAspect="1"/>
              </p:cNvSpPr>
              <p:nvPr/>
            </p:nvSpPr>
            <p:spPr>
              <a:xfrm rot="1800000">
                <a:off x="2967127" y="3028128"/>
                <a:ext cx="1080000" cy="1080000"/>
              </a:xfrm>
              <a:prstGeom prst="roundRect">
                <a:avLst>
                  <a:gd name="adj" fmla="val 30000"/>
                </a:avLst>
              </a:prstGeom>
              <a:grp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sp>
            <p:nvSpPr>
              <p:cNvPr id="49" name="圆角矩形 6"/>
              <p:cNvSpPr>
                <a:spLocks noChangeAspect="1"/>
              </p:cNvSpPr>
              <p:nvPr/>
            </p:nvSpPr>
            <p:spPr>
              <a:xfrm rot="2700000">
                <a:off x="2919243" y="2980245"/>
                <a:ext cx="1175768" cy="1175768"/>
              </a:xfrm>
              <a:prstGeom prst="roundRect">
                <a:avLst>
                  <a:gd name="adj" fmla="val 30000"/>
                </a:avLst>
              </a:prstGeom>
              <a:blipFill dpi="0" rotWithShape="0">
                <a:blip r:embed="rId12"/>
                <a:srcRect/>
                <a:stretch>
                  <a:fillRect/>
                </a:stretch>
              </a:blip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grpSp>
        <p:nvGrpSpPr>
          <p:cNvPr id="66" name="PA_组合 65"/>
          <p:cNvGrpSpPr/>
          <p:nvPr>
            <p:custDataLst>
              <p:tags r:id="rId7"/>
            </p:custDataLst>
          </p:nvPr>
        </p:nvGrpSpPr>
        <p:grpSpPr>
          <a:xfrm flipH="1" flipV="1">
            <a:off x="-5783582" y="4742825"/>
            <a:ext cx="7981611" cy="7643416"/>
            <a:chOff x="-1792392" y="2975048"/>
            <a:chExt cx="7981611" cy="7643416"/>
          </a:xfrm>
        </p:grpSpPr>
        <p:sp>
          <p:nvSpPr>
            <p:cNvPr id="71" name="椭圆 70"/>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3" name="PA_组合 72"/>
          <p:cNvGrpSpPr/>
          <p:nvPr>
            <p:custDataLst>
              <p:tags r:id="rId8"/>
            </p:custDataLst>
          </p:nvPr>
        </p:nvGrpSpPr>
        <p:grpSpPr>
          <a:xfrm flipH="1" flipV="1">
            <a:off x="9554346" y="-5769352"/>
            <a:ext cx="7981611" cy="7643416"/>
            <a:chOff x="-1792392" y="2975048"/>
            <a:chExt cx="7981611" cy="7643416"/>
          </a:xfrm>
        </p:grpSpPr>
        <p:sp>
          <p:nvSpPr>
            <p:cNvPr id="74" name="椭圆 73"/>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椭圆 74"/>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6" name="PA_组合 75"/>
          <p:cNvGrpSpPr/>
          <p:nvPr>
            <p:custDataLst>
              <p:tags r:id="rId9"/>
            </p:custDataLst>
          </p:nvPr>
        </p:nvGrpSpPr>
        <p:grpSpPr>
          <a:xfrm rot="15809546" flipH="1" flipV="1">
            <a:off x="9086844" y="5295770"/>
            <a:ext cx="7953279" cy="7661990"/>
            <a:chOff x="-1813516" y="2929177"/>
            <a:chExt cx="7953279" cy="7661990"/>
          </a:xfrm>
        </p:grpSpPr>
        <p:sp>
          <p:nvSpPr>
            <p:cNvPr id="77" name="椭圆 76"/>
            <p:cNvSpPr/>
            <p:nvPr/>
          </p:nvSpPr>
          <p:spPr>
            <a:xfrm>
              <a:off x="-1068225" y="2929177"/>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椭圆 77"/>
            <p:cNvSpPr/>
            <p:nvPr/>
          </p:nvSpPr>
          <p:spPr>
            <a:xfrm>
              <a:off x="-1813516" y="3383179"/>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328306063"/>
      </p:ext>
    </p:extLst>
  </p:cSld>
  <p:clrMapOvr>
    <a:masterClrMapping/>
  </p:clrMapOvr>
  <mc:AlternateContent xmlns:mc="http://schemas.openxmlformats.org/markup-compatibility/2006" xmlns:p14="http://schemas.microsoft.com/office/powerpoint/2010/main">
    <mc:Choice Requires="p14">
      <p:transition spd="slow" p14:dur="1600" advClick="0" advTm="1000">
        <p:blinds dir="vert"/>
      </p:transition>
    </mc:Choice>
    <mc:Fallback xmlns="">
      <p:transition spd="slow" advClick="0" advTm="1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additive="base">
                                        <p:cTn id="7" dur="750" fill="hold"/>
                                        <p:tgtEl>
                                          <p:spTgt spid="66"/>
                                        </p:tgtEl>
                                        <p:attrNameLst>
                                          <p:attrName>ppt_x</p:attrName>
                                        </p:attrNameLst>
                                      </p:cBhvr>
                                      <p:tavLst>
                                        <p:tav tm="0">
                                          <p:val>
                                            <p:strVal val="0-#ppt_w/2"/>
                                          </p:val>
                                        </p:tav>
                                        <p:tav tm="100000">
                                          <p:val>
                                            <p:strVal val="#ppt_x"/>
                                          </p:val>
                                        </p:tav>
                                      </p:tavLst>
                                    </p:anim>
                                    <p:anim calcmode="lin" valueType="num">
                                      <p:cBhvr additive="base">
                                        <p:cTn id="8" dur="750" fill="hold"/>
                                        <p:tgtEl>
                                          <p:spTgt spid="66"/>
                                        </p:tgtEl>
                                        <p:attrNameLst>
                                          <p:attrName>ppt_y</p:attrName>
                                        </p:attrNameLst>
                                      </p:cBhvr>
                                      <p:tavLst>
                                        <p:tav tm="0">
                                          <p:val>
                                            <p:strVal val="1+#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73"/>
                                        </p:tgtEl>
                                        <p:attrNameLst>
                                          <p:attrName>style.visibility</p:attrName>
                                        </p:attrNameLst>
                                      </p:cBhvr>
                                      <p:to>
                                        <p:strVal val="visible"/>
                                      </p:to>
                                    </p:set>
                                    <p:anim calcmode="lin" valueType="num">
                                      <p:cBhvr additive="base">
                                        <p:cTn id="11" dur="750" fill="hold"/>
                                        <p:tgtEl>
                                          <p:spTgt spid="73"/>
                                        </p:tgtEl>
                                        <p:attrNameLst>
                                          <p:attrName>ppt_x</p:attrName>
                                        </p:attrNameLst>
                                      </p:cBhvr>
                                      <p:tavLst>
                                        <p:tav tm="0">
                                          <p:val>
                                            <p:strVal val="1+#ppt_w/2"/>
                                          </p:val>
                                        </p:tav>
                                        <p:tav tm="100000">
                                          <p:val>
                                            <p:strVal val="#ppt_x"/>
                                          </p:val>
                                        </p:tav>
                                      </p:tavLst>
                                    </p:anim>
                                    <p:anim calcmode="lin" valueType="num">
                                      <p:cBhvr additive="base">
                                        <p:cTn id="12" dur="750" fill="hold"/>
                                        <p:tgtEl>
                                          <p:spTgt spid="73"/>
                                        </p:tgtEl>
                                        <p:attrNameLst>
                                          <p:attrName>ppt_y</p:attrName>
                                        </p:attrNameLst>
                                      </p:cBhvr>
                                      <p:tavLst>
                                        <p:tav tm="0">
                                          <p:val>
                                            <p:strVal val="0-#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76"/>
                                        </p:tgtEl>
                                        <p:attrNameLst>
                                          <p:attrName>style.visibility</p:attrName>
                                        </p:attrNameLst>
                                      </p:cBhvr>
                                      <p:to>
                                        <p:strVal val="visible"/>
                                      </p:to>
                                    </p:set>
                                    <p:anim calcmode="lin" valueType="num">
                                      <p:cBhvr additive="base">
                                        <p:cTn id="15" dur="750" fill="hold"/>
                                        <p:tgtEl>
                                          <p:spTgt spid="76"/>
                                        </p:tgtEl>
                                        <p:attrNameLst>
                                          <p:attrName>ppt_x</p:attrName>
                                        </p:attrNameLst>
                                      </p:cBhvr>
                                      <p:tavLst>
                                        <p:tav tm="0">
                                          <p:val>
                                            <p:strVal val="1+#ppt_w/2"/>
                                          </p:val>
                                        </p:tav>
                                        <p:tav tm="100000">
                                          <p:val>
                                            <p:strVal val="#ppt_x"/>
                                          </p:val>
                                        </p:tav>
                                      </p:tavLst>
                                    </p:anim>
                                    <p:anim calcmode="lin" valueType="num">
                                      <p:cBhvr additive="base">
                                        <p:cTn id="16" dur="750" fill="hold"/>
                                        <p:tgtEl>
                                          <p:spTgt spid="76"/>
                                        </p:tgtEl>
                                        <p:attrNameLst>
                                          <p:attrName>ppt_y</p:attrName>
                                        </p:attrNameLst>
                                      </p:cBhvr>
                                      <p:tavLst>
                                        <p:tav tm="0">
                                          <p:val>
                                            <p:strVal val="1+#ppt_h/2"/>
                                          </p:val>
                                        </p:tav>
                                        <p:tav tm="100000">
                                          <p:val>
                                            <p:strVal val="#ppt_y"/>
                                          </p:val>
                                        </p:tav>
                                      </p:tavLst>
                                    </p:anim>
                                  </p:childTnLst>
                                </p:cTn>
                              </p:par>
                              <p:par>
                                <p:cTn id="17" presetID="45" presetClass="entr" presetSubtype="0" fill="hold" nodeType="withEffect">
                                  <p:stCondLst>
                                    <p:cond delay="500"/>
                                  </p:stCondLst>
                                  <p:childTnLst>
                                    <p:set>
                                      <p:cBhvr>
                                        <p:cTn id="18" dur="1" fill="hold">
                                          <p:stCondLst>
                                            <p:cond delay="0"/>
                                          </p:stCondLst>
                                        </p:cTn>
                                        <p:tgtEl>
                                          <p:spTgt spid="38"/>
                                        </p:tgtEl>
                                        <p:attrNameLst>
                                          <p:attrName>style.visibility</p:attrName>
                                        </p:attrNameLst>
                                      </p:cBhvr>
                                      <p:to>
                                        <p:strVal val="visible"/>
                                      </p:to>
                                    </p:set>
                                    <p:animEffect transition="in" filter="fade">
                                      <p:cBhvr>
                                        <p:cTn id="19" dur="1500"/>
                                        <p:tgtEl>
                                          <p:spTgt spid="38"/>
                                        </p:tgtEl>
                                      </p:cBhvr>
                                    </p:animEffect>
                                    <p:anim calcmode="lin" valueType="num">
                                      <p:cBhvr>
                                        <p:cTn id="20" dur="1500" fill="hold"/>
                                        <p:tgtEl>
                                          <p:spTgt spid="38"/>
                                        </p:tgtEl>
                                        <p:attrNameLst>
                                          <p:attrName>ppt_w</p:attrName>
                                        </p:attrNameLst>
                                      </p:cBhvr>
                                      <p:tavLst>
                                        <p:tav tm="0" fmla="#ppt_w*sin(2.5*pi*$)">
                                          <p:val>
                                            <p:fltVal val="0"/>
                                          </p:val>
                                        </p:tav>
                                        <p:tav tm="100000">
                                          <p:val>
                                            <p:fltVal val="1"/>
                                          </p:val>
                                        </p:tav>
                                      </p:tavLst>
                                    </p:anim>
                                    <p:anim calcmode="lin" valueType="num">
                                      <p:cBhvr>
                                        <p:cTn id="21" dur="1500" fill="hold"/>
                                        <p:tgtEl>
                                          <p:spTgt spid="38"/>
                                        </p:tgtEl>
                                        <p:attrNameLst>
                                          <p:attrName>ppt_h</p:attrName>
                                        </p:attrNameLst>
                                      </p:cBhvr>
                                      <p:tavLst>
                                        <p:tav tm="0">
                                          <p:val>
                                            <p:strVal val="#ppt_h"/>
                                          </p:val>
                                        </p:tav>
                                        <p:tav tm="100000">
                                          <p:val>
                                            <p:strVal val="#ppt_h"/>
                                          </p:val>
                                        </p:tav>
                                      </p:tavLst>
                                    </p:anim>
                                  </p:childTnLst>
                                </p:cTn>
                              </p:par>
                            </p:childTnLst>
                          </p:cTn>
                        </p:par>
                        <p:par>
                          <p:cTn id="22" fill="hold">
                            <p:stCondLst>
                              <p:cond delay="2000"/>
                            </p:stCondLst>
                            <p:childTnLst>
                              <p:par>
                                <p:cTn id="23" presetID="42" presetClass="entr" presetSubtype="0" fill="hold" grpId="0" nodeType="after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fade">
                                      <p:cBhvr>
                                        <p:cTn id="25" dur="500"/>
                                        <p:tgtEl>
                                          <p:spTgt spid="26"/>
                                        </p:tgtEl>
                                      </p:cBhvr>
                                    </p:animEffect>
                                    <p:anim calcmode="lin" valueType="num">
                                      <p:cBhvr>
                                        <p:cTn id="26" dur="500" fill="hold"/>
                                        <p:tgtEl>
                                          <p:spTgt spid="26"/>
                                        </p:tgtEl>
                                        <p:attrNameLst>
                                          <p:attrName>ppt_x</p:attrName>
                                        </p:attrNameLst>
                                      </p:cBhvr>
                                      <p:tavLst>
                                        <p:tav tm="0">
                                          <p:val>
                                            <p:strVal val="#ppt_x"/>
                                          </p:val>
                                        </p:tav>
                                        <p:tav tm="100000">
                                          <p:val>
                                            <p:strVal val="#ppt_x"/>
                                          </p:val>
                                        </p:tav>
                                      </p:tavLst>
                                    </p:anim>
                                    <p:anim calcmode="lin" valueType="num">
                                      <p:cBhvr>
                                        <p:cTn id="27" dur="500" fill="hold"/>
                                        <p:tgtEl>
                                          <p:spTgt spid="26"/>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42" presetClass="entr" presetSubtype="0" fill="hold" grpId="0" nodeType="afterEffect">
                                  <p:stCondLst>
                                    <p:cond delay="0"/>
                                  </p:stCondLst>
                                  <p:childTnLst>
                                    <p:set>
                                      <p:cBhvr>
                                        <p:cTn id="30" dur="1" fill="hold">
                                          <p:stCondLst>
                                            <p:cond delay="0"/>
                                          </p:stCondLst>
                                        </p:cTn>
                                        <p:tgtEl>
                                          <p:spTgt spid="27"/>
                                        </p:tgtEl>
                                        <p:attrNameLst>
                                          <p:attrName>style.visibility</p:attrName>
                                        </p:attrNameLst>
                                      </p:cBhvr>
                                      <p:to>
                                        <p:strVal val="visible"/>
                                      </p:to>
                                    </p:set>
                                    <p:animEffect transition="in" filter="fade">
                                      <p:cBhvr>
                                        <p:cTn id="31" dur="500"/>
                                        <p:tgtEl>
                                          <p:spTgt spid="27"/>
                                        </p:tgtEl>
                                      </p:cBhvr>
                                    </p:animEffect>
                                    <p:anim calcmode="lin" valueType="num">
                                      <p:cBhvr>
                                        <p:cTn id="32" dur="500" fill="hold"/>
                                        <p:tgtEl>
                                          <p:spTgt spid="27"/>
                                        </p:tgtEl>
                                        <p:attrNameLst>
                                          <p:attrName>ppt_x</p:attrName>
                                        </p:attrNameLst>
                                      </p:cBhvr>
                                      <p:tavLst>
                                        <p:tav tm="0">
                                          <p:val>
                                            <p:strVal val="#ppt_x"/>
                                          </p:val>
                                        </p:tav>
                                        <p:tav tm="100000">
                                          <p:val>
                                            <p:strVal val="#ppt_x"/>
                                          </p:val>
                                        </p:tav>
                                      </p:tavLst>
                                    </p:anim>
                                    <p:anim calcmode="lin" valueType="num">
                                      <p:cBhvr>
                                        <p:cTn id="33" dur="500" fill="hold"/>
                                        <p:tgtEl>
                                          <p:spTgt spid="27"/>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42" presetClass="entr" presetSubtype="0" fill="hold" grpId="0" nodeType="afterEffect">
                                  <p:stCondLst>
                                    <p:cond delay="0"/>
                                  </p:stCondLst>
                                  <p:childTnLst>
                                    <p:set>
                                      <p:cBhvr>
                                        <p:cTn id="36" dur="1" fill="hold">
                                          <p:stCondLst>
                                            <p:cond delay="0"/>
                                          </p:stCondLst>
                                        </p:cTn>
                                        <p:tgtEl>
                                          <p:spTgt spid="31"/>
                                        </p:tgtEl>
                                        <p:attrNameLst>
                                          <p:attrName>style.visibility</p:attrName>
                                        </p:attrNameLst>
                                      </p:cBhvr>
                                      <p:to>
                                        <p:strVal val="visible"/>
                                      </p:to>
                                    </p:set>
                                    <p:animEffect transition="in" filter="fade">
                                      <p:cBhvr>
                                        <p:cTn id="37" dur="500"/>
                                        <p:tgtEl>
                                          <p:spTgt spid="31"/>
                                        </p:tgtEl>
                                      </p:cBhvr>
                                    </p:animEffect>
                                    <p:anim calcmode="lin" valueType="num">
                                      <p:cBhvr>
                                        <p:cTn id="38" dur="500" fill="hold"/>
                                        <p:tgtEl>
                                          <p:spTgt spid="31"/>
                                        </p:tgtEl>
                                        <p:attrNameLst>
                                          <p:attrName>ppt_x</p:attrName>
                                        </p:attrNameLst>
                                      </p:cBhvr>
                                      <p:tavLst>
                                        <p:tav tm="0">
                                          <p:val>
                                            <p:strVal val="#ppt_x"/>
                                          </p:val>
                                        </p:tav>
                                        <p:tav tm="100000">
                                          <p:val>
                                            <p:strVal val="#ppt_x"/>
                                          </p:val>
                                        </p:tav>
                                      </p:tavLst>
                                    </p:anim>
                                    <p:anim calcmode="lin" valueType="num">
                                      <p:cBhvr>
                                        <p:cTn id="39" dur="500" fill="hold"/>
                                        <p:tgtEl>
                                          <p:spTgt spid="31"/>
                                        </p:tgtEl>
                                        <p:attrNameLst>
                                          <p:attrName>ppt_y</p:attrName>
                                        </p:attrNameLst>
                                      </p:cBhvr>
                                      <p:tavLst>
                                        <p:tav tm="0">
                                          <p:val>
                                            <p:strVal val="#ppt_y+.1"/>
                                          </p:val>
                                        </p:tav>
                                        <p:tav tm="100000">
                                          <p:val>
                                            <p:strVal val="#ppt_y"/>
                                          </p:val>
                                        </p:tav>
                                      </p:tavLst>
                                    </p:anim>
                                  </p:childTnLst>
                                </p:cTn>
                              </p:par>
                            </p:childTnLst>
                          </p:cTn>
                        </p:par>
                        <p:par>
                          <p:cTn id="40" fill="hold">
                            <p:stCondLst>
                              <p:cond delay="3500"/>
                            </p:stCondLst>
                            <p:childTnLst>
                              <p:par>
                                <p:cTn id="41" presetID="42" presetClass="entr" presetSubtype="0" fill="hold" grpId="0" nodeType="afterEffect">
                                  <p:stCondLst>
                                    <p:cond delay="0"/>
                                  </p:stCondLst>
                                  <p:childTnLst>
                                    <p:set>
                                      <p:cBhvr>
                                        <p:cTn id="42" dur="1" fill="hold">
                                          <p:stCondLst>
                                            <p:cond delay="0"/>
                                          </p:stCondLst>
                                        </p:cTn>
                                        <p:tgtEl>
                                          <p:spTgt spid="35"/>
                                        </p:tgtEl>
                                        <p:attrNameLst>
                                          <p:attrName>style.visibility</p:attrName>
                                        </p:attrNameLst>
                                      </p:cBhvr>
                                      <p:to>
                                        <p:strVal val="visible"/>
                                      </p:to>
                                    </p:set>
                                    <p:animEffect transition="in" filter="fade">
                                      <p:cBhvr>
                                        <p:cTn id="43" dur="500"/>
                                        <p:tgtEl>
                                          <p:spTgt spid="35"/>
                                        </p:tgtEl>
                                      </p:cBhvr>
                                    </p:animEffect>
                                    <p:anim calcmode="lin" valueType="num">
                                      <p:cBhvr>
                                        <p:cTn id="44" dur="500" fill="hold"/>
                                        <p:tgtEl>
                                          <p:spTgt spid="35"/>
                                        </p:tgtEl>
                                        <p:attrNameLst>
                                          <p:attrName>ppt_x</p:attrName>
                                        </p:attrNameLst>
                                      </p:cBhvr>
                                      <p:tavLst>
                                        <p:tav tm="0">
                                          <p:val>
                                            <p:strVal val="#ppt_x"/>
                                          </p:val>
                                        </p:tav>
                                        <p:tav tm="100000">
                                          <p:val>
                                            <p:strVal val="#ppt_x"/>
                                          </p:val>
                                        </p:tav>
                                      </p:tavLst>
                                    </p:anim>
                                    <p:anim calcmode="lin" valueType="num">
                                      <p:cBhvr>
                                        <p:cTn id="45" dur="50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31" grpId="0"/>
      <p:bldP spid="3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4" name="组合 53"/>
          <p:cNvGrpSpPr/>
          <p:nvPr/>
        </p:nvGrpSpPr>
        <p:grpSpPr>
          <a:xfrm>
            <a:off x="1493201" y="1852840"/>
            <a:ext cx="3185842" cy="3185840"/>
            <a:chOff x="4643216" y="1711986"/>
            <a:chExt cx="2789456" cy="2789455"/>
          </a:xfrm>
          <a:solidFill>
            <a:schemeClr val="bg2">
              <a:lumMod val="25000"/>
            </a:schemeClr>
          </a:solidFill>
        </p:grpSpPr>
        <p:grpSp>
          <p:nvGrpSpPr>
            <p:cNvPr id="55" name="组合 54"/>
            <p:cNvGrpSpPr/>
            <p:nvPr/>
          </p:nvGrpSpPr>
          <p:grpSpPr>
            <a:xfrm rot="261309">
              <a:off x="4643216" y="1711986"/>
              <a:ext cx="2789456" cy="2789455"/>
              <a:chOff x="2953545" y="3014546"/>
              <a:chExt cx="1107165" cy="1107165"/>
            </a:xfrm>
            <a:grpFill/>
          </p:grpSpPr>
          <p:sp>
            <p:nvSpPr>
              <p:cNvPr id="59" name="圆角矩形 5"/>
              <p:cNvSpPr>
                <a:spLocks noChangeAspect="1"/>
              </p:cNvSpPr>
              <p:nvPr/>
            </p:nvSpPr>
            <p:spPr>
              <a:xfrm rot="1800000">
                <a:off x="2953545" y="3014546"/>
                <a:ext cx="1107165" cy="1107165"/>
              </a:xfrm>
              <a:prstGeom prst="roundRect">
                <a:avLst>
                  <a:gd name="adj" fmla="val 30000"/>
                </a:avLst>
              </a:prstGeom>
              <a:solidFill>
                <a:schemeClr val="tx1">
                  <a:lumMod val="75000"/>
                  <a:lumOff val="25000"/>
                </a:schemeClr>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Segoe UI"/>
                  <a:ea typeface="微软雅黑"/>
                  <a:cs typeface="+mn-cs"/>
                </a:endParaRPr>
              </a:p>
            </p:txBody>
          </p:sp>
          <p:sp>
            <p:nvSpPr>
              <p:cNvPr id="60" name="圆角矩形 6"/>
              <p:cNvSpPr>
                <a:spLocks noChangeAspect="1"/>
              </p:cNvSpPr>
              <p:nvPr/>
            </p:nvSpPr>
            <p:spPr>
              <a:xfrm rot="2700000">
                <a:off x="2967127" y="3028128"/>
                <a:ext cx="1080000" cy="1080000"/>
              </a:xfrm>
              <a:prstGeom prst="roundRect">
                <a:avLst>
                  <a:gd name="adj" fmla="val 30000"/>
                </a:avLst>
              </a:prstGeom>
              <a:solidFill>
                <a:srgbClr val="F9F9F9"/>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nvGrpSpPr>
            <p:cNvPr id="56" name="组合 55"/>
            <p:cNvGrpSpPr/>
            <p:nvPr/>
          </p:nvGrpSpPr>
          <p:grpSpPr>
            <a:xfrm rot="261309">
              <a:off x="4925376" y="1994148"/>
              <a:ext cx="2225134" cy="2225132"/>
              <a:chOff x="2919243" y="2980245"/>
              <a:chExt cx="1175768" cy="1175768"/>
            </a:xfrm>
            <a:grpFill/>
          </p:grpSpPr>
          <p:sp>
            <p:nvSpPr>
              <p:cNvPr id="57" name="圆角矩形 5"/>
              <p:cNvSpPr>
                <a:spLocks noChangeAspect="1"/>
              </p:cNvSpPr>
              <p:nvPr/>
            </p:nvSpPr>
            <p:spPr>
              <a:xfrm rot="1800000">
                <a:off x="2967127" y="3028128"/>
                <a:ext cx="1080000" cy="1080000"/>
              </a:xfrm>
              <a:prstGeom prst="roundRect">
                <a:avLst>
                  <a:gd name="adj" fmla="val 30000"/>
                </a:avLst>
              </a:prstGeom>
              <a:grp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sp>
            <p:nvSpPr>
              <p:cNvPr id="58" name="圆角矩形 6"/>
              <p:cNvSpPr>
                <a:spLocks noChangeAspect="1"/>
              </p:cNvSpPr>
              <p:nvPr/>
            </p:nvSpPr>
            <p:spPr>
              <a:xfrm rot="2700000">
                <a:off x="2919243" y="2980245"/>
                <a:ext cx="1175768" cy="1175768"/>
              </a:xfrm>
              <a:prstGeom prst="roundRect">
                <a:avLst>
                  <a:gd name="adj" fmla="val 30000"/>
                </a:avLst>
              </a:prstGeom>
              <a:solidFill>
                <a:schemeClr val="tx1">
                  <a:lumMod val="75000"/>
                  <a:lumOff val="25000"/>
                </a:schemeClr>
              </a:solid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sp>
        <p:nvSpPr>
          <p:cNvPr id="2" name="椭圆 1"/>
          <p:cNvSpPr/>
          <p:nvPr/>
        </p:nvSpPr>
        <p:spPr>
          <a:xfrm>
            <a:off x="6087447" y="4557836"/>
            <a:ext cx="890531" cy="890531"/>
          </a:xfrm>
          <a:prstGeom prst="ellips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US" altLang="zh-CN" sz="4400" dirty="0">
                <a:solidFill>
                  <a:schemeClr val="bg1"/>
                </a:solidFill>
              </a:rPr>
              <a:t>4</a:t>
            </a:r>
            <a:endParaRPr lang="zh-CN" altLang="en-US" sz="4400" dirty="0">
              <a:solidFill>
                <a:schemeClr val="bg1"/>
              </a:solidFill>
            </a:endParaRPr>
          </a:p>
        </p:txBody>
      </p:sp>
      <p:sp>
        <p:nvSpPr>
          <p:cNvPr id="4" name="椭圆 3"/>
          <p:cNvSpPr/>
          <p:nvPr/>
        </p:nvSpPr>
        <p:spPr>
          <a:xfrm>
            <a:off x="6087447" y="2480398"/>
            <a:ext cx="890531" cy="890531"/>
          </a:xfrm>
          <a:prstGeom prst="ellips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US" altLang="zh-CN" sz="4400" dirty="0">
                <a:solidFill>
                  <a:schemeClr val="bg1"/>
                </a:solidFill>
              </a:rPr>
              <a:t>2</a:t>
            </a:r>
            <a:endParaRPr lang="zh-CN" altLang="en-US" sz="4400" dirty="0">
              <a:solidFill>
                <a:schemeClr val="bg1"/>
              </a:solidFill>
            </a:endParaRPr>
          </a:p>
        </p:txBody>
      </p:sp>
      <p:sp>
        <p:nvSpPr>
          <p:cNvPr id="5" name="椭圆 4"/>
          <p:cNvSpPr/>
          <p:nvPr/>
        </p:nvSpPr>
        <p:spPr>
          <a:xfrm>
            <a:off x="6087447" y="1514250"/>
            <a:ext cx="890531" cy="890531"/>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US" altLang="zh-CN" sz="4400" dirty="0">
                <a:solidFill>
                  <a:schemeClr val="bg1"/>
                </a:solidFill>
              </a:rPr>
              <a:t>1</a:t>
            </a:r>
            <a:endParaRPr lang="zh-CN" altLang="en-US" sz="4400" dirty="0">
              <a:solidFill>
                <a:schemeClr val="bg1"/>
              </a:solidFill>
            </a:endParaRPr>
          </a:p>
        </p:txBody>
      </p:sp>
      <p:sp>
        <p:nvSpPr>
          <p:cNvPr id="6" name="椭圆 5"/>
          <p:cNvSpPr/>
          <p:nvPr/>
        </p:nvSpPr>
        <p:spPr>
          <a:xfrm>
            <a:off x="6087447" y="3577173"/>
            <a:ext cx="890531" cy="890531"/>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US" altLang="zh-CN" sz="4400" dirty="0">
                <a:solidFill>
                  <a:schemeClr val="bg1"/>
                </a:solidFill>
              </a:rPr>
              <a:t>3</a:t>
            </a:r>
            <a:endParaRPr lang="zh-CN" altLang="en-US" sz="4400" dirty="0">
              <a:solidFill>
                <a:schemeClr val="bg1"/>
              </a:solidFill>
            </a:endParaRPr>
          </a:p>
        </p:txBody>
      </p:sp>
      <p:sp>
        <p:nvSpPr>
          <p:cNvPr id="7" name="燕尾形 6"/>
          <p:cNvSpPr/>
          <p:nvPr/>
        </p:nvSpPr>
        <p:spPr>
          <a:xfrm>
            <a:off x="7124503" y="1693085"/>
            <a:ext cx="429649" cy="463420"/>
          </a:xfrm>
          <a:prstGeom prst="chevron">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endParaRPr>
          </a:p>
        </p:txBody>
      </p:sp>
      <p:sp>
        <p:nvSpPr>
          <p:cNvPr id="8" name="燕尾形 7"/>
          <p:cNvSpPr/>
          <p:nvPr/>
        </p:nvSpPr>
        <p:spPr>
          <a:xfrm>
            <a:off x="7124503" y="2671254"/>
            <a:ext cx="429649" cy="463420"/>
          </a:xfrm>
          <a:prstGeom prst="chevron">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endParaRPr>
          </a:p>
        </p:txBody>
      </p:sp>
      <p:sp>
        <p:nvSpPr>
          <p:cNvPr id="9" name="燕尾形 8"/>
          <p:cNvSpPr/>
          <p:nvPr/>
        </p:nvSpPr>
        <p:spPr>
          <a:xfrm>
            <a:off x="7124503" y="3783864"/>
            <a:ext cx="429649" cy="463420"/>
          </a:xfrm>
          <a:prstGeom prst="chevron">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endParaRPr>
          </a:p>
        </p:txBody>
      </p:sp>
      <p:sp>
        <p:nvSpPr>
          <p:cNvPr id="10" name="燕尾形 9"/>
          <p:cNvSpPr/>
          <p:nvPr/>
        </p:nvSpPr>
        <p:spPr>
          <a:xfrm>
            <a:off x="7124503" y="4785391"/>
            <a:ext cx="429649" cy="463420"/>
          </a:xfrm>
          <a:prstGeom prst="chevron">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endParaRPr>
          </a:p>
        </p:txBody>
      </p:sp>
      <p:grpSp>
        <p:nvGrpSpPr>
          <p:cNvPr id="12" name="组合 11"/>
          <p:cNvGrpSpPr/>
          <p:nvPr/>
        </p:nvGrpSpPr>
        <p:grpSpPr>
          <a:xfrm>
            <a:off x="7483381" y="1693085"/>
            <a:ext cx="2713464" cy="463420"/>
            <a:chOff x="3382715" y="1432965"/>
            <a:chExt cx="2713464" cy="463420"/>
          </a:xfrm>
          <a:solidFill>
            <a:schemeClr val="tx1">
              <a:lumMod val="75000"/>
              <a:lumOff val="25000"/>
            </a:schemeClr>
          </a:solidFill>
        </p:grpSpPr>
        <p:sp>
          <p:nvSpPr>
            <p:cNvPr id="13" name="燕尾形 12"/>
            <p:cNvSpPr/>
            <p:nvPr/>
          </p:nvSpPr>
          <p:spPr>
            <a:xfrm>
              <a:off x="3382715" y="1432965"/>
              <a:ext cx="2713464" cy="4634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endParaRPr>
            </a:p>
          </p:txBody>
        </p:sp>
        <p:sp>
          <p:nvSpPr>
            <p:cNvPr id="14" name="矩形 13"/>
            <p:cNvSpPr/>
            <p:nvPr/>
          </p:nvSpPr>
          <p:spPr>
            <a:xfrm>
              <a:off x="3756119" y="1441265"/>
              <a:ext cx="2103461" cy="420564"/>
            </a:xfrm>
            <a:prstGeom prst="rect">
              <a:avLst/>
            </a:prstGeom>
            <a:grpFill/>
          </p:spPr>
          <p:txBody>
            <a:bodyPr wrap="none">
              <a:spAutoFit/>
            </a:bodyPr>
            <a:lstStyle/>
            <a:p>
              <a:pPr fontAlgn="base">
                <a:spcBef>
                  <a:spcPct val="0"/>
                </a:spcBef>
                <a:spcAft>
                  <a:spcPct val="0"/>
                </a:spcAft>
              </a:pPr>
              <a:r>
                <a:rPr lang="zh-CN" altLang="en-US" sz="2133" dirty="0">
                  <a:solidFill>
                    <a:prstClr val="white"/>
                  </a:solidFill>
                  <a:latin typeface="微软雅黑" panose="020B0503020204020204" pitchFamily="34" charset="-122"/>
                  <a:ea typeface="微软雅黑" panose="020B0503020204020204" pitchFamily="34" charset="-122"/>
                </a:rPr>
                <a:t>添加目录一文字</a:t>
              </a:r>
            </a:p>
          </p:txBody>
        </p:sp>
      </p:grpSp>
      <p:grpSp>
        <p:nvGrpSpPr>
          <p:cNvPr id="15" name="组合 14"/>
          <p:cNvGrpSpPr/>
          <p:nvPr/>
        </p:nvGrpSpPr>
        <p:grpSpPr>
          <a:xfrm>
            <a:off x="7483381" y="2671254"/>
            <a:ext cx="2713464" cy="463420"/>
            <a:chOff x="4463688" y="2325220"/>
            <a:chExt cx="2713464" cy="463420"/>
          </a:xfrm>
          <a:solidFill>
            <a:srgbClr val="4BC1DD">
              <a:alpha val="80000"/>
            </a:srgbClr>
          </a:solidFill>
        </p:grpSpPr>
        <p:sp>
          <p:nvSpPr>
            <p:cNvPr id="16" name="燕尾形 15"/>
            <p:cNvSpPr/>
            <p:nvPr/>
          </p:nvSpPr>
          <p:spPr>
            <a:xfrm>
              <a:off x="4463688" y="2325220"/>
              <a:ext cx="2713464" cy="463420"/>
            </a:xfrm>
            <a:prstGeom prst="chevron">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endParaRPr>
            </a:p>
          </p:txBody>
        </p:sp>
        <p:sp>
          <p:nvSpPr>
            <p:cNvPr id="17" name="矩形 16"/>
            <p:cNvSpPr/>
            <p:nvPr/>
          </p:nvSpPr>
          <p:spPr>
            <a:xfrm>
              <a:off x="4831599" y="2346648"/>
              <a:ext cx="2103461" cy="420564"/>
            </a:xfrm>
            <a:prstGeom prst="rect">
              <a:avLst/>
            </a:prstGeom>
            <a:grpFill/>
          </p:spPr>
          <p:txBody>
            <a:bodyPr wrap="none">
              <a:spAutoFit/>
            </a:bodyPr>
            <a:lstStyle/>
            <a:p>
              <a:pPr fontAlgn="base">
                <a:spcBef>
                  <a:spcPct val="0"/>
                </a:spcBef>
                <a:spcAft>
                  <a:spcPct val="0"/>
                </a:spcAft>
              </a:pPr>
              <a:r>
                <a:rPr lang="zh-CN" altLang="en-US" sz="2133" dirty="0">
                  <a:solidFill>
                    <a:prstClr val="white"/>
                  </a:solidFill>
                  <a:latin typeface="微软雅黑" panose="020B0503020204020204" pitchFamily="34" charset="-122"/>
                  <a:ea typeface="微软雅黑" panose="020B0503020204020204" pitchFamily="34" charset="-122"/>
                </a:rPr>
                <a:t>添加目录二文字</a:t>
              </a:r>
            </a:p>
          </p:txBody>
        </p:sp>
      </p:grpSp>
      <p:grpSp>
        <p:nvGrpSpPr>
          <p:cNvPr id="18" name="组合 17"/>
          <p:cNvGrpSpPr/>
          <p:nvPr/>
        </p:nvGrpSpPr>
        <p:grpSpPr>
          <a:xfrm>
            <a:off x="7483381" y="3783864"/>
            <a:ext cx="2713464" cy="463420"/>
            <a:chOff x="5477851" y="3221290"/>
            <a:chExt cx="2713464" cy="463420"/>
          </a:xfrm>
          <a:solidFill>
            <a:schemeClr val="tx1">
              <a:lumMod val="75000"/>
              <a:lumOff val="25000"/>
            </a:schemeClr>
          </a:solidFill>
        </p:grpSpPr>
        <p:sp>
          <p:nvSpPr>
            <p:cNvPr id="19" name="燕尾形 18"/>
            <p:cNvSpPr/>
            <p:nvPr/>
          </p:nvSpPr>
          <p:spPr>
            <a:xfrm>
              <a:off x="5477851" y="3221290"/>
              <a:ext cx="2713464" cy="4634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endParaRPr>
            </a:p>
          </p:txBody>
        </p:sp>
        <p:sp>
          <p:nvSpPr>
            <p:cNvPr id="20" name="矩形 19"/>
            <p:cNvSpPr/>
            <p:nvPr/>
          </p:nvSpPr>
          <p:spPr>
            <a:xfrm>
              <a:off x="5851379" y="3240464"/>
              <a:ext cx="2103461" cy="420564"/>
            </a:xfrm>
            <a:prstGeom prst="rect">
              <a:avLst/>
            </a:prstGeom>
            <a:grpFill/>
          </p:spPr>
          <p:txBody>
            <a:bodyPr wrap="none">
              <a:spAutoFit/>
            </a:bodyPr>
            <a:lstStyle/>
            <a:p>
              <a:pPr fontAlgn="base">
                <a:spcBef>
                  <a:spcPct val="0"/>
                </a:spcBef>
                <a:spcAft>
                  <a:spcPct val="0"/>
                </a:spcAft>
              </a:pPr>
              <a:r>
                <a:rPr lang="zh-CN" altLang="en-US" sz="2133" dirty="0">
                  <a:solidFill>
                    <a:prstClr val="white"/>
                  </a:solidFill>
                  <a:latin typeface="微软雅黑" panose="020B0503020204020204" pitchFamily="34" charset="-122"/>
                  <a:ea typeface="微软雅黑" panose="020B0503020204020204" pitchFamily="34" charset="-122"/>
                </a:rPr>
                <a:t>添加目录三文字</a:t>
              </a:r>
            </a:p>
          </p:txBody>
        </p:sp>
      </p:grpSp>
      <p:grpSp>
        <p:nvGrpSpPr>
          <p:cNvPr id="21" name="组合 20"/>
          <p:cNvGrpSpPr/>
          <p:nvPr/>
        </p:nvGrpSpPr>
        <p:grpSpPr>
          <a:xfrm>
            <a:off x="7483381" y="4785391"/>
            <a:ext cx="2713464" cy="463420"/>
            <a:chOff x="4469387" y="4122389"/>
            <a:chExt cx="2713464" cy="463420"/>
          </a:xfrm>
          <a:solidFill>
            <a:srgbClr val="4BC1DD">
              <a:alpha val="80000"/>
            </a:srgbClr>
          </a:solidFill>
        </p:grpSpPr>
        <p:sp>
          <p:nvSpPr>
            <p:cNvPr id="22" name="燕尾形 21"/>
            <p:cNvSpPr/>
            <p:nvPr/>
          </p:nvSpPr>
          <p:spPr>
            <a:xfrm>
              <a:off x="4469387" y="4122389"/>
              <a:ext cx="2713464" cy="463420"/>
            </a:xfrm>
            <a:prstGeom prst="chevron">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endParaRPr>
            </a:p>
          </p:txBody>
        </p:sp>
        <p:sp>
          <p:nvSpPr>
            <p:cNvPr id="23" name="矩形 22"/>
            <p:cNvSpPr/>
            <p:nvPr/>
          </p:nvSpPr>
          <p:spPr>
            <a:xfrm>
              <a:off x="4868523" y="4129817"/>
              <a:ext cx="2103461" cy="420564"/>
            </a:xfrm>
            <a:prstGeom prst="rect">
              <a:avLst/>
            </a:prstGeom>
            <a:grpFill/>
          </p:spPr>
          <p:txBody>
            <a:bodyPr wrap="none">
              <a:spAutoFit/>
            </a:bodyPr>
            <a:lstStyle/>
            <a:p>
              <a:pPr fontAlgn="base">
                <a:spcBef>
                  <a:spcPct val="0"/>
                </a:spcBef>
                <a:spcAft>
                  <a:spcPct val="0"/>
                </a:spcAft>
              </a:pPr>
              <a:r>
                <a:rPr lang="zh-CN" altLang="en-US" sz="2133" dirty="0">
                  <a:solidFill>
                    <a:prstClr val="white"/>
                  </a:solidFill>
                  <a:latin typeface="微软雅黑" panose="020B0503020204020204" pitchFamily="34" charset="-122"/>
                  <a:ea typeface="微软雅黑" panose="020B0503020204020204" pitchFamily="34" charset="-122"/>
                </a:rPr>
                <a:t>添加目录四文字</a:t>
              </a:r>
            </a:p>
          </p:txBody>
        </p:sp>
      </p:grpSp>
      <p:sp>
        <p:nvSpPr>
          <p:cNvPr id="28" name="WordArt 293"/>
          <p:cNvSpPr>
            <a:spLocks noChangeArrowheads="1" noChangeShapeType="1" noTextEdit="1"/>
          </p:cNvSpPr>
          <p:nvPr/>
        </p:nvSpPr>
        <p:spPr bwMode="auto">
          <a:xfrm>
            <a:off x="2515223" y="2987046"/>
            <a:ext cx="1190142" cy="555228"/>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zh-CN" altLang="en-US" sz="3600" b="1" kern="10" dirty="0">
                <a:solidFill>
                  <a:schemeClr val="bg1"/>
                </a:solidFill>
                <a:latin typeface="微软雅黑" pitchFamily="34" charset="-122"/>
                <a:ea typeface="微软雅黑" pitchFamily="34" charset="-122"/>
              </a:rPr>
              <a:t>目录</a:t>
            </a:r>
          </a:p>
        </p:txBody>
      </p:sp>
      <p:sp>
        <p:nvSpPr>
          <p:cNvPr id="29" name="WordArt 294"/>
          <p:cNvSpPr>
            <a:spLocks noChangeArrowheads="1" noChangeShapeType="1" noTextEdit="1"/>
          </p:cNvSpPr>
          <p:nvPr/>
        </p:nvSpPr>
        <p:spPr bwMode="auto">
          <a:xfrm>
            <a:off x="2515223" y="3698032"/>
            <a:ext cx="1180510" cy="157352"/>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en-US" altLang="zh-CN" sz="3600" dirty="0">
                <a:solidFill>
                  <a:schemeClr val="bg1"/>
                </a:solidFill>
                <a:latin typeface="微软雅黑" pitchFamily="34" charset="-122"/>
                <a:ea typeface="微软雅黑" pitchFamily="34" charset="-122"/>
              </a:rPr>
              <a:t>CONTENTS</a:t>
            </a:r>
            <a:endParaRPr lang="zh-CN" altLang="en-US" sz="3600" dirty="0">
              <a:solidFill>
                <a:schemeClr val="bg1"/>
              </a:solidFill>
              <a:latin typeface="微软雅黑" pitchFamily="34" charset="-122"/>
              <a:ea typeface="微软雅黑" pitchFamily="34" charset="-122"/>
            </a:endParaRPr>
          </a:p>
        </p:txBody>
      </p:sp>
      <p:grpSp>
        <p:nvGrpSpPr>
          <p:cNvPr id="45" name="组合 44"/>
          <p:cNvGrpSpPr/>
          <p:nvPr/>
        </p:nvGrpSpPr>
        <p:grpSpPr>
          <a:xfrm flipH="1" flipV="1">
            <a:off x="-5783582" y="4742825"/>
            <a:ext cx="7981611" cy="7643416"/>
            <a:chOff x="-1792392" y="2975048"/>
            <a:chExt cx="7981611" cy="7643416"/>
          </a:xfrm>
        </p:grpSpPr>
        <p:sp>
          <p:nvSpPr>
            <p:cNvPr id="46" name="椭圆 45"/>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8" name="组合 47"/>
          <p:cNvGrpSpPr/>
          <p:nvPr/>
        </p:nvGrpSpPr>
        <p:grpSpPr>
          <a:xfrm flipH="1" flipV="1">
            <a:off x="9554346" y="-5769352"/>
            <a:ext cx="7981611" cy="7643416"/>
            <a:chOff x="-1792392" y="2975048"/>
            <a:chExt cx="7981611" cy="7643416"/>
          </a:xfrm>
        </p:grpSpPr>
        <p:sp>
          <p:nvSpPr>
            <p:cNvPr id="49" name="椭圆 4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1" name="组合 50"/>
          <p:cNvGrpSpPr/>
          <p:nvPr/>
        </p:nvGrpSpPr>
        <p:grpSpPr>
          <a:xfrm rot="15809546" flipH="1" flipV="1">
            <a:off x="9086844" y="5295770"/>
            <a:ext cx="7953279" cy="7661990"/>
            <a:chOff x="-1813516" y="2929177"/>
            <a:chExt cx="7953279" cy="7661990"/>
          </a:xfrm>
        </p:grpSpPr>
        <p:sp>
          <p:nvSpPr>
            <p:cNvPr id="52" name="椭圆 51"/>
            <p:cNvSpPr/>
            <p:nvPr/>
          </p:nvSpPr>
          <p:spPr>
            <a:xfrm>
              <a:off x="-1068225" y="2929177"/>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a:off x="-1813516" y="3383179"/>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0" name="组合 69"/>
          <p:cNvGrpSpPr/>
          <p:nvPr/>
        </p:nvGrpSpPr>
        <p:grpSpPr>
          <a:xfrm flipV="1">
            <a:off x="-5343957" y="-5709404"/>
            <a:ext cx="7981611" cy="7643416"/>
            <a:chOff x="-1792392" y="2975048"/>
            <a:chExt cx="7981611" cy="7643416"/>
          </a:xfrm>
        </p:grpSpPr>
        <p:sp>
          <p:nvSpPr>
            <p:cNvPr id="71" name="椭圆 70"/>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544394402"/>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additive="base">
                                        <p:cTn id="7" dur="750" fill="hold"/>
                                        <p:tgtEl>
                                          <p:spTgt spid="45"/>
                                        </p:tgtEl>
                                        <p:attrNameLst>
                                          <p:attrName>ppt_x</p:attrName>
                                        </p:attrNameLst>
                                      </p:cBhvr>
                                      <p:tavLst>
                                        <p:tav tm="0">
                                          <p:val>
                                            <p:strVal val="0-#ppt_w/2"/>
                                          </p:val>
                                        </p:tav>
                                        <p:tav tm="100000">
                                          <p:val>
                                            <p:strVal val="#ppt_x"/>
                                          </p:val>
                                        </p:tav>
                                      </p:tavLst>
                                    </p:anim>
                                    <p:anim calcmode="lin" valueType="num">
                                      <p:cBhvr additive="base">
                                        <p:cTn id="8" dur="750" fill="hold"/>
                                        <p:tgtEl>
                                          <p:spTgt spid="45"/>
                                        </p:tgtEl>
                                        <p:attrNameLst>
                                          <p:attrName>ppt_y</p:attrName>
                                        </p:attrNameLst>
                                      </p:cBhvr>
                                      <p:tavLst>
                                        <p:tav tm="0">
                                          <p:val>
                                            <p:strVal val="1+#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48"/>
                                        </p:tgtEl>
                                        <p:attrNameLst>
                                          <p:attrName>style.visibility</p:attrName>
                                        </p:attrNameLst>
                                      </p:cBhvr>
                                      <p:to>
                                        <p:strVal val="visible"/>
                                      </p:to>
                                    </p:set>
                                    <p:anim calcmode="lin" valueType="num">
                                      <p:cBhvr additive="base">
                                        <p:cTn id="11" dur="750" fill="hold"/>
                                        <p:tgtEl>
                                          <p:spTgt spid="48"/>
                                        </p:tgtEl>
                                        <p:attrNameLst>
                                          <p:attrName>ppt_x</p:attrName>
                                        </p:attrNameLst>
                                      </p:cBhvr>
                                      <p:tavLst>
                                        <p:tav tm="0">
                                          <p:val>
                                            <p:strVal val="1+#ppt_w/2"/>
                                          </p:val>
                                        </p:tav>
                                        <p:tav tm="100000">
                                          <p:val>
                                            <p:strVal val="#ppt_x"/>
                                          </p:val>
                                        </p:tav>
                                      </p:tavLst>
                                    </p:anim>
                                    <p:anim calcmode="lin" valueType="num">
                                      <p:cBhvr additive="base">
                                        <p:cTn id="12" dur="750" fill="hold"/>
                                        <p:tgtEl>
                                          <p:spTgt spid="48"/>
                                        </p:tgtEl>
                                        <p:attrNameLst>
                                          <p:attrName>ppt_y</p:attrName>
                                        </p:attrNameLst>
                                      </p:cBhvr>
                                      <p:tavLst>
                                        <p:tav tm="0">
                                          <p:val>
                                            <p:strVal val="0-#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51"/>
                                        </p:tgtEl>
                                        <p:attrNameLst>
                                          <p:attrName>style.visibility</p:attrName>
                                        </p:attrNameLst>
                                      </p:cBhvr>
                                      <p:to>
                                        <p:strVal val="visible"/>
                                      </p:to>
                                    </p:set>
                                    <p:anim calcmode="lin" valueType="num">
                                      <p:cBhvr additive="base">
                                        <p:cTn id="15" dur="750" fill="hold"/>
                                        <p:tgtEl>
                                          <p:spTgt spid="51"/>
                                        </p:tgtEl>
                                        <p:attrNameLst>
                                          <p:attrName>ppt_x</p:attrName>
                                        </p:attrNameLst>
                                      </p:cBhvr>
                                      <p:tavLst>
                                        <p:tav tm="0">
                                          <p:val>
                                            <p:strVal val="1+#ppt_w/2"/>
                                          </p:val>
                                        </p:tav>
                                        <p:tav tm="100000">
                                          <p:val>
                                            <p:strVal val="#ppt_x"/>
                                          </p:val>
                                        </p:tav>
                                      </p:tavLst>
                                    </p:anim>
                                    <p:anim calcmode="lin" valueType="num">
                                      <p:cBhvr additive="base">
                                        <p:cTn id="16" dur="750" fill="hold"/>
                                        <p:tgtEl>
                                          <p:spTgt spid="51"/>
                                        </p:tgtEl>
                                        <p:attrNameLst>
                                          <p:attrName>ppt_y</p:attrName>
                                        </p:attrNameLst>
                                      </p:cBhvr>
                                      <p:tavLst>
                                        <p:tav tm="0">
                                          <p:val>
                                            <p:strVal val="1+#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70"/>
                                        </p:tgtEl>
                                        <p:attrNameLst>
                                          <p:attrName>style.visibility</p:attrName>
                                        </p:attrNameLst>
                                      </p:cBhvr>
                                      <p:to>
                                        <p:strVal val="visible"/>
                                      </p:to>
                                    </p:set>
                                    <p:anim calcmode="lin" valueType="num">
                                      <p:cBhvr additive="base">
                                        <p:cTn id="19" dur="750" fill="hold"/>
                                        <p:tgtEl>
                                          <p:spTgt spid="70"/>
                                        </p:tgtEl>
                                        <p:attrNameLst>
                                          <p:attrName>ppt_x</p:attrName>
                                        </p:attrNameLst>
                                      </p:cBhvr>
                                      <p:tavLst>
                                        <p:tav tm="0">
                                          <p:val>
                                            <p:strVal val="0-#ppt_w/2"/>
                                          </p:val>
                                        </p:tav>
                                        <p:tav tm="100000">
                                          <p:val>
                                            <p:strVal val="#ppt_x"/>
                                          </p:val>
                                        </p:tav>
                                      </p:tavLst>
                                    </p:anim>
                                    <p:anim calcmode="lin" valueType="num">
                                      <p:cBhvr additive="base">
                                        <p:cTn id="20" dur="750" fill="hold"/>
                                        <p:tgtEl>
                                          <p:spTgt spid="70"/>
                                        </p:tgtEl>
                                        <p:attrNameLst>
                                          <p:attrName>ppt_y</p:attrName>
                                        </p:attrNameLst>
                                      </p:cBhvr>
                                      <p:tavLst>
                                        <p:tav tm="0">
                                          <p:val>
                                            <p:strVal val="0-#ppt_h/2"/>
                                          </p:val>
                                        </p:tav>
                                        <p:tav tm="100000">
                                          <p:val>
                                            <p:strVal val="#ppt_y"/>
                                          </p:val>
                                        </p:tav>
                                      </p:tavLst>
                                    </p:anim>
                                  </p:childTnLst>
                                </p:cTn>
                              </p:par>
                            </p:childTnLst>
                          </p:cTn>
                        </p:par>
                        <p:par>
                          <p:cTn id="21" fill="hold">
                            <p:stCondLst>
                              <p:cond delay="750"/>
                            </p:stCondLst>
                            <p:childTnLst>
                              <p:par>
                                <p:cTn id="22" presetID="42" presetClass="entr" presetSubtype="0" fill="hold" grpId="0" nodeType="afterEffect">
                                  <p:stCondLst>
                                    <p:cond delay="0"/>
                                  </p:stCondLst>
                                  <p:childTnLst>
                                    <p:set>
                                      <p:cBhvr>
                                        <p:cTn id="23" dur="1" fill="hold">
                                          <p:stCondLst>
                                            <p:cond delay="0"/>
                                          </p:stCondLst>
                                        </p:cTn>
                                        <p:tgtEl>
                                          <p:spTgt spid="28"/>
                                        </p:tgtEl>
                                        <p:attrNameLst>
                                          <p:attrName>style.visibility</p:attrName>
                                        </p:attrNameLst>
                                      </p:cBhvr>
                                      <p:to>
                                        <p:strVal val="visible"/>
                                      </p:to>
                                    </p:set>
                                    <p:animEffect transition="in" filter="fade">
                                      <p:cBhvr>
                                        <p:cTn id="24" dur="1000"/>
                                        <p:tgtEl>
                                          <p:spTgt spid="28"/>
                                        </p:tgtEl>
                                      </p:cBhvr>
                                    </p:animEffect>
                                    <p:anim calcmode="lin" valueType="num">
                                      <p:cBhvr>
                                        <p:cTn id="25" dur="1000" fill="hold"/>
                                        <p:tgtEl>
                                          <p:spTgt spid="28"/>
                                        </p:tgtEl>
                                        <p:attrNameLst>
                                          <p:attrName>ppt_x</p:attrName>
                                        </p:attrNameLst>
                                      </p:cBhvr>
                                      <p:tavLst>
                                        <p:tav tm="0">
                                          <p:val>
                                            <p:strVal val="#ppt_x"/>
                                          </p:val>
                                        </p:tav>
                                        <p:tav tm="100000">
                                          <p:val>
                                            <p:strVal val="#ppt_x"/>
                                          </p:val>
                                        </p:tav>
                                      </p:tavLst>
                                    </p:anim>
                                    <p:anim calcmode="lin" valueType="num">
                                      <p:cBhvr>
                                        <p:cTn id="26" dur="1000" fill="hold"/>
                                        <p:tgtEl>
                                          <p:spTgt spid="28"/>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29"/>
                                        </p:tgtEl>
                                        <p:attrNameLst>
                                          <p:attrName>style.visibility</p:attrName>
                                        </p:attrNameLst>
                                      </p:cBhvr>
                                      <p:to>
                                        <p:strVal val="visible"/>
                                      </p:to>
                                    </p:set>
                                    <p:animEffect transition="in" filter="fade">
                                      <p:cBhvr>
                                        <p:cTn id="29" dur="1000"/>
                                        <p:tgtEl>
                                          <p:spTgt spid="29"/>
                                        </p:tgtEl>
                                      </p:cBhvr>
                                    </p:animEffect>
                                    <p:anim calcmode="lin" valueType="num">
                                      <p:cBhvr>
                                        <p:cTn id="30" dur="1000" fill="hold"/>
                                        <p:tgtEl>
                                          <p:spTgt spid="29"/>
                                        </p:tgtEl>
                                        <p:attrNameLst>
                                          <p:attrName>ppt_x</p:attrName>
                                        </p:attrNameLst>
                                      </p:cBhvr>
                                      <p:tavLst>
                                        <p:tav tm="0">
                                          <p:val>
                                            <p:strVal val="#ppt_x"/>
                                          </p:val>
                                        </p:tav>
                                        <p:tav tm="100000">
                                          <p:val>
                                            <p:strVal val="#ppt_x"/>
                                          </p:val>
                                        </p:tav>
                                      </p:tavLst>
                                    </p:anim>
                                    <p:anim calcmode="lin" valueType="num">
                                      <p:cBhvr>
                                        <p:cTn id="31" dur="1000" fill="hold"/>
                                        <p:tgtEl>
                                          <p:spTgt spid="29"/>
                                        </p:tgtEl>
                                        <p:attrNameLst>
                                          <p:attrName>ppt_y</p:attrName>
                                        </p:attrNameLst>
                                      </p:cBhvr>
                                      <p:tavLst>
                                        <p:tav tm="0">
                                          <p:val>
                                            <p:strVal val="#ppt_y+.1"/>
                                          </p:val>
                                        </p:tav>
                                        <p:tav tm="100000">
                                          <p:val>
                                            <p:strVal val="#ppt_y"/>
                                          </p:val>
                                        </p:tav>
                                      </p:tavLst>
                                    </p:anim>
                                  </p:childTnLst>
                                </p:cTn>
                              </p:par>
                              <p:par>
                                <p:cTn id="32" presetID="45" presetClass="entr" presetSubtype="0" fill="hold" nodeType="withEffect">
                                  <p:stCondLst>
                                    <p:cond delay="0"/>
                                  </p:stCondLst>
                                  <p:childTnLst>
                                    <p:set>
                                      <p:cBhvr>
                                        <p:cTn id="33" dur="1" fill="hold">
                                          <p:stCondLst>
                                            <p:cond delay="0"/>
                                          </p:stCondLst>
                                        </p:cTn>
                                        <p:tgtEl>
                                          <p:spTgt spid="54"/>
                                        </p:tgtEl>
                                        <p:attrNameLst>
                                          <p:attrName>style.visibility</p:attrName>
                                        </p:attrNameLst>
                                      </p:cBhvr>
                                      <p:to>
                                        <p:strVal val="visible"/>
                                      </p:to>
                                    </p:set>
                                    <p:animEffect transition="in" filter="fade">
                                      <p:cBhvr>
                                        <p:cTn id="34" dur="1500"/>
                                        <p:tgtEl>
                                          <p:spTgt spid="54"/>
                                        </p:tgtEl>
                                      </p:cBhvr>
                                    </p:animEffect>
                                    <p:anim calcmode="lin" valueType="num">
                                      <p:cBhvr>
                                        <p:cTn id="35" dur="1500" fill="hold"/>
                                        <p:tgtEl>
                                          <p:spTgt spid="54"/>
                                        </p:tgtEl>
                                        <p:attrNameLst>
                                          <p:attrName>ppt_w</p:attrName>
                                        </p:attrNameLst>
                                      </p:cBhvr>
                                      <p:tavLst>
                                        <p:tav tm="0" fmla="#ppt_w*sin(2.5*pi*$)">
                                          <p:val>
                                            <p:fltVal val="0"/>
                                          </p:val>
                                        </p:tav>
                                        <p:tav tm="100000">
                                          <p:val>
                                            <p:fltVal val="1"/>
                                          </p:val>
                                        </p:tav>
                                      </p:tavLst>
                                    </p:anim>
                                    <p:anim calcmode="lin" valueType="num">
                                      <p:cBhvr>
                                        <p:cTn id="36" dur="1500" fill="hold"/>
                                        <p:tgtEl>
                                          <p:spTgt spid="54"/>
                                        </p:tgtEl>
                                        <p:attrNameLst>
                                          <p:attrName>ppt_h</p:attrName>
                                        </p:attrNameLst>
                                      </p:cBhvr>
                                      <p:tavLst>
                                        <p:tav tm="0">
                                          <p:val>
                                            <p:strVal val="#ppt_h"/>
                                          </p:val>
                                        </p:tav>
                                        <p:tav tm="100000">
                                          <p:val>
                                            <p:strVal val="#ppt_h"/>
                                          </p:val>
                                        </p:tav>
                                      </p:tavLst>
                                    </p:anim>
                                  </p:childTnLst>
                                </p:cTn>
                              </p:par>
                            </p:childTnLst>
                          </p:cTn>
                        </p:par>
                        <p:par>
                          <p:cTn id="37" fill="hold">
                            <p:stCondLst>
                              <p:cond delay="2250"/>
                            </p:stCondLst>
                            <p:childTnLst>
                              <p:par>
                                <p:cTn id="38" presetID="52" presetClass="entr" presetSubtype="0" fill="hold" grpId="0" nodeType="afterEffect">
                                  <p:stCondLst>
                                    <p:cond delay="0"/>
                                  </p:stCondLst>
                                  <p:childTnLst>
                                    <p:set>
                                      <p:cBhvr>
                                        <p:cTn id="39" dur="1" fill="hold">
                                          <p:stCondLst>
                                            <p:cond delay="0"/>
                                          </p:stCondLst>
                                        </p:cTn>
                                        <p:tgtEl>
                                          <p:spTgt spid="5"/>
                                        </p:tgtEl>
                                        <p:attrNameLst>
                                          <p:attrName>style.visibility</p:attrName>
                                        </p:attrNameLst>
                                      </p:cBhvr>
                                      <p:to>
                                        <p:strVal val="visible"/>
                                      </p:to>
                                    </p:set>
                                    <p:animScale>
                                      <p:cBhvr>
                                        <p:cTn id="40"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1000" decel="50000" fill="hold">
                                          <p:stCondLst>
                                            <p:cond delay="0"/>
                                          </p:stCondLst>
                                        </p:cTn>
                                        <p:tgtEl>
                                          <p:spTgt spid="5"/>
                                        </p:tgtEl>
                                        <p:attrNameLst>
                                          <p:attrName>ppt_x</p:attrName>
                                          <p:attrName>ppt_y</p:attrName>
                                        </p:attrNameLst>
                                      </p:cBhvr>
                                    </p:animMotion>
                                    <p:animEffect transition="in" filter="fade">
                                      <p:cBhvr>
                                        <p:cTn id="42" dur="1000"/>
                                        <p:tgtEl>
                                          <p:spTgt spid="5"/>
                                        </p:tgtEl>
                                      </p:cBhvr>
                                    </p:animEffect>
                                  </p:childTnLst>
                                </p:cTn>
                              </p:par>
                              <p:par>
                                <p:cTn id="43" presetID="52" presetClass="entr" presetSubtype="0" fill="hold" grpId="0" nodeType="withEffect">
                                  <p:stCondLst>
                                    <p:cond delay="350"/>
                                  </p:stCondLst>
                                  <p:childTnLst>
                                    <p:set>
                                      <p:cBhvr>
                                        <p:cTn id="44" dur="1" fill="hold">
                                          <p:stCondLst>
                                            <p:cond delay="0"/>
                                          </p:stCondLst>
                                        </p:cTn>
                                        <p:tgtEl>
                                          <p:spTgt spid="4"/>
                                        </p:tgtEl>
                                        <p:attrNameLst>
                                          <p:attrName>style.visibility</p:attrName>
                                        </p:attrNameLst>
                                      </p:cBhvr>
                                      <p:to>
                                        <p:strVal val="visible"/>
                                      </p:to>
                                    </p:set>
                                    <p:animScale>
                                      <p:cBhvr>
                                        <p:cTn id="45"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6" dur="1000" decel="50000" fill="hold">
                                          <p:stCondLst>
                                            <p:cond delay="0"/>
                                          </p:stCondLst>
                                        </p:cTn>
                                        <p:tgtEl>
                                          <p:spTgt spid="4"/>
                                        </p:tgtEl>
                                        <p:attrNameLst>
                                          <p:attrName>ppt_x</p:attrName>
                                          <p:attrName>ppt_y</p:attrName>
                                        </p:attrNameLst>
                                      </p:cBhvr>
                                    </p:animMotion>
                                    <p:animEffect transition="in" filter="fade">
                                      <p:cBhvr>
                                        <p:cTn id="47" dur="1000"/>
                                        <p:tgtEl>
                                          <p:spTgt spid="4"/>
                                        </p:tgtEl>
                                      </p:cBhvr>
                                    </p:animEffect>
                                  </p:childTnLst>
                                </p:cTn>
                              </p:par>
                              <p:par>
                                <p:cTn id="48" presetID="52" presetClass="entr" presetSubtype="0" fill="hold" grpId="0" nodeType="withEffect">
                                  <p:stCondLst>
                                    <p:cond delay="650"/>
                                  </p:stCondLst>
                                  <p:childTnLst>
                                    <p:set>
                                      <p:cBhvr>
                                        <p:cTn id="49" dur="1" fill="hold">
                                          <p:stCondLst>
                                            <p:cond delay="0"/>
                                          </p:stCondLst>
                                        </p:cTn>
                                        <p:tgtEl>
                                          <p:spTgt spid="6"/>
                                        </p:tgtEl>
                                        <p:attrNameLst>
                                          <p:attrName>style.visibility</p:attrName>
                                        </p:attrNameLst>
                                      </p:cBhvr>
                                      <p:to>
                                        <p:strVal val="visible"/>
                                      </p:to>
                                    </p:set>
                                    <p:animScale>
                                      <p:cBhvr>
                                        <p:cTn id="50"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1" dur="1000" decel="50000" fill="hold">
                                          <p:stCondLst>
                                            <p:cond delay="0"/>
                                          </p:stCondLst>
                                        </p:cTn>
                                        <p:tgtEl>
                                          <p:spTgt spid="6"/>
                                        </p:tgtEl>
                                        <p:attrNameLst>
                                          <p:attrName>ppt_x</p:attrName>
                                          <p:attrName>ppt_y</p:attrName>
                                        </p:attrNameLst>
                                      </p:cBhvr>
                                    </p:animMotion>
                                    <p:animEffect transition="in" filter="fade">
                                      <p:cBhvr>
                                        <p:cTn id="52" dur="1000"/>
                                        <p:tgtEl>
                                          <p:spTgt spid="6"/>
                                        </p:tgtEl>
                                      </p:cBhvr>
                                    </p:animEffect>
                                  </p:childTnLst>
                                </p:cTn>
                              </p:par>
                              <p:par>
                                <p:cTn id="53" presetID="52" presetClass="entr" presetSubtype="0" fill="hold" grpId="0" nodeType="withEffect">
                                  <p:stCondLst>
                                    <p:cond delay="950"/>
                                  </p:stCondLst>
                                  <p:childTnLst>
                                    <p:set>
                                      <p:cBhvr>
                                        <p:cTn id="54" dur="1" fill="hold">
                                          <p:stCondLst>
                                            <p:cond delay="0"/>
                                          </p:stCondLst>
                                        </p:cTn>
                                        <p:tgtEl>
                                          <p:spTgt spid="2"/>
                                        </p:tgtEl>
                                        <p:attrNameLst>
                                          <p:attrName>style.visibility</p:attrName>
                                        </p:attrNameLst>
                                      </p:cBhvr>
                                      <p:to>
                                        <p:strVal val="visible"/>
                                      </p:to>
                                    </p:set>
                                    <p:animScale>
                                      <p:cBhvr>
                                        <p:cTn id="55" dur="1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6" dur="1000" decel="50000" fill="hold">
                                          <p:stCondLst>
                                            <p:cond delay="0"/>
                                          </p:stCondLst>
                                        </p:cTn>
                                        <p:tgtEl>
                                          <p:spTgt spid="2"/>
                                        </p:tgtEl>
                                        <p:attrNameLst>
                                          <p:attrName>ppt_x</p:attrName>
                                          <p:attrName>ppt_y</p:attrName>
                                        </p:attrNameLst>
                                      </p:cBhvr>
                                    </p:animMotion>
                                    <p:animEffect transition="in" filter="fade">
                                      <p:cBhvr>
                                        <p:cTn id="57" dur="1000"/>
                                        <p:tgtEl>
                                          <p:spTgt spid="2"/>
                                        </p:tgtEl>
                                      </p:cBhvr>
                                    </p:animEffect>
                                  </p:childTnLst>
                                </p:cTn>
                              </p:par>
                              <p:par>
                                <p:cTn id="58" presetID="12" presetClass="entr" presetSubtype="8" fill="hold" grpId="0" nodeType="withEffect">
                                  <p:stCondLst>
                                    <p:cond delay="0"/>
                                  </p:stCondLst>
                                  <p:childTnLst>
                                    <p:set>
                                      <p:cBhvr>
                                        <p:cTn id="59" dur="1" fill="hold">
                                          <p:stCondLst>
                                            <p:cond delay="0"/>
                                          </p:stCondLst>
                                        </p:cTn>
                                        <p:tgtEl>
                                          <p:spTgt spid="7"/>
                                        </p:tgtEl>
                                        <p:attrNameLst>
                                          <p:attrName>style.visibility</p:attrName>
                                        </p:attrNameLst>
                                      </p:cBhvr>
                                      <p:to>
                                        <p:strVal val="visible"/>
                                      </p:to>
                                    </p:set>
                                    <p:anim calcmode="lin" valueType="num">
                                      <p:cBhvr additive="base">
                                        <p:cTn id="60" dur="500"/>
                                        <p:tgtEl>
                                          <p:spTgt spid="7"/>
                                        </p:tgtEl>
                                        <p:attrNameLst>
                                          <p:attrName>ppt_x</p:attrName>
                                        </p:attrNameLst>
                                      </p:cBhvr>
                                      <p:tavLst>
                                        <p:tav tm="0">
                                          <p:val>
                                            <p:strVal val="#ppt_x-#ppt_w*1.125000"/>
                                          </p:val>
                                        </p:tav>
                                        <p:tav tm="100000">
                                          <p:val>
                                            <p:strVal val="#ppt_x"/>
                                          </p:val>
                                        </p:tav>
                                      </p:tavLst>
                                    </p:anim>
                                    <p:animEffect transition="in" filter="wipe(right)">
                                      <p:cBhvr>
                                        <p:cTn id="61" dur="500"/>
                                        <p:tgtEl>
                                          <p:spTgt spid="7"/>
                                        </p:tgtEl>
                                      </p:cBhvr>
                                    </p:animEffect>
                                  </p:childTnLst>
                                </p:cTn>
                              </p:par>
                              <p:par>
                                <p:cTn id="62" presetID="12" presetClass="entr" presetSubtype="8" fill="hold" grpId="0" nodeType="withEffect">
                                  <p:stCondLst>
                                    <p:cond delay="0"/>
                                  </p:stCondLst>
                                  <p:childTnLst>
                                    <p:set>
                                      <p:cBhvr>
                                        <p:cTn id="63" dur="1" fill="hold">
                                          <p:stCondLst>
                                            <p:cond delay="0"/>
                                          </p:stCondLst>
                                        </p:cTn>
                                        <p:tgtEl>
                                          <p:spTgt spid="8"/>
                                        </p:tgtEl>
                                        <p:attrNameLst>
                                          <p:attrName>style.visibility</p:attrName>
                                        </p:attrNameLst>
                                      </p:cBhvr>
                                      <p:to>
                                        <p:strVal val="visible"/>
                                      </p:to>
                                    </p:set>
                                    <p:anim calcmode="lin" valueType="num">
                                      <p:cBhvr additive="base">
                                        <p:cTn id="64" dur="500"/>
                                        <p:tgtEl>
                                          <p:spTgt spid="8"/>
                                        </p:tgtEl>
                                        <p:attrNameLst>
                                          <p:attrName>ppt_x</p:attrName>
                                        </p:attrNameLst>
                                      </p:cBhvr>
                                      <p:tavLst>
                                        <p:tav tm="0">
                                          <p:val>
                                            <p:strVal val="#ppt_x-#ppt_w*1.125000"/>
                                          </p:val>
                                        </p:tav>
                                        <p:tav tm="100000">
                                          <p:val>
                                            <p:strVal val="#ppt_x"/>
                                          </p:val>
                                        </p:tav>
                                      </p:tavLst>
                                    </p:anim>
                                    <p:animEffect transition="in" filter="wipe(right)">
                                      <p:cBhvr>
                                        <p:cTn id="65" dur="500"/>
                                        <p:tgtEl>
                                          <p:spTgt spid="8"/>
                                        </p:tgtEl>
                                      </p:cBhvr>
                                    </p:animEffect>
                                  </p:childTnLst>
                                </p:cTn>
                              </p:par>
                              <p:par>
                                <p:cTn id="66" presetID="12" presetClass="entr" presetSubtype="8" fill="hold" grpId="0" nodeType="withEffect">
                                  <p:stCondLst>
                                    <p:cond delay="0"/>
                                  </p:stCondLst>
                                  <p:childTnLst>
                                    <p:set>
                                      <p:cBhvr>
                                        <p:cTn id="67" dur="1" fill="hold">
                                          <p:stCondLst>
                                            <p:cond delay="0"/>
                                          </p:stCondLst>
                                        </p:cTn>
                                        <p:tgtEl>
                                          <p:spTgt spid="9"/>
                                        </p:tgtEl>
                                        <p:attrNameLst>
                                          <p:attrName>style.visibility</p:attrName>
                                        </p:attrNameLst>
                                      </p:cBhvr>
                                      <p:to>
                                        <p:strVal val="visible"/>
                                      </p:to>
                                    </p:set>
                                    <p:anim calcmode="lin" valueType="num">
                                      <p:cBhvr additive="base">
                                        <p:cTn id="68" dur="500"/>
                                        <p:tgtEl>
                                          <p:spTgt spid="9"/>
                                        </p:tgtEl>
                                        <p:attrNameLst>
                                          <p:attrName>ppt_x</p:attrName>
                                        </p:attrNameLst>
                                      </p:cBhvr>
                                      <p:tavLst>
                                        <p:tav tm="0">
                                          <p:val>
                                            <p:strVal val="#ppt_x-#ppt_w*1.125000"/>
                                          </p:val>
                                        </p:tav>
                                        <p:tav tm="100000">
                                          <p:val>
                                            <p:strVal val="#ppt_x"/>
                                          </p:val>
                                        </p:tav>
                                      </p:tavLst>
                                    </p:anim>
                                    <p:animEffect transition="in" filter="wipe(right)">
                                      <p:cBhvr>
                                        <p:cTn id="69" dur="500"/>
                                        <p:tgtEl>
                                          <p:spTgt spid="9"/>
                                        </p:tgtEl>
                                      </p:cBhvr>
                                    </p:animEffect>
                                  </p:childTnLst>
                                </p:cTn>
                              </p:par>
                              <p:par>
                                <p:cTn id="70" presetID="12" presetClass="entr" presetSubtype="8" fill="hold" grpId="0" nodeType="withEffect">
                                  <p:stCondLst>
                                    <p:cond delay="0"/>
                                  </p:stCondLst>
                                  <p:childTnLst>
                                    <p:set>
                                      <p:cBhvr>
                                        <p:cTn id="71" dur="1" fill="hold">
                                          <p:stCondLst>
                                            <p:cond delay="0"/>
                                          </p:stCondLst>
                                        </p:cTn>
                                        <p:tgtEl>
                                          <p:spTgt spid="10"/>
                                        </p:tgtEl>
                                        <p:attrNameLst>
                                          <p:attrName>style.visibility</p:attrName>
                                        </p:attrNameLst>
                                      </p:cBhvr>
                                      <p:to>
                                        <p:strVal val="visible"/>
                                      </p:to>
                                    </p:set>
                                    <p:anim calcmode="lin" valueType="num">
                                      <p:cBhvr additive="base">
                                        <p:cTn id="72" dur="500"/>
                                        <p:tgtEl>
                                          <p:spTgt spid="10"/>
                                        </p:tgtEl>
                                        <p:attrNameLst>
                                          <p:attrName>ppt_x</p:attrName>
                                        </p:attrNameLst>
                                      </p:cBhvr>
                                      <p:tavLst>
                                        <p:tav tm="0">
                                          <p:val>
                                            <p:strVal val="#ppt_x-#ppt_w*1.125000"/>
                                          </p:val>
                                        </p:tav>
                                        <p:tav tm="100000">
                                          <p:val>
                                            <p:strVal val="#ppt_x"/>
                                          </p:val>
                                        </p:tav>
                                      </p:tavLst>
                                    </p:anim>
                                    <p:animEffect transition="in" filter="wipe(right)">
                                      <p:cBhvr>
                                        <p:cTn id="73" dur="500"/>
                                        <p:tgtEl>
                                          <p:spTgt spid="10"/>
                                        </p:tgtEl>
                                      </p:cBhvr>
                                    </p:animEffect>
                                  </p:childTnLst>
                                </p:cTn>
                              </p:par>
                            </p:childTnLst>
                          </p:cTn>
                        </p:par>
                        <p:par>
                          <p:cTn id="74" fill="hold">
                            <p:stCondLst>
                              <p:cond delay="4200"/>
                            </p:stCondLst>
                            <p:childTnLst>
                              <p:par>
                                <p:cTn id="75" presetID="22" presetClass="entr" presetSubtype="8" fill="hold" nodeType="afterEffect">
                                  <p:stCondLst>
                                    <p:cond delay="0"/>
                                  </p:stCondLst>
                                  <p:childTnLst>
                                    <p:set>
                                      <p:cBhvr>
                                        <p:cTn id="76" dur="1" fill="hold">
                                          <p:stCondLst>
                                            <p:cond delay="0"/>
                                          </p:stCondLst>
                                        </p:cTn>
                                        <p:tgtEl>
                                          <p:spTgt spid="12"/>
                                        </p:tgtEl>
                                        <p:attrNameLst>
                                          <p:attrName>style.visibility</p:attrName>
                                        </p:attrNameLst>
                                      </p:cBhvr>
                                      <p:to>
                                        <p:strVal val="visible"/>
                                      </p:to>
                                    </p:set>
                                    <p:animEffect transition="in" filter="wipe(left)">
                                      <p:cBhvr>
                                        <p:cTn id="77" dur="500"/>
                                        <p:tgtEl>
                                          <p:spTgt spid="12"/>
                                        </p:tgtEl>
                                      </p:cBhvr>
                                    </p:animEffect>
                                  </p:childTnLst>
                                </p:cTn>
                              </p:par>
                              <p:par>
                                <p:cTn id="78" presetID="22" presetClass="entr" presetSubtype="8" fill="hold" nodeType="withEffect">
                                  <p:stCondLst>
                                    <p:cond delay="0"/>
                                  </p:stCondLst>
                                  <p:childTnLst>
                                    <p:set>
                                      <p:cBhvr>
                                        <p:cTn id="79" dur="1" fill="hold">
                                          <p:stCondLst>
                                            <p:cond delay="0"/>
                                          </p:stCondLst>
                                        </p:cTn>
                                        <p:tgtEl>
                                          <p:spTgt spid="15"/>
                                        </p:tgtEl>
                                        <p:attrNameLst>
                                          <p:attrName>style.visibility</p:attrName>
                                        </p:attrNameLst>
                                      </p:cBhvr>
                                      <p:to>
                                        <p:strVal val="visible"/>
                                      </p:to>
                                    </p:set>
                                    <p:animEffect transition="in" filter="wipe(left)">
                                      <p:cBhvr>
                                        <p:cTn id="80" dur="500"/>
                                        <p:tgtEl>
                                          <p:spTgt spid="15"/>
                                        </p:tgtEl>
                                      </p:cBhvr>
                                    </p:animEffect>
                                  </p:childTnLst>
                                </p:cTn>
                              </p:par>
                              <p:par>
                                <p:cTn id="81" presetID="22" presetClass="entr" presetSubtype="8" fill="hold" nodeType="withEffect">
                                  <p:stCondLst>
                                    <p:cond delay="0"/>
                                  </p:stCondLst>
                                  <p:childTnLst>
                                    <p:set>
                                      <p:cBhvr>
                                        <p:cTn id="82" dur="1" fill="hold">
                                          <p:stCondLst>
                                            <p:cond delay="0"/>
                                          </p:stCondLst>
                                        </p:cTn>
                                        <p:tgtEl>
                                          <p:spTgt spid="18"/>
                                        </p:tgtEl>
                                        <p:attrNameLst>
                                          <p:attrName>style.visibility</p:attrName>
                                        </p:attrNameLst>
                                      </p:cBhvr>
                                      <p:to>
                                        <p:strVal val="visible"/>
                                      </p:to>
                                    </p:set>
                                    <p:animEffect transition="in" filter="wipe(left)">
                                      <p:cBhvr>
                                        <p:cTn id="83" dur="500"/>
                                        <p:tgtEl>
                                          <p:spTgt spid="18"/>
                                        </p:tgtEl>
                                      </p:cBhvr>
                                    </p:animEffect>
                                  </p:childTnLst>
                                </p:cTn>
                              </p:par>
                              <p:par>
                                <p:cTn id="84" presetID="22" presetClass="entr" presetSubtype="8" fill="hold" nodeType="withEffect">
                                  <p:stCondLst>
                                    <p:cond delay="0"/>
                                  </p:stCondLst>
                                  <p:childTnLst>
                                    <p:set>
                                      <p:cBhvr>
                                        <p:cTn id="85" dur="1" fill="hold">
                                          <p:stCondLst>
                                            <p:cond delay="0"/>
                                          </p:stCondLst>
                                        </p:cTn>
                                        <p:tgtEl>
                                          <p:spTgt spid="21"/>
                                        </p:tgtEl>
                                        <p:attrNameLst>
                                          <p:attrName>style.visibility</p:attrName>
                                        </p:attrNameLst>
                                      </p:cBhvr>
                                      <p:to>
                                        <p:strVal val="visible"/>
                                      </p:to>
                                    </p:set>
                                    <p:animEffect transition="in" filter="wipe(left)">
                                      <p:cBhvr>
                                        <p:cTn id="8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6" grpId="0" animBg="1"/>
      <p:bldP spid="7" grpId="0" animBg="1"/>
      <p:bldP spid="8" grpId="0" animBg="1"/>
      <p:bldP spid="9" grpId="0" animBg="1"/>
      <p:bldP spid="10" grpId="0" animBg="1"/>
      <p:bldP spid="28" grpId="0"/>
      <p:bldP spid="2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p:cNvGrpSpPr/>
          <p:nvPr/>
        </p:nvGrpSpPr>
        <p:grpSpPr>
          <a:xfrm flipH="1" flipV="1">
            <a:off x="-5783582" y="4742825"/>
            <a:ext cx="7981611" cy="7643416"/>
            <a:chOff x="-1792392" y="2975048"/>
            <a:chExt cx="7981611" cy="7643416"/>
          </a:xfrm>
        </p:grpSpPr>
        <p:sp>
          <p:nvSpPr>
            <p:cNvPr id="26" name="椭圆 25"/>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flipH="1" flipV="1">
            <a:off x="9554346" y="-5769352"/>
            <a:ext cx="7981611" cy="7643416"/>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rot="15809546" flipH="1" flipV="1">
            <a:off x="9086844" y="5295770"/>
            <a:ext cx="7953279" cy="7661990"/>
            <a:chOff x="-1813516" y="2929177"/>
            <a:chExt cx="7953279" cy="7661990"/>
          </a:xfrm>
        </p:grpSpPr>
        <p:sp>
          <p:nvSpPr>
            <p:cNvPr id="32" name="椭圆 31"/>
            <p:cNvSpPr/>
            <p:nvPr/>
          </p:nvSpPr>
          <p:spPr>
            <a:xfrm>
              <a:off x="-1068225" y="2929177"/>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813516" y="3383179"/>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5067322" y="1057636"/>
            <a:ext cx="2057356" cy="2057354"/>
            <a:chOff x="4643216" y="1711986"/>
            <a:chExt cx="2789456" cy="2789455"/>
          </a:xfrm>
          <a:solidFill>
            <a:schemeClr val="bg2">
              <a:lumMod val="25000"/>
            </a:schemeClr>
          </a:solidFill>
        </p:grpSpPr>
        <p:grpSp>
          <p:nvGrpSpPr>
            <p:cNvPr id="39" name="组合 38"/>
            <p:cNvGrpSpPr/>
            <p:nvPr/>
          </p:nvGrpSpPr>
          <p:grpSpPr>
            <a:xfrm rot="261309">
              <a:off x="4643216" y="1711986"/>
              <a:ext cx="2789456" cy="2789455"/>
              <a:chOff x="2953545" y="3014546"/>
              <a:chExt cx="1107165" cy="1107165"/>
            </a:xfrm>
            <a:grpFill/>
          </p:grpSpPr>
          <p:sp>
            <p:nvSpPr>
              <p:cNvPr id="62" name="圆角矩形 5"/>
              <p:cNvSpPr>
                <a:spLocks noChangeAspect="1"/>
              </p:cNvSpPr>
              <p:nvPr/>
            </p:nvSpPr>
            <p:spPr>
              <a:xfrm rot="1800000">
                <a:off x="2953545" y="3014546"/>
                <a:ext cx="1107165" cy="1107165"/>
              </a:xfrm>
              <a:prstGeom prst="roundRect">
                <a:avLst>
                  <a:gd name="adj" fmla="val 30000"/>
                </a:avLst>
              </a:prstGeom>
              <a:solidFill>
                <a:schemeClr val="tx1">
                  <a:lumMod val="75000"/>
                  <a:lumOff val="25000"/>
                </a:schemeClr>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Segoe UI"/>
                  <a:ea typeface="微软雅黑"/>
                  <a:cs typeface="+mn-cs"/>
                </a:endParaRPr>
              </a:p>
            </p:txBody>
          </p:sp>
          <p:sp>
            <p:nvSpPr>
              <p:cNvPr id="63" name="圆角矩形 6"/>
              <p:cNvSpPr>
                <a:spLocks noChangeAspect="1"/>
              </p:cNvSpPr>
              <p:nvPr/>
            </p:nvSpPr>
            <p:spPr>
              <a:xfrm rot="2700000">
                <a:off x="2967127" y="3028128"/>
                <a:ext cx="1080000" cy="1080000"/>
              </a:xfrm>
              <a:prstGeom prst="roundRect">
                <a:avLst>
                  <a:gd name="adj" fmla="val 30000"/>
                </a:avLst>
              </a:prstGeom>
              <a:solidFill>
                <a:srgbClr val="F9F9F9"/>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nvGrpSpPr>
            <p:cNvPr id="58" name="组合 57"/>
            <p:cNvGrpSpPr/>
            <p:nvPr/>
          </p:nvGrpSpPr>
          <p:grpSpPr>
            <a:xfrm rot="261309">
              <a:off x="4925376" y="1994148"/>
              <a:ext cx="2225134" cy="2225132"/>
              <a:chOff x="2919243" y="2980245"/>
              <a:chExt cx="1175768" cy="1175768"/>
            </a:xfrm>
            <a:grpFill/>
          </p:grpSpPr>
          <p:sp>
            <p:nvSpPr>
              <p:cNvPr id="60" name="圆角矩形 5"/>
              <p:cNvSpPr>
                <a:spLocks noChangeAspect="1"/>
              </p:cNvSpPr>
              <p:nvPr/>
            </p:nvSpPr>
            <p:spPr>
              <a:xfrm rot="1800000">
                <a:off x="2967127" y="3028128"/>
                <a:ext cx="1080000" cy="1080000"/>
              </a:xfrm>
              <a:prstGeom prst="roundRect">
                <a:avLst>
                  <a:gd name="adj" fmla="val 30000"/>
                </a:avLst>
              </a:prstGeom>
              <a:grp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sp>
            <p:nvSpPr>
              <p:cNvPr id="61" name="圆角矩形 6"/>
              <p:cNvSpPr>
                <a:spLocks noChangeAspect="1"/>
              </p:cNvSpPr>
              <p:nvPr/>
            </p:nvSpPr>
            <p:spPr>
              <a:xfrm rot="2700000">
                <a:off x="2919243" y="2980245"/>
                <a:ext cx="1175768" cy="1175768"/>
              </a:xfrm>
              <a:prstGeom prst="roundRect">
                <a:avLst>
                  <a:gd name="adj" fmla="val 30000"/>
                </a:avLst>
              </a:prstGeom>
              <a:solidFill>
                <a:schemeClr val="tx1">
                  <a:lumMod val="75000"/>
                  <a:lumOff val="25000"/>
                </a:schemeClr>
              </a:solid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sp>
        <p:nvSpPr>
          <p:cNvPr id="66" name="3"/>
          <p:cNvSpPr>
            <a:spLocks noChangeArrowheads="1"/>
          </p:cNvSpPr>
          <p:nvPr>
            <p:custDataLst>
              <p:tags r:id="rId1"/>
            </p:custDataLst>
          </p:nvPr>
        </p:nvSpPr>
        <p:spPr bwMode="auto">
          <a:xfrm>
            <a:off x="5577265" y="1624646"/>
            <a:ext cx="103746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marL="0" marR="0" lvl="0" indent="0" algn="ctr" defTabSz="914400" eaLnBrk="1" fontAlgn="auto" latinLnBrk="0" hangingPunct="1">
              <a:lnSpc>
                <a:spcPct val="100000"/>
              </a:lnSpc>
              <a:spcBef>
                <a:spcPts val="0"/>
              </a:spcBef>
              <a:spcAft>
                <a:spcPts val="0"/>
              </a:spcAft>
              <a:buClrTx/>
              <a:buSzTx/>
              <a:buFont typeface="Arial" panose="020B0604020202020204" pitchFamily="34" charset="0"/>
              <a:buNone/>
              <a:tabLst/>
              <a:defRPr/>
            </a:pPr>
            <a:r>
              <a:rPr lang="en-US" altLang="zh-CN" sz="5400" b="1" kern="0" dirty="0">
                <a:solidFill>
                  <a:schemeClr val="bg1"/>
                </a:solidFill>
                <a:latin typeface="微软雅黑" panose="020B0503020204020204" pitchFamily="34" charset="-122"/>
                <a:ea typeface="微软雅黑" panose="020B0503020204020204" pitchFamily="34" charset="-122"/>
                <a:sym typeface="Calibri" panose="020F0502020204030204" pitchFamily="34" charset="0"/>
              </a:rPr>
              <a:t>01</a:t>
            </a:r>
            <a:endParaRPr kumimoji="0" lang="zh-CN" altLang="en-US" sz="54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sym typeface="Calibri" panose="020F0502020204030204" pitchFamily="34" charset="0"/>
            </a:endParaRPr>
          </a:p>
        </p:txBody>
      </p:sp>
      <p:grpSp>
        <p:nvGrpSpPr>
          <p:cNvPr id="67" name="组合 66"/>
          <p:cNvGrpSpPr/>
          <p:nvPr/>
        </p:nvGrpSpPr>
        <p:grpSpPr>
          <a:xfrm flipV="1">
            <a:off x="-5343957" y="-5709404"/>
            <a:ext cx="7981611" cy="7643416"/>
            <a:chOff x="-1792392" y="2975048"/>
            <a:chExt cx="7981611" cy="7643416"/>
          </a:xfrm>
        </p:grpSpPr>
        <p:sp>
          <p:nvSpPr>
            <p:cNvPr id="68" name="椭圆 67"/>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0" name="矩形 69"/>
          <p:cNvSpPr>
            <a:spLocks noChangeArrowheads="1"/>
          </p:cNvSpPr>
          <p:nvPr/>
        </p:nvSpPr>
        <p:spPr bwMode="auto">
          <a:xfrm>
            <a:off x="3527462" y="3735380"/>
            <a:ext cx="513707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zh-CN" altLang="en-US" sz="4800" b="1" dirty="0">
                <a:solidFill>
                  <a:srgbClr val="4BC1DD"/>
                </a:solidFill>
                <a:latin typeface="微软雅黑" pitchFamily="34" charset="-122"/>
                <a:ea typeface="微软雅黑" pitchFamily="34" charset="-122"/>
                <a:sym typeface="微软雅黑" pitchFamily="34" charset="-122"/>
              </a:rPr>
              <a:t>点击添加标题</a:t>
            </a:r>
            <a:endParaRPr lang="en-US" altLang="zh-CN" sz="4800" b="1" dirty="0">
              <a:solidFill>
                <a:srgbClr val="4BC1DD"/>
              </a:solidFill>
              <a:latin typeface="微软雅黑" pitchFamily="34" charset="-122"/>
              <a:ea typeface="微软雅黑" pitchFamily="34" charset="-122"/>
              <a:sym typeface="微软雅黑" pitchFamily="34" charset="-122"/>
            </a:endParaRPr>
          </a:p>
        </p:txBody>
      </p:sp>
      <p:sp>
        <p:nvSpPr>
          <p:cNvPr id="71" name="矩形 70"/>
          <p:cNvSpPr>
            <a:spLocks noChangeArrowheads="1"/>
          </p:cNvSpPr>
          <p:nvPr/>
        </p:nvSpPr>
        <p:spPr bwMode="auto">
          <a:xfrm>
            <a:off x="1310788" y="4703238"/>
            <a:ext cx="95704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在此处添加文字，在此处在此处添加文字在此处添加文字</a:t>
            </a:r>
          </a:p>
        </p:txBody>
      </p:sp>
      <p:cxnSp>
        <p:nvCxnSpPr>
          <p:cNvPr id="72" name="直接连接符 71"/>
          <p:cNvCxnSpPr/>
          <p:nvPr/>
        </p:nvCxnSpPr>
        <p:spPr>
          <a:xfrm>
            <a:off x="2362859" y="4308277"/>
            <a:ext cx="1456264" cy="1"/>
          </a:xfrm>
          <a:prstGeom prst="line">
            <a:avLst/>
          </a:prstGeom>
          <a:ln w="9525">
            <a:solidFill>
              <a:srgbClr val="4BC1DD"/>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8325959" y="4308277"/>
            <a:ext cx="1379619" cy="1"/>
          </a:xfrm>
          <a:prstGeom prst="line">
            <a:avLst/>
          </a:prstGeom>
          <a:ln w="9525">
            <a:solidFill>
              <a:srgbClr val="4BC1DD"/>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67020270"/>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750" fill="hold"/>
                                        <p:tgtEl>
                                          <p:spTgt spid="25"/>
                                        </p:tgtEl>
                                        <p:attrNameLst>
                                          <p:attrName>ppt_x</p:attrName>
                                        </p:attrNameLst>
                                      </p:cBhvr>
                                      <p:tavLst>
                                        <p:tav tm="0">
                                          <p:val>
                                            <p:strVal val="0-#ppt_w/2"/>
                                          </p:val>
                                        </p:tav>
                                        <p:tav tm="100000">
                                          <p:val>
                                            <p:strVal val="#ppt_x"/>
                                          </p:val>
                                        </p:tav>
                                      </p:tavLst>
                                    </p:anim>
                                    <p:anim calcmode="lin" valueType="num">
                                      <p:cBhvr additive="base">
                                        <p:cTn id="8" dur="750" fill="hold"/>
                                        <p:tgtEl>
                                          <p:spTgt spid="25"/>
                                        </p:tgtEl>
                                        <p:attrNameLst>
                                          <p:attrName>ppt_y</p:attrName>
                                        </p:attrNameLst>
                                      </p:cBhvr>
                                      <p:tavLst>
                                        <p:tav tm="0">
                                          <p:val>
                                            <p:strVal val="1+#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750" fill="hold"/>
                                        <p:tgtEl>
                                          <p:spTgt spid="28"/>
                                        </p:tgtEl>
                                        <p:attrNameLst>
                                          <p:attrName>ppt_x</p:attrName>
                                        </p:attrNameLst>
                                      </p:cBhvr>
                                      <p:tavLst>
                                        <p:tav tm="0">
                                          <p:val>
                                            <p:strVal val="1+#ppt_w/2"/>
                                          </p:val>
                                        </p:tav>
                                        <p:tav tm="100000">
                                          <p:val>
                                            <p:strVal val="#ppt_x"/>
                                          </p:val>
                                        </p:tav>
                                      </p:tavLst>
                                    </p:anim>
                                    <p:anim calcmode="lin" valueType="num">
                                      <p:cBhvr additive="base">
                                        <p:cTn id="12" dur="750" fill="hold"/>
                                        <p:tgtEl>
                                          <p:spTgt spid="28"/>
                                        </p:tgtEl>
                                        <p:attrNameLst>
                                          <p:attrName>ppt_y</p:attrName>
                                        </p:attrNameLst>
                                      </p:cBhvr>
                                      <p:tavLst>
                                        <p:tav tm="0">
                                          <p:val>
                                            <p:strVal val="0-#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31"/>
                                        </p:tgtEl>
                                        <p:attrNameLst>
                                          <p:attrName>style.visibility</p:attrName>
                                        </p:attrNameLst>
                                      </p:cBhvr>
                                      <p:to>
                                        <p:strVal val="visible"/>
                                      </p:to>
                                    </p:set>
                                    <p:anim calcmode="lin" valueType="num">
                                      <p:cBhvr additive="base">
                                        <p:cTn id="15" dur="750" fill="hold"/>
                                        <p:tgtEl>
                                          <p:spTgt spid="31"/>
                                        </p:tgtEl>
                                        <p:attrNameLst>
                                          <p:attrName>ppt_x</p:attrName>
                                        </p:attrNameLst>
                                      </p:cBhvr>
                                      <p:tavLst>
                                        <p:tav tm="0">
                                          <p:val>
                                            <p:strVal val="1+#ppt_w/2"/>
                                          </p:val>
                                        </p:tav>
                                        <p:tav tm="100000">
                                          <p:val>
                                            <p:strVal val="#ppt_x"/>
                                          </p:val>
                                        </p:tav>
                                      </p:tavLst>
                                    </p:anim>
                                    <p:anim calcmode="lin" valueType="num">
                                      <p:cBhvr additive="base">
                                        <p:cTn id="16" dur="750" fill="hold"/>
                                        <p:tgtEl>
                                          <p:spTgt spid="31"/>
                                        </p:tgtEl>
                                        <p:attrNameLst>
                                          <p:attrName>ppt_y</p:attrName>
                                        </p:attrNameLst>
                                      </p:cBhvr>
                                      <p:tavLst>
                                        <p:tav tm="0">
                                          <p:val>
                                            <p:strVal val="1+#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67"/>
                                        </p:tgtEl>
                                        <p:attrNameLst>
                                          <p:attrName>style.visibility</p:attrName>
                                        </p:attrNameLst>
                                      </p:cBhvr>
                                      <p:to>
                                        <p:strVal val="visible"/>
                                      </p:to>
                                    </p:set>
                                    <p:anim calcmode="lin" valueType="num">
                                      <p:cBhvr additive="base">
                                        <p:cTn id="19" dur="750" fill="hold"/>
                                        <p:tgtEl>
                                          <p:spTgt spid="67"/>
                                        </p:tgtEl>
                                        <p:attrNameLst>
                                          <p:attrName>ppt_x</p:attrName>
                                        </p:attrNameLst>
                                      </p:cBhvr>
                                      <p:tavLst>
                                        <p:tav tm="0">
                                          <p:val>
                                            <p:strVal val="0-#ppt_w/2"/>
                                          </p:val>
                                        </p:tav>
                                        <p:tav tm="100000">
                                          <p:val>
                                            <p:strVal val="#ppt_x"/>
                                          </p:val>
                                        </p:tav>
                                      </p:tavLst>
                                    </p:anim>
                                    <p:anim calcmode="lin" valueType="num">
                                      <p:cBhvr additive="base">
                                        <p:cTn id="20" dur="750" fill="hold"/>
                                        <p:tgtEl>
                                          <p:spTgt spid="67"/>
                                        </p:tgtEl>
                                        <p:attrNameLst>
                                          <p:attrName>ppt_y</p:attrName>
                                        </p:attrNameLst>
                                      </p:cBhvr>
                                      <p:tavLst>
                                        <p:tav tm="0">
                                          <p:val>
                                            <p:strVal val="0-#ppt_h/2"/>
                                          </p:val>
                                        </p:tav>
                                        <p:tav tm="100000">
                                          <p:val>
                                            <p:strVal val="#ppt_y"/>
                                          </p:val>
                                        </p:tav>
                                      </p:tavLst>
                                    </p:anim>
                                  </p:childTnLst>
                                </p:cTn>
                              </p:par>
                              <p:par>
                                <p:cTn id="21" presetID="45" presetClass="entr" presetSubtype="0" fill="hold" nodeType="with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fade">
                                      <p:cBhvr>
                                        <p:cTn id="23" dur="1500"/>
                                        <p:tgtEl>
                                          <p:spTgt spid="34"/>
                                        </p:tgtEl>
                                      </p:cBhvr>
                                    </p:animEffect>
                                    <p:anim calcmode="lin" valueType="num">
                                      <p:cBhvr>
                                        <p:cTn id="24" dur="1500" fill="hold"/>
                                        <p:tgtEl>
                                          <p:spTgt spid="34"/>
                                        </p:tgtEl>
                                        <p:attrNameLst>
                                          <p:attrName>ppt_w</p:attrName>
                                        </p:attrNameLst>
                                      </p:cBhvr>
                                      <p:tavLst>
                                        <p:tav tm="0" fmla="#ppt_w*sin(2.5*pi*$)">
                                          <p:val>
                                            <p:fltVal val="0"/>
                                          </p:val>
                                        </p:tav>
                                        <p:tav tm="100000">
                                          <p:val>
                                            <p:fltVal val="1"/>
                                          </p:val>
                                        </p:tav>
                                      </p:tavLst>
                                    </p:anim>
                                    <p:anim calcmode="lin" valueType="num">
                                      <p:cBhvr>
                                        <p:cTn id="25" dur="1500" fill="hold"/>
                                        <p:tgtEl>
                                          <p:spTgt spid="34"/>
                                        </p:tgtEl>
                                        <p:attrNameLst>
                                          <p:attrName>ppt_h</p:attrName>
                                        </p:attrNameLst>
                                      </p:cBhvr>
                                      <p:tavLst>
                                        <p:tav tm="0">
                                          <p:val>
                                            <p:strVal val="#ppt_h"/>
                                          </p:val>
                                        </p:tav>
                                        <p:tav tm="100000">
                                          <p:val>
                                            <p:strVal val="#ppt_h"/>
                                          </p:val>
                                        </p:tav>
                                      </p:tavLst>
                                    </p:anim>
                                  </p:childTnLst>
                                </p:cTn>
                              </p:par>
                            </p:childTnLst>
                          </p:cTn>
                        </p:par>
                        <p:par>
                          <p:cTn id="26" fill="hold">
                            <p:stCondLst>
                              <p:cond delay="1500"/>
                            </p:stCondLst>
                            <p:childTnLst>
                              <p:par>
                                <p:cTn id="27" presetID="42" presetClass="entr" presetSubtype="0" fill="hold" grpId="0" nodeType="afterEffect">
                                  <p:stCondLst>
                                    <p:cond delay="0"/>
                                  </p:stCondLst>
                                  <p:childTnLst>
                                    <p:set>
                                      <p:cBhvr>
                                        <p:cTn id="28" dur="1" fill="hold">
                                          <p:stCondLst>
                                            <p:cond delay="0"/>
                                          </p:stCondLst>
                                        </p:cTn>
                                        <p:tgtEl>
                                          <p:spTgt spid="66"/>
                                        </p:tgtEl>
                                        <p:attrNameLst>
                                          <p:attrName>style.visibility</p:attrName>
                                        </p:attrNameLst>
                                      </p:cBhvr>
                                      <p:to>
                                        <p:strVal val="visible"/>
                                      </p:to>
                                    </p:set>
                                    <p:animEffect transition="in" filter="fade">
                                      <p:cBhvr>
                                        <p:cTn id="29" dur="1000"/>
                                        <p:tgtEl>
                                          <p:spTgt spid="66"/>
                                        </p:tgtEl>
                                      </p:cBhvr>
                                    </p:animEffect>
                                    <p:anim calcmode="lin" valueType="num">
                                      <p:cBhvr>
                                        <p:cTn id="30" dur="1000" fill="hold"/>
                                        <p:tgtEl>
                                          <p:spTgt spid="66"/>
                                        </p:tgtEl>
                                        <p:attrNameLst>
                                          <p:attrName>ppt_x</p:attrName>
                                        </p:attrNameLst>
                                      </p:cBhvr>
                                      <p:tavLst>
                                        <p:tav tm="0">
                                          <p:val>
                                            <p:strVal val="#ppt_x"/>
                                          </p:val>
                                        </p:tav>
                                        <p:tav tm="100000">
                                          <p:val>
                                            <p:strVal val="#ppt_x"/>
                                          </p:val>
                                        </p:tav>
                                      </p:tavLst>
                                    </p:anim>
                                    <p:anim calcmode="lin" valueType="num">
                                      <p:cBhvr>
                                        <p:cTn id="31" dur="1000" fill="hold"/>
                                        <p:tgtEl>
                                          <p:spTgt spid="66"/>
                                        </p:tgtEl>
                                        <p:attrNameLst>
                                          <p:attrName>ppt_y</p:attrName>
                                        </p:attrNameLst>
                                      </p:cBhvr>
                                      <p:tavLst>
                                        <p:tav tm="0">
                                          <p:val>
                                            <p:strVal val="#ppt_y+.1"/>
                                          </p:val>
                                        </p:tav>
                                        <p:tav tm="100000">
                                          <p:val>
                                            <p:strVal val="#ppt_y"/>
                                          </p:val>
                                        </p:tav>
                                      </p:tavLst>
                                    </p:anim>
                                  </p:childTnLst>
                                </p:cTn>
                              </p:par>
                            </p:childTnLst>
                          </p:cTn>
                        </p:par>
                        <p:par>
                          <p:cTn id="32" fill="hold">
                            <p:stCondLst>
                              <p:cond delay="2500"/>
                            </p:stCondLst>
                            <p:childTnLst>
                              <p:par>
                                <p:cTn id="33" presetID="22" presetClass="entr" presetSubtype="8" fill="hold" nodeType="afterEffect">
                                  <p:stCondLst>
                                    <p:cond delay="0"/>
                                  </p:stCondLst>
                                  <p:childTnLst>
                                    <p:set>
                                      <p:cBhvr>
                                        <p:cTn id="34" dur="1" fill="hold">
                                          <p:stCondLst>
                                            <p:cond delay="0"/>
                                          </p:stCondLst>
                                        </p:cTn>
                                        <p:tgtEl>
                                          <p:spTgt spid="72"/>
                                        </p:tgtEl>
                                        <p:attrNameLst>
                                          <p:attrName>style.visibility</p:attrName>
                                        </p:attrNameLst>
                                      </p:cBhvr>
                                      <p:to>
                                        <p:strVal val="visible"/>
                                      </p:to>
                                    </p:set>
                                    <p:animEffect transition="in" filter="wipe(left)">
                                      <p:cBhvr>
                                        <p:cTn id="35" dur="500"/>
                                        <p:tgtEl>
                                          <p:spTgt spid="72"/>
                                        </p:tgtEl>
                                      </p:cBhvr>
                                    </p:animEffect>
                                  </p:childTnLst>
                                </p:cTn>
                              </p:par>
                              <p:par>
                                <p:cTn id="36" presetID="22" presetClass="entr" presetSubtype="2" fill="hold" nodeType="withEffect">
                                  <p:stCondLst>
                                    <p:cond delay="0"/>
                                  </p:stCondLst>
                                  <p:childTnLst>
                                    <p:set>
                                      <p:cBhvr>
                                        <p:cTn id="37" dur="1" fill="hold">
                                          <p:stCondLst>
                                            <p:cond delay="0"/>
                                          </p:stCondLst>
                                        </p:cTn>
                                        <p:tgtEl>
                                          <p:spTgt spid="73"/>
                                        </p:tgtEl>
                                        <p:attrNameLst>
                                          <p:attrName>style.visibility</p:attrName>
                                        </p:attrNameLst>
                                      </p:cBhvr>
                                      <p:to>
                                        <p:strVal val="visible"/>
                                      </p:to>
                                    </p:set>
                                    <p:animEffect transition="in" filter="wipe(right)">
                                      <p:cBhvr>
                                        <p:cTn id="38" dur="500"/>
                                        <p:tgtEl>
                                          <p:spTgt spid="73"/>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70"/>
                                        </p:tgtEl>
                                        <p:attrNameLst>
                                          <p:attrName>style.visibility</p:attrName>
                                        </p:attrNameLst>
                                      </p:cBhvr>
                                      <p:to>
                                        <p:strVal val="visible"/>
                                      </p:to>
                                    </p:set>
                                    <p:anim calcmode="lin" valueType="num">
                                      <p:cBhvr>
                                        <p:cTn id="41" dur="500" fill="hold"/>
                                        <p:tgtEl>
                                          <p:spTgt spid="70"/>
                                        </p:tgtEl>
                                        <p:attrNameLst>
                                          <p:attrName>ppt_w</p:attrName>
                                        </p:attrNameLst>
                                      </p:cBhvr>
                                      <p:tavLst>
                                        <p:tav tm="0">
                                          <p:val>
                                            <p:fltVal val="0"/>
                                          </p:val>
                                        </p:tav>
                                        <p:tav tm="100000">
                                          <p:val>
                                            <p:strVal val="#ppt_w"/>
                                          </p:val>
                                        </p:tav>
                                      </p:tavLst>
                                    </p:anim>
                                    <p:anim calcmode="lin" valueType="num">
                                      <p:cBhvr>
                                        <p:cTn id="42" dur="500" fill="hold"/>
                                        <p:tgtEl>
                                          <p:spTgt spid="70"/>
                                        </p:tgtEl>
                                        <p:attrNameLst>
                                          <p:attrName>ppt_h</p:attrName>
                                        </p:attrNameLst>
                                      </p:cBhvr>
                                      <p:tavLst>
                                        <p:tav tm="0">
                                          <p:val>
                                            <p:fltVal val="0"/>
                                          </p:val>
                                        </p:tav>
                                        <p:tav tm="100000">
                                          <p:val>
                                            <p:strVal val="#ppt_h"/>
                                          </p:val>
                                        </p:tav>
                                      </p:tavLst>
                                    </p:anim>
                                    <p:animEffect transition="in" filter="fade">
                                      <p:cBhvr>
                                        <p:cTn id="43" dur="500"/>
                                        <p:tgtEl>
                                          <p:spTgt spid="70"/>
                                        </p:tgtEl>
                                      </p:cBhvr>
                                    </p:animEffect>
                                  </p:childTnLst>
                                </p:cTn>
                              </p:par>
                              <p:par>
                                <p:cTn id="44" presetID="31" presetClass="entr" presetSubtype="0" fill="hold" grpId="0" nodeType="withEffect">
                                  <p:stCondLst>
                                    <p:cond delay="0"/>
                                  </p:stCondLst>
                                  <p:childTnLst>
                                    <p:set>
                                      <p:cBhvr>
                                        <p:cTn id="45" dur="1" fill="hold">
                                          <p:stCondLst>
                                            <p:cond delay="0"/>
                                          </p:stCondLst>
                                        </p:cTn>
                                        <p:tgtEl>
                                          <p:spTgt spid="71"/>
                                        </p:tgtEl>
                                        <p:attrNameLst>
                                          <p:attrName>style.visibility</p:attrName>
                                        </p:attrNameLst>
                                      </p:cBhvr>
                                      <p:to>
                                        <p:strVal val="visible"/>
                                      </p:to>
                                    </p:set>
                                    <p:anim calcmode="lin" valueType="num">
                                      <p:cBhvr>
                                        <p:cTn id="46" dur="1000" fill="hold"/>
                                        <p:tgtEl>
                                          <p:spTgt spid="71"/>
                                        </p:tgtEl>
                                        <p:attrNameLst>
                                          <p:attrName>ppt_w</p:attrName>
                                        </p:attrNameLst>
                                      </p:cBhvr>
                                      <p:tavLst>
                                        <p:tav tm="0">
                                          <p:val>
                                            <p:fltVal val="0"/>
                                          </p:val>
                                        </p:tav>
                                        <p:tav tm="100000">
                                          <p:val>
                                            <p:strVal val="#ppt_w"/>
                                          </p:val>
                                        </p:tav>
                                      </p:tavLst>
                                    </p:anim>
                                    <p:anim calcmode="lin" valueType="num">
                                      <p:cBhvr>
                                        <p:cTn id="47" dur="1000" fill="hold"/>
                                        <p:tgtEl>
                                          <p:spTgt spid="71"/>
                                        </p:tgtEl>
                                        <p:attrNameLst>
                                          <p:attrName>ppt_h</p:attrName>
                                        </p:attrNameLst>
                                      </p:cBhvr>
                                      <p:tavLst>
                                        <p:tav tm="0">
                                          <p:val>
                                            <p:fltVal val="0"/>
                                          </p:val>
                                        </p:tav>
                                        <p:tav tm="100000">
                                          <p:val>
                                            <p:strVal val="#ppt_h"/>
                                          </p:val>
                                        </p:tav>
                                      </p:tavLst>
                                    </p:anim>
                                    <p:anim calcmode="lin" valueType="num">
                                      <p:cBhvr>
                                        <p:cTn id="48" dur="1000" fill="hold"/>
                                        <p:tgtEl>
                                          <p:spTgt spid="71"/>
                                        </p:tgtEl>
                                        <p:attrNameLst>
                                          <p:attrName>style.rotation</p:attrName>
                                        </p:attrNameLst>
                                      </p:cBhvr>
                                      <p:tavLst>
                                        <p:tav tm="0">
                                          <p:val>
                                            <p:fltVal val="90"/>
                                          </p:val>
                                        </p:tav>
                                        <p:tav tm="100000">
                                          <p:val>
                                            <p:fltVal val="0"/>
                                          </p:val>
                                        </p:tav>
                                      </p:tavLst>
                                    </p:anim>
                                    <p:animEffect transition="in" filter="fade">
                                      <p:cBhvr>
                                        <p:cTn id="49" dur="10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p:bldP spid="70" grpId="0"/>
      <p:bldP spid="7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 name="Rectangle 2"/>
          <p:cNvSpPr/>
          <p:nvPr/>
        </p:nvSpPr>
        <p:spPr>
          <a:xfrm>
            <a:off x="464332" y="1413385"/>
            <a:ext cx="5204763" cy="2475181"/>
          </a:xfrm>
          <a:prstGeom prst="rect">
            <a:avLst/>
          </a:prstGeom>
          <a:blipFill dpi="0" rotWithShape="1">
            <a:blip r:embed="rId3"/>
            <a:srcRect/>
            <a:stretch>
              <a:fillRect/>
            </a:stretch>
          </a:blip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lumMod val="95000"/>
                </a:schemeClr>
              </a:solidFill>
            </a:endParaRPr>
          </a:p>
        </p:txBody>
      </p:sp>
      <p:sp>
        <p:nvSpPr>
          <p:cNvPr id="71" name="Rectangle 2"/>
          <p:cNvSpPr/>
          <p:nvPr/>
        </p:nvSpPr>
        <p:spPr>
          <a:xfrm>
            <a:off x="460573" y="4058787"/>
            <a:ext cx="5204763" cy="2475181"/>
          </a:xfrm>
          <a:prstGeom prst="rect">
            <a:avLst/>
          </a:prstGeom>
          <a:blipFill dpi="0" rotWithShape="1">
            <a:blip r:embed="rId4"/>
            <a:srcRect/>
            <a:stretch>
              <a:fillRect/>
            </a:stretch>
          </a:blip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lumMod val="95000"/>
                </a:schemeClr>
              </a:solidFill>
            </a:endParaRPr>
          </a:p>
        </p:txBody>
      </p:sp>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3" name="Group 4"/>
          <p:cNvGrpSpPr>
            <a:grpSpLocks noChangeAspect="1"/>
          </p:cNvGrpSpPr>
          <p:nvPr/>
        </p:nvGrpSpPr>
        <p:grpSpPr bwMode="auto">
          <a:xfrm>
            <a:off x="6297000" y="1913744"/>
            <a:ext cx="360000" cy="356539"/>
            <a:chOff x="3684" y="2007"/>
            <a:chExt cx="312" cy="309"/>
          </a:xfrm>
          <a:noFill/>
        </p:grpSpPr>
        <p:sp>
          <p:nvSpPr>
            <p:cNvPr id="14" name="Freeform 5"/>
            <p:cNvSpPr>
              <a:spLocks noEditPoints="1"/>
            </p:cNvSpPr>
            <p:nvPr/>
          </p:nvSpPr>
          <p:spPr bwMode="auto">
            <a:xfrm>
              <a:off x="3684" y="2036"/>
              <a:ext cx="283" cy="280"/>
            </a:xfrm>
            <a:custGeom>
              <a:avLst/>
              <a:gdLst>
                <a:gd name="T0" fmla="*/ 84 w 117"/>
                <a:gd name="T1" fmla="*/ 3 h 116"/>
                <a:gd name="T2" fmla="*/ 76 w 117"/>
                <a:gd name="T3" fmla="*/ 0 h 116"/>
                <a:gd name="T4" fmla="*/ 69 w 117"/>
                <a:gd name="T5" fmla="*/ 3 h 116"/>
                <a:gd name="T6" fmla="*/ 64 w 117"/>
                <a:gd name="T7" fmla="*/ 9 h 116"/>
                <a:gd name="T8" fmla="*/ 61 w 117"/>
                <a:gd name="T9" fmla="*/ 16 h 116"/>
                <a:gd name="T10" fmla="*/ 62 w 117"/>
                <a:gd name="T11" fmla="*/ 21 h 116"/>
                <a:gd name="T12" fmla="*/ 8 w 117"/>
                <a:gd name="T13" fmla="*/ 43 h 116"/>
                <a:gd name="T14" fmla="*/ 1 w 117"/>
                <a:gd name="T15" fmla="*/ 51 h 116"/>
                <a:gd name="T16" fmla="*/ 4 w 117"/>
                <a:gd name="T17" fmla="*/ 62 h 116"/>
                <a:gd name="T18" fmla="*/ 55 w 117"/>
                <a:gd name="T19" fmla="*/ 113 h 116"/>
                <a:gd name="T20" fmla="*/ 63 w 117"/>
                <a:gd name="T21" fmla="*/ 116 h 116"/>
                <a:gd name="T22" fmla="*/ 64 w 117"/>
                <a:gd name="T23" fmla="*/ 116 h 116"/>
                <a:gd name="T24" fmla="*/ 66 w 117"/>
                <a:gd name="T25" fmla="*/ 116 h 116"/>
                <a:gd name="T26" fmla="*/ 75 w 117"/>
                <a:gd name="T27" fmla="*/ 109 h 116"/>
                <a:gd name="T28" fmla="*/ 96 w 117"/>
                <a:gd name="T29" fmla="*/ 55 h 116"/>
                <a:gd name="T30" fmla="*/ 102 w 117"/>
                <a:gd name="T31" fmla="*/ 57 h 116"/>
                <a:gd name="T32" fmla="*/ 109 w 117"/>
                <a:gd name="T33" fmla="*/ 54 h 116"/>
                <a:gd name="T34" fmla="*/ 114 w 117"/>
                <a:gd name="T35" fmla="*/ 48 h 116"/>
                <a:gd name="T36" fmla="*/ 117 w 117"/>
                <a:gd name="T37" fmla="*/ 41 h 116"/>
                <a:gd name="T38" fmla="*/ 114 w 117"/>
                <a:gd name="T39" fmla="*/ 34 h 116"/>
                <a:gd name="T40" fmla="*/ 84 w 117"/>
                <a:gd name="T41" fmla="*/ 3 h 116"/>
                <a:gd name="T42" fmla="*/ 67 w 117"/>
                <a:gd name="T43" fmla="*/ 106 h 116"/>
                <a:gd name="T44" fmla="*/ 65 w 117"/>
                <a:gd name="T45" fmla="*/ 108 h 116"/>
                <a:gd name="T46" fmla="*/ 64 w 117"/>
                <a:gd name="T47" fmla="*/ 108 h 116"/>
                <a:gd name="T48" fmla="*/ 61 w 117"/>
                <a:gd name="T49" fmla="*/ 107 h 116"/>
                <a:gd name="T50" fmla="*/ 10 w 117"/>
                <a:gd name="T51" fmla="*/ 57 h 116"/>
                <a:gd name="T52" fmla="*/ 9 w 117"/>
                <a:gd name="T53" fmla="*/ 53 h 116"/>
                <a:gd name="T54" fmla="*/ 11 w 117"/>
                <a:gd name="T55" fmla="*/ 50 h 116"/>
                <a:gd name="T56" fmla="*/ 36 w 117"/>
                <a:gd name="T57" fmla="*/ 40 h 116"/>
                <a:gd name="T58" fmla="*/ 86 w 117"/>
                <a:gd name="T59" fmla="*/ 58 h 116"/>
                <a:gd name="T60" fmla="*/ 67 w 117"/>
                <a:gd name="T61" fmla="*/ 106 h 116"/>
                <a:gd name="T62" fmla="*/ 109 w 117"/>
                <a:gd name="T63" fmla="*/ 42 h 116"/>
                <a:gd name="T64" fmla="*/ 103 w 117"/>
                <a:gd name="T65" fmla="*/ 48 h 116"/>
                <a:gd name="T66" fmla="*/ 100 w 117"/>
                <a:gd name="T67" fmla="*/ 48 h 116"/>
                <a:gd name="T68" fmla="*/ 93 w 117"/>
                <a:gd name="T69" fmla="*/ 41 h 116"/>
                <a:gd name="T70" fmla="*/ 87 w 117"/>
                <a:gd name="T71" fmla="*/ 55 h 116"/>
                <a:gd name="T72" fmla="*/ 88 w 117"/>
                <a:gd name="T73" fmla="*/ 54 h 116"/>
                <a:gd name="T74" fmla="*/ 53 w 117"/>
                <a:gd name="T75" fmla="*/ 39 h 116"/>
                <a:gd name="T76" fmla="*/ 42 w 117"/>
                <a:gd name="T77" fmla="*/ 38 h 116"/>
                <a:gd name="T78" fmla="*/ 76 w 117"/>
                <a:gd name="T79" fmla="*/ 24 h 116"/>
                <a:gd name="T80" fmla="*/ 69 w 117"/>
                <a:gd name="T81" fmla="*/ 17 h 116"/>
                <a:gd name="T82" fmla="*/ 69 w 117"/>
                <a:gd name="T83" fmla="*/ 14 h 116"/>
                <a:gd name="T84" fmla="*/ 75 w 117"/>
                <a:gd name="T85" fmla="*/ 9 h 116"/>
                <a:gd name="T86" fmla="*/ 78 w 117"/>
                <a:gd name="T87" fmla="*/ 9 h 116"/>
                <a:gd name="T88" fmla="*/ 109 w 117"/>
                <a:gd name="T89" fmla="*/ 40 h 116"/>
                <a:gd name="T90" fmla="*/ 109 w 117"/>
                <a:gd name="T91" fmla="*/ 4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17" h="116">
                  <a:moveTo>
                    <a:pt x="84" y="3"/>
                  </a:moveTo>
                  <a:cubicBezTo>
                    <a:pt x="82" y="1"/>
                    <a:pt x="79" y="0"/>
                    <a:pt x="76" y="0"/>
                  </a:cubicBezTo>
                  <a:cubicBezTo>
                    <a:pt x="74" y="0"/>
                    <a:pt x="71" y="1"/>
                    <a:pt x="69" y="3"/>
                  </a:cubicBezTo>
                  <a:cubicBezTo>
                    <a:pt x="64" y="9"/>
                    <a:pt x="64" y="9"/>
                    <a:pt x="64" y="9"/>
                  </a:cubicBezTo>
                  <a:cubicBezTo>
                    <a:pt x="62" y="11"/>
                    <a:pt x="61" y="13"/>
                    <a:pt x="61" y="16"/>
                  </a:cubicBezTo>
                  <a:cubicBezTo>
                    <a:pt x="61" y="18"/>
                    <a:pt x="61" y="19"/>
                    <a:pt x="62" y="21"/>
                  </a:cubicBezTo>
                  <a:cubicBezTo>
                    <a:pt x="8" y="43"/>
                    <a:pt x="8" y="43"/>
                    <a:pt x="8" y="43"/>
                  </a:cubicBezTo>
                  <a:cubicBezTo>
                    <a:pt x="4" y="44"/>
                    <a:pt x="2" y="48"/>
                    <a:pt x="1" y="51"/>
                  </a:cubicBezTo>
                  <a:cubicBezTo>
                    <a:pt x="0" y="55"/>
                    <a:pt x="1" y="59"/>
                    <a:pt x="4" y="62"/>
                  </a:cubicBezTo>
                  <a:cubicBezTo>
                    <a:pt x="55" y="113"/>
                    <a:pt x="55" y="113"/>
                    <a:pt x="55" y="113"/>
                  </a:cubicBezTo>
                  <a:cubicBezTo>
                    <a:pt x="57" y="115"/>
                    <a:pt x="60" y="116"/>
                    <a:pt x="63" y="116"/>
                  </a:cubicBezTo>
                  <a:cubicBezTo>
                    <a:pt x="63" y="116"/>
                    <a:pt x="64" y="116"/>
                    <a:pt x="64" y="116"/>
                  </a:cubicBezTo>
                  <a:cubicBezTo>
                    <a:pt x="65" y="116"/>
                    <a:pt x="65" y="116"/>
                    <a:pt x="66" y="116"/>
                  </a:cubicBezTo>
                  <a:cubicBezTo>
                    <a:pt x="70" y="115"/>
                    <a:pt x="73" y="112"/>
                    <a:pt x="75" y="109"/>
                  </a:cubicBezTo>
                  <a:cubicBezTo>
                    <a:pt x="96" y="55"/>
                    <a:pt x="96" y="55"/>
                    <a:pt x="96" y="55"/>
                  </a:cubicBezTo>
                  <a:cubicBezTo>
                    <a:pt x="98" y="56"/>
                    <a:pt x="100" y="57"/>
                    <a:pt x="102" y="57"/>
                  </a:cubicBezTo>
                  <a:cubicBezTo>
                    <a:pt x="104" y="57"/>
                    <a:pt x="107" y="56"/>
                    <a:pt x="109" y="54"/>
                  </a:cubicBezTo>
                  <a:cubicBezTo>
                    <a:pt x="114" y="48"/>
                    <a:pt x="114" y="48"/>
                    <a:pt x="114" y="48"/>
                  </a:cubicBezTo>
                  <a:cubicBezTo>
                    <a:pt x="116" y="46"/>
                    <a:pt x="117" y="44"/>
                    <a:pt x="117" y="41"/>
                  </a:cubicBezTo>
                  <a:cubicBezTo>
                    <a:pt x="117" y="38"/>
                    <a:pt x="116" y="36"/>
                    <a:pt x="114" y="34"/>
                  </a:cubicBezTo>
                  <a:lnTo>
                    <a:pt x="84" y="3"/>
                  </a:lnTo>
                  <a:close/>
                  <a:moveTo>
                    <a:pt x="67" y="106"/>
                  </a:moveTo>
                  <a:cubicBezTo>
                    <a:pt x="67" y="107"/>
                    <a:pt x="66" y="108"/>
                    <a:pt x="65" y="108"/>
                  </a:cubicBezTo>
                  <a:cubicBezTo>
                    <a:pt x="64" y="108"/>
                    <a:pt x="64" y="108"/>
                    <a:pt x="64" y="108"/>
                  </a:cubicBezTo>
                  <a:cubicBezTo>
                    <a:pt x="63" y="108"/>
                    <a:pt x="62" y="108"/>
                    <a:pt x="61" y="107"/>
                  </a:cubicBezTo>
                  <a:cubicBezTo>
                    <a:pt x="10" y="57"/>
                    <a:pt x="10" y="57"/>
                    <a:pt x="10" y="57"/>
                  </a:cubicBezTo>
                  <a:cubicBezTo>
                    <a:pt x="9" y="56"/>
                    <a:pt x="9" y="54"/>
                    <a:pt x="9" y="53"/>
                  </a:cubicBezTo>
                  <a:cubicBezTo>
                    <a:pt x="9" y="52"/>
                    <a:pt x="10" y="51"/>
                    <a:pt x="11" y="50"/>
                  </a:cubicBezTo>
                  <a:cubicBezTo>
                    <a:pt x="36" y="40"/>
                    <a:pt x="36" y="40"/>
                    <a:pt x="36" y="40"/>
                  </a:cubicBezTo>
                  <a:cubicBezTo>
                    <a:pt x="53" y="46"/>
                    <a:pt x="70" y="40"/>
                    <a:pt x="86" y="58"/>
                  </a:cubicBezTo>
                  <a:lnTo>
                    <a:pt x="67" y="106"/>
                  </a:lnTo>
                  <a:close/>
                  <a:moveTo>
                    <a:pt x="109" y="42"/>
                  </a:moveTo>
                  <a:cubicBezTo>
                    <a:pt x="103" y="48"/>
                    <a:pt x="103" y="48"/>
                    <a:pt x="103" y="48"/>
                  </a:cubicBezTo>
                  <a:cubicBezTo>
                    <a:pt x="102" y="49"/>
                    <a:pt x="101" y="49"/>
                    <a:pt x="100" y="48"/>
                  </a:cubicBezTo>
                  <a:cubicBezTo>
                    <a:pt x="93" y="41"/>
                    <a:pt x="93" y="41"/>
                    <a:pt x="93" y="41"/>
                  </a:cubicBezTo>
                  <a:cubicBezTo>
                    <a:pt x="87" y="55"/>
                    <a:pt x="87" y="55"/>
                    <a:pt x="87" y="55"/>
                  </a:cubicBezTo>
                  <a:cubicBezTo>
                    <a:pt x="88" y="54"/>
                    <a:pt x="88" y="54"/>
                    <a:pt x="88" y="54"/>
                  </a:cubicBezTo>
                  <a:cubicBezTo>
                    <a:pt x="76" y="42"/>
                    <a:pt x="64" y="41"/>
                    <a:pt x="53" y="39"/>
                  </a:cubicBezTo>
                  <a:cubicBezTo>
                    <a:pt x="49" y="39"/>
                    <a:pt x="46" y="38"/>
                    <a:pt x="42" y="38"/>
                  </a:cubicBezTo>
                  <a:cubicBezTo>
                    <a:pt x="76" y="24"/>
                    <a:pt x="76" y="24"/>
                    <a:pt x="76" y="24"/>
                  </a:cubicBezTo>
                  <a:cubicBezTo>
                    <a:pt x="69" y="17"/>
                    <a:pt x="69" y="17"/>
                    <a:pt x="69" y="17"/>
                  </a:cubicBezTo>
                  <a:cubicBezTo>
                    <a:pt x="69" y="16"/>
                    <a:pt x="69" y="15"/>
                    <a:pt x="69" y="14"/>
                  </a:cubicBezTo>
                  <a:cubicBezTo>
                    <a:pt x="75" y="9"/>
                    <a:pt x="75" y="9"/>
                    <a:pt x="75" y="9"/>
                  </a:cubicBezTo>
                  <a:cubicBezTo>
                    <a:pt x="76" y="8"/>
                    <a:pt x="77" y="8"/>
                    <a:pt x="78" y="9"/>
                  </a:cubicBezTo>
                  <a:cubicBezTo>
                    <a:pt x="109" y="40"/>
                    <a:pt x="109" y="40"/>
                    <a:pt x="109" y="40"/>
                  </a:cubicBezTo>
                  <a:cubicBezTo>
                    <a:pt x="110" y="40"/>
                    <a:pt x="110" y="42"/>
                    <a:pt x="109" y="42"/>
                  </a:cubicBezTo>
                  <a:close/>
                </a:path>
              </a:pathLst>
            </a:cu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15" name="Freeform 6"/>
            <p:cNvSpPr>
              <a:spLocks noEditPoints="1"/>
            </p:cNvSpPr>
            <p:nvPr/>
          </p:nvSpPr>
          <p:spPr bwMode="auto">
            <a:xfrm>
              <a:off x="3822" y="2161"/>
              <a:ext cx="48" cy="49"/>
            </a:xfrm>
            <a:custGeom>
              <a:avLst/>
              <a:gdLst>
                <a:gd name="T0" fmla="*/ 10 w 20"/>
                <a:gd name="T1" fmla="*/ 20 h 20"/>
                <a:gd name="T2" fmla="*/ 20 w 20"/>
                <a:gd name="T3" fmla="*/ 10 h 20"/>
                <a:gd name="T4" fmla="*/ 10 w 20"/>
                <a:gd name="T5" fmla="*/ 0 h 20"/>
                <a:gd name="T6" fmla="*/ 0 w 20"/>
                <a:gd name="T7" fmla="*/ 10 h 20"/>
                <a:gd name="T8" fmla="*/ 10 w 20"/>
                <a:gd name="T9" fmla="*/ 20 h 20"/>
                <a:gd name="T10" fmla="*/ 10 w 20"/>
                <a:gd name="T11" fmla="*/ 4 h 20"/>
                <a:gd name="T12" fmla="*/ 16 w 20"/>
                <a:gd name="T13" fmla="*/ 10 h 20"/>
                <a:gd name="T14" fmla="*/ 10 w 20"/>
                <a:gd name="T15" fmla="*/ 16 h 20"/>
                <a:gd name="T16" fmla="*/ 4 w 20"/>
                <a:gd name="T17" fmla="*/ 10 h 20"/>
                <a:gd name="T18" fmla="*/ 10 w 20"/>
                <a:gd name="T19" fmla="*/ 4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0">
                  <a:moveTo>
                    <a:pt x="10" y="20"/>
                  </a:moveTo>
                  <a:cubicBezTo>
                    <a:pt x="15" y="20"/>
                    <a:pt x="20" y="16"/>
                    <a:pt x="20" y="10"/>
                  </a:cubicBezTo>
                  <a:cubicBezTo>
                    <a:pt x="20" y="5"/>
                    <a:pt x="15" y="0"/>
                    <a:pt x="10" y="0"/>
                  </a:cubicBezTo>
                  <a:cubicBezTo>
                    <a:pt x="4" y="0"/>
                    <a:pt x="0" y="5"/>
                    <a:pt x="0" y="10"/>
                  </a:cubicBezTo>
                  <a:cubicBezTo>
                    <a:pt x="0" y="16"/>
                    <a:pt x="4" y="20"/>
                    <a:pt x="10" y="20"/>
                  </a:cubicBezTo>
                  <a:close/>
                  <a:moveTo>
                    <a:pt x="10" y="4"/>
                  </a:moveTo>
                  <a:cubicBezTo>
                    <a:pt x="13" y="4"/>
                    <a:pt x="16" y="7"/>
                    <a:pt x="16" y="10"/>
                  </a:cubicBezTo>
                  <a:cubicBezTo>
                    <a:pt x="16" y="13"/>
                    <a:pt x="13" y="16"/>
                    <a:pt x="10" y="16"/>
                  </a:cubicBezTo>
                  <a:cubicBezTo>
                    <a:pt x="6" y="16"/>
                    <a:pt x="4" y="13"/>
                    <a:pt x="4" y="10"/>
                  </a:cubicBezTo>
                  <a:cubicBezTo>
                    <a:pt x="4" y="7"/>
                    <a:pt x="6" y="4"/>
                    <a:pt x="10" y="4"/>
                  </a:cubicBezTo>
                  <a:close/>
                </a:path>
              </a:pathLst>
            </a:cu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16" name="Freeform 7"/>
            <p:cNvSpPr>
              <a:spLocks noEditPoints="1"/>
            </p:cNvSpPr>
            <p:nvPr/>
          </p:nvSpPr>
          <p:spPr bwMode="auto">
            <a:xfrm>
              <a:off x="3948" y="2007"/>
              <a:ext cx="48" cy="48"/>
            </a:xfrm>
            <a:custGeom>
              <a:avLst/>
              <a:gdLst>
                <a:gd name="T0" fmla="*/ 10 w 20"/>
                <a:gd name="T1" fmla="*/ 0 h 20"/>
                <a:gd name="T2" fmla="*/ 0 w 20"/>
                <a:gd name="T3" fmla="*/ 10 h 20"/>
                <a:gd name="T4" fmla="*/ 10 w 20"/>
                <a:gd name="T5" fmla="*/ 20 h 20"/>
                <a:gd name="T6" fmla="*/ 20 w 20"/>
                <a:gd name="T7" fmla="*/ 10 h 20"/>
                <a:gd name="T8" fmla="*/ 10 w 20"/>
                <a:gd name="T9" fmla="*/ 0 h 20"/>
                <a:gd name="T10" fmla="*/ 10 w 20"/>
                <a:gd name="T11" fmla="*/ 16 h 20"/>
                <a:gd name="T12" fmla="*/ 4 w 20"/>
                <a:gd name="T13" fmla="*/ 10 h 20"/>
                <a:gd name="T14" fmla="*/ 10 w 20"/>
                <a:gd name="T15" fmla="*/ 4 h 20"/>
                <a:gd name="T16" fmla="*/ 16 w 20"/>
                <a:gd name="T17" fmla="*/ 10 h 20"/>
                <a:gd name="T18" fmla="*/ 10 w 20"/>
                <a:gd name="T19" fmla="*/ 16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0">
                  <a:moveTo>
                    <a:pt x="10" y="0"/>
                  </a:moveTo>
                  <a:cubicBezTo>
                    <a:pt x="4" y="0"/>
                    <a:pt x="0" y="5"/>
                    <a:pt x="0" y="10"/>
                  </a:cubicBezTo>
                  <a:cubicBezTo>
                    <a:pt x="0" y="16"/>
                    <a:pt x="4" y="20"/>
                    <a:pt x="10" y="20"/>
                  </a:cubicBezTo>
                  <a:cubicBezTo>
                    <a:pt x="15" y="20"/>
                    <a:pt x="20" y="16"/>
                    <a:pt x="20" y="10"/>
                  </a:cubicBezTo>
                  <a:cubicBezTo>
                    <a:pt x="20" y="5"/>
                    <a:pt x="15" y="0"/>
                    <a:pt x="10" y="0"/>
                  </a:cubicBezTo>
                  <a:close/>
                  <a:moveTo>
                    <a:pt x="10" y="16"/>
                  </a:moveTo>
                  <a:cubicBezTo>
                    <a:pt x="6" y="16"/>
                    <a:pt x="4" y="13"/>
                    <a:pt x="4" y="10"/>
                  </a:cubicBezTo>
                  <a:cubicBezTo>
                    <a:pt x="4" y="7"/>
                    <a:pt x="6" y="4"/>
                    <a:pt x="10" y="4"/>
                  </a:cubicBezTo>
                  <a:cubicBezTo>
                    <a:pt x="13" y="4"/>
                    <a:pt x="16" y="7"/>
                    <a:pt x="16" y="10"/>
                  </a:cubicBezTo>
                  <a:cubicBezTo>
                    <a:pt x="16" y="13"/>
                    <a:pt x="13" y="16"/>
                    <a:pt x="10" y="16"/>
                  </a:cubicBezTo>
                  <a:close/>
                </a:path>
              </a:pathLst>
            </a:cu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17" name="Freeform 8"/>
            <p:cNvSpPr>
              <a:spLocks noEditPoints="1"/>
            </p:cNvSpPr>
            <p:nvPr/>
          </p:nvSpPr>
          <p:spPr bwMode="auto">
            <a:xfrm>
              <a:off x="3764" y="2152"/>
              <a:ext cx="39" cy="38"/>
            </a:xfrm>
            <a:custGeom>
              <a:avLst/>
              <a:gdLst>
                <a:gd name="T0" fmla="*/ 0 w 16"/>
                <a:gd name="T1" fmla="*/ 8 h 16"/>
                <a:gd name="T2" fmla="*/ 8 w 16"/>
                <a:gd name="T3" fmla="*/ 16 h 16"/>
                <a:gd name="T4" fmla="*/ 16 w 16"/>
                <a:gd name="T5" fmla="*/ 8 h 16"/>
                <a:gd name="T6" fmla="*/ 8 w 16"/>
                <a:gd name="T7" fmla="*/ 0 h 16"/>
                <a:gd name="T8" fmla="*/ 0 w 16"/>
                <a:gd name="T9" fmla="*/ 8 h 16"/>
                <a:gd name="T10" fmla="*/ 8 w 16"/>
                <a:gd name="T11" fmla="*/ 4 h 16"/>
                <a:gd name="T12" fmla="*/ 12 w 16"/>
                <a:gd name="T13" fmla="*/ 8 h 16"/>
                <a:gd name="T14" fmla="*/ 8 w 16"/>
                <a:gd name="T15" fmla="*/ 12 h 16"/>
                <a:gd name="T16" fmla="*/ 4 w 16"/>
                <a:gd name="T17" fmla="*/ 8 h 16"/>
                <a:gd name="T18" fmla="*/ 8 w 16"/>
                <a:gd name="T19"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 h="16">
                  <a:moveTo>
                    <a:pt x="0" y="8"/>
                  </a:moveTo>
                  <a:cubicBezTo>
                    <a:pt x="0" y="12"/>
                    <a:pt x="3" y="16"/>
                    <a:pt x="8" y="16"/>
                  </a:cubicBezTo>
                  <a:cubicBezTo>
                    <a:pt x="12" y="16"/>
                    <a:pt x="16" y="12"/>
                    <a:pt x="16" y="8"/>
                  </a:cubicBezTo>
                  <a:cubicBezTo>
                    <a:pt x="16" y="4"/>
                    <a:pt x="12" y="0"/>
                    <a:pt x="8" y="0"/>
                  </a:cubicBezTo>
                  <a:cubicBezTo>
                    <a:pt x="3" y="0"/>
                    <a:pt x="0" y="4"/>
                    <a:pt x="0" y="8"/>
                  </a:cubicBezTo>
                  <a:close/>
                  <a:moveTo>
                    <a:pt x="8" y="4"/>
                  </a:moveTo>
                  <a:cubicBezTo>
                    <a:pt x="10" y="4"/>
                    <a:pt x="12" y="6"/>
                    <a:pt x="12" y="8"/>
                  </a:cubicBezTo>
                  <a:cubicBezTo>
                    <a:pt x="12" y="10"/>
                    <a:pt x="10" y="12"/>
                    <a:pt x="8" y="12"/>
                  </a:cubicBezTo>
                  <a:cubicBezTo>
                    <a:pt x="6" y="12"/>
                    <a:pt x="4" y="10"/>
                    <a:pt x="4" y="8"/>
                  </a:cubicBezTo>
                  <a:cubicBezTo>
                    <a:pt x="4" y="6"/>
                    <a:pt x="6" y="4"/>
                    <a:pt x="8" y="4"/>
                  </a:cubicBezTo>
                  <a:close/>
                </a:path>
              </a:pathLst>
            </a:cu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18" name="Oval 9"/>
            <p:cNvSpPr>
              <a:spLocks noChangeArrowheads="1"/>
            </p:cNvSpPr>
            <p:nvPr/>
          </p:nvSpPr>
          <p:spPr bwMode="auto">
            <a:xfrm>
              <a:off x="3803" y="2219"/>
              <a:ext cx="19" cy="20"/>
            </a:xfrm>
            <a:prstGeom prst="ellipse">
              <a:avLst/>
            </a:pr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19" name="Oval 10"/>
            <p:cNvSpPr>
              <a:spLocks noChangeArrowheads="1"/>
            </p:cNvSpPr>
            <p:nvPr/>
          </p:nvSpPr>
          <p:spPr bwMode="auto">
            <a:xfrm>
              <a:off x="3957" y="2074"/>
              <a:ext cx="20" cy="20"/>
            </a:xfrm>
            <a:prstGeom prst="ellipse">
              <a:avLst/>
            </a:pr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grpSp>
      <p:grpSp>
        <p:nvGrpSpPr>
          <p:cNvPr id="20" name="Group 5"/>
          <p:cNvGrpSpPr>
            <a:grpSpLocks noChangeAspect="1"/>
          </p:cNvGrpSpPr>
          <p:nvPr/>
        </p:nvGrpSpPr>
        <p:grpSpPr bwMode="auto">
          <a:xfrm>
            <a:off x="6303923" y="2698543"/>
            <a:ext cx="360000" cy="335141"/>
            <a:chOff x="1577" y="314"/>
            <a:chExt cx="782" cy="728"/>
          </a:xfrm>
          <a:noFill/>
        </p:grpSpPr>
        <p:sp>
          <p:nvSpPr>
            <p:cNvPr id="21" name="Freeform 6"/>
            <p:cNvSpPr>
              <a:spLocks noEditPoints="1"/>
            </p:cNvSpPr>
            <p:nvPr/>
          </p:nvSpPr>
          <p:spPr bwMode="auto">
            <a:xfrm>
              <a:off x="1577" y="314"/>
              <a:ext cx="389" cy="649"/>
            </a:xfrm>
            <a:custGeom>
              <a:avLst/>
              <a:gdLst>
                <a:gd name="T0" fmla="*/ 22 w 163"/>
                <a:gd name="T1" fmla="*/ 234 h 272"/>
                <a:gd name="T2" fmla="*/ 37 w 163"/>
                <a:gd name="T3" fmla="*/ 219 h 272"/>
                <a:gd name="T4" fmla="*/ 81 w 163"/>
                <a:gd name="T5" fmla="*/ 107 h 272"/>
                <a:gd name="T6" fmla="*/ 125 w 163"/>
                <a:gd name="T7" fmla="*/ 219 h 272"/>
                <a:gd name="T8" fmla="*/ 141 w 163"/>
                <a:gd name="T9" fmla="*/ 234 h 272"/>
                <a:gd name="T10" fmla="*/ 163 w 163"/>
                <a:gd name="T11" fmla="*/ 272 h 272"/>
                <a:gd name="T12" fmla="*/ 153 w 163"/>
                <a:gd name="T13" fmla="*/ 229 h 272"/>
                <a:gd name="T14" fmla="*/ 155 w 163"/>
                <a:gd name="T15" fmla="*/ 209 h 272"/>
                <a:gd name="T16" fmla="*/ 129 w 163"/>
                <a:gd name="T17" fmla="*/ 138 h 272"/>
                <a:gd name="T18" fmla="*/ 143 w 163"/>
                <a:gd name="T19" fmla="*/ 138 h 272"/>
                <a:gd name="T20" fmla="*/ 143 w 163"/>
                <a:gd name="T21" fmla="*/ 149 h 272"/>
                <a:gd name="T22" fmla="*/ 150 w 163"/>
                <a:gd name="T23" fmla="*/ 149 h 272"/>
                <a:gd name="T24" fmla="*/ 150 w 163"/>
                <a:gd name="T25" fmla="*/ 120 h 272"/>
                <a:gd name="T26" fmla="*/ 143 w 163"/>
                <a:gd name="T27" fmla="*/ 120 h 272"/>
                <a:gd name="T28" fmla="*/ 143 w 163"/>
                <a:gd name="T29" fmla="*/ 131 h 272"/>
                <a:gd name="T30" fmla="*/ 126 w 163"/>
                <a:gd name="T31" fmla="*/ 131 h 272"/>
                <a:gd name="T32" fmla="*/ 109 w 163"/>
                <a:gd name="T33" fmla="*/ 85 h 272"/>
                <a:gd name="T34" fmla="*/ 112 w 163"/>
                <a:gd name="T35" fmla="*/ 72 h 272"/>
                <a:gd name="T36" fmla="*/ 84 w 163"/>
                <a:gd name="T37" fmla="*/ 39 h 272"/>
                <a:gd name="T38" fmla="*/ 84 w 163"/>
                <a:gd name="T39" fmla="*/ 0 h 272"/>
                <a:gd name="T40" fmla="*/ 75 w 163"/>
                <a:gd name="T41" fmla="*/ 0 h 272"/>
                <a:gd name="T42" fmla="*/ 75 w 163"/>
                <a:gd name="T43" fmla="*/ 39 h 272"/>
                <a:gd name="T44" fmla="*/ 46 w 163"/>
                <a:gd name="T45" fmla="*/ 72 h 272"/>
                <a:gd name="T46" fmla="*/ 52 w 163"/>
                <a:gd name="T47" fmla="*/ 90 h 272"/>
                <a:gd name="T48" fmla="*/ 37 w 163"/>
                <a:gd name="T49" fmla="*/ 131 h 272"/>
                <a:gd name="T50" fmla="*/ 19 w 163"/>
                <a:gd name="T51" fmla="*/ 131 h 272"/>
                <a:gd name="T52" fmla="*/ 19 w 163"/>
                <a:gd name="T53" fmla="*/ 120 h 272"/>
                <a:gd name="T54" fmla="*/ 12 w 163"/>
                <a:gd name="T55" fmla="*/ 120 h 272"/>
                <a:gd name="T56" fmla="*/ 12 w 163"/>
                <a:gd name="T57" fmla="*/ 149 h 272"/>
                <a:gd name="T58" fmla="*/ 19 w 163"/>
                <a:gd name="T59" fmla="*/ 149 h 272"/>
                <a:gd name="T60" fmla="*/ 19 w 163"/>
                <a:gd name="T61" fmla="*/ 138 h 272"/>
                <a:gd name="T62" fmla="*/ 34 w 163"/>
                <a:gd name="T63" fmla="*/ 138 h 272"/>
                <a:gd name="T64" fmla="*/ 8 w 163"/>
                <a:gd name="T65" fmla="*/ 209 h 272"/>
                <a:gd name="T66" fmla="*/ 10 w 163"/>
                <a:gd name="T67" fmla="*/ 229 h 272"/>
                <a:gd name="T68" fmla="*/ 0 w 163"/>
                <a:gd name="T69" fmla="*/ 272 h 272"/>
                <a:gd name="T70" fmla="*/ 22 w 163"/>
                <a:gd name="T71" fmla="*/ 234 h 272"/>
                <a:gd name="T72" fmla="*/ 80 w 163"/>
                <a:gd name="T73" fmla="*/ 49 h 272"/>
                <a:gd name="T74" fmla="*/ 103 w 163"/>
                <a:gd name="T75" fmla="*/ 72 h 272"/>
                <a:gd name="T76" fmla="*/ 80 w 163"/>
                <a:gd name="T77" fmla="*/ 95 h 272"/>
                <a:gd name="T78" fmla="*/ 57 w 163"/>
                <a:gd name="T79" fmla="*/ 72 h 272"/>
                <a:gd name="T80" fmla="*/ 80 w 163"/>
                <a:gd name="T81" fmla="*/ 49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3" h="272">
                  <a:moveTo>
                    <a:pt x="22" y="234"/>
                  </a:moveTo>
                  <a:cubicBezTo>
                    <a:pt x="37" y="219"/>
                    <a:pt x="37" y="219"/>
                    <a:pt x="37" y="219"/>
                  </a:cubicBezTo>
                  <a:cubicBezTo>
                    <a:pt x="81" y="107"/>
                    <a:pt x="81" y="107"/>
                    <a:pt x="81" y="107"/>
                  </a:cubicBezTo>
                  <a:cubicBezTo>
                    <a:pt x="125" y="219"/>
                    <a:pt x="125" y="219"/>
                    <a:pt x="125" y="219"/>
                  </a:cubicBezTo>
                  <a:cubicBezTo>
                    <a:pt x="141" y="234"/>
                    <a:pt x="141" y="234"/>
                    <a:pt x="141" y="234"/>
                  </a:cubicBezTo>
                  <a:cubicBezTo>
                    <a:pt x="163" y="272"/>
                    <a:pt x="163" y="272"/>
                    <a:pt x="163" y="272"/>
                  </a:cubicBezTo>
                  <a:cubicBezTo>
                    <a:pt x="153" y="229"/>
                    <a:pt x="153" y="229"/>
                    <a:pt x="153" y="229"/>
                  </a:cubicBezTo>
                  <a:cubicBezTo>
                    <a:pt x="155" y="209"/>
                    <a:pt x="155" y="209"/>
                    <a:pt x="155" y="209"/>
                  </a:cubicBezTo>
                  <a:cubicBezTo>
                    <a:pt x="129" y="138"/>
                    <a:pt x="129" y="138"/>
                    <a:pt x="129" y="138"/>
                  </a:cubicBezTo>
                  <a:cubicBezTo>
                    <a:pt x="143" y="138"/>
                    <a:pt x="143" y="138"/>
                    <a:pt x="143" y="138"/>
                  </a:cubicBezTo>
                  <a:cubicBezTo>
                    <a:pt x="143" y="149"/>
                    <a:pt x="143" y="149"/>
                    <a:pt x="143" y="149"/>
                  </a:cubicBezTo>
                  <a:cubicBezTo>
                    <a:pt x="150" y="149"/>
                    <a:pt x="150" y="149"/>
                    <a:pt x="150" y="149"/>
                  </a:cubicBezTo>
                  <a:cubicBezTo>
                    <a:pt x="150" y="120"/>
                    <a:pt x="150" y="120"/>
                    <a:pt x="150" y="120"/>
                  </a:cubicBezTo>
                  <a:cubicBezTo>
                    <a:pt x="143" y="120"/>
                    <a:pt x="143" y="120"/>
                    <a:pt x="143" y="120"/>
                  </a:cubicBezTo>
                  <a:cubicBezTo>
                    <a:pt x="143" y="131"/>
                    <a:pt x="143" y="131"/>
                    <a:pt x="143" y="131"/>
                  </a:cubicBezTo>
                  <a:cubicBezTo>
                    <a:pt x="126" y="131"/>
                    <a:pt x="126" y="131"/>
                    <a:pt x="126" y="131"/>
                  </a:cubicBezTo>
                  <a:cubicBezTo>
                    <a:pt x="109" y="85"/>
                    <a:pt x="109" y="85"/>
                    <a:pt x="109" y="85"/>
                  </a:cubicBezTo>
                  <a:cubicBezTo>
                    <a:pt x="111" y="81"/>
                    <a:pt x="112" y="77"/>
                    <a:pt x="112" y="72"/>
                  </a:cubicBezTo>
                  <a:cubicBezTo>
                    <a:pt x="112" y="55"/>
                    <a:pt x="100" y="42"/>
                    <a:pt x="84" y="39"/>
                  </a:cubicBezTo>
                  <a:cubicBezTo>
                    <a:pt x="84" y="0"/>
                    <a:pt x="84" y="0"/>
                    <a:pt x="84" y="0"/>
                  </a:cubicBezTo>
                  <a:cubicBezTo>
                    <a:pt x="75" y="0"/>
                    <a:pt x="75" y="0"/>
                    <a:pt x="75" y="0"/>
                  </a:cubicBezTo>
                  <a:cubicBezTo>
                    <a:pt x="75" y="39"/>
                    <a:pt x="75" y="39"/>
                    <a:pt x="75" y="39"/>
                  </a:cubicBezTo>
                  <a:cubicBezTo>
                    <a:pt x="59" y="42"/>
                    <a:pt x="46" y="55"/>
                    <a:pt x="46" y="72"/>
                  </a:cubicBezTo>
                  <a:cubicBezTo>
                    <a:pt x="46" y="79"/>
                    <a:pt x="48" y="85"/>
                    <a:pt x="52" y="90"/>
                  </a:cubicBezTo>
                  <a:cubicBezTo>
                    <a:pt x="37" y="131"/>
                    <a:pt x="37" y="131"/>
                    <a:pt x="37" y="131"/>
                  </a:cubicBezTo>
                  <a:cubicBezTo>
                    <a:pt x="19" y="131"/>
                    <a:pt x="19" y="131"/>
                    <a:pt x="19" y="131"/>
                  </a:cubicBezTo>
                  <a:cubicBezTo>
                    <a:pt x="19" y="120"/>
                    <a:pt x="19" y="120"/>
                    <a:pt x="19" y="120"/>
                  </a:cubicBezTo>
                  <a:cubicBezTo>
                    <a:pt x="12" y="120"/>
                    <a:pt x="12" y="120"/>
                    <a:pt x="12" y="120"/>
                  </a:cubicBezTo>
                  <a:cubicBezTo>
                    <a:pt x="12" y="149"/>
                    <a:pt x="12" y="149"/>
                    <a:pt x="12" y="149"/>
                  </a:cubicBezTo>
                  <a:cubicBezTo>
                    <a:pt x="19" y="149"/>
                    <a:pt x="19" y="149"/>
                    <a:pt x="19" y="149"/>
                  </a:cubicBezTo>
                  <a:cubicBezTo>
                    <a:pt x="19" y="138"/>
                    <a:pt x="19" y="138"/>
                    <a:pt x="19" y="138"/>
                  </a:cubicBezTo>
                  <a:cubicBezTo>
                    <a:pt x="34" y="138"/>
                    <a:pt x="34" y="138"/>
                    <a:pt x="34" y="138"/>
                  </a:cubicBezTo>
                  <a:cubicBezTo>
                    <a:pt x="8" y="209"/>
                    <a:pt x="8" y="209"/>
                    <a:pt x="8" y="209"/>
                  </a:cubicBezTo>
                  <a:cubicBezTo>
                    <a:pt x="10" y="229"/>
                    <a:pt x="10" y="229"/>
                    <a:pt x="10" y="229"/>
                  </a:cubicBezTo>
                  <a:cubicBezTo>
                    <a:pt x="0" y="272"/>
                    <a:pt x="0" y="272"/>
                    <a:pt x="0" y="272"/>
                  </a:cubicBezTo>
                  <a:lnTo>
                    <a:pt x="22" y="234"/>
                  </a:lnTo>
                  <a:close/>
                  <a:moveTo>
                    <a:pt x="80" y="49"/>
                  </a:moveTo>
                  <a:cubicBezTo>
                    <a:pt x="92" y="49"/>
                    <a:pt x="103" y="59"/>
                    <a:pt x="103" y="72"/>
                  </a:cubicBezTo>
                  <a:cubicBezTo>
                    <a:pt x="103" y="84"/>
                    <a:pt x="92" y="95"/>
                    <a:pt x="80" y="95"/>
                  </a:cubicBezTo>
                  <a:cubicBezTo>
                    <a:pt x="67" y="95"/>
                    <a:pt x="57" y="84"/>
                    <a:pt x="57" y="72"/>
                  </a:cubicBezTo>
                  <a:cubicBezTo>
                    <a:pt x="57" y="59"/>
                    <a:pt x="67" y="49"/>
                    <a:pt x="80" y="49"/>
                  </a:cubicBezTo>
                  <a:close/>
                </a:path>
              </a:pathLst>
            </a:cu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22" name="Oval 7"/>
            <p:cNvSpPr>
              <a:spLocks noChangeArrowheads="1"/>
            </p:cNvSpPr>
            <p:nvPr/>
          </p:nvSpPr>
          <p:spPr bwMode="auto">
            <a:xfrm>
              <a:off x="1742" y="460"/>
              <a:ext cx="52" cy="52"/>
            </a:xfrm>
            <a:prstGeom prst="ellipse">
              <a:avLst/>
            </a:pr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23" name="Freeform 8"/>
            <p:cNvSpPr>
              <a:spLocks/>
            </p:cNvSpPr>
            <p:nvPr/>
          </p:nvSpPr>
          <p:spPr bwMode="auto">
            <a:xfrm>
              <a:off x="1599" y="965"/>
              <a:ext cx="345" cy="77"/>
            </a:xfrm>
            <a:custGeom>
              <a:avLst/>
              <a:gdLst>
                <a:gd name="T0" fmla="*/ 3 w 145"/>
                <a:gd name="T1" fmla="*/ 0 h 32"/>
                <a:gd name="T2" fmla="*/ 0 w 145"/>
                <a:gd name="T3" fmla="*/ 5 h 32"/>
                <a:gd name="T4" fmla="*/ 74 w 145"/>
                <a:gd name="T5" fmla="*/ 20 h 32"/>
                <a:gd name="T6" fmla="*/ 145 w 145"/>
                <a:gd name="T7" fmla="*/ 5 h 32"/>
                <a:gd name="T8" fmla="*/ 142 w 145"/>
                <a:gd name="T9" fmla="*/ 0 h 32"/>
                <a:gd name="T10" fmla="*/ 3 w 145"/>
                <a:gd name="T11" fmla="*/ 0 h 32"/>
              </a:gdLst>
              <a:ahLst/>
              <a:cxnLst>
                <a:cxn ang="0">
                  <a:pos x="T0" y="T1"/>
                </a:cxn>
                <a:cxn ang="0">
                  <a:pos x="T2" y="T3"/>
                </a:cxn>
                <a:cxn ang="0">
                  <a:pos x="T4" y="T5"/>
                </a:cxn>
                <a:cxn ang="0">
                  <a:pos x="T6" y="T7"/>
                </a:cxn>
                <a:cxn ang="0">
                  <a:pos x="T8" y="T9"/>
                </a:cxn>
                <a:cxn ang="0">
                  <a:pos x="T10" y="T11"/>
                </a:cxn>
              </a:cxnLst>
              <a:rect l="0" t="0" r="r" b="b"/>
              <a:pathLst>
                <a:path w="145" h="32">
                  <a:moveTo>
                    <a:pt x="3" y="0"/>
                  </a:moveTo>
                  <a:cubicBezTo>
                    <a:pt x="0" y="5"/>
                    <a:pt x="0" y="5"/>
                    <a:pt x="0" y="5"/>
                  </a:cubicBezTo>
                  <a:cubicBezTo>
                    <a:pt x="1" y="5"/>
                    <a:pt x="32" y="20"/>
                    <a:pt x="74" y="20"/>
                  </a:cubicBezTo>
                  <a:cubicBezTo>
                    <a:pt x="96" y="20"/>
                    <a:pt x="120" y="16"/>
                    <a:pt x="145" y="5"/>
                  </a:cubicBezTo>
                  <a:cubicBezTo>
                    <a:pt x="142" y="0"/>
                    <a:pt x="142" y="0"/>
                    <a:pt x="142" y="0"/>
                  </a:cubicBezTo>
                  <a:cubicBezTo>
                    <a:pt x="71" y="32"/>
                    <a:pt x="3" y="0"/>
                    <a:pt x="3" y="0"/>
                  </a:cubicBezTo>
                  <a:close/>
                </a:path>
              </a:pathLst>
            </a:cu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24" name="Freeform 9"/>
            <p:cNvSpPr>
              <a:spLocks/>
            </p:cNvSpPr>
            <p:nvPr/>
          </p:nvSpPr>
          <p:spPr bwMode="auto">
            <a:xfrm>
              <a:off x="1944" y="751"/>
              <a:ext cx="341" cy="150"/>
            </a:xfrm>
            <a:custGeom>
              <a:avLst/>
              <a:gdLst>
                <a:gd name="T0" fmla="*/ 70 w 143"/>
                <a:gd name="T1" fmla="*/ 7 h 63"/>
                <a:gd name="T2" fmla="*/ 54 w 143"/>
                <a:gd name="T3" fmla="*/ 8 h 63"/>
                <a:gd name="T4" fmla="*/ 61 w 143"/>
                <a:gd name="T5" fmla="*/ 1 h 63"/>
                <a:gd name="T6" fmla="*/ 70 w 143"/>
                <a:gd name="T7" fmla="*/ 0 h 63"/>
                <a:gd name="T8" fmla="*/ 142 w 143"/>
                <a:gd name="T9" fmla="*/ 59 h 63"/>
                <a:gd name="T10" fmla="*/ 143 w 143"/>
                <a:gd name="T11" fmla="*/ 63 h 63"/>
                <a:gd name="T12" fmla="*/ 0 w 143"/>
                <a:gd name="T13" fmla="*/ 63 h 63"/>
                <a:gd name="T14" fmla="*/ 6 w 143"/>
                <a:gd name="T15" fmla="*/ 57 h 63"/>
                <a:gd name="T16" fmla="*/ 135 w 143"/>
                <a:gd name="T17" fmla="*/ 57 h 63"/>
                <a:gd name="T18" fmla="*/ 70 w 143"/>
                <a:gd name="T19" fmla="*/ 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3" h="63">
                  <a:moveTo>
                    <a:pt x="70" y="7"/>
                  </a:moveTo>
                  <a:cubicBezTo>
                    <a:pt x="64" y="7"/>
                    <a:pt x="59" y="7"/>
                    <a:pt x="54" y="8"/>
                  </a:cubicBezTo>
                  <a:cubicBezTo>
                    <a:pt x="61" y="1"/>
                    <a:pt x="61" y="1"/>
                    <a:pt x="61" y="1"/>
                  </a:cubicBezTo>
                  <a:cubicBezTo>
                    <a:pt x="64" y="1"/>
                    <a:pt x="67" y="0"/>
                    <a:pt x="70" y="0"/>
                  </a:cubicBezTo>
                  <a:cubicBezTo>
                    <a:pt x="104" y="0"/>
                    <a:pt x="135" y="25"/>
                    <a:pt x="142" y="59"/>
                  </a:cubicBezTo>
                  <a:cubicBezTo>
                    <a:pt x="143" y="63"/>
                    <a:pt x="143" y="63"/>
                    <a:pt x="143" y="63"/>
                  </a:cubicBezTo>
                  <a:cubicBezTo>
                    <a:pt x="0" y="63"/>
                    <a:pt x="0" y="63"/>
                    <a:pt x="0" y="63"/>
                  </a:cubicBezTo>
                  <a:cubicBezTo>
                    <a:pt x="6" y="57"/>
                    <a:pt x="6" y="57"/>
                    <a:pt x="6" y="57"/>
                  </a:cubicBezTo>
                  <a:cubicBezTo>
                    <a:pt x="135" y="57"/>
                    <a:pt x="135" y="57"/>
                    <a:pt x="135" y="57"/>
                  </a:cubicBezTo>
                  <a:cubicBezTo>
                    <a:pt x="127" y="27"/>
                    <a:pt x="100" y="7"/>
                    <a:pt x="70" y="7"/>
                  </a:cubicBezTo>
                  <a:close/>
                </a:path>
              </a:pathLst>
            </a:cu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25" name="Freeform 10"/>
            <p:cNvSpPr>
              <a:spLocks/>
            </p:cNvSpPr>
            <p:nvPr/>
          </p:nvSpPr>
          <p:spPr bwMode="auto">
            <a:xfrm>
              <a:off x="1873" y="684"/>
              <a:ext cx="486" cy="288"/>
            </a:xfrm>
            <a:custGeom>
              <a:avLst/>
              <a:gdLst>
                <a:gd name="T0" fmla="*/ 14 w 204"/>
                <a:gd name="T1" fmla="*/ 115 h 121"/>
                <a:gd name="T2" fmla="*/ 15 w 204"/>
                <a:gd name="T3" fmla="*/ 106 h 121"/>
                <a:gd name="T4" fmla="*/ 16 w 204"/>
                <a:gd name="T5" fmla="*/ 115 h 121"/>
                <a:gd name="T6" fmla="*/ 22 w 204"/>
                <a:gd name="T7" fmla="*/ 106 h 121"/>
                <a:gd name="T8" fmla="*/ 24 w 204"/>
                <a:gd name="T9" fmla="*/ 115 h 121"/>
                <a:gd name="T10" fmla="*/ 29 w 204"/>
                <a:gd name="T11" fmla="*/ 97 h 121"/>
                <a:gd name="T12" fmla="*/ 31 w 204"/>
                <a:gd name="T13" fmla="*/ 115 h 121"/>
                <a:gd name="T14" fmla="*/ 36 w 204"/>
                <a:gd name="T15" fmla="*/ 106 h 121"/>
                <a:gd name="T16" fmla="*/ 38 w 204"/>
                <a:gd name="T17" fmla="*/ 115 h 121"/>
                <a:gd name="T18" fmla="*/ 45 w 204"/>
                <a:gd name="T19" fmla="*/ 106 h 121"/>
                <a:gd name="T20" fmla="*/ 47 w 204"/>
                <a:gd name="T21" fmla="*/ 115 h 121"/>
                <a:gd name="T22" fmla="*/ 52 w 204"/>
                <a:gd name="T23" fmla="*/ 106 h 121"/>
                <a:gd name="T24" fmla="*/ 55 w 204"/>
                <a:gd name="T25" fmla="*/ 115 h 121"/>
                <a:gd name="T26" fmla="*/ 60 w 204"/>
                <a:gd name="T27" fmla="*/ 97 h 121"/>
                <a:gd name="T28" fmla="*/ 62 w 204"/>
                <a:gd name="T29" fmla="*/ 115 h 121"/>
                <a:gd name="T30" fmla="*/ 68 w 204"/>
                <a:gd name="T31" fmla="*/ 106 h 121"/>
                <a:gd name="T32" fmla="*/ 70 w 204"/>
                <a:gd name="T33" fmla="*/ 115 h 121"/>
                <a:gd name="T34" fmla="*/ 76 w 204"/>
                <a:gd name="T35" fmla="*/ 106 h 121"/>
                <a:gd name="T36" fmla="*/ 79 w 204"/>
                <a:gd name="T37" fmla="*/ 115 h 121"/>
                <a:gd name="T38" fmla="*/ 84 w 204"/>
                <a:gd name="T39" fmla="*/ 106 h 121"/>
                <a:gd name="T40" fmla="*/ 86 w 204"/>
                <a:gd name="T41" fmla="*/ 115 h 121"/>
                <a:gd name="T42" fmla="*/ 92 w 204"/>
                <a:gd name="T43" fmla="*/ 97 h 121"/>
                <a:gd name="T44" fmla="*/ 94 w 204"/>
                <a:gd name="T45" fmla="*/ 115 h 121"/>
                <a:gd name="T46" fmla="*/ 99 w 204"/>
                <a:gd name="T47" fmla="*/ 106 h 121"/>
                <a:gd name="T48" fmla="*/ 102 w 204"/>
                <a:gd name="T49" fmla="*/ 115 h 121"/>
                <a:gd name="T50" fmla="*/ 108 w 204"/>
                <a:gd name="T51" fmla="*/ 106 h 121"/>
                <a:gd name="T52" fmla="*/ 110 w 204"/>
                <a:gd name="T53" fmla="*/ 115 h 121"/>
                <a:gd name="T54" fmla="*/ 116 w 204"/>
                <a:gd name="T55" fmla="*/ 106 h 121"/>
                <a:gd name="T56" fmla="*/ 118 w 204"/>
                <a:gd name="T57" fmla="*/ 115 h 121"/>
                <a:gd name="T58" fmla="*/ 123 w 204"/>
                <a:gd name="T59" fmla="*/ 97 h 121"/>
                <a:gd name="T60" fmla="*/ 125 w 204"/>
                <a:gd name="T61" fmla="*/ 115 h 121"/>
                <a:gd name="T62" fmla="*/ 130 w 204"/>
                <a:gd name="T63" fmla="*/ 106 h 121"/>
                <a:gd name="T64" fmla="*/ 132 w 204"/>
                <a:gd name="T65" fmla="*/ 115 h 121"/>
                <a:gd name="T66" fmla="*/ 138 w 204"/>
                <a:gd name="T67" fmla="*/ 106 h 121"/>
                <a:gd name="T68" fmla="*/ 141 w 204"/>
                <a:gd name="T69" fmla="*/ 115 h 121"/>
                <a:gd name="T70" fmla="*/ 146 w 204"/>
                <a:gd name="T71" fmla="*/ 106 h 121"/>
                <a:gd name="T72" fmla="*/ 148 w 204"/>
                <a:gd name="T73" fmla="*/ 115 h 121"/>
                <a:gd name="T74" fmla="*/ 154 w 204"/>
                <a:gd name="T75" fmla="*/ 97 h 121"/>
                <a:gd name="T76" fmla="*/ 156 w 204"/>
                <a:gd name="T77" fmla="*/ 115 h 121"/>
                <a:gd name="T78" fmla="*/ 162 w 204"/>
                <a:gd name="T79" fmla="*/ 106 h 121"/>
                <a:gd name="T80" fmla="*/ 164 w 204"/>
                <a:gd name="T81" fmla="*/ 115 h 121"/>
                <a:gd name="T82" fmla="*/ 170 w 204"/>
                <a:gd name="T83" fmla="*/ 106 h 121"/>
                <a:gd name="T84" fmla="*/ 172 w 204"/>
                <a:gd name="T85" fmla="*/ 115 h 121"/>
                <a:gd name="T86" fmla="*/ 178 w 204"/>
                <a:gd name="T87" fmla="*/ 106 h 121"/>
                <a:gd name="T88" fmla="*/ 180 w 204"/>
                <a:gd name="T89" fmla="*/ 115 h 121"/>
                <a:gd name="T90" fmla="*/ 186 w 204"/>
                <a:gd name="T91" fmla="*/ 97 h 121"/>
                <a:gd name="T92" fmla="*/ 188 w 204"/>
                <a:gd name="T93" fmla="*/ 115 h 121"/>
                <a:gd name="T94" fmla="*/ 198 w 204"/>
                <a:gd name="T95" fmla="*/ 103 h 121"/>
                <a:gd name="T96" fmla="*/ 120 w 204"/>
                <a:gd name="T97" fmla="*/ 0 h 121"/>
                <a:gd name="T98" fmla="*/ 204 w 204"/>
                <a:gd name="T99" fmla="*/ 121 h 121"/>
                <a:gd name="T100" fmla="*/ 8 w 204"/>
                <a:gd name="T101" fmla="*/ 113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04" h="121">
                  <a:moveTo>
                    <a:pt x="8" y="115"/>
                  </a:moveTo>
                  <a:cubicBezTo>
                    <a:pt x="14" y="115"/>
                    <a:pt x="14" y="115"/>
                    <a:pt x="14" y="115"/>
                  </a:cubicBezTo>
                  <a:cubicBezTo>
                    <a:pt x="14" y="106"/>
                    <a:pt x="14" y="106"/>
                    <a:pt x="14" y="106"/>
                  </a:cubicBezTo>
                  <a:cubicBezTo>
                    <a:pt x="15" y="106"/>
                    <a:pt x="15" y="106"/>
                    <a:pt x="15" y="106"/>
                  </a:cubicBezTo>
                  <a:cubicBezTo>
                    <a:pt x="16" y="106"/>
                    <a:pt x="16" y="106"/>
                    <a:pt x="16" y="106"/>
                  </a:cubicBezTo>
                  <a:cubicBezTo>
                    <a:pt x="16" y="115"/>
                    <a:pt x="16" y="115"/>
                    <a:pt x="16" y="115"/>
                  </a:cubicBezTo>
                  <a:cubicBezTo>
                    <a:pt x="22" y="115"/>
                    <a:pt x="22" y="115"/>
                    <a:pt x="22" y="115"/>
                  </a:cubicBezTo>
                  <a:cubicBezTo>
                    <a:pt x="22" y="106"/>
                    <a:pt x="22" y="106"/>
                    <a:pt x="22" y="106"/>
                  </a:cubicBezTo>
                  <a:cubicBezTo>
                    <a:pt x="24" y="106"/>
                    <a:pt x="24" y="106"/>
                    <a:pt x="24" y="106"/>
                  </a:cubicBezTo>
                  <a:cubicBezTo>
                    <a:pt x="24" y="115"/>
                    <a:pt x="24" y="115"/>
                    <a:pt x="24" y="115"/>
                  </a:cubicBezTo>
                  <a:cubicBezTo>
                    <a:pt x="29" y="115"/>
                    <a:pt x="29" y="115"/>
                    <a:pt x="29" y="115"/>
                  </a:cubicBezTo>
                  <a:cubicBezTo>
                    <a:pt x="29" y="97"/>
                    <a:pt x="29" y="97"/>
                    <a:pt x="29" y="97"/>
                  </a:cubicBezTo>
                  <a:cubicBezTo>
                    <a:pt x="31" y="97"/>
                    <a:pt x="31" y="97"/>
                    <a:pt x="31" y="97"/>
                  </a:cubicBezTo>
                  <a:cubicBezTo>
                    <a:pt x="31" y="115"/>
                    <a:pt x="31" y="115"/>
                    <a:pt x="31" y="115"/>
                  </a:cubicBezTo>
                  <a:cubicBezTo>
                    <a:pt x="36" y="115"/>
                    <a:pt x="36" y="115"/>
                    <a:pt x="36" y="115"/>
                  </a:cubicBezTo>
                  <a:cubicBezTo>
                    <a:pt x="36" y="106"/>
                    <a:pt x="36" y="106"/>
                    <a:pt x="36" y="106"/>
                  </a:cubicBezTo>
                  <a:cubicBezTo>
                    <a:pt x="38" y="106"/>
                    <a:pt x="38" y="106"/>
                    <a:pt x="38" y="106"/>
                  </a:cubicBezTo>
                  <a:cubicBezTo>
                    <a:pt x="38" y="115"/>
                    <a:pt x="38" y="115"/>
                    <a:pt x="38" y="115"/>
                  </a:cubicBezTo>
                  <a:cubicBezTo>
                    <a:pt x="45" y="115"/>
                    <a:pt x="45" y="115"/>
                    <a:pt x="45" y="115"/>
                  </a:cubicBezTo>
                  <a:cubicBezTo>
                    <a:pt x="45" y="106"/>
                    <a:pt x="45" y="106"/>
                    <a:pt x="45" y="106"/>
                  </a:cubicBezTo>
                  <a:cubicBezTo>
                    <a:pt x="47" y="106"/>
                    <a:pt x="47" y="106"/>
                    <a:pt x="47" y="106"/>
                  </a:cubicBezTo>
                  <a:cubicBezTo>
                    <a:pt x="47" y="115"/>
                    <a:pt x="47" y="115"/>
                    <a:pt x="47" y="115"/>
                  </a:cubicBezTo>
                  <a:cubicBezTo>
                    <a:pt x="52" y="115"/>
                    <a:pt x="52" y="115"/>
                    <a:pt x="52" y="115"/>
                  </a:cubicBezTo>
                  <a:cubicBezTo>
                    <a:pt x="52" y="106"/>
                    <a:pt x="52" y="106"/>
                    <a:pt x="52" y="106"/>
                  </a:cubicBezTo>
                  <a:cubicBezTo>
                    <a:pt x="55" y="106"/>
                    <a:pt x="55" y="106"/>
                    <a:pt x="55" y="106"/>
                  </a:cubicBezTo>
                  <a:cubicBezTo>
                    <a:pt x="55" y="115"/>
                    <a:pt x="55" y="115"/>
                    <a:pt x="55" y="115"/>
                  </a:cubicBezTo>
                  <a:cubicBezTo>
                    <a:pt x="60" y="115"/>
                    <a:pt x="60" y="115"/>
                    <a:pt x="60" y="115"/>
                  </a:cubicBezTo>
                  <a:cubicBezTo>
                    <a:pt x="60" y="97"/>
                    <a:pt x="60" y="97"/>
                    <a:pt x="60" y="97"/>
                  </a:cubicBezTo>
                  <a:cubicBezTo>
                    <a:pt x="62" y="97"/>
                    <a:pt x="62" y="97"/>
                    <a:pt x="62" y="97"/>
                  </a:cubicBezTo>
                  <a:cubicBezTo>
                    <a:pt x="62" y="115"/>
                    <a:pt x="62" y="115"/>
                    <a:pt x="62" y="115"/>
                  </a:cubicBezTo>
                  <a:cubicBezTo>
                    <a:pt x="68" y="115"/>
                    <a:pt x="68" y="115"/>
                    <a:pt x="68" y="115"/>
                  </a:cubicBezTo>
                  <a:cubicBezTo>
                    <a:pt x="68" y="106"/>
                    <a:pt x="68" y="106"/>
                    <a:pt x="68" y="106"/>
                  </a:cubicBezTo>
                  <a:cubicBezTo>
                    <a:pt x="70" y="106"/>
                    <a:pt x="70" y="106"/>
                    <a:pt x="70" y="106"/>
                  </a:cubicBezTo>
                  <a:cubicBezTo>
                    <a:pt x="70" y="115"/>
                    <a:pt x="70" y="115"/>
                    <a:pt x="70" y="115"/>
                  </a:cubicBezTo>
                  <a:cubicBezTo>
                    <a:pt x="76" y="115"/>
                    <a:pt x="76" y="115"/>
                    <a:pt x="76" y="115"/>
                  </a:cubicBezTo>
                  <a:cubicBezTo>
                    <a:pt x="76" y="106"/>
                    <a:pt x="76" y="106"/>
                    <a:pt x="76" y="106"/>
                  </a:cubicBezTo>
                  <a:cubicBezTo>
                    <a:pt x="79" y="106"/>
                    <a:pt x="79" y="106"/>
                    <a:pt x="79" y="106"/>
                  </a:cubicBezTo>
                  <a:cubicBezTo>
                    <a:pt x="79" y="115"/>
                    <a:pt x="79" y="115"/>
                    <a:pt x="79" y="115"/>
                  </a:cubicBezTo>
                  <a:cubicBezTo>
                    <a:pt x="84" y="115"/>
                    <a:pt x="84" y="115"/>
                    <a:pt x="84" y="115"/>
                  </a:cubicBezTo>
                  <a:cubicBezTo>
                    <a:pt x="84" y="106"/>
                    <a:pt x="84" y="106"/>
                    <a:pt x="84" y="106"/>
                  </a:cubicBezTo>
                  <a:cubicBezTo>
                    <a:pt x="86" y="106"/>
                    <a:pt x="86" y="106"/>
                    <a:pt x="86" y="106"/>
                  </a:cubicBezTo>
                  <a:cubicBezTo>
                    <a:pt x="86" y="115"/>
                    <a:pt x="86" y="115"/>
                    <a:pt x="86" y="115"/>
                  </a:cubicBezTo>
                  <a:cubicBezTo>
                    <a:pt x="92" y="115"/>
                    <a:pt x="92" y="115"/>
                    <a:pt x="92" y="115"/>
                  </a:cubicBezTo>
                  <a:cubicBezTo>
                    <a:pt x="92" y="97"/>
                    <a:pt x="92" y="97"/>
                    <a:pt x="92" y="97"/>
                  </a:cubicBezTo>
                  <a:cubicBezTo>
                    <a:pt x="94" y="97"/>
                    <a:pt x="94" y="97"/>
                    <a:pt x="94" y="97"/>
                  </a:cubicBezTo>
                  <a:cubicBezTo>
                    <a:pt x="94" y="115"/>
                    <a:pt x="94" y="115"/>
                    <a:pt x="94" y="115"/>
                  </a:cubicBezTo>
                  <a:cubicBezTo>
                    <a:pt x="99" y="115"/>
                    <a:pt x="99" y="115"/>
                    <a:pt x="99" y="115"/>
                  </a:cubicBezTo>
                  <a:cubicBezTo>
                    <a:pt x="99" y="106"/>
                    <a:pt x="99" y="106"/>
                    <a:pt x="99" y="106"/>
                  </a:cubicBezTo>
                  <a:cubicBezTo>
                    <a:pt x="102" y="106"/>
                    <a:pt x="102" y="106"/>
                    <a:pt x="102" y="106"/>
                  </a:cubicBezTo>
                  <a:cubicBezTo>
                    <a:pt x="102" y="115"/>
                    <a:pt x="102" y="115"/>
                    <a:pt x="102" y="115"/>
                  </a:cubicBezTo>
                  <a:cubicBezTo>
                    <a:pt x="108" y="115"/>
                    <a:pt x="108" y="115"/>
                    <a:pt x="108" y="115"/>
                  </a:cubicBezTo>
                  <a:cubicBezTo>
                    <a:pt x="108" y="106"/>
                    <a:pt x="108" y="106"/>
                    <a:pt x="108" y="106"/>
                  </a:cubicBezTo>
                  <a:cubicBezTo>
                    <a:pt x="110" y="106"/>
                    <a:pt x="110" y="106"/>
                    <a:pt x="110" y="106"/>
                  </a:cubicBezTo>
                  <a:cubicBezTo>
                    <a:pt x="110" y="115"/>
                    <a:pt x="110" y="115"/>
                    <a:pt x="110" y="115"/>
                  </a:cubicBezTo>
                  <a:cubicBezTo>
                    <a:pt x="116" y="115"/>
                    <a:pt x="116" y="115"/>
                    <a:pt x="116" y="115"/>
                  </a:cubicBezTo>
                  <a:cubicBezTo>
                    <a:pt x="116" y="106"/>
                    <a:pt x="116" y="106"/>
                    <a:pt x="116" y="106"/>
                  </a:cubicBezTo>
                  <a:cubicBezTo>
                    <a:pt x="118" y="106"/>
                    <a:pt x="118" y="106"/>
                    <a:pt x="118" y="106"/>
                  </a:cubicBezTo>
                  <a:cubicBezTo>
                    <a:pt x="118" y="115"/>
                    <a:pt x="118" y="115"/>
                    <a:pt x="118" y="115"/>
                  </a:cubicBezTo>
                  <a:cubicBezTo>
                    <a:pt x="123" y="115"/>
                    <a:pt x="123" y="115"/>
                    <a:pt x="123" y="115"/>
                  </a:cubicBezTo>
                  <a:cubicBezTo>
                    <a:pt x="123" y="97"/>
                    <a:pt x="123" y="97"/>
                    <a:pt x="123" y="97"/>
                  </a:cubicBezTo>
                  <a:cubicBezTo>
                    <a:pt x="125" y="97"/>
                    <a:pt x="125" y="97"/>
                    <a:pt x="125" y="97"/>
                  </a:cubicBezTo>
                  <a:cubicBezTo>
                    <a:pt x="125" y="115"/>
                    <a:pt x="125" y="115"/>
                    <a:pt x="125" y="115"/>
                  </a:cubicBezTo>
                  <a:cubicBezTo>
                    <a:pt x="130" y="115"/>
                    <a:pt x="130" y="115"/>
                    <a:pt x="130" y="115"/>
                  </a:cubicBezTo>
                  <a:cubicBezTo>
                    <a:pt x="130" y="106"/>
                    <a:pt x="130" y="106"/>
                    <a:pt x="130" y="106"/>
                  </a:cubicBezTo>
                  <a:cubicBezTo>
                    <a:pt x="132" y="106"/>
                    <a:pt x="132" y="106"/>
                    <a:pt x="132" y="106"/>
                  </a:cubicBezTo>
                  <a:cubicBezTo>
                    <a:pt x="132" y="115"/>
                    <a:pt x="132" y="115"/>
                    <a:pt x="132" y="115"/>
                  </a:cubicBezTo>
                  <a:cubicBezTo>
                    <a:pt x="138" y="115"/>
                    <a:pt x="138" y="115"/>
                    <a:pt x="138" y="115"/>
                  </a:cubicBezTo>
                  <a:cubicBezTo>
                    <a:pt x="138" y="106"/>
                    <a:pt x="138" y="106"/>
                    <a:pt x="138" y="106"/>
                  </a:cubicBezTo>
                  <a:cubicBezTo>
                    <a:pt x="141" y="106"/>
                    <a:pt x="141" y="106"/>
                    <a:pt x="141" y="106"/>
                  </a:cubicBezTo>
                  <a:cubicBezTo>
                    <a:pt x="141" y="115"/>
                    <a:pt x="141" y="115"/>
                    <a:pt x="141" y="115"/>
                  </a:cubicBezTo>
                  <a:cubicBezTo>
                    <a:pt x="146" y="115"/>
                    <a:pt x="146" y="115"/>
                    <a:pt x="146" y="115"/>
                  </a:cubicBezTo>
                  <a:cubicBezTo>
                    <a:pt x="146" y="106"/>
                    <a:pt x="146" y="106"/>
                    <a:pt x="146" y="106"/>
                  </a:cubicBezTo>
                  <a:cubicBezTo>
                    <a:pt x="148" y="106"/>
                    <a:pt x="148" y="106"/>
                    <a:pt x="148" y="106"/>
                  </a:cubicBezTo>
                  <a:cubicBezTo>
                    <a:pt x="148" y="115"/>
                    <a:pt x="148" y="115"/>
                    <a:pt x="148" y="115"/>
                  </a:cubicBezTo>
                  <a:cubicBezTo>
                    <a:pt x="154" y="115"/>
                    <a:pt x="154" y="115"/>
                    <a:pt x="154" y="115"/>
                  </a:cubicBezTo>
                  <a:cubicBezTo>
                    <a:pt x="154" y="97"/>
                    <a:pt x="154" y="97"/>
                    <a:pt x="154" y="97"/>
                  </a:cubicBezTo>
                  <a:cubicBezTo>
                    <a:pt x="156" y="97"/>
                    <a:pt x="156" y="97"/>
                    <a:pt x="156" y="97"/>
                  </a:cubicBezTo>
                  <a:cubicBezTo>
                    <a:pt x="156" y="115"/>
                    <a:pt x="156" y="115"/>
                    <a:pt x="156" y="115"/>
                  </a:cubicBezTo>
                  <a:cubicBezTo>
                    <a:pt x="162" y="115"/>
                    <a:pt x="162" y="115"/>
                    <a:pt x="162" y="115"/>
                  </a:cubicBezTo>
                  <a:cubicBezTo>
                    <a:pt x="162" y="106"/>
                    <a:pt x="162" y="106"/>
                    <a:pt x="162" y="106"/>
                  </a:cubicBezTo>
                  <a:cubicBezTo>
                    <a:pt x="164" y="106"/>
                    <a:pt x="164" y="106"/>
                    <a:pt x="164" y="106"/>
                  </a:cubicBezTo>
                  <a:cubicBezTo>
                    <a:pt x="164" y="115"/>
                    <a:pt x="164" y="115"/>
                    <a:pt x="164" y="115"/>
                  </a:cubicBezTo>
                  <a:cubicBezTo>
                    <a:pt x="170" y="115"/>
                    <a:pt x="170" y="115"/>
                    <a:pt x="170" y="115"/>
                  </a:cubicBezTo>
                  <a:cubicBezTo>
                    <a:pt x="170" y="106"/>
                    <a:pt x="170" y="106"/>
                    <a:pt x="170" y="106"/>
                  </a:cubicBezTo>
                  <a:cubicBezTo>
                    <a:pt x="172" y="106"/>
                    <a:pt x="172" y="106"/>
                    <a:pt x="172" y="106"/>
                  </a:cubicBezTo>
                  <a:cubicBezTo>
                    <a:pt x="172" y="115"/>
                    <a:pt x="172" y="115"/>
                    <a:pt x="172" y="115"/>
                  </a:cubicBezTo>
                  <a:cubicBezTo>
                    <a:pt x="178" y="115"/>
                    <a:pt x="178" y="115"/>
                    <a:pt x="178" y="115"/>
                  </a:cubicBezTo>
                  <a:cubicBezTo>
                    <a:pt x="178" y="106"/>
                    <a:pt x="178" y="106"/>
                    <a:pt x="178" y="106"/>
                  </a:cubicBezTo>
                  <a:cubicBezTo>
                    <a:pt x="180" y="106"/>
                    <a:pt x="180" y="106"/>
                    <a:pt x="180" y="106"/>
                  </a:cubicBezTo>
                  <a:cubicBezTo>
                    <a:pt x="180" y="115"/>
                    <a:pt x="180" y="115"/>
                    <a:pt x="180" y="115"/>
                  </a:cubicBezTo>
                  <a:cubicBezTo>
                    <a:pt x="186" y="115"/>
                    <a:pt x="186" y="115"/>
                    <a:pt x="186" y="115"/>
                  </a:cubicBezTo>
                  <a:cubicBezTo>
                    <a:pt x="186" y="97"/>
                    <a:pt x="186" y="97"/>
                    <a:pt x="186" y="97"/>
                  </a:cubicBezTo>
                  <a:cubicBezTo>
                    <a:pt x="188" y="97"/>
                    <a:pt x="188" y="97"/>
                    <a:pt x="188" y="97"/>
                  </a:cubicBezTo>
                  <a:cubicBezTo>
                    <a:pt x="188" y="115"/>
                    <a:pt x="188" y="115"/>
                    <a:pt x="188" y="115"/>
                  </a:cubicBezTo>
                  <a:cubicBezTo>
                    <a:pt x="198" y="115"/>
                    <a:pt x="198" y="115"/>
                    <a:pt x="198" y="115"/>
                  </a:cubicBezTo>
                  <a:cubicBezTo>
                    <a:pt x="198" y="103"/>
                    <a:pt x="198" y="103"/>
                    <a:pt x="198" y="103"/>
                  </a:cubicBezTo>
                  <a:cubicBezTo>
                    <a:pt x="198" y="54"/>
                    <a:pt x="162" y="13"/>
                    <a:pt x="115" y="6"/>
                  </a:cubicBezTo>
                  <a:cubicBezTo>
                    <a:pt x="120" y="0"/>
                    <a:pt x="120" y="0"/>
                    <a:pt x="120" y="0"/>
                  </a:cubicBezTo>
                  <a:cubicBezTo>
                    <a:pt x="168" y="10"/>
                    <a:pt x="204" y="52"/>
                    <a:pt x="204" y="103"/>
                  </a:cubicBezTo>
                  <a:cubicBezTo>
                    <a:pt x="204" y="121"/>
                    <a:pt x="204" y="121"/>
                    <a:pt x="204" y="121"/>
                  </a:cubicBezTo>
                  <a:cubicBezTo>
                    <a:pt x="0" y="121"/>
                    <a:pt x="0" y="121"/>
                    <a:pt x="0" y="121"/>
                  </a:cubicBezTo>
                  <a:cubicBezTo>
                    <a:pt x="8" y="113"/>
                    <a:pt x="8" y="113"/>
                    <a:pt x="8" y="113"/>
                  </a:cubicBezTo>
                  <a:cubicBezTo>
                    <a:pt x="8" y="115"/>
                    <a:pt x="8" y="115"/>
                    <a:pt x="8" y="115"/>
                  </a:cubicBezTo>
                  <a:close/>
                </a:path>
              </a:pathLst>
            </a:cu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34" name="Freeform 11"/>
            <p:cNvSpPr>
              <a:spLocks/>
            </p:cNvSpPr>
            <p:nvPr/>
          </p:nvSpPr>
          <p:spPr bwMode="auto">
            <a:xfrm>
              <a:off x="1839" y="415"/>
              <a:ext cx="189" cy="367"/>
            </a:xfrm>
            <a:custGeom>
              <a:avLst/>
              <a:gdLst>
                <a:gd name="T0" fmla="*/ 74 w 79"/>
                <a:gd name="T1" fmla="*/ 78 h 154"/>
                <a:gd name="T2" fmla="*/ 67 w 79"/>
                <a:gd name="T3" fmla="*/ 80 h 154"/>
                <a:gd name="T4" fmla="*/ 70 w 79"/>
                <a:gd name="T5" fmla="*/ 74 h 154"/>
                <a:gd name="T6" fmla="*/ 63 w 79"/>
                <a:gd name="T7" fmla="*/ 76 h 154"/>
                <a:gd name="T8" fmla="*/ 66 w 79"/>
                <a:gd name="T9" fmla="*/ 70 h 154"/>
                <a:gd name="T10" fmla="*/ 60 w 79"/>
                <a:gd name="T11" fmla="*/ 72 h 154"/>
                <a:gd name="T12" fmla="*/ 63 w 79"/>
                <a:gd name="T13" fmla="*/ 67 h 154"/>
                <a:gd name="T14" fmla="*/ 51 w 79"/>
                <a:gd name="T15" fmla="*/ 72 h 154"/>
                <a:gd name="T16" fmla="*/ 59 w 79"/>
                <a:gd name="T17" fmla="*/ 63 h 154"/>
                <a:gd name="T18" fmla="*/ 53 w 79"/>
                <a:gd name="T19" fmla="*/ 65 h 154"/>
                <a:gd name="T20" fmla="*/ 56 w 79"/>
                <a:gd name="T21" fmla="*/ 60 h 154"/>
                <a:gd name="T22" fmla="*/ 49 w 79"/>
                <a:gd name="T23" fmla="*/ 61 h 154"/>
                <a:gd name="T24" fmla="*/ 52 w 79"/>
                <a:gd name="T25" fmla="*/ 56 h 154"/>
                <a:gd name="T26" fmla="*/ 45 w 79"/>
                <a:gd name="T27" fmla="*/ 57 h 154"/>
                <a:gd name="T28" fmla="*/ 48 w 79"/>
                <a:gd name="T29" fmla="*/ 52 h 154"/>
                <a:gd name="T30" fmla="*/ 37 w 79"/>
                <a:gd name="T31" fmla="*/ 58 h 154"/>
                <a:gd name="T32" fmla="*/ 45 w 79"/>
                <a:gd name="T33" fmla="*/ 49 h 154"/>
                <a:gd name="T34" fmla="*/ 38 w 79"/>
                <a:gd name="T35" fmla="*/ 51 h 154"/>
                <a:gd name="T36" fmla="*/ 41 w 79"/>
                <a:gd name="T37" fmla="*/ 45 h 154"/>
                <a:gd name="T38" fmla="*/ 34 w 79"/>
                <a:gd name="T39" fmla="*/ 47 h 154"/>
                <a:gd name="T40" fmla="*/ 37 w 79"/>
                <a:gd name="T41" fmla="*/ 41 h 154"/>
                <a:gd name="T42" fmla="*/ 30 w 79"/>
                <a:gd name="T43" fmla="*/ 43 h 154"/>
                <a:gd name="T44" fmla="*/ 34 w 79"/>
                <a:gd name="T45" fmla="*/ 38 h 154"/>
                <a:gd name="T46" fmla="*/ 22 w 79"/>
                <a:gd name="T47" fmla="*/ 43 h 154"/>
                <a:gd name="T48" fmla="*/ 30 w 79"/>
                <a:gd name="T49" fmla="*/ 34 h 154"/>
                <a:gd name="T50" fmla="*/ 23 w 79"/>
                <a:gd name="T51" fmla="*/ 35 h 154"/>
                <a:gd name="T52" fmla="*/ 26 w 79"/>
                <a:gd name="T53" fmla="*/ 30 h 154"/>
                <a:gd name="T54" fmla="*/ 19 w 79"/>
                <a:gd name="T55" fmla="*/ 31 h 154"/>
                <a:gd name="T56" fmla="*/ 22 w 79"/>
                <a:gd name="T57" fmla="*/ 26 h 154"/>
                <a:gd name="T58" fmla="*/ 15 w 79"/>
                <a:gd name="T59" fmla="*/ 28 h 154"/>
                <a:gd name="T60" fmla="*/ 18 w 79"/>
                <a:gd name="T61" fmla="*/ 22 h 154"/>
                <a:gd name="T62" fmla="*/ 7 w 79"/>
                <a:gd name="T63" fmla="*/ 28 h 154"/>
                <a:gd name="T64" fmla="*/ 15 w 79"/>
                <a:gd name="T65" fmla="*/ 19 h 154"/>
                <a:gd name="T66" fmla="*/ 5 w 79"/>
                <a:gd name="T67" fmla="*/ 148 h 154"/>
                <a:gd name="T68" fmla="*/ 0 w 79"/>
                <a:gd name="T69" fmla="*/ 3 h 154"/>
                <a:gd name="T70" fmla="*/ 4 w 79"/>
                <a:gd name="T71" fmla="*/ 1 h 154"/>
                <a:gd name="T72" fmla="*/ 66 w 79"/>
                <a:gd name="T73" fmla="*/ 87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9" h="154">
                  <a:moveTo>
                    <a:pt x="66" y="87"/>
                  </a:moveTo>
                  <a:cubicBezTo>
                    <a:pt x="74" y="78"/>
                    <a:pt x="74" y="78"/>
                    <a:pt x="74" y="78"/>
                  </a:cubicBezTo>
                  <a:cubicBezTo>
                    <a:pt x="71" y="75"/>
                    <a:pt x="71" y="75"/>
                    <a:pt x="71" y="75"/>
                  </a:cubicBezTo>
                  <a:cubicBezTo>
                    <a:pt x="67" y="80"/>
                    <a:pt x="67" y="80"/>
                    <a:pt x="67" y="80"/>
                  </a:cubicBezTo>
                  <a:cubicBezTo>
                    <a:pt x="66" y="79"/>
                    <a:pt x="66" y="79"/>
                    <a:pt x="66" y="79"/>
                  </a:cubicBezTo>
                  <a:cubicBezTo>
                    <a:pt x="70" y="74"/>
                    <a:pt x="70" y="74"/>
                    <a:pt x="70" y="74"/>
                  </a:cubicBezTo>
                  <a:cubicBezTo>
                    <a:pt x="67" y="71"/>
                    <a:pt x="67" y="71"/>
                    <a:pt x="67" y="71"/>
                  </a:cubicBezTo>
                  <a:cubicBezTo>
                    <a:pt x="63" y="76"/>
                    <a:pt x="63" y="76"/>
                    <a:pt x="63" y="76"/>
                  </a:cubicBezTo>
                  <a:cubicBezTo>
                    <a:pt x="62" y="75"/>
                    <a:pt x="62" y="75"/>
                    <a:pt x="62" y="75"/>
                  </a:cubicBezTo>
                  <a:cubicBezTo>
                    <a:pt x="66" y="70"/>
                    <a:pt x="66" y="70"/>
                    <a:pt x="66" y="70"/>
                  </a:cubicBezTo>
                  <a:cubicBezTo>
                    <a:pt x="64" y="68"/>
                    <a:pt x="64" y="68"/>
                    <a:pt x="64" y="68"/>
                  </a:cubicBezTo>
                  <a:cubicBezTo>
                    <a:pt x="60" y="72"/>
                    <a:pt x="60" y="72"/>
                    <a:pt x="60" y="72"/>
                  </a:cubicBezTo>
                  <a:cubicBezTo>
                    <a:pt x="58" y="71"/>
                    <a:pt x="58" y="71"/>
                    <a:pt x="58" y="71"/>
                  </a:cubicBezTo>
                  <a:cubicBezTo>
                    <a:pt x="63" y="67"/>
                    <a:pt x="63" y="67"/>
                    <a:pt x="63" y="67"/>
                  </a:cubicBezTo>
                  <a:cubicBezTo>
                    <a:pt x="60" y="64"/>
                    <a:pt x="60" y="64"/>
                    <a:pt x="60" y="64"/>
                  </a:cubicBezTo>
                  <a:cubicBezTo>
                    <a:pt x="51" y="72"/>
                    <a:pt x="51" y="72"/>
                    <a:pt x="51" y="72"/>
                  </a:cubicBezTo>
                  <a:cubicBezTo>
                    <a:pt x="50" y="71"/>
                    <a:pt x="50" y="71"/>
                    <a:pt x="50" y="71"/>
                  </a:cubicBezTo>
                  <a:cubicBezTo>
                    <a:pt x="59" y="63"/>
                    <a:pt x="59" y="63"/>
                    <a:pt x="59" y="63"/>
                  </a:cubicBezTo>
                  <a:cubicBezTo>
                    <a:pt x="57" y="61"/>
                    <a:pt x="57" y="61"/>
                    <a:pt x="57" y="61"/>
                  </a:cubicBezTo>
                  <a:cubicBezTo>
                    <a:pt x="53" y="65"/>
                    <a:pt x="53" y="65"/>
                    <a:pt x="53" y="65"/>
                  </a:cubicBezTo>
                  <a:cubicBezTo>
                    <a:pt x="52" y="64"/>
                    <a:pt x="52" y="64"/>
                    <a:pt x="52" y="64"/>
                  </a:cubicBezTo>
                  <a:cubicBezTo>
                    <a:pt x="56" y="60"/>
                    <a:pt x="56" y="60"/>
                    <a:pt x="56" y="60"/>
                  </a:cubicBezTo>
                  <a:cubicBezTo>
                    <a:pt x="53" y="57"/>
                    <a:pt x="53" y="57"/>
                    <a:pt x="53" y="57"/>
                  </a:cubicBezTo>
                  <a:cubicBezTo>
                    <a:pt x="49" y="61"/>
                    <a:pt x="49" y="61"/>
                    <a:pt x="49" y="61"/>
                  </a:cubicBezTo>
                  <a:cubicBezTo>
                    <a:pt x="48" y="60"/>
                    <a:pt x="48" y="60"/>
                    <a:pt x="48" y="60"/>
                  </a:cubicBezTo>
                  <a:cubicBezTo>
                    <a:pt x="52" y="56"/>
                    <a:pt x="52" y="56"/>
                    <a:pt x="52" y="56"/>
                  </a:cubicBezTo>
                  <a:cubicBezTo>
                    <a:pt x="49" y="53"/>
                    <a:pt x="49" y="53"/>
                    <a:pt x="49" y="53"/>
                  </a:cubicBezTo>
                  <a:cubicBezTo>
                    <a:pt x="45" y="57"/>
                    <a:pt x="45" y="57"/>
                    <a:pt x="45" y="57"/>
                  </a:cubicBezTo>
                  <a:cubicBezTo>
                    <a:pt x="44" y="56"/>
                    <a:pt x="44" y="56"/>
                    <a:pt x="44" y="56"/>
                  </a:cubicBezTo>
                  <a:cubicBezTo>
                    <a:pt x="48" y="52"/>
                    <a:pt x="48" y="52"/>
                    <a:pt x="48" y="52"/>
                  </a:cubicBezTo>
                  <a:cubicBezTo>
                    <a:pt x="46" y="50"/>
                    <a:pt x="46" y="50"/>
                    <a:pt x="46" y="50"/>
                  </a:cubicBezTo>
                  <a:cubicBezTo>
                    <a:pt x="37" y="58"/>
                    <a:pt x="37" y="58"/>
                    <a:pt x="37" y="58"/>
                  </a:cubicBezTo>
                  <a:cubicBezTo>
                    <a:pt x="36" y="57"/>
                    <a:pt x="36" y="57"/>
                    <a:pt x="36" y="57"/>
                  </a:cubicBezTo>
                  <a:cubicBezTo>
                    <a:pt x="45" y="49"/>
                    <a:pt x="45" y="49"/>
                    <a:pt x="45" y="49"/>
                  </a:cubicBezTo>
                  <a:cubicBezTo>
                    <a:pt x="42" y="46"/>
                    <a:pt x="42" y="46"/>
                    <a:pt x="42" y="46"/>
                  </a:cubicBezTo>
                  <a:cubicBezTo>
                    <a:pt x="38" y="51"/>
                    <a:pt x="38" y="51"/>
                    <a:pt x="38" y="51"/>
                  </a:cubicBezTo>
                  <a:cubicBezTo>
                    <a:pt x="37" y="50"/>
                    <a:pt x="37" y="50"/>
                    <a:pt x="37" y="50"/>
                  </a:cubicBezTo>
                  <a:cubicBezTo>
                    <a:pt x="41" y="45"/>
                    <a:pt x="41" y="45"/>
                    <a:pt x="41" y="45"/>
                  </a:cubicBezTo>
                  <a:cubicBezTo>
                    <a:pt x="38" y="42"/>
                    <a:pt x="38" y="42"/>
                    <a:pt x="38" y="42"/>
                  </a:cubicBezTo>
                  <a:cubicBezTo>
                    <a:pt x="34" y="47"/>
                    <a:pt x="34" y="47"/>
                    <a:pt x="34" y="47"/>
                  </a:cubicBezTo>
                  <a:cubicBezTo>
                    <a:pt x="33" y="46"/>
                    <a:pt x="33" y="46"/>
                    <a:pt x="33" y="46"/>
                  </a:cubicBezTo>
                  <a:cubicBezTo>
                    <a:pt x="37" y="41"/>
                    <a:pt x="37" y="41"/>
                    <a:pt x="37" y="41"/>
                  </a:cubicBezTo>
                  <a:cubicBezTo>
                    <a:pt x="35" y="39"/>
                    <a:pt x="35" y="39"/>
                    <a:pt x="35" y="39"/>
                  </a:cubicBezTo>
                  <a:cubicBezTo>
                    <a:pt x="30" y="43"/>
                    <a:pt x="30" y="43"/>
                    <a:pt x="30" y="43"/>
                  </a:cubicBezTo>
                  <a:cubicBezTo>
                    <a:pt x="29" y="42"/>
                    <a:pt x="29" y="42"/>
                    <a:pt x="29" y="42"/>
                  </a:cubicBezTo>
                  <a:cubicBezTo>
                    <a:pt x="34" y="38"/>
                    <a:pt x="34" y="38"/>
                    <a:pt x="34" y="38"/>
                  </a:cubicBezTo>
                  <a:cubicBezTo>
                    <a:pt x="31" y="35"/>
                    <a:pt x="31" y="35"/>
                    <a:pt x="31" y="35"/>
                  </a:cubicBezTo>
                  <a:cubicBezTo>
                    <a:pt x="22" y="43"/>
                    <a:pt x="22" y="43"/>
                    <a:pt x="22" y="43"/>
                  </a:cubicBezTo>
                  <a:cubicBezTo>
                    <a:pt x="21" y="42"/>
                    <a:pt x="21" y="42"/>
                    <a:pt x="21" y="42"/>
                  </a:cubicBezTo>
                  <a:cubicBezTo>
                    <a:pt x="30" y="34"/>
                    <a:pt x="30" y="34"/>
                    <a:pt x="30" y="34"/>
                  </a:cubicBezTo>
                  <a:cubicBezTo>
                    <a:pt x="27" y="31"/>
                    <a:pt x="27" y="31"/>
                    <a:pt x="27" y="31"/>
                  </a:cubicBezTo>
                  <a:cubicBezTo>
                    <a:pt x="23" y="35"/>
                    <a:pt x="23" y="35"/>
                    <a:pt x="23" y="35"/>
                  </a:cubicBezTo>
                  <a:cubicBezTo>
                    <a:pt x="22" y="34"/>
                    <a:pt x="22" y="34"/>
                    <a:pt x="22" y="34"/>
                  </a:cubicBezTo>
                  <a:cubicBezTo>
                    <a:pt x="26" y="30"/>
                    <a:pt x="26" y="30"/>
                    <a:pt x="26" y="30"/>
                  </a:cubicBezTo>
                  <a:cubicBezTo>
                    <a:pt x="23" y="27"/>
                    <a:pt x="23" y="27"/>
                    <a:pt x="23" y="27"/>
                  </a:cubicBezTo>
                  <a:cubicBezTo>
                    <a:pt x="19" y="31"/>
                    <a:pt x="19" y="31"/>
                    <a:pt x="19" y="31"/>
                  </a:cubicBezTo>
                  <a:cubicBezTo>
                    <a:pt x="18" y="30"/>
                    <a:pt x="18" y="30"/>
                    <a:pt x="18" y="30"/>
                  </a:cubicBezTo>
                  <a:cubicBezTo>
                    <a:pt x="22" y="26"/>
                    <a:pt x="22" y="26"/>
                    <a:pt x="22" y="26"/>
                  </a:cubicBezTo>
                  <a:cubicBezTo>
                    <a:pt x="19" y="23"/>
                    <a:pt x="19" y="23"/>
                    <a:pt x="19" y="23"/>
                  </a:cubicBezTo>
                  <a:cubicBezTo>
                    <a:pt x="15" y="28"/>
                    <a:pt x="15" y="28"/>
                    <a:pt x="15" y="28"/>
                  </a:cubicBezTo>
                  <a:cubicBezTo>
                    <a:pt x="14" y="27"/>
                    <a:pt x="14" y="27"/>
                    <a:pt x="14" y="27"/>
                  </a:cubicBezTo>
                  <a:cubicBezTo>
                    <a:pt x="18" y="22"/>
                    <a:pt x="18" y="22"/>
                    <a:pt x="18" y="22"/>
                  </a:cubicBezTo>
                  <a:cubicBezTo>
                    <a:pt x="16" y="20"/>
                    <a:pt x="16" y="20"/>
                    <a:pt x="16" y="20"/>
                  </a:cubicBezTo>
                  <a:cubicBezTo>
                    <a:pt x="7" y="28"/>
                    <a:pt x="7" y="28"/>
                    <a:pt x="7" y="28"/>
                  </a:cubicBezTo>
                  <a:cubicBezTo>
                    <a:pt x="6" y="27"/>
                    <a:pt x="6" y="27"/>
                    <a:pt x="6" y="27"/>
                  </a:cubicBezTo>
                  <a:cubicBezTo>
                    <a:pt x="15" y="19"/>
                    <a:pt x="15" y="19"/>
                    <a:pt x="15" y="19"/>
                  </a:cubicBezTo>
                  <a:cubicBezTo>
                    <a:pt x="5" y="9"/>
                    <a:pt x="5" y="9"/>
                    <a:pt x="5" y="9"/>
                  </a:cubicBezTo>
                  <a:cubicBezTo>
                    <a:pt x="5" y="148"/>
                    <a:pt x="5" y="148"/>
                    <a:pt x="5" y="148"/>
                  </a:cubicBezTo>
                  <a:cubicBezTo>
                    <a:pt x="0" y="154"/>
                    <a:pt x="0" y="154"/>
                    <a:pt x="0" y="154"/>
                  </a:cubicBezTo>
                  <a:cubicBezTo>
                    <a:pt x="0" y="3"/>
                    <a:pt x="0" y="3"/>
                    <a:pt x="0" y="3"/>
                  </a:cubicBezTo>
                  <a:cubicBezTo>
                    <a:pt x="0" y="1"/>
                    <a:pt x="0" y="0"/>
                    <a:pt x="1" y="0"/>
                  </a:cubicBezTo>
                  <a:cubicBezTo>
                    <a:pt x="2" y="0"/>
                    <a:pt x="4" y="0"/>
                    <a:pt x="4" y="1"/>
                  </a:cubicBezTo>
                  <a:cubicBezTo>
                    <a:pt x="79" y="75"/>
                    <a:pt x="79" y="75"/>
                    <a:pt x="79" y="75"/>
                  </a:cubicBezTo>
                  <a:cubicBezTo>
                    <a:pt x="66" y="87"/>
                    <a:pt x="66" y="87"/>
                    <a:pt x="66" y="87"/>
                  </a:cubicBezTo>
                  <a:close/>
                </a:path>
              </a:pathLst>
            </a:cu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35" name="Freeform 12"/>
            <p:cNvSpPr>
              <a:spLocks/>
            </p:cNvSpPr>
            <p:nvPr/>
          </p:nvSpPr>
          <p:spPr bwMode="auto">
            <a:xfrm>
              <a:off x="1892" y="541"/>
              <a:ext cx="97" cy="188"/>
            </a:xfrm>
            <a:custGeom>
              <a:avLst/>
              <a:gdLst>
                <a:gd name="T0" fmla="*/ 0 w 41"/>
                <a:gd name="T1" fmla="*/ 79 h 79"/>
                <a:gd name="T2" fmla="*/ 0 w 41"/>
                <a:gd name="T3" fmla="*/ 3 h 79"/>
                <a:gd name="T4" fmla="*/ 2 w 41"/>
                <a:gd name="T5" fmla="*/ 0 h 79"/>
                <a:gd name="T6" fmla="*/ 5 w 41"/>
                <a:gd name="T7" fmla="*/ 1 h 79"/>
                <a:gd name="T8" fmla="*/ 41 w 41"/>
                <a:gd name="T9" fmla="*/ 38 h 79"/>
                <a:gd name="T10" fmla="*/ 37 w 41"/>
                <a:gd name="T11" fmla="*/ 41 h 79"/>
                <a:gd name="T12" fmla="*/ 5 w 41"/>
                <a:gd name="T13" fmla="*/ 10 h 79"/>
                <a:gd name="T14" fmla="*/ 5 w 41"/>
                <a:gd name="T15" fmla="*/ 73 h 79"/>
                <a:gd name="T16" fmla="*/ 0 w 41"/>
                <a:gd name="T17" fmla="*/ 7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 h="79">
                  <a:moveTo>
                    <a:pt x="0" y="79"/>
                  </a:moveTo>
                  <a:cubicBezTo>
                    <a:pt x="0" y="3"/>
                    <a:pt x="0" y="3"/>
                    <a:pt x="0" y="3"/>
                  </a:cubicBezTo>
                  <a:cubicBezTo>
                    <a:pt x="0" y="2"/>
                    <a:pt x="1" y="1"/>
                    <a:pt x="2" y="0"/>
                  </a:cubicBezTo>
                  <a:cubicBezTo>
                    <a:pt x="3" y="0"/>
                    <a:pt x="4" y="0"/>
                    <a:pt x="5" y="1"/>
                  </a:cubicBezTo>
                  <a:cubicBezTo>
                    <a:pt x="41" y="38"/>
                    <a:pt x="41" y="38"/>
                    <a:pt x="41" y="38"/>
                  </a:cubicBezTo>
                  <a:cubicBezTo>
                    <a:pt x="37" y="41"/>
                    <a:pt x="37" y="41"/>
                    <a:pt x="37" y="41"/>
                  </a:cubicBezTo>
                  <a:cubicBezTo>
                    <a:pt x="5" y="10"/>
                    <a:pt x="5" y="10"/>
                    <a:pt x="5" y="10"/>
                  </a:cubicBezTo>
                  <a:cubicBezTo>
                    <a:pt x="5" y="73"/>
                    <a:pt x="5" y="73"/>
                    <a:pt x="5" y="73"/>
                  </a:cubicBezTo>
                  <a:lnTo>
                    <a:pt x="0" y="79"/>
                  </a:lnTo>
                  <a:close/>
                </a:path>
              </a:pathLst>
            </a:cu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36" name="Freeform 13"/>
            <p:cNvSpPr>
              <a:spLocks noEditPoints="1"/>
            </p:cNvSpPr>
            <p:nvPr/>
          </p:nvSpPr>
          <p:spPr bwMode="auto">
            <a:xfrm>
              <a:off x="1754" y="529"/>
              <a:ext cx="447" cy="446"/>
            </a:xfrm>
            <a:custGeom>
              <a:avLst/>
              <a:gdLst>
                <a:gd name="T0" fmla="*/ 2 w 188"/>
                <a:gd name="T1" fmla="*/ 151 h 187"/>
                <a:gd name="T2" fmla="*/ 36 w 188"/>
                <a:gd name="T3" fmla="*/ 185 h 187"/>
                <a:gd name="T4" fmla="*/ 43 w 188"/>
                <a:gd name="T5" fmla="*/ 185 h 187"/>
                <a:gd name="T6" fmla="*/ 186 w 188"/>
                <a:gd name="T7" fmla="*/ 43 h 187"/>
                <a:gd name="T8" fmla="*/ 186 w 188"/>
                <a:gd name="T9" fmla="*/ 36 h 187"/>
                <a:gd name="T10" fmla="*/ 152 w 188"/>
                <a:gd name="T11" fmla="*/ 2 h 187"/>
                <a:gd name="T12" fmla="*/ 145 w 188"/>
                <a:gd name="T13" fmla="*/ 2 h 187"/>
                <a:gd name="T14" fmla="*/ 2 w 188"/>
                <a:gd name="T15" fmla="*/ 144 h 187"/>
                <a:gd name="T16" fmla="*/ 2 w 188"/>
                <a:gd name="T17" fmla="*/ 151 h 187"/>
                <a:gd name="T18" fmla="*/ 6 w 188"/>
                <a:gd name="T19" fmla="*/ 148 h 187"/>
                <a:gd name="T20" fmla="*/ 148 w 188"/>
                <a:gd name="T21" fmla="*/ 5 h 187"/>
                <a:gd name="T22" fmla="*/ 182 w 188"/>
                <a:gd name="T23" fmla="*/ 39 h 187"/>
                <a:gd name="T24" fmla="*/ 173 w 188"/>
                <a:gd name="T25" fmla="*/ 48 h 187"/>
                <a:gd name="T26" fmla="*/ 148 w 188"/>
                <a:gd name="T27" fmla="*/ 23 h 187"/>
                <a:gd name="T28" fmla="*/ 145 w 188"/>
                <a:gd name="T29" fmla="*/ 26 h 187"/>
                <a:gd name="T30" fmla="*/ 170 w 188"/>
                <a:gd name="T31" fmla="*/ 51 h 187"/>
                <a:gd name="T32" fmla="*/ 162 w 188"/>
                <a:gd name="T33" fmla="*/ 59 h 187"/>
                <a:gd name="T34" fmla="*/ 149 w 188"/>
                <a:gd name="T35" fmla="*/ 47 h 187"/>
                <a:gd name="T36" fmla="*/ 146 w 188"/>
                <a:gd name="T37" fmla="*/ 50 h 187"/>
                <a:gd name="T38" fmla="*/ 159 w 188"/>
                <a:gd name="T39" fmla="*/ 62 h 187"/>
                <a:gd name="T40" fmla="*/ 151 w 188"/>
                <a:gd name="T41" fmla="*/ 70 h 187"/>
                <a:gd name="T42" fmla="*/ 138 w 188"/>
                <a:gd name="T43" fmla="*/ 58 h 187"/>
                <a:gd name="T44" fmla="*/ 135 w 188"/>
                <a:gd name="T45" fmla="*/ 61 h 187"/>
                <a:gd name="T46" fmla="*/ 148 w 188"/>
                <a:gd name="T47" fmla="*/ 73 h 187"/>
                <a:gd name="T48" fmla="*/ 139 w 188"/>
                <a:gd name="T49" fmla="*/ 82 h 187"/>
                <a:gd name="T50" fmla="*/ 127 w 188"/>
                <a:gd name="T51" fmla="*/ 69 h 187"/>
                <a:gd name="T52" fmla="*/ 124 w 188"/>
                <a:gd name="T53" fmla="*/ 72 h 187"/>
                <a:gd name="T54" fmla="*/ 136 w 188"/>
                <a:gd name="T55" fmla="*/ 85 h 187"/>
                <a:gd name="T56" fmla="*/ 128 w 188"/>
                <a:gd name="T57" fmla="*/ 93 h 187"/>
                <a:gd name="T58" fmla="*/ 103 w 188"/>
                <a:gd name="T59" fmla="*/ 68 h 187"/>
                <a:gd name="T60" fmla="*/ 100 w 188"/>
                <a:gd name="T61" fmla="*/ 71 h 187"/>
                <a:gd name="T62" fmla="*/ 125 w 188"/>
                <a:gd name="T63" fmla="*/ 96 h 187"/>
                <a:gd name="T64" fmla="*/ 117 w 188"/>
                <a:gd name="T65" fmla="*/ 104 h 187"/>
                <a:gd name="T66" fmla="*/ 104 w 188"/>
                <a:gd name="T67" fmla="*/ 92 h 187"/>
                <a:gd name="T68" fmla="*/ 101 w 188"/>
                <a:gd name="T69" fmla="*/ 95 h 187"/>
                <a:gd name="T70" fmla="*/ 114 w 188"/>
                <a:gd name="T71" fmla="*/ 107 h 187"/>
                <a:gd name="T72" fmla="*/ 106 w 188"/>
                <a:gd name="T73" fmla="*/ 115 h 187"/>
                <a:gd name="T74" fmla="*/ 93 w 188"/>
                <a:gd name="T75" fmla="*/ 103 h 187"/>
                <a:gd name="T76" fmla="*/ 90 w 188"/>
                <a:gd name="T77" fmla="*/ 105 h 187"/>
                <a:gd name="T78" fmla="*/ 103 w 188"/>
                <a:gd name="T79" fmla="*/ 118 h 187"/>
                <a:gd name="T80" fmla="*/ 94 w 188"/>
                <a:gd name="T81" fmla="*/ 127 h 187"/>
                <a:gd name="T82" fmla="*/ 82 w 188"/>
                <a:gd name="T83" fmla="*/ 114 h 187"/>
                <a:gd name="T84" fmla="*/ 79 w 188"/>
                <a:gd name="T85" fmla="*/ 117 h 187"/>
                <a:gd name="T86" fmla="*/ 91 w 188"/>
                <a:gd name="T87" fmla="*/ 130 h 187"/>
                <a:gd name="T88" fmla="*/ 84 w 188"/>
                <a:gd name="T89" fmla="*/ 137 h 187"/>
                <a:gd name="T90" fmla="*/ 59 w 188"/>
                <a:gd name="T91" fmla="*/ 111 h 187"/>
                <a:gd name="T92" fmla="*/ 56 w 188"/>
                <a:gd name="T93" fmla="*/ 114 h 187"/>
                <a:gd name="T94" fmla="*/ 81 w 188"/>
                <a:gd name="T95" fmla="*/ 140 h 187"/>
                <a:gd name="T96" fmla="*/ 74 w 188"/>
                <a:gd name="T97" fmla="*/ 147 h 187"/>
                <a:gd name="T98" fmla="*/ 61 w 188"/>
                <a:gd name="T99" fmla="*/ 135 h 187"/>
                <a:gd name="T100" fmla="*/ 58 w 188"/>
                <a:gd name="T101" fmla="*/ 138 h 187"/>
                <a:gd name="T102" fmla="*/ 71 w 188"/>
                <a:gd name="T103" fmla="*/ 150 h 187"/>
                <a:gd name="T104" fmla="*/ 63 w 188"/>
                <a:gd name="T105" fmla="*/ 158 h 187"/>
                <a:gd name="T106" fmla="*/ 50 w 188"/>
                <a:gd name="T107" fmla="*/ 146 h 187"/>
                <a:gd name="T108" fmla="*/ 47 w 188"/>
                <a:gd name="T109" fmla="*/ 149 h 187"/>
                <a:gd name="T110" fmla="*/ 60 w 188"/>
                <a:gd name="T111" fmla="*/ 161 h 187"/>
                <a:gd name="T112" fmla="*/ 51 w 188"/>
                <a:gd name="T113" fmla="*/ 170 h 187"/>
                <a:gd name="T114" fmla="*/ 38 w 188"/>
                <a:gd name="T115" fmla="*/ 158 h 187"/>
                <a:gd name="T116" fmla="*/ 35 w 188"/>
                <a:gd name="T117" fmla="*/ 161 h 187"/>
                <a:gd name="T118" fmla="*/ 48 w 188"/>
                <a:gd name="T119" fmla="*/ 173 h 187"/>
                <a:gd name="T120" fmla="*/ 40 w 188"/>
                <a:gd name="T121" fmla="*/ 182 h 187"/>
                <a:gd name="T122" fmla="*/ 6 w 188"/>
                <a:gd name="T123" fmla="*/ 148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88" h="187">
                  <a:moveTo>
                    <a:pt x="2" y="151"/>
                  </a:moveTo>
                  <a:cubicBezTo>
                    <a:pt x="36" y="185"/>
                    <a:pt x="36" y="185"/>
                    <a:pt x="36" y="185"/>
                  </a:cubicBezTo>
                  <a:cubicBezTo>
                    <a:pt x="38" y="187"/>
                    <a:pt x="41" y="187"/>
                    <a:pt x="43" y="185"/>
                  </a:cubicBezTo>
                  <a:cubicBezTo>
                    <a:pt x="186" y="43"/>
                    <a:pt x="186" y="43"/>
                    <a:pt x="186" y="43"/>
                  </a:cubicBezTo>
                  <a:cubicBezTo>
                    <a:pt x="188" y="41"/>
                    <a:pt x="188" y="37"/>
                    <a:pt x="186" y="36"/>
                  </a:cubicBezTo>
                  <a:cubicBezTo>
                    <a:pt x="152" y="2"/>
                    <a:pt x="152" y="2"/>
                    <a:pt x="152" y="2"/>
                  </a:cubicBezTo>
                  <a:cubicBezTo>
                    <a:pt x="150" y="0"/>
                    <a:pt x="147" y="0"/>
                    <a:pt x="145" y="2"/>
                  </a:cubicBezTo>
                  <a:cubicBezTo>
                    <a:pt x="2" y="144"/>
                    <a:pt x="2" y="144"/>
                    <a:pt x="2" y="144"/>
                  </a:cubicBezTo>
                  <a:cubicBezTo>
                    <a:pt x="0" y="146"/>
                    <a:pt x="0" y="150"/>
                    <a:pt x="2" y="151"/>
                  </a:cubicBezTo>
                  <a:close/>
                  <a:moveTo>
                    <a:pt x="6" y="148"/>
                  </a:moveTo>
                  <a:cubicBezTo>
                    <a:pt x="148" y="5"/>
                    <a:pt x="148" y="5"/>
                    <a:pt x="148" y="5"/>
                  </a:cubicBezTo>
                  <a:cubicBezTo>
                    <a:pt x="182" y="39"/>
                    <a:pt x="182" y="39"/>
                    <a:pt x="182" y="39"/>
                  </a:cubicBezTo>
                  <a:cubicBezTo>
                    <a:pt x="173" y="48"/>
                    <a:pt x="173" y="48"/>
                    <a:pt x="173" y="48"/>
                  </a:cubicBezTo>
                  <a:cubicBezTo>
                    <a:pt x="148" y="23"/>
                    <a:pt x="148" y="23"/>
                    <a:pt x="148" y="23"/>
                  </a:cubicBezTo>
                  <a:cubicBezTo>
                    <a:pt x="145" y="26"/>
                    <a:pt x="145" y="26"/>
                    <a:pt x="145" y="26"/>
                  </a:cubicBezTo>
                  <a:cubicBezTo>
                    <a:pt x="170" y="51"/>
                    <a:pt x="170" y="51"/>
                    <a:pt x="170" y="51"/>
                  </a:cubicBezTo>
                  <a:cubicBezTo>
                    <a:pt x="162" y="59"/>
                    <a:pt x="162" y="59"/>
                    <a:pt x="162" y="59"/>
                  </a:cubicBezTo>
                  <a:cubicBezTo>
                    <a:pt x="149" y="47"/>
                    <a:pt x="149" y="47"/>
                    <a:pt x="149" y="47"/>
                  </a:cubicBezTo>
                  <a:cubicBezTo>
                    <a:pt x="146" y="50"/>
                    <a:pt x="146" y="50"/>
                    <a:pt x="146" y="50"/>
                  </a:cubicBezTo>
                  <a:cubicBezTo>
                    <a:pt x="159" y="62"/>
                    <a:pt x="159" y="62"/>
                    <a:pt x="159" y="62"/>
                  </a:cubicBezTo>
                  <a:cubicBezTo>
                    <a:pt x="151" y="70"/>
                    <a:pt x="151" y="70"/>
                    <a:pt x="151" y="70"/>
                  </a:cubicBezTo>
                  <a:cubicBezTo>
                    <a:pt x="138" y="58"/>
                    <a:pt x="138" y="58"/>
                    <a:pt x="138" y="58"/>
                  </a:cubicBezTo>
                  <a:cubicBezTo>
                    <a:pt x="135" y="61"/>
                    <a:pt x="135" y="61"/>
                    <a:pt x="135" y="61"/>
                  </a:cubicBezTo>
                  <a:cubicBezTo>
                    <a:pt x="148" y="73"/>
                    <a:pt x="148" y="73"/>
                    <a:pt x="148" y="73"/>
                  </a:cubicBezTo>
                  <a:cubicBezTo>
                    <a:pt x="139" y="82"/>
                    <a:pt x="139" y="82"/>
                    <a:pt x="139" y="82"/>
                  </a:cubicBezTo>
                  <a:cubicBezTo>
                    <a:pt x="127" y="69"/>
                    <a:pt x="127" y="69"/>
                    <a:pt x="127" y="69"/>
                  </a:cubicBezTo>
                  <a:cubicBezTo>
                    <a:pt x="124" y="72"/>
                    <a:pt x="124" y="72"/>
                    <a:pt x="124" y="72"/>
                  </a:cubicBezTo>
                  <a:cubicBezTo>
                    <a:pt x="136" y="85"/>
                    <a:pt x="136" y="85"/>
                    <a:pt x="136" y="85"/>
                  </a:cubicBezTo>
                  <a:cubicBezTo>
                    <a:pt x="128" y="93"/>
                    <a:pt x="128" y="93"/>
                    <a:pt x="128" y="93"/>
                  </a:cubicBezTo>
                  <a:cubicBezTo>
                    <a:pt x="103" y="68"/>
                    <a:pt x="103" y="68"/>
                    <a:pt x="103" y="68"/>
                  </a:cubicBezTo>
                  <a:cubicBezTo>
                    <a:pt x="100" y="71"/>
                    <a:pt x="100" y="71"/>
                    <a:pt x="100" y="71"/>
                  </a:cubicBezTo>
                  <a:cubicBezTo>
                    <a:pt x="125" y="96"/>
                    <a:pt x="125" y="96"/>
                    <a:pt x="125" y="96"/>
                  </a:cubicBezTo>
                  <a:cubicBezTo>
                    <a:pt x="117" y="104"/>
                    <a:pt x="117" y="104"/>
                    <a:pt x="117" y="104"/>
                  </a:cubicBezTo>
                  <a:cubicBezTo>
                    <a:pt x="104" y="92"/>
                    <a:pt x="104" y="92"/>
                    <a:pt x="104" y="92"/>
                  </a:cubicBezTo>
                  <a:cubicBezTo>
                    <a:pt x="101" y="95"/>
                    <a:pt x="101" y="95"/>
                    <a:pt x="101" y="95"/>
                  </a:cubicBezTo>
                  <a:cubicBezTo>
                    <a:pt x="114" y="107"/>
                    <a:pt x="114" y="107"/>
                    <a:pt x="114" y="107"/>
                  </a:cubicBezTo>
                  <a:cubicBezTo>
                    <a:pt x="106" y="115"/>
                    <a:pt x="106" y="115"/>
                    <a:pt x="106" y="115"/>
                  </a:cubicBezTo>
                  <a:cubicBezTo>
                    <a:pt x="93" y="103"/>
                    <a:pt x="93" y="103"/>
                    <a:pt x="93" y="103"/>
                  </a:cubicBezTo>
                  <a:cubicBezTo>
                    <a:pt x="90" y="105"/>
                    <a:pt x="90" y="105"/>
                    <a:pt x="90" y="105"/>
                  </a:cubicBezTo>
                  <a:cubicBezTo>
                    <a:pt x="103" y="118"/>
                    <a:pt x="103" y="118"/>
                    <a:pt x="103" y="118"/>
                  </a:cubicBezTo>
                  <a:cubicBezTo>
                    <a:pt x="94" y="127"/>
                    <a:pt x="94" y="127"/>
                    <a:pt x="94" y="127"/>
                  </a:cubicBezTo>
                  <a:cubicBezTo>
                    <a:pt x="82" y="114"/>
                    <a:pt x="82" y="114"/>
                    <a:pt x="82" y="114"/>
                  </a:cubicBezTo>
                  <a:cubicBezTo>
                    <a:pt x="79" y="117"/>
                    <a:pt x="79" y="117"/>
                    <a:pt x="79" y="117"/>
                  </a:cubicBezTo>
                  <a:cubicBezTo>
                    <a:pt x="91" y="130"/>
                    <a:pt x="91" y="130"/>
                    <a:pt x="91" y="130"/>
                  </a:cubicBezTo>
                  <a:cubicBezTo>
                    <a:pt x="84" y="137"/>
                    <a:pt x="84" y="137"/>
                    <a:pt x="84" y="137"/>
                  </a:cubicBezTo>
                  <a:cubicBezTo>
                    <a:pt x="59" y="111"/>
                    <a:pt x="59" y="111"/>
                    <a:pt x="59" y="111"/>
                  </a:cubicBezTo>
                  <a:cubicBezTo>
                    <a:pt x="56" y="114"/>
                    <a:pt x="56" y="114"/>
                    <a:pt x="56" y="114"/>
                  </a:cubicBezTo>
                  <a:cubicBezTo>
                    <a:pt x="81" y="140"/>
                    <a:pt x="81" y="140"/>
                    <a:pt x="81" y="140"/>
                  </a:cubicBezTo>
                  <a:cubicBezTo>
                    <a:pt x="74" y="147"/>
                    <a:pt x="74" y="147"/>
                    <a:pt x="74" y="147"/>
                  </a:cubicBezTo>
                  <a:cubicBezTo>
                    <a:pt x="61" y="135"/>
                    <a:pt x="61" y="135"/>
                    <a:pt x="61" y="135"/>
                  </a:cubicBezTo>
                  <a:cubicBezTo>
                    <a:pt x="58" y="138"/>
                    <a:pt x="58" y="138"/>
                    <a:pt x="58" y="138"/>
                  </a:cubicBezTo>
                  <a:cubicBezTo>
                    <a:pt x="71" y="150"/>
                    <a:pt x="71" y="150"/>
                    <a:pt x="71" y="150"/>
                  </a:cubicBezTo>
                  <a:cubicBezTo>
                    <a:pt x="63" y="158"/>
                    <a:pt x="63" y="158"/>
                    <a:pt x="63" y="158"/>
                  </a:cubicBezTo>
                  <a:cubicBezTo>
                    <a:pt x="50" y="146"/>
                    <a:pt x="50" y="146"/>
                    <a:pt x="50" y="146"/>
                  </a:cubicBezTo>
                  <a:cubicBezTo>
                    <a:pt x="47" y="149"/>
                    <a:pt x="47" y="149"/>
                    <a:pt x="47" y="149"/>
                  </a:cubicBezTo>
                  <a:cubicBezTo>
                    <a:pt x="60" y="161"/>
                    <a:pt x="60" y="161"/>
                    <a:pt x="60" y="161"/>
                  </a:cubicBezTo>
                  <a:cubicBezTo>
                    <a:pt x="51" y="170"/>
                    <a:pt x="51" y="170"/>
                    <a:pt x="51" y="170"/>
                  </a:cubicBezTo>
                  <a:cubicBezTo>
                    <a:pt x="38" y="158"/>
                    <a:pt x="38" y="158"/>
                    <a:pt x="38" y="158"/>
                  </a:cubicBezTo>
                  <a:cubicBezTo>
                    <a:pt x="35" y="161"/>
                    <a:pt x="35" y="161"/>
                    <a:pt x="35" y="161"/>
                  </a:cubicBezTo>
                  <a:cubicBezTo>
                    <a:pt x="48" y="173"/>
                    <a:pt x="48" y="173"/>
                    <a:pt x="48" y="173"/>
                  </a:cubicBezTo>
                  <a:cubicBezTo>
                    <a:pt x="40" y="182"/>
                    <a:pt x="40" y="182"/>
                    <a:pt x="40" y="182"/>
                  </a:cubicBezTo>
                  <a:lnTo>
                    <a:pt x="6" y="148"/>
                  </a:lnTo>
                  <a:close/>
                </a:path>
              </a:pathLst>
            </a:cu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grpSp>
      <p:sp>
        <p:nvSpPr>
          <p:cNvPr id="37" name="Freeform 5"/>
          <p:cNvSpPr>
            <a:spLocks noChangeAspect="1" noEditPoints="1"/>
          </p:cNvSpPr>
          <p:nvPr/>
        </p:nvSpPr>
        <p:spPr bwMode="auto">
          <a:xfrm>
            <a:off x="6288041" y="3512541"/>
            <a:ext cx="360000" cy="266709"/>
          </a:xfrm>
          <a:custGeom>
            <a:avLst/>
            <a:gdLst>
              <a:gd name="T0" fmla="*/ 243 w 263"/>
              <a:gd name="T1" fmla="*/ 34 h 194"/>
              <a:gd name="T2" fmla="*/ 250 w 263"/>
              <a:gd name="T3" fmla="*/ 26 h 194"/>
              <a:gd name="T4" fmla="*/ 29 w 263"/>
              <a:gd name="T5" fmla="*/ 19 h 194"/>
              <a:gd name="T6" fmla="*/ 23 w 263"/>
              <a:gd name="T7" fmla="*/ 69 h 194"/>
              <a:gd name="T8" fmla="*/ 19 w 263"/>
              <a:gd name="T9" fmla="*/ 80 h 194"/>
              <a:gd name="T10" fmla="*/ 25 w 263"/>
              <a:gd name="T11" fmla="*/ 105 h 194"/>
              <a:gd name="T12" fmla="*/ 14 w 263"/>
              <a:gd name="T13" fmla="*/ 116 h 194"/>
              <a:gd name="T14" fmla="*/ 21 w 263"/>
              <a:gd name="T15" fmla="*/ 165 h 194"/>
              <a:gd name="T16" fmla="*/ 246 w 263"/>
              <a:gd name="T17" fmla="*/ 161 h 194"/>
              <a:gd name="T18" fmla="*/ 236 w 263"/>
              <a:gd name="T19" fmla="*/ 127 h 194"/>
              <a:gd name="T20" fmla="*/ 243 w 263"/>
              <a:gd name="T21" fmla="*/ 119 h 194"/>
              <a:gd name="T22" fmla="*/ 248 w 263"/>
              <a:gd name="T23" fmla="*/ 92 h 194"/>
              <a:gd name="T24" fmla="*/ 254 w 263"/>
              <a:gd name="T25" fmla="*/ 68 h 194"/>
              <a:gd name="T26" fmla="*/ 124 w 263"/>
              <a:gd name="T27" fmla="*/ 58 h 194"/>
              <a:gd name="T28" fmla="*/ 224 w 263"/>
              <a:gd name="T29" fmla="*/ 38 h 194"/>
              <a:gd name="T30" fmla="*/ 233 w 263"/>
              <a:gd name="T31" fmla="*/ 57 h 194"/>
              <a:gd name="T32" fmla="*/ 220 w 263"/>
              <a:gd name="T33" fmla="*/ 64 h 194"/>
              <a:gd name="T34" fmla="*/ 124 w 263"/>
              <a:gd name="T35" fmla="*/ 58 h 194"/>
              <a:gd name="T36" fmla="*/ 38 w 263"/>
              <a:gd name="T37" fmla="*/ 84 h 194"/>
              <a:gd name="T38" fmla="*/ 118 w 263"/>
              <a:gd name="T39" fmla="*/ 101 h 194"/>
              <a:gd name="T40" fmla="*/ 118 w 263"/>
              <a:gd name="T41" fmla="*/ 101 h 194"/>
              <a:gd name="T42" fmla="*/ 139 w 263"/>
              <a:gd name="T43" fmla="*/ 134 h 194"/>
              <a:gd name="T44" fmla="*/ 29 w 263"/>
              <a:gd name="T45" fmla="*/ 107 h 194"/>
              <a:gd name="T46" fmla="*/ 27 w 263"/>
              <a:gd name="T47" fmla="*/ 82 h 194"/>
              <a:gd name="T48" fmla="*/ 26 w 263"/>
              <a:gd name="T49" fmla="*/ 31 h 194"/>
              <a:gd name="T50" fmla="*/ 31 w 263"/>
              <a:gd name="T51" fmla="*/ 29 h 194"/>
              <a:gd name="T52" fmla="*/ 120 w 263"/>
              <a:gd name="T53" fmla="*/ 58 h 194"/>
              <a:gd name="T54" fmla="*/ 36 w 263"/>
              <a:gd name="T55" fmla="*/ 65 h 194"/>
              <a:gd name="T56" fmla="*/ 31 w 263"/>
              <a:gd name="T57" fmla="*/ 63 h 194"/>
              <a:gd name="T58" fmla="*/ 111 w 263"/>
              <a:gd name="T59" fmla="*/ 181 h 194"/>
              <a:gd name="T60" fmla="*/ 24 w 263"/>
              <a:gd name="T61" fmla="*/ 156 h 194"/>
              <a:gd name="T62" fmla="*/ 18 w 263"/>
              <a:gd name="T63" fmla="*/ 124 h 194"/>
              <a:gd name="T64" fmla="*/ 24 w 263"/>
              <a:gd name="T65" fmla="*/ 122 h 194"/>
              <a:gd name="T66" fmla="*/ 112 w 263"/>
              <a:gd name="T67" fmla="*/ 151 h 194"/>
              <a:gd name="T68" fmla="*/ 225 w 263"/>
              <a:gd name="T69" fmla="*/ 150 h 194"/>
              <a:gd name="T70" fmla="*/ 116 w 263"/>
              <a:gd name="T71" fmla="*/ 181 h 194"/>
              <a:gd name="T72" fmla="*/ 140 w 263"/>
              <a:gd name="T73" fmla="*/ 147 h 194"/>
              <a:gd name="T74" fmla="*/ 157 w 263"/>
              <a:gd name="T75" fmla="*/ 143 h 194"/>
              <a:gd name="T76" fmla="*/ 228 w 263"/>
              <a:gd name="T77" fmla="*/ 129 h 194"/>
              <a:gd name="T78" fmla="*/ 231 w 263"/>
              <a:gd name="T79" fmla="*/ 110 h 194"/>
              <a:gd name="T80" fmla="*/ 222 w 263"/>
              <a:gd name="T81" fmla="*/ 112 h 194"/>
              <a:gd name="T82" fmla="*/ 143 w 263"/>
              <a:gd name="T83" fmla="*/ 105 h 194"/>
              <a:gd name="T84" fmla="*/ 231 w 263"/>
              <a:gd name="T85" fmla="*/ 76 h 194"/>
              <a:gd name="T86" fmla="*/ 240 w 263"/>
              <a:gd name="T87" fmla="*/ 91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3" h="194">
                <a:moveTo>
                  <a:pt x="238" y="59"/>
                </a:moveTo>
                <a:cubicBezTo>
                  <a:pt x="237" y="51"/>
                  <a:pt x="236" y="38"/>
                  <a:pt x="243" y="34"/>
                </a:cubicBezTo>
                <a:cubicBezTo>
                  <a:pt x="244" y="34"/>
                  <a:pt x="244" y="34"/>
                  <a:pt x="244" y="33"/>
                </a:cubicBezTo>
                <a:cubicBezTo>
                  <a:pt x="249" y="32"/>
                  <a:pt x="253" y="29"/>
                  <a:pt x="250" y="26"/>
                </a:cubicBezTo>
                <a:cubicBezTo>
                  <a:pt x="166" y="0"/>
                  <a:pt x="166" y="0"/>
                  <a:pt x="166" y="0"/>
                </a:cubicBezTo>
                <a:cubicBezTo>
                  <a:pt x="29" y="19"/>
                  <a:pt x="29" y="19"/>
                  <a:pt x="29" y="19"/>
                </a:cubicBezTo>
                <a:cubicBezTo>
                  <a:pt x="29" y="19"/>
                  <a:pt x="13" y="21"/>
                  <a:pt x="15" y="46"/>
                </a:cubicBezTo>
                <a:cubicBezTo>
                  <a:pt x="15" y="59"/>
                  <a:pt x="20" y="65"/>
                  <a:pt x="23" y="69"/>
                </a:cubicBezTo>
                <a:cubicBezTo>
                  <a:pt x="12" y="72"/>
                  <a:pt x="12" y="72"/>
                  <a:pt x="12" y="72"/>
                </a:cubicBezTo>
                <a:cubicBezTo>
                  <a:pt x="9" y="76"/>
                  <a:pt x="13" y="78"/>
                  <a:pt x="19" y="80"/>
                </a:cubicBezTo>
                <a:cubicBezTo>
                  <a:pt x="19" y="80"/>
                  <a:pt x="19" y="80"/>
                  <a:pt x="19" y="80"/>
                </a:cubicBezTo>
                <a:cubicBezTo>
                  <a:pt x="26" y="85"/>
                  <a:pt x="26" y="98"/>
                  <a:pt x="25" y="105"/>
                </a:cubicBezTo>
                <a:cubicBezTo>
                  <a:pt x="0" y="112"/>
                  <a:pt x="9" y="115"/>
                  <a:pt x="9" y="115"/>
                </a:cubicBezTo>
                <a:cubicBezTo>
                  <a:pt x="14" y="116"/>
                  <a:pt x="14" y="116"/>
                  <a:pt x="14" y="116"/>
                </a:cubicBezTo>
                <a:cubicBezTo>
                  <a:pt x="10" y="119"/>
                  <a:pt x="6" y="126"/>
                  <a:pt x="7" y="139"/>
                </a:cubicBezTo>
                <a:cubicBezTo>
                  <a:pt x="9" y="163"/>
                  <a:pt x="21" y="165"/>
                  <a:pt x="21" y="165"/>
                </a:cubicBezTo>
                <a:cubicBezTo>
                  <a:pt x="111" y="194"/>
                  <a:pt x="111" y="194"/>
                  <a:pt x="111" y="194"/>
                </a:cubicBezTo>
                <a:cubicBezTo>
                  <a:pt x="246" y="161"/>
                  <a:pt x="246" y="161"/>
                  <a:pt x="246" y="161"/>
                </a:cubicBezTo>
                <a:cubicBezTo>
                  <a:pt x="246" y="161"/>
                  <a:pt x="255" y="159"/>
                  <a:pt x="230" y="152"/>
                </a:cubicBezTo>
                <a:cubicBezTo>
                  <a:pt x="229" y="144"/>
                  <a:pt x="229" y="131"/>
                  <a:pt x="236" y="127"/>
                </a:cubicBezTo>
                <a:cubicBezTo>
                  <a:pt x="236" y="127"/>
                  <a:pt x="236" y="127"/>
                  <a:pt x="236" y="126"/>
                </a:cubicBezTo>
                <a:cubicBezTo>
                  <a:pt x="242" y="125"/>
                  <a:pt x="246" y="122"/>
                  <a:pt x="243" y="119"/>
                </a:cubicBezTo>
                <a:cubicBezTo>
                  <a:pt x="237" y="117"/>
                  <a:pt x="237" y="117"/>
                  <a:pt x="237" y="117"/>
                </a:cubicBezTo>
                <a:cubicBezTo>
                  <a:pt x="241" y="114"/>
                  <a:pt x="247" y="108"/>
                  <a:pt x="248" y="92"/>
                </a:cubicBezTo>
                <a:cubicBezTo>
                  <a:pt x="248" y="81"/>
                  <a:pt x="245" y="75"/>
                  <a:pt x="242" y="71"/>
                </a:cubicBezTo>
                <a:cubicBezTo>
                  <a:pt x="254" y="68"/>
                  <a:pt x="254" y="68"/>
                  <a:pt x="254" y="68"/>
                </a:cubicBezTo>
                <a:cubicBezTo>
                  <a:pt x="254" y="68"/>
                  <a:pt x="263" y="66"/>
                  <a:pt x="238" y="59"/>
                </a:cubicBezTo>
                <a:close/>
                <a:moveTo>
                  <a:pt x="124" y="58"/>
                </a:moveTo>
                <a:cubicBezTo>
                  <a:pt x="147" y="54"/>
                  <a:pt x="147" y="54"/>
                  <a:pt x="147" y="54"/>
                </a:cubicBezTo>
                <a:cubicBezTo>
                  <a:pt x="224" y="38"/>
                  <a:pt x="224" y="38"/>
                  <a:pt x="224" y="38"/>
                </a:cubicBezTo>
                <a:cubicBezTo>
                  <a:pt x="235" y="36"/>
                  <a:pt x="235" y="36"/>
                  <a:pt x="235" y="36"/>
                </a:cubicBezTo>
                <a:cubicBezTo>
                  <a:pt x="232" y="42"/>
                  <a:pt x="232" y="51"/>
                  <a:pt x="233" y="57"/>
                </a:cubicBezTo>
                <a:cubicBezTo>
                  <a:pt x="233" y="59"/>
                  <a:pt x="233" y="60"/>
                  <a:pt x="233" y="61"/>
                </a:cubicBezTo>
                <a:cubicBezTo>
                  <a:pt x="220" y="64"/>
                  <a:pt x="220" y="64"/>
                  <a:pt x="220" y="64"/>
                </a:cubicBezTo>
                <a:cubicBezTo>
                  <a:pt x="123" y="88"/>
                  <a:pt x="123" y="88"/>
                  <a:pt x="123" y="88"/>
                </a:cubicBezTo>
                <a:lnTo>
                  <a:pt x="124" y="58"/>
                </a:lnTo>
                <a:close/>
                <a:moveTo>
                  <a:pt x="27" y="82"/>
                </a:moveTo>
                <a:cubicBezTo>
                  <a:pt x="38" y="84"/>
                  <a:pt x="38" y="84"/>
                  <a:pt x="38" y="84"/>
                </a:cubicBezTo>
                <a:cubicBezTo>
                  <a:pt x="112" y="100"/>
                  <a:pt x="112" y="100"/>
                  <a:pt x="112" y="100"/>
                </a:cubicBezTo>
                <a:cubicBezTo>
                  <a:pt x="118" y="101"/>
                  <a:pt x="118" y="101"/>
                  <a:pt x="118" y="101"/>
                </a:cubicBezTo>
                <a:cubicBezTo>
                  <a:pt x="118" y="101"/>
                  <a:pt x="118" y="101"/>
                  <a:pt x="118" y="101"/>
                </a:cubicBezTo>
                <a:cubicBezTo>
                  <a:pt x="118" y="101"/>
                  <a:pt x="118" y="101"/>
                  <a:pt x="118" y="101"/>
                </a:cubicBezTo>
                <a:cubicBezTo>
                  <a:pt x="138" y="105"/>
                  <a:pt x="138" y="105"/>
                  <a:pt x="138" y="105"/>
                </a:cubicBezTo>
                <a:cubicBezTo>
                  <a:pt x="139" y="134"/>
                  <a:pt x="139" y="134"/>
                  <a:pt x="139" y="134"/>
                </a:cubicBezTo>
                <a:cubicBezTo>
                  <a:pt x="39" y="110"/>
                  <a:pt x="39" y="110"/>
                  <a:pt x="39" y="110"/>
                </a:cubicBezTo>
                <a:cubicBezTo>
                  <a:pt x="29" y="107"/>
                  <a:pt x="29" y="107"/>
                  <a:pt x="29" y="107"/>
                </a:cubicBezTo>
                <a:cubicBezTo>
                  <a:pt x="29" y="106"/>
                  <a:pt x="30" y="105"/>
                  <a:pt x="30" y="104"/>
                </a:cubicBezTo>
                <a:cubicBezTo>
                  <a:pt x="30" y="98"/>
                  <a:pt x="30" y="89"/>
                  <a:pt x="27" y="82"/>
                </a:cubicBezTo>
                <a:close/>
                <a:moveTo>
                  <a:pt x="22" y="45"/>
                </a:moveTo>
                <a:cubicBezTo>
                  <a:pt x="22" y="38"/>
                  <a:pt x="23" y="33"/>
                  <a:pt x="26" y="31"/>
                </a:cubicBezTo>
                <a:cubicBezTo>
                  <a:pt x="27" y="30"/>
                  <a:pt x="29" y="29"/>
                  <a:pt x="30" y="29"/>
                </a:cubicBezTo>
                <a:cubicBezTo>
                  <a:pt x="31" y="29"/>
                  <a:pt x="31" y="29"/>
                  <a:pt x="31" y="29"/>
                </a:cubicBezTo>
                <a:cubicBezTo>
                  <a:pt x="90" y="49"/>
                  <a:pt x="90" y="49"/>
                  <a:pt x="90" y="49"/>
                </a:cubicBezTo>
                <a:cubicBezTo>
                  <a:pt x="120" y="58"/>
                  <a:pt x="120" y="58"/>
                  <a:pt x="120" y="58"/>
                </a:cubicBezTo>
                <a:cubicBezTo>
                  <a:pt x="119" y="88"/>
                  <a:pt x="119" y="88"/>
                  <a:pt x="119" y="88"/>
                </a:cubicBezTo>
                <a:cubicBezTo>
                  <a:pt x="36" y="65"/>
                  <a:pt x="36" y="65"/>
                  <a:pt x="36" y="65"/>
                </a:cubicBezTo>
                <a:cubicBezTo>
                  <a:pt x="32" y="64"/>
                  <a:pt x="32" y="64"/>
                  <a:pt x="32" y="64"/>
                </a:cubicBezTo>
                <a:cubicBezTo>
                  <a:pt x="32" y="64"/>
                  <a:pt x="31" y="64"/>
                  <a:pt x="31" y="63"/>
                </a:cubicBezTo>
                <a:cubicBezTo>
                  <a:pt x="31" y="63"/>
                  <a:pt x="23" y="63"/>
                  <a:pt x="22" y="45"/>
                </a:cubicBezTo>
                <a:close/>
                <a:moveTo>
                  <a:pt x="111" y="181"/>
                </a:moveTo>
                <a:cubicBezTo>
                  <a:pt x="24" y="157"/>
                  <a:pt x="24" y="157"/>
                  <a:pt x="24" y="157"/>
                </a:cubicBezTo>
                <a:cubicBezTo>
                  <a:pt x="24" y="157"/>
                  <a:pt x="24" y="157"/>
                  <a:pt x="24" y="156"/>
                </a:cubicBezTo>
                <a:cubicBezTo>
                  <a:pt x="23" y="156"/>
                  <a:pt x="15" y="156"/>
                  <a:pt x="15" y="138"/>
                </a:cubicBezTo>
                <a:cubicBezTo>
                  <a:pt x="15" y="131"/>
                  <a:pt x="16" y="126"/>
                  <a:pt x="18" y="124"/>
                </a:cubicBezTo>
                <a:cubicBezTo>
                  <a:pt x="20" y="123"/>
                  <a:pt x="21" y="122"/>
                  <a:pt x="23" y="122"/>
                </a:cubicBezTo>
                <a:cubicBezTo>
                  <a:pt x="23" y="122"/>
                  <a:pt x="24" y="122"/>
                  <a:pt x="24" y="122"/>
                </a:cubicBezTo>
                <a:cubicBezTo>
                  <a:pt x="24" y="122"/>
                  <a:pt x="24" y="122"/>
                  <a:pt x="24" y="122"/>
                </a:cubicBezTo>
                <a:cubicBezTo>
                  <a:pt x="112" y="151"/>
                  <a:pt x="112" y="151"/>
                  <a:pt x="112" y="151"/>
                </a:cubicBezTo>
                <a:lnTo>
                  <a:pt x="111" y="181"/>
                </a:lnTo>
                <a:close/>
                <a:moveTo>
                  <a:pt x="225" y="150"/>
                </a:moveTo>
                <a:cubicBezTo>
                  <a:pt x="225" y="152"/>
                  <a:pt x="225" y="153"/>
                  <a:pt x="225" y="154"/>
                </a:cubicBezTo>
                <a:cubicBezTo>
                  <a:pt x="116" y="181"/>
                  <a:pt x="116" y="181"/>
                  <a:pt x="116" y="181"/>
                </a:cubicBezTo>
                <a:cubicBezTo>
                  <a:pt x="117" y="151"/>
                  <a:pt x="117" y="151"/>
                  <a:pt x="117" y="151"/>
                </a:cubicBezTo>
                <a:cubicBezTo>
                  <a:pt x="140" y="147"/>
                  <a:pt x="140" y="147"/>
                  <a:pt x="140" y="147"/>
                </a:cubicBezTo>
                <a:cubicBezTo>
                  <a:pt x="144" y="147"/>
                  <a:pt x="144" y="147"/>
                  <a:pt x="144" y="147"/>
                </a:cubicBezTo>
                <a:cubicBezTo>
                  <a:pt x="157" y="143"/>
                  <a:pt x="157" y="143"/>
                  <a:pt x="157" y="143"/>
                </a:cubicBezTo>
                <a:cubicBezTo>
                  <a:pt x="216" y="131"/>
                  <a:pt x="216" y="131"/>
                  <a:pt x="216" y="131"/>
                </a:cubicBezTo>
                <a:cubicBezTo>
                  <a:pt x="228" y="129"/>
                  <a:pt x="228" y="129"/>
                  <a:pt x="228" y="129"/>
                </a:cubicBezTo>
                <a:cubicBezTo>
                  <a:pt x="224" y="135"/>
                  <a:pt x="224" y="144"/>
                  <a:pt x="225" y="150"/>
                </a:cubicBezTo>
                <a:close/>
                <a:moveTo>
                  <a:pt x="231" y="110"/>
                </a:moveTo>
                <a:cubicBezTo>
                  <a:pt x="231" y="110"/>
                  <a:pt x="231" y="110"/>
                  <a:pt x="230" y="110"/>
                </a:cubicBezTo>
                <a:cubicBezTo>
                  <a:pt x="222" y="112"/>
                  <a:pt x="222" y="112"/>
                  <a:pt x="222" y="112"/>
                </a:cubicBezTo>
                <a:cubicBezTo>
                  <a:pt x="144" y="134"/>
                  <a:pt x="144" y="134"/>
                  <a:pt x="144" y="134"/>
                </a:cubicBezTo>
                <a:cubicBezTo>
                  <a:pt x="143" y="105"/>
                  <a:pt x="143" y="105"/>
                  <a:pt x="143" y="105"/>
                </a:cubicBezTo>
                <a:cubicBezTo>
                  <a:pt x="168" y="96"/>
                  <a:pt x="168" y="96"/>
                  <a:pt x="168" y="96"/>
                </a:cubicBezTo>
                <a:cubicBezTo>
                  <a:pt x="231" y="76"/>
                  <a:pt x="231" y="76"/>
                  <a:pt x="231" y="76"/>
                </a:cubicBezTo>
                <a:cubicBezTo>
                  <a:pt x="231" y="76"/>
                  <a:pt x="234" y="75"/>
                  <a:pt x="237" y="78"/>
                </a:cubicBezTo>
                <a:cubicBezTo>
                  <a:pt x="239" y="80"/>
                  <a:pt x="240" y="85"/>
                  <a:pt x="240" y="91"/>
                </a:cubicBezTo>
                <a:cubicBezTo>
                  <a:pt x="239" y="109"/>
                  <a:pt x="231" y="110"/>
                  <a:pt x="231" y="110"/>
                </a:cubicBezTo>
                <a:close/>
              </a:path>
            </a:pathLst>
          </a:custGeom>
          <a:noFill/>
          <a:ln w="12700">
            <a:solidFill>
              <a:srgbClr val="4BC1DD"/>
            </a:solidFill>
          </a:ln>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38" name="圆角矩形 23"/>
          <p:cNvSpPr>
            <a:spLocks noChangeAspect="1"/>
          </p:cNvSpPr>
          <p:nvPr/>
        </p:nvSpPr>
        <p:spPr>
          <a:xfrm>
            <a:off x="6207000" y="1822014"/>
            <a:ext cx="540000" cy="540000"/>
          </a:xfrm>
          <a:prstGeom prst="roundRect">
            <a:avLst/>
          </a:prstGeom>
          <a:noFill/>
          <a:ln w="12700">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39" name="圆角矩形 24"/>
          <p:cNvSpPr>
            <a:spLocks noChangeAspect="1"/>
          </p:cNvSpPr>
          <p:nvPr/>
        </p:nvSpPr>
        <p:spPr>
          <a:xfrm>
            <a:off x="6207000" y="2598955"/>
            <a:ext cx="540000" cy="540000"/>
          </a:xfrm>
          <a:prstGeom prst="roundRect">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40" name="圆角矩形 25"/>
          <p:cNvSpPr>
            <a:spLocks noChangeAspect="1"/>
          </p:cNvSpPr>
          <p:nvPr/>
        </p:nvSpPr>
        <p:spPr>
          <a:xfrm>
            <a:off x="6207000" y="3375896"/>
            <a:ext cx="540000" cy="540000"/>
          </a:xfrm>
          <a:prstGeom prst="roundRect">
            <a:avLst/>
          </a:prstGeom>
          <a:noFill/>
          <a:ln w="12700">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41" name="矩形 40"/>
          <p:cNvSpPr/>
          <p:nvPr/>
        </p:nvSpPr>
        <p:spPr>
          <a:xfrm>
            <a:off x="6837000" y="1794202"/>
            <a:ext cx="4896213" cy="652486"/>
          </a:xfrm>
          <a:prstGeom prst="rect">
            <a:avLst/>
          </a:prstGeom>
          <a:noFill/>
          <a:ln>
            <a:solidFill>
              <a:srgbClr val="4BC1DD"/>
            </a:solidFill>
          </a:ln>
        </p:spPr>
        <p:txBody>
          <a:bodyPr wrap="square">
            <a:spAutoFit/>
          </a:bodyPr>
          <a:lstStyle/>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2" name="矩形 41"/>
          <p:cNvSpPr/>
          <p:nvPr/>
        </p:nvSpPr>
        <p:spPr>
          <a:xfrm>
            <a:off x="6837000" y="2579780"/>
            <a:ext cx="4896213" cy="652486"/>
          </a:xfrm>
          <a:prstGeom prst="rect">
            <a:avLst/>
          </a:prstGeom>
          <a:noFill/>
          <a:ln>
            <a:solidFill>
              <a:schemeClr val="tx1">
                <a:lumMod val="75000"/>
                <a:lumOff val="25000"/>
              </a:schemeClr>
            </a:solidFill>
          </a:ln>
        </p:spPr>
        <p:txBody>
          <a:bodyPr wrap="square">
            <a:spAutoFit/>
          </a:bodyPr>
          <a:lstStyle/>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3" name="矩形 42"/>
          <p:cNvSpPr/>
          <p:nvPr/>
        </p:nvSpPr>
        <p:spPr>
          <a:xfrm>
            <a:off x="6837000" y="3360535"/>
            <a:ext cx="4896213" cy="652486"/>
          </a:xfrm>
          <a:prstGeom prst="rect">
            <a:avLst/>
          </a:prstGeom>
          <a:noFill/>
          <a:ln>
            <a:solidFill>
              <a:srgbClr val="4BC1DD"/>
            </a:solidFill>
          </a:ln>
        </p:spPr>
        <p:txBody>
          <a:bodyPr wrap="square">
            <a:spAutoFit/>
          </a:bodyPr>
          <a:lstStyle/>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44" name="Group 4"/>
          <p:cNvGrpSpPr>
            <a:grpSpLocks noChangeAspect="1"/>
          </p:cNvGrpSpPr>
          <p:nvPr/>
        </p:nvGrpSpPr>
        <p:grpSpPr bwMode="auto">
          <a:xfrm>
            <a:off x="6297000" y="4237696"/>
            <a:ext cx="360000" cy="356539"/>
            <a:chOff x="3684" y="2007"/>
            <a:chExt cx="312" cy="309"/>
          </a:xfrm>
          <a:noFill/>
        </p:grpSpPr>
        <p:sp>
          <p:nvSpPr>
            <p:cNvPr id="45" name="Freeform 5"/>
            <p:cNvSpPr>
              <a:spLocks noEditPoints="1"/>
            </p:cNvSpPr>
            <p:nvPr/>
          </p:nvSpPr>
          <p:spPr bwMode="auto">
            <a:xfrm>
              <a:off x="3684" y="2036"/>
              <a:ext cx="283" cy="280"/>
            </a:xfrm>
            <a:custGeom>
              <a:avLst/>
              <a:gdLst>
                <a:gd name="T0" fmla="*/ 84 w 117"/>
                <a:gd name="T1" fmla="*/ 3 h 116"/>
                <a:gd name="T2" fmla="*/ 76 w 117"/>
                <a:gd name="T3" fmla="*/ 0 h 116"/>
                <a:gd name="T4" fmla="*/ 69 w 117"/>
                <a:gd name="T5" fmla="*/ 3 h 116"/>
                <a:gd name="T6" fmla="*/ 64 w 117"/>
                <a:gd name="T7" fmla="*/ 9 h 116"/>
                <a:gd name="T8" fmla="*/ 61 w 117"/>
                <a:gd name="T9" fmla="*/ 16 h 116"/>
                <a:gd name="T10" fmla="*/ 62 w 117"/>
                <a:gd name="T11" fmla="*/ 21 h 116"/>
                <a:gd name="T12" fmla="*/ 8 w 117"/>
                <a:gd name="T13" fmla="*/ 43 h 116"/>
                <a:gd name="T14" fmla="*/ 1 w 117"/>
                <a:gd name="T15" fmla="*/ 51 h 116"/>
                <a:gd name="T16" fmla="*/ 4 w 117"/>
                <a:gd name="T17" fmla="*/ 62 h 116"/>
                <a:gd name="T18" fmla="*/ 55 w 117"/>
                <a:gd name="T19" fmla="*/ 113 h 116"/>
                <a:gd name="T20" fmla="*/ 63 w 117"/>
                <a:gd name="T21" fmla="*/ 116 h 116"/>
                <a:gd name="T22" fmla="*/ 64 w 117"/>
                <a:gd name="T23" fmla="*/ 116 h 116"/>
                <a:gd name="T24" fmla="*/ 66 w 117"/>
                <a:gd name="T25" fmla="*/ 116 h 116"/>
                <a:gd name="T26" fmla="*/ 75 w 117"/>
                <a:gd name="T27" fmla="*/ 109 h 116"/>
                <a:gd name="T28" fmla="*/ 96 w 117"/>
                <a:gd name="T29" fmla="*/ 55 h 116"/>
                <a:gd name="T30" fmla="*/ 102 w 117"/>
                <a:gd name="T31" fmla="*/ 57 h 116"/>
                <a:gd name="T32" fmla="*/ 109 w 117"/>
                <a:gd name="T33" fmla="*/ 54 h 116"/>
                <a:gd name="T34" fmla="*/ 114 w 117"/>
                <a:gd name="T35" fmla="*/ 48 h 116"/>
                <a:gd name="T36" fmla="*/ 117 w 117"/>
                <a:gd name="T37" fmla="*/ 41 h 116"/>
                <a:gd name="T38" fmla="*/ 114 w 117"/>
                <a:gd name="T39" fmla="*/ 34 h 116"/>
                <a:gd name="T40" fmla="*/ 84 w 117"/>
                <a:gd name="T41" fmla="*/ 3 h 116"/>
                <a:gd name="T42" fmla="*/ 67 w 117"/>
                <a:gd name="T43" fmla="*/ 106 h 116"/>
                <a:gd name="T44" fmla="*/ 65 w 117"/>
                <a:gd name="T45" fmla="*/ 108 h 116"/>
                <a:gd name="T46" fmla="*/ 64 w 117"/>
                <a:gd name="T47" fmla="*/ 108 h 116"/>
                <a:gd name="T48" fmla="*/ 61 w 117"/>
                <a:gd name="T49" fmla="*/ 107 h 116"/>
                <a:gd name="T50" fmla="*/ 10 w 117"/>
                <a:gd name="T51" fmla="*/ 57 h 116"/>
                <a:gd name="T52" fmla="*/ 9 w 117"/>
                <a:gd name="T53" fmla="*/ 53 h 116"/>
                <a:gd name="T54" fmla="*/ 11 w 117"/>
                <a:gd name="T55" fmla="*/ 50 h 116"/>
                <a:gd name="T56" fmla="*/ 36 w 117"/>
                <a:gd name="T57" fmla="*/ 40 h 116"/>
                <a:gd name="T58" fmla="*/ 86 w 117"/>
                <a:gd name="T59" fmla="*/ 58 h 116"/>
                <a:gd name="T60" fmla="*/ 67 w 117"/>
                <a:gd name="T61" fmla="*/ 106 h 116"/>
                <a:gd name="T62" fmla="*/ 109 w 117"/>
                <a:gd name="T63" fmla="*/ 42 h 116"/>
                <a:gd name="T64" fmla="*/ 103 w 117"/>
                <a:gd name="T65" fmla="*/ 48 h 116"/>
                <a:gd name="T66" fmla="*/ 100 w 117"/>
                <a:gd name="T67" fmla="*/ 48 h 116"/>
                <a:gd name="T68" fmla="*/ 93 w 117"/>
                <a:gd name="T69" fmla="*/ 41 h 116"/>
                <a:gd name="T70" fmla="*/ 87 w 117"/>
                <a:gd name="T71" fmla="*/ 55 h 116"/>
                <a:gd name="T72" fmla="*/ 88 w 117"/>
                <a:gd name="T73" fmla="*/ 54 h 116"/>
                <a:gd name="T74" fmla="*/ 53 w 117"/>
                <a:gd name="T75" fmla="*/ 39 h 116"/>
                <a:gd name="T76" fmla="*/ 42 w 117"/>
                <a:gd name="T77" fmla="*/ 38 h 116"/>
                <a:gd name="T78" fmla="*/ 76 w 117"/>
                <a:gd name="T79" fmla="*/ 24 h 116"/>
                <a:gd name="T80" fmla="*/ 69 w 117"/>
                <a:gd name="T81" fmla="*/ 17 h 116"/>
                <a:gd name="T82" fmla="*/ 69 w 117"/>
                <a:gd name="T83" fmla="*/ 14 h 116"/>
                <a:gd name="T84" fmla="*/ 75 w 117"/>
                <a:gd name="T85" fmla="*/ 9 h 116"/>
                <a:gd name="T86" fmla="*/ 78 w 117"/>
                <a:gd name="T87" fmla="*/ 9 h 116"/>
                <a:gd name="T88" fmla="*/ 109 w 117"/>
                <a:gd name="T89" fmla="*/ 40 h 116"/>
                <a:gd name="T90" fmla="*/ 109 w 117"/>
                <a:gd name="T91" fmla="*/ 4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17" h="116">
                  <a:moveTo>
                    <a:pt x="84" y="3"/>
                  </a:moveTo>
                  <a:cubicBezTo>
                    <a:pt x="82" y="1"/>
                    <a:pt x="79" y="0"/>
                    <a:pt x="76" y="0"/>
                  </a:cubicBezTo>
                  <a:cubicBezTo>
                    <a:pt x="74" y="0"/>
                    <a:pt x="71" y="1"/>
                    <a:pt x="69" y="3"/>
                  </a:cubicBezTo>
                  <a:cubicBezTo>
                    <a:pt x="64" y="9"/>
                    <a:pt x="64" y="9"/>
                    <a:pt x="64" y="9"/>
                  </a:cubicBezTo>
                  <a:cubicBezTo>
                    <a:pt x="62" y="11"/>
                    <a:pt x="61" y="13"/>
                    <a:pt x="61" y="16"/>
                  </a:cubicBezTo>
                  <a:cubicBezTo>
                    <a:pt x="61" y="18"/>
                    <a:pt x="61" y="19"/>
                    <a:pt x="62" y="21"/>
                  </a:cubicBezTo>
                  <a:cubicBezTo>
                    <a:pt x="8" y="43"/>
                    <a:pt x="8" y="43"/>
                    <a:pt x="8" y="43"/>
                  </a:cubicBezTo>
                  <a:cubicBezTo>
                    <a:pt x="4" y="44"/>
                    <a:pt x="2" y="48"/>
                    <a:pt x="1" y="51"/>
                  </a:cubicBezTo>
                  <a:cubicBezTo>
                    <a:pt x="0" y="55"/>
                    <a:pt x="1" y="59"/>
                    <a:pt x="4" y="62"/>
                  </a:cubicBezTo>
                  <a:cubicBezTo>
                    <a:pt x="55" y="113"/>
                    <a:pt x="55" y="113"/>
                    <a:pt x="55" y="113"/>
                  </a:cubicBezTo>
                  <a:cubicBezTo>
                    <a:pt x="57" y="115"/>
                    <a:pt x="60" y="116"/>
                    <a:pt x="63" y="116"/>
                  </a:cubicBezTo>
                  <a:cubicBezTo>
                    <a:pt x="63" y="116"/>
                    <a:pt x="64" y="116"/>
                    <a:pt x="64" y="116"/>
                  </a:cubicBezTo>
                  <a:cubicBezTo>
                    <a:pt x="65" y="116"/>
                    <a:pt x="65" y="116"/>
                    <a:pt x="66" y="116"/>
                  </a:cubicBezTo>
                  <a:cubicBezTo>
                    <a:pt x="70" y="115"/>
                    <a:pt x="73" y="112"/>
                    <a:pt x="75" y="109"/>
                  </a:cubicBezTo>
                  <a:cubicBezTo>
                    <a:pt x="96" y="55"/>
                    <a:pt x="96" y="55"/>
                    <a:pt x="96" y="55"/>
                  </a:cubicBezTo>
                  <a:cubicBezTo>
                    <a:pt x="98" y="56"/>
                    <a:pt x="100" y="57"/>
                    <a:pt x="102" y="57"/>
                  </a:cubicBezTo>
                  <a:cubicBezTo>
                    <a:pt x="104" y="57"/>
                    <a:pt x="107" y="56"/>
                    <a:pt x="109" y="54"/>
                  </a:cubicBezTo>
                  <a:cubicBezTo>
                    <a:pt x="114" y="48"/>
                    <a:pt x="114" y="48"/>
                    <a:pt x="114" y="48"/>
                  </a:cubicBezTo>
                  <a:cubicBezTo>
                    <a:pt x="116" y="46"/>
                    <a:pt x="117" y="44"/>
                    <a:pt x="117" y="41"/>
                  </a:cubicBezTo>
                  <a:cubicBezTo>
                    <a:pt x="117" y="38"/>
                    <a:pt x="116" y="36"/>
                    <a:pt x="114" y="34"/>
                  </a:cubicBezTo>
                  <a:lnTo>
                    <a:pt x="84" y="3"/>
                  </a:lnTo>
                  <a:close/>
                  <a:moveTo>
                    <a:pt x="67" y="106"/>
                  </a:moveTo>
                  <a:cubicBezTo>
                    <a:pt x="67" y="107"/>
                    <a:pt x="66" y="108"/>
                    <a:pt x="65" y="108"/>
                  </a:cubicBezTo>
                  <a:cubicBezTo>
                    <a:pt x="64" y="108"/>
                    <a:pt x="64" y="108"/>
                    <a:pt x="64" y="108"/>
                  </a:cubicBezTo>
                  <a:cubicBezTo>
                    <a:pt x="63" y="108"/>
                    <a:pt x="62" y="108"/>
                    <a:pt x="61" y="107"/>
                  </a:cubicBezTo>
                  <a:cubicBezTo>
                    <a:pt x="10" y="57"/>
                    <a:pt x="10" y="57"/>
                    <a:pt x="10" y="57"/>
                  </a:cubicBezTo>
                  <a:cubicBezTo>
                    <a:pt x="9" y="56"/>
                    <a:pt x="9" y="54"/>
                    <a:pt x="9" y="53"/>
                  </a:cubicBezTo>
                  <a:cubicBezTo>
                    <a:pt x="9" y="52"/>
                    <a:pt x="10" y="51"/>
                    <a:pt x="11" y="50"/>
                  </a:cubicBezTo>
                  <a:cubicBezTo>
                    <a:pt x="36" y="40"/>
                    <a:pt x="36" y="40"/>
                    <a:pt x="36" y="40"/>
                  </a:cubicBezTo>
                  <a:cubicBezTo>
                    <a:pt x="53" y="46"/>
                    <a:pt x="70" y="40"/>
                    <a:pt x="86" y="58"/>
                  </a:cubicBezTo>
                  <a:lnTo>
                    <a:pt x="67" y="106"/>
                  </a:lnTo>
                  <a:close/>
                  <a:moveTo>
                    <a:pt x="109" y="42"/>
                  </a:moveTo>
                  <a:cubicBezTo>
                    <a:pt x="103" y="48"/>
                    <a:pt x="103" y="48"/>
                    <a:pt x="103" y="48"/>
                  </a:cubicBezTo>
                  <a:cubicBezTo>
                    <a:pt x="102" y="49"/>
                    <a:pt x="101" y="49"/>
                    <a:pt x="100" y="48"/>
                  </a:cubicBezTo>
                  <a:cubicBezTo>
                    <a:pt x="93" y="41"/>
                    <a:pt x="93" y="41"/>
                    <a:pt x="93" y="41"/>
                  </a:cubicBezTo>
                  <a:cubicBezTo>
                    <a:pt x="87" y="55"/>
                    <a:pt x="87" y="55"/>
                    <a:pt x="87" y="55"/>
                  </a:cubicBezTo>
                  <a:cubicBezTo>
                    <a:pt x="88" y="54"/>
                    <a:pt x="88" y="54"/>
                    <a:pt x="88" y="54"/>
                  </a:cubicBezTo>
                  <a:cubicBezTo>
                    <a:pt x="76" y="42"/>
                    <a:pt x="64" y="41"/>
                    <a:pt x="53" y="39"/>
                  </a:cubicBezTo>
                  <a:cubicBezTo>
                    <a:pt x="49" y="39"/>
                    <a:pt x="46" y="38"/>
                    <a:pt x="42" y="38"/>
                  </a:cubicBezTo>
                  <a:cubicBezTo>
                    <a:pt x="76" y="24"/>
                    <a:pt x="76" y="24"/>
                    <a:pt x="76" y="24"/>
                  </a:cubicBezTo>
                  <a:cubicBezTo>
                    <a:pt x="69" y="17"/>
                    <a:pt x="69" y="17"/>
                    <a:pt x="69" y="17"/>
                  </a:cubicBezTo>
                  <a:cubicBezTo>
                    <a:pt x="69" y="16"/>
                    <a:pt x="69" y="15"/>
                    <a:pt x="69" y="14"/>
                  </a:cubicBezTo>
                  <a:cubicBezTo>
                    <a:pt x="75" y="9"/>
                    <a:pt x="75" y="9"/>
                    <a:pt x="75" y="9"/>
                  </a:cubicBezTo>
                  <a:cubicBezTo>
                    <a:pt x="76" y="8"/>
                    <a:pt x="77" y="8"/>
                    <a:pt x="78" y="9"/>
                  </a:cubicBezTo>
                  <a:cubicBezTo>
                    <a:pt x="109" y="40"/>
                    <a:pt x="109" y="40"/>
                    <a:pt x="109" y="40"/>
                  </a:cubicBezTo>
                  <a:cubicBezTo>
                    <a:pt x="110" y="40"/>
                    <a:pt x="110" y="42"/>
                    <a:pt x="109" y="42"/>
                  </a:cubicBezTo>
                  <a:close/>
                </a:path>
              </a:pathLst>
            </a:cu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46" name="Freeform 6"/>
            <p:cNvSpPr>
              <a:spLocks noEditPoints="1"/>
            </p:cNvSpPr>
            <p:nvPr/>
          </p:nvSpPr>
          <p:spPr bwMode="auto">
            <a:xfrm>
              <a:off x="3822" y="2161"/>
              <a:ext cx="48" cy="49"/>
            </a:xfrm>
            <a:custGeom>
              <a:avLst/>
              <a:gdLst>
                <a:gd name="T0" fmla="*/ 10 w 20"/>
                <a:gd name="T1" fmla="*/ 20 h 20"/>
                <a:gd name="T2" fmla="*/ 20 w 20"/>
                <a:gd name="T3" fmla="*/ 10 h 20"/>
                <a:gd name="T4" fmla="*/ 10 w 20"/>
                <a:gd name="T5" fmla="*/ 0 h 20"/>
                <a:gd name="T6" fmla="*/ 0 w 20"/>
                <a:gd name="T7" fmla="*/ 10 h 20"/>
                <a:gd name="T8" fmla="*/ 10 w 20"/>
                <a:gd name="T9" fmla="*/ 20 h 20"/>
                <a:gd name="T10" fmla="*/ 10 w 20"/>
                <a:gd name="T11" fmla="*/ 4 h 20"/>
                <a:gd name="T12" fmla="*/ 16 w 20"/>
                <a:gd name="T13" fmla="*/ 10 h 20"/>
                <a:gd name="T14" fmla="*/ 10 w 20"/>
                <a:gd name="T15" fmla="*/ 16 h 20"/>
                <a:gd name="T16" fmla="*/ 4 w 20"/>
                <a:gd name="T17" fmla="*/ 10 h 20"/>
                <a:gd name="T18" fmla="*/ 10 w 20"/>
                <a:gd name="T19" fmla="*/ 4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0">
                  <a:moveTo>
                    <a:pt x="10" y="20"/>
                  </a:moveTo>
                  <a:cubicBezTo>
                    <a:pt x="15" y="20"/>
                    <a:pt x="20" y="16"/>
                    <a:pt x="20" y="10"/>
                  </a:cubicBezTo>
                  <a:cubicBezTo>
                    <a:pt x="20" y="5"/>
                    <a:pt x="15" y="0"/>
                    <a:pt x="10" y="0"/>
                  </a:cubicBezTo>
                  <a:cubicBezTo>
                    <a:pt x="4" y="0"/>
                    <a:pt x="0" y="5"/>
                    <a:pt x="0" y="10"/>
                  </a:cubicBezTo>
                  <a:cubicBezTo>
                    <a:pt x="0" y="16"/>
                    <a:pt x="4" y="20"/>
                    <a:pt x="10" y="20"/>
                  </a:cubicBezTo>
                  <a:close/>
                  <a:moveTo>
                    <a:pt x="10" y="4"/>
                  </a:moveTo>
                  <a:cubicBezTo>
                    <a:pt x="13" y="4"/>
                    <a:pt x="16" y="7"/>
                    <a:pt x="16" y="10"/>
                  </a:cubicBezTo>
                  <a:cubicBezTo>
                    <a:pt x="16" y="13"/>
                    <a:pt x="13" y="16"/>
                    <a:pt x="10" y="16"/>
                  </a:cubicBezTo>
                  <a:cubicBezTo>
                    <a:pt x="6" y="16"/>
                    <a:pt x="4" y="13"/>
                    <a:pt x="4" y="10"/>
                  </a:cubicBezTo>
                  <a:cubicBezTo>
                    <a:pt x="4" y="7"/>
                    <a:pt x="6" y="4"/>
                    <a:pt x="10" y="4"/>
                  </a:cubicBezTo>
                  <a:close/>
                </a:path>
              </a:pathLst>
            </a:cu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47" name="Freeform 7"/>
            <p:cNvSpPr>
              <a:spLocks noEditPoints="1"/>
            </p:cNvSpPr>
            <p:nvPr/>
          </p:nvSpPr>
          <p:spPr bwMode="auto">
            <a:xfrm>
              <a:off x="3948" y="2007"/>
              <a:ext cx="48" cy="48"/>
            </a:xfrm>
            <a:custGeom>
              <a:avLst/>
              <a:gdLst>
                <a:gd name="T0" fmla="*/ 10 w 20"/>
                <a:gd name="T1" fmla="*/ 0 h 20"/>
                <a:gd name="T2" fmla="*/ 0 w 20"/>
                <a:gd name="T3" fmla="*/ 10 h 20"/>
                <a:gd name="T4" fmla="*/ 10 w 20"/>
                <a:gd name="T5" fmla="*/ 20 h 20"/>
                <a:gd name="T6" fmla="*/ 20 w 20"/>
                <a:gd name="T7" fmla="*/ 10 h 20"/>
                <a:gd name="T8" fmla="*/ 10 w 20"/>
                <a:gd name="T9" fmla="*/ 0 h 20"/>
                <a:gd name="T10" fmla="*/ 10 w 20"/>
                <a:gd name="T11" fmla="*/ 16 h 20"/>
                <a:gd name="T12" fmla="*/ 4 w 20"/>
                <a:gd name="T13" fmla="*/ 10 h 20"/>
                <a:gd name="T14" fmla="*/ 10 w 20"/>
                <a:gd name="T15" fmla="*/ 4 h 20"/>
                <a:gd name="T16" fmla="*/ 16 w 20"/>
                <a:gd name="T17" fmla="*/ 10 h 20"/>
                <a:gd name="T18" fmla="*/ 10 w 20"/>
                <a:gd name="T19" fmla="*/ 16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0">
                  <a:moveTo>
                    <a:pt x="10" y="0"/>
                  </a:moveTo>
                  <a:cubicBezTo>
                    <a:pt x="4" y="0"/>
                    <a:pt x="0" y="5"/>
                    <a:pt x="0" y="10"/>
                  </a:cubicBezTo>
                  <a:cubicBezTo>
                    <a:pt x="0" y="16"/>
                    <a:pt x="4" y="20"/>
                    <a:pt x="10" y="20"/>
                  </a:cubicBezTo>
                  <a:cubicBezTo>
                    <a:pt x="15" y="20"/>
                    <a:pt x="20" y="16"/>
                    <a:pt x="20" y="10"/>
                  </a:cubicBezTo>
                  <a:cubicBezTo>
                    <a:pt x="20" y="5"/>
                    <a:pt x="15" y="0"/>
                    <a:pt x="10" y="0"/>
                  </a:cubicBezTo>
                  <a:close/>
                  <a:moveTo>
                    <a:pt x="10" y="16"/>
                  </a:moveTo>
                  <a:cubicBezTo>
                    <a:pt x="6" y="16"/>
                    <a:pt x="4" y="13"/>
                    <a:pt x="4" y="10"/>
                  </a:cubicBezTo>
                  <a:cubicBezTo>
                    <a:pt x="4" y="7"/>
                    <a:pt x="6" y="4"/>
                    <a:pt x="10" y="4"/>
                  </a:cubicBezTo>
                  <a:cubicBezTo>
                    <a:pt x="13" y="4"/>
                    <a:pt x="16" y="7"/>
                    <a:pt x="16" y="10"/>
                  </a:cubicBezTo>
                  <a:cubicBezTo>
                    <a:pt x="16" y="13"/>
                    <a:pt x="13" y="16"/>
                    <a:pt x="10" y="16"/>
                  </a:cubicBezTo>
                  <a:close/>
                </a:path>
              </a:pathLst>
            </a:cu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48" name="Freeform 8"/>
            <p:cNvSpPr>
              <a:spLocks noEditPoints="1"/>
            </p:cNvSpPr>
            <p:nvPr/>
          </p:nvSpPr>
          <p:spPr bwMode="auto">
            <a:xfrm>
              <a:off x="3764" y="2152"/>
              <a:ext cx="39" cy="38"/>
            </a:xfrm>
            <a:custGeom>
              <a:avLst/>
              <a:gdLst>
                <a:gd name="T0" fmla="*/ 0 w 16"/>
                <a:gd name="T1" fmla="*/ 8 h 16"/>
                <a:gd name="T2" fmla="*/ 8 w 16"/>
                <a:gd name="T3" fmla="*/ 16 h 16"/>
                <a:gd name="T4" fmla="*/ 16 w 16"/>
                <a:gd name="T5" fmla="*/ 8 h 16"/>
                <a:gd name="T6" fmla="*/ 8 w 16"/>
                <a:gd name="T7" fmla="*/ 0 h 16"/>
                <a:gd name="T8" fmla="*/ 0 w 16"/>
                <a:gd name="T9" fmla="*/ 8 h 16"/>
                <a:gd name="T10" fmla="*/ 8 w 16"/>
                <a:gd name="T11" fmla="*/ 4 h 16"/>
                <a:gd name="T12" fmla="*/ 12 w 16"/>
                <a:gd name="T13" fmla="*/ 8 h 16"/>
                <a:gd name="T14" fmla="*/ 8 w 16"/>
                <a:gd name="T15" fmla="*/ 12 h 16"/>
                <a:gd name="T16" fmla="*/ 4 w 16"/>
                <a:gd name="T17" fmla="*/ 8 h 16"/>
                <a:gd name="T18" fmla="*/ 8 w 16"/>
                <a:gd name="T19"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 h="16">
                  <a:moveTo>
                    <a:pt x="0" y="8"/>
                  </a:moveTo>
                  <a:cubicBezTo>
                    <a:pt x="0" y="12"/>
                    <a:pt x="3" y="16"/>
                    <a:pt x="8" y="16"/>
                  </a:cubicBezTo>
                  <a:cubicBezTo>
                    <a:pt x="12" y="16"/>
                    <a:pt x="16" y="12"/>
                    <a:pt x="16" y="8"/>
                  </a:cubicBezTo>
                  <a:cubicBezTo>
                    <a:pt x="16" y="4"/>
                    <a:pt x="12" y="0"/>
                    <a:pt x="8" y="0"/>
                  </a:cubicBezTo>
                  <a:cubicBezTo>
                    <a:pt x="3" y="0"/>
                    <a:pt x="0" y="4"/>
                    <a:pt x="0" y="8"/>
                  </a:cubicBezTo>
                  <a:close/>
                  <a:moveTo>
                    <a:pt x="8" y="4"/>
                  </a:moveTo>
                  <a:cubicBezTo>
                    <a:pt x="10" y="4"/>
                    <a:pt x="12" y="6"/>
                    <a:pt x="12" y="8"/>
                  </a:cubicBezTo>
                  <a:cubicBezTo>
                    <a:pt x="12" y="10"/>
                    <a:pt x="10" y="12"/>
                    <a:pt x="8" y="12"/>
                  </a:cubicBezTo>
                  <a:cubicBezTo>
                    <a:pt x="6" y="12"/>
                    <a:pt x="4" y="10"/>
                    <a:pt x="4" y="8"/>
                  </a:cubicBezTo>
                  <a:cubicBezTo>
                    <a:pt x="4" y="6"/>
                    <a:pt x="6" y="4"/>
                    <a:pt x="8" y="4"/>
                  </a:cubicBezTo>
                  <a:close/>
                </a:path>
              </a:pathLst>
            </a:cu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49" name="Oval 9"/>
            <p:cNvSpPr>
              <a:spLocks noChangeArrowheads="1"/>
            </p:cNvSpPr>
            <p:nvPr/>
          </p:nvSpPr>
          <p:spPr bwMode="auto">
            <a:xfrm>
              <a:off x="3803" y="2219"/>
              <a:ext cx="19" cy="20"/>
            </a:xfrm>
            <a:prstGeom prst="ellipse">
              <a:avLst/>
            </a:pr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50" name="Oval 10"/>
            <p:cNvSpPr>
              <a:spLocks noChangeArrowheads="1"/>
            </p:cNvSpPr>
            <p:nvPr/>
          </p:nvSpPr>
          <p:spPr bwMode="auto">
            <a:xfrm>
              <a:off x="3957" y="2074"/>
              <a:ext cx="20" cy="20"/>
            </a:xfrm>
            <a:prstGeom prst="ellipse">
              <a:avLst/>
            </a:pr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grpSp>
      <p:grpSp>
        <p:nvGrpSpPr>
          <p:cNvPr id="51" name="Group 5"/>
          <p:cNvGrpSpPr>
            <a:grpSpLocks noChangeAspect="1"/>
          </p:cNvGrpSpPr>
          <p:nvPr/>
        </p:nvGrpSpPr>
        <p:grpSpPr bwMode="auto">
          <a:xfrm>
            <a:off x="6303923" y="5022495"/>
            <a:ext cx="360000" cy="335141"/>
            <a:chOff x="1577" y="314"/>
            <a:chExt cx="782" cy="728"/>
          </a:xfrm>
          <a:noFill/>
        </p:grpSpPr>
        <p:sp>
          <p:nvSpPr>
            <p:cNvPr id="52" name="Freeform 6"/>
            <p:cNvSpPr>
              <a:spLocks noEditPoints="1"/>
            </p:cNvSpPr>
            <p:nvPr/>
          </p:nvSpPr>
          <p:spPr bwMode="auto">
            <a:xfrm>
              <a:off x="1577" y="314"/>
              <a:ext cx="389" cy="649"/>
            </a:xfrm>
            <a:custGeom>
              <a:avLst/>
              <a:gdLst>
                <a:gd name="T0" fmla="*/ 22 w 163"/>
                <a:gd name="T1" fmla="*/ 234 h 272"/>
                <a:gd name="T2" fmla="*/ 37 w 163"/>
                <a:gd name="T3" fmla="*/ 219 h 272"/>
                <a:gd name="T4" fmla="*/ 81 w 163"/>
                <a:gd name="T5" fmla="*/ 107 h 272"/>
                <a:gd name="T6" fmla="*/ 125 w 163"/>
                <a:gd name="T7" fmla="*/ 219 h 272"/>
                <a:gd name="T8" fmla="*/ 141 w 163"/>
                <a:gd name="T9" fmla="*/ 234 h 272"/>
                <a:gd name="T10" fmla="*/ 163 w 163"/>
                <a:gd name="T11" fmla="*/ 272 h 272"/>
                <a:gd name="T12" fmla="*/ 153 w 163"/>
                <a:gd name="T13" fmla="*/ 229 h 272"/>
                <a:gd name="T14" fmla="*/ 155 w 163"/>
                <a:gd name="T15" fmla="*/ 209 h 272"/>
                <a:gd name="T16" fmla="*/ 129 w 163"/>
                <a:gd name="T17" fmla="*/ 138 h 272"/>
                <a:gd name="T18" fmla="*/ 143 w 163"/>
                <a:gd name="T19" fmla="*/ 138 h 272"/>
                <a:gd name="T20" fmla="*/ 143 w 163"/>
                <a:gd name="T21" fmla="*/ 149 h 272"/>
                <a:gd name="T22" fmla="*/ 150 w 163"/>
                <a:gd name="T23" fmla="*/ 149 h 272"/>
                <a:gd name="T24" fmla="*/ 150 w 163"/>
                <a:gd name="T25" fmla="*/ 120 h 272"/>
                <a:gd name="T26" fmla="*/ 143 w 163"/>
                <a:gd name="T27" fmla="*/ 120 h 272"/>
                <a:gd name="T28" fmla="*/ 143 w 163"/>
                <a:gd name="T29" fmla="*/ 131 h 272"/>
                <a:gd name="T30" fmla="*/ 126 w 163"/>
                <a:gd name="T31" fmla="*/ 131 h 272"/>
                <a:gd name="T32" fmla="*/ 109 w 163"/>
                <a:gd name="T33" fmla="*/ 85 h 272"/>
                <a:gd name="T34" fmla="*/ 112 w 163"/>
                <a:gd name="T35" fmla="*/ 72 h 272"/>
                <a:gd name="T36" fmla="*/ 84 w 163"/>
                <a:gd name="T37" fmla="*/ 39 h 272"/>
                <a:gd name="T38" fmla="*/ 84 w 163"/>
                <a:gd name="T39" fmla="*/ 0 h 272"/>
                <a:gd name="T40" fmla="*/ 75 w 163"/>
                <a:gd name="T41" fmla="*/ 0 h 272"/>
                <a:gd name="T42" fmla="*/ 75 w 163"/>
                <a:gd name="T43" fmla="*/ 39 h 272"/>
                <a:gd name="T44" fmla="*/ 46 w 163"/>
                <a:gd name="T45" fmla="*/ 72 h 272"/>
                <a:gd name="T46" fmla="*/ 52 w 163"/>
                <a:gd name="T47" fmla="*/ 90 h 272"/>
                <a:gd name="T48" fmla="*/ 37 w 163"/>
                <a:gd name="T49" fmla="*/ 131 h 272"/>
                <a:gd name="T50" fmla="*/ 19 w 163"/>
                <a:gd name="T51" fmla="*/ 131 h 272"/>
                <a:gd name="T52" fmla="*/ 19 w 163"/>
                <a:gd name="T53" fmla="*/ 120 h 272"/>
                <a:gd name="T54" fmla="*/ 12 w 163"/>
                <a:gd name="T55" fmla="*/ 120 h 272"/>
                <a:gd name="T56" fmla="*/ 12 w 163"/>
                <a:gd name="T57" fmla="*/ 149 h 272"/>
                <a:gd name="T58" fmla="*/ 19 w 163"/>
                <a:gd name="T59" fmla="*/ 149 h 272"/>
                <a:gd name="T60" fmla="*/ 19 w 163"/>
                <a:gd name="T61" fmla="*/ 138 h 272"/>
                <a:gd name="T62" fmla="*/ 34 w 163"/>
                <a:gd name="T63" fmla="*/ 138 h 272"/>
                <a:gd name="T64" fmla="*/ 8 w 163"/>
                <a:gd name="T65" fmla="*/ 209 h 272"/>
                <a:gd name="T66" fmla="*/ 10 w 163"/>
                <a:gd name="T67" fmla="*/ 229 h 272"/>
                <a:gd name="T68" fmla="*/ 0 w 163"/>
                <a:gd name="T69" fmla="*/ 272 h 272"/>
                <a:gd name="T70" fmla="*/ 22 w 163"/>
                <a:gd name="T71" fmla="*/ 234 h 272"/>
                <a:gd name="T72" fmla="*/ 80 w 163"/>
                <a:gd name="T73" fmla="*/ 49 h 272"/>
                <a:gd name="T74" fmla="*/ 103 w 163"/>
                <a:gd name="T75" fmla="*/ 72 h 272"/>
                <a:gd name="T76" fmla="*/ 80 w 163"/>
                <a:gd name="T77" fmla="*/ 95 h 272"/>
                <a:gd name="T78" fmla="*/ 57 w 163"/>
                <a:gd name="T79" fmla="*/ 72 h 272"/>
                <a:gd name="T80" fmla="*/ 80 w 163"/>
                <a:gd name="T81" fmla="*/ 49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3" h="272">
                  <a:moveTo>
                    <a:pt x="22" y="234"/>
                  </a:moveTo>
                  <a:cubicBezTo>
                    <a:pt x="37" y="219"/>
                    <a:pt x="37" y="219"/>
                    <a:pt x="37" y="219"/>
                  </a:cubicBezTo>
                  <a:cubicBezTo>
                    <a:pt x="81" y="107"/>
                    <a:pt x="81" y="107"/>
                    <a:pt x="81" y="107"/>
                  </a:cubicBezTo>
                  <a:cubicBezTo>
                    <a:pt x="125" y="219"/>
                    <a:pt x="125" y="219"/>
                    <a:pt x="125" y="219"/>
                  </a:cubicBezTo>
                  <a:cubicBezTo>
                    <a:pt x="141" y="234"/>
                    <a:pt x="141" y="234"/>
                    <a:pt x="141" y="234"/>
                  </a:cubicBezTo>
                  <a:cubicBezTo>
                    <a:pt x="163" y="272"/>
                    <a:pt x="163" y="272"/>
                    <a:pt x="163" y="272"/>
                  </a:cubicBezTo>
                  <a:cubicBezTo>
                    <a:pt x="153" y="229"/>
                    <a:pt x="153" y="229"/>
                    <a:pt x="153" y="229"/>
                  </a:cubicBezTo>
                  <a:cubicBezTo>
                    <a:pt x="155" y="209"/>
                    <a:pt x="155" y="209"/>
                    <a:pt x="155" y="209"/>
                  </a:cubicBezTo>
                  <a:cubicBezTo>
                    <a:pt x="129" y="138"/>
                    <a:pt x="129" y="138"/>
                    <a:pt x="129" y="138"/>
                  </a:cubicBezTo>
                  <a:cubicBezTo>
                    <a:pt x="143" y="138"/>
                    <a:pt x="143" y="138"/>
                    <a:pt x="143" y="138"/>
                  </a:cubicBezTo>
                  <a:cubicBezTo>
                    <a:pt x="143" y="149"/>
                    <a:pt x="143" y="149"/>
                    <a:pt x="143" y="149"/>
                  </a:cubicBezTo>
                  <a:cubicBezTo>
                    <a:pt x="150" y="149"/>
                    <a:pt x="150" y="149"/>
                    <a:pt x="150" y="149"/>
                  </a:cubicBezTo>
                  <a:cubicBezTo>
                    <a:pt x="150" y="120"/>
                    <a:pt x="150" y="120"/>
                    <a:pt x="150" y="120"/>
                  </a:cubicBezTo>
                  <a:cubicBezTo>
                    <a:pt x="143" y="120"/>
                    <a:pt x="143" y="120"/>
                    <a:pt x="143" y="120"/>
                  </a:cubicBezTo>
                  <a:cubicBezTo>
                    <a:pt x="143" y="131"/>
                    <a:pt x="143" y="131"/>
                    <a:pt x="143" y="131"/>
                  </a:cubicBezTo>
                  <a:cubicBezTo>
                    <a:pt x="126" y="131"/>
                    <a:pt x="126" y="131"/>
                    <a:pt x="126" y="131"/>
                  </a:cubicBezTo>
                  <a:cubicBezTo>
                    <a:pt x="109" y="85"/>
                    <a:pt x="109" y="85"/>
                    <a:pt x="109" y="85"/>
                  </a:cubicBezTo>
                  <a:cubicBezTo>
                    <a:pt x="111" y="81"/>
                    <a:pt x="112" y="77"/>
                    <a:pt x="112" y="72"/>
                  </a:cubicBezTo>
                  <a:cubicBezTo>
                    <a:pt x="112" y="55"/>
                    <a:pt x="100" y="42"/>
                    <a:pt x="84" y="39"/>
                  </a:cubicBezTo>
                  <a:cubicBezTo>
                    <a:pt x="84" y="0"/>
                    <a:pt x="84" y="0"/>
                    <a:pt x="84" y="0"/>
                  </a:cubicBezTo>
                  <a:cubicBezTo>
                    <a:pt x="75" y="0"/>
                    <a:pt x="75" y="0"/>
                    <a:pt x="75" y="0"/>
                  </a:cubicBezTo>
                  <a:cubicBezTo>
                    <a:pt x="75" y="39"/>
                    <a:pt x="75" y="39"/>
                    <a:pt x="75" y="39"/>
                  </a:cubicBezTo>
                  <a:cubicBezTo>
                    <a:pt x="59" y="42"/>
                    <a:pt x="46" y="55"/>
                    <a:pt x="46" y="72"/>
                  </a:cubicBezTo>
                  <a:cubicBezTo>
                    <a:pt x="46" y="79"/>
                    <a:pt x="48" y="85"/>
                    <a:pt x="52" y="90"/>
                  </a:cubicBezTo>
                  <a:cubicBezTo>
                    <a:pt x="37" y="131"/>
                    <a:pt x="37" y="131"/>
                    <a:pt x="37" y="131"/>
                  </a:cubicBezTo>
                  <a:cubicBezTo>
                    <a:pt x="19" y="131"/>
                    <a:pt x="19" y="131"/>
                    <a:pt x="19" y="131"/>
                  </a:cubicBezTo>
                  <a:cubicBezTo>
                    <a:pt x="19" y="120"/>
                    <a:pt x="19" y="120"/>
                    <a:pt x="19" y="120"/>
                  </a:cubicBezTo>
                  <a:cubicBezTo>
                    <a:pt x="12" y="120"/>
                    <a:pt x="12" y="120"/>
                    <a:pt x="12" y="120"/>
                  </a:cubicBezTo>
                  <a:cubicBezTo>
                    <a:pt x="12" y="149"/>
                    <a:pt x="12" y="149"/>
                    <a:pt x="12" y="149"/>
                  </a:cubicBezTo>
                  <a:cubicBezTo>
                    <a:pt x="19" y="149"/>
                    <a:pt x="19" y="149"/>
                    <a:pt x="19" y="149"/>
                  </a:cubicBezTo>
                  <a:cubicBezTo>
                    <a:pt x="19" y="138"/>
                    <a:pt x="19" y="138"/>
                    <a:pt x="19" y="138"/>
                  </a:cubicBezTo>
                  <a:cubicBezTo>
                    <a:pt x="34" y="138"/>
                    <a:pt x="34" y="138"/>
                    <a:pt x="34" y="138"/>
                  </a:cubicBezTo>
                  <a:cubicBezTo>
                    <a:pt x="8" y="209"/>
                    <a:pt x="8" y="209"/>
                    <a:pt x="8" y="209"/>
                  </a:cubicBezTo>
                  <a:cubicBezTo>
                    <a:pt x="10" y="229"/>
                    <a:pt x="10" y="229"/>
                    <a:pt x="10" y="229"/>
                  </a:cubicBezTo>
                  <a:cubicBezTo>
                    <a:pt x="0" y="272"/>
                    <a:pt x="0" y="272"/>
                    <a:pt x="0" y="272"/>
                  </a:cubicBezTo>
                  <a:lnTo>
                    <a:pt x="22" y="234"/>
                  </a:lnTo>
                  <a:close/>
                  <a:moveTo>
                    <a:pt x="80" y="49"/>
                  </a:moveTo>
                  <a:cubicBezTo>
                    <a:pt x="92" y="49"/>
                    <a:pt x="103" y="59"/>
                    <a:pt x="103" y="72"/>
                  </a:cubicBezTo>
                  <a:cubicBezTo>
                    <a:pt x="103" y="84"/>
                    <a:pt x="92" y="95"/>
                    <a:pt x="80" y="95"/>
                  </a:cubicBezTo>
                  <a:cubicBezTo>
                    <a:pt x="67" y="95"/>
                    <a:pt x="57" y="84"/>
                    <a:pt x="57" y="72"/>
                  </a:cubicBezTo>
                  <a:cubicBezTo>
                    <a:pt x="57" y="59"/>
                    <a:pt x="67" y="49"/>
                    <a:pt x="80" y="49"/>
                  </a:cubicBezTo>
                  <a:close/>
                </a:path>
              </a:pathLst>
            </a:cu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53" name="Oval 7"/>
            <p:cNvSpPr>
              <a:spLocks noChangeArrowheads="1"/>
            </p:cNvSpPr>
            <p:nvPr/>
          </p:nvSpPr>
          <p:spPr bwMode="auto">
            <a:xfrm>
              <a:off x="1742" y="460"/>
              <a:ext cx="52" cy="52"/>
            </a:xfrm>
            <a:prstGeom prst="ellipse">
              <a:avLst/>
            </a:pr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54" name="Freeform 8"/>
            <p:cNvSpPr>
              <a:spLocks/>
            </p:cNvSpPr>
            <p:nvPr/>
          </p:nvSpPr>
          <p:spPr bwMode="auto">
            <a:xfrm>
              <a:off x="1599" y="965"/>
              <a:ext cx="345" cy="77"/>
            </a:xfrm>
            <a:custGeom>
              <a:avLst/>
              <a:gdLst>
                <a:gd name="T0" fmla="*/ 3 w 145"/>
                <a:gd name="T1" fmla="*/ 0 h 32"/>
                <a:gd name="T2" fmla="*/ 0 w 145"/>
                <a:gd name="T3" fmla="*/ 5 h 32"/>
                <a:gd name="T4" fmla="*/ 74 w 145"/>
                <a:gd name="T5" fmla="*/ 20 h 32"/>
                <a:gd name="T6" fmla="*/ 145 w 145"/>
                <a:gd name="T7" fmla="*/ 5 h 32"/>
                <a:gd name="T8" fmla="*/ 142 w 145"/>
                <a:gd name="T9" fmla="*/ 0 h 32"/>
                <a:gd name="T10" fmla="*/ 3 w 145"/>
                <a:gd name="T11" fmla="*/ 0 h 32"/>
              </a:gdLst>
              <a:ahLst/>
              <a:cxnLst>
                <a:cxn ang="0">
                  <a:pos x="T0" y="T1"/>
                </a:cxn>
                <a:cxn ang="0">
                  <a:pos x="T2" y="T3"/>
                </a:cxn>
                <a:cxn ang="0">
                  <a:pos x="T4" y="T5"/>
                </a:cxn>
                <a:cxn ang="0">
                  <a:pos x="T6" y="T7"/>
                </a:cxn>
                <a:cxn ang="0">
                  <a:pos x="T8" y="T9"/>
                </a:cxn>
                <a:cxn ang="0">
                  <a:pos x="T10" y="T11"/>
                </a:cxn>
              </a:cxnLst>
              <a:rect l="0" t="0" r="r" b="b"/>
              <a:pathLst>
                <a:path w="145" h="32">
                  <a:moveTo>
                    <a:pt x="3" y="0"/>
                  </a:moveTo>
                  <a:cubicBezTo>
                    <a:pt x="0" y="5"/>
                    <a:pt x="0" y="5"/>
                    <a:pt x="0" y="5"/>
                  </a:cubicBezTo>
                  <a:cubicBezTo>
                    <a:pt x="1" y="5"/>
                    <a:pt x="32" y="20"/>
                    <a:pt x="74" y="20"/>
                  </a:cubicBezTo>
                  <a:cubicBezTo>
                    <a:pt x="96" y="20"/>
                    <a:pt x="120" y="16"/>
                    <a:pt x="145" y="5"/>
                  </a:cubicBezTo>
                  <a:cubicBezTo>
                    <a:pt x="142" y="0"/>
                    <a:pt x="142" y="0"/>
                    <a:pt x="142" y="0"/>
                  </a:cubicBezTo>
                  <a:cubicBezTo>
                    <a:pt x="71" y="32"/>
                    <a:pt x="3" y="0"/>
                    <a:pt x="3" y="0"/>
                  </a:cubicBezTo>
                  <a:close/>
                </a:path>
              </a:pathLst>
            </a:cu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55" name="Freeform 9"/>
            <p:cNvSpPr>
              <a:spLocks/>
            </p:cNvSpPr>
            <p:nvPr/>
          </p:nvSpPr>
          <p:spPr bwMode="auto">
            <a:xfrm>
              <a:off x="1944" y="751"/>
              <a:ext cx="341" cy="150"/>
            </a:xfrm>
            <a:custGeom>
              <a:avLst/>
              <a:gdLst>
                <a:gd name="T0" fmla="*/ 70 w 143"/>
                <a:gd name="T1" fmla="*/ 7 h 63"/>
                <a:gd name="T2" fmla="*/ 54 w 143"/>
                <a:gd name="T3" fmla="*/ 8 h 63"/>
                <a:gd name="T4" fmla="*/ 61 w 143"/>
                <a:gd name="T5" fmla="*/ 1 h 63"/>
                <a:gd name="T6" fmla="*/ 70 w 143"/>
                <a:gd name="T7" fmla="*/ 0 h 63"/>
                <a:gd name="T8" fmla="*/ 142 w 143"/>
                <a:gd name="T9" fmla="*/ 59 h 63"/>
                <a:gd name="T10" fmla="*/ 143 w 143"/>
                <a:gd name="T11" fmla="*/ 63 h 63"/>
                <a:gd name="T12" fmla="*/ 0 w 143"/>
                <a:gd name="T13" fmla="*/ 63 h 63"/>
                <a:gd name="T14" fmla="*/ 6 w 143"/>
                <a:gd name="T15" fmla="*/ 57 h 63"/>
                <a:gd name="T16" fmla="*/ 135 w 143"/>
                <a:gd name="T17" fmla="*/ 57 h 63"/>
                <a:gd name="T18" fmla="*/ 70 w 143"/>
                <a:gd name="T19" fmla="*/ 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3" h="63">
                  <a:moveTo>
                    <a:pt x="70" y="7"/>
                  </a:moveTo>
                  <a:cubicBezTo>
                    <a:pt x="64" y="7"/>
                    <a:pt x="59" y="7"/>
                    <a:pt x="54" y="8"/>
                  </a:cubicBezTo>
                  <a:cubicBezTo>
                    <a:pt x="61" y="1"/>
                    <a:pt x="61" y="1"/>
                    <a:pt x="61" y="1"/>
                  </a:cubicBezTo>
                  <a:cubicBezTo>
                    <a:pt x="64" y="1"/>
                    <a:pt x="67" y="0"/>
                    <a:pt x="70" y="0"/>
                  </a:cubicBezTo>
                  <a:cubicBezTo>
                    <a:pt x="104" y="0"/>
                    <a:pt x="135" y="25"/>
                    <a:pt x="142" y="59"/>
                  </a:cubicBezTo>
                  <a:cubicBezTo>
                    <a:pt x="143" y="63"/>
                    <a:pt x="143" y="63"/>
                    <a:pt x="143" y="63"/>
                  </a:cubicBezTo>
                  <a:cubicBezTo>
                    <a:pt x="0" y="63"/>
                    <a:pt x="0" y="63"/>
                    <a:pt x="0" y="63"/>
                  </a:cubicBezTo>
                  <a:cubicBezTo>
                    <a:pt x="6" y="57"/>
                    <a:pt x="6" y="57"/>
                    <a:pt x="6" y="57"/>
                  </a:cubicBezTo>
                  <a:cubicBezTo>
                    <a:pt x="135" y="57"/>
                    <a:pt x="135" y="57"/>
                    <a:pt x="135" y="57"/>
                  </a:cubicBezTo>
                  <a:cubicBezTo>
                    <a:pt x="127" y="27"/>
                    <a:pt x="100" y="7"/>
                    <a:pt x="70" y="7"/>
                  </a:cubicBezTo>
                  <a:close/>
                </a:path>
              </a:pathLst>
            </a:cu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56" name="Freeform 10"/>
            <p:cNvSpPr>
              <a:spLocks/>
            </p:cNvSpPr>
            <p:nvPr/>
          </p:nvSpPr>
          <p:spPr bwMode="auto">
            <a:xfrm>
              <a:off x="1873" y="684"/>
              <a:ext cx="486" cy="288"/>
            </a:xfrm>
            <a:custGeom>
              <a:avLst/>
              <a:gdLst>
                <a:gd name="T0" fmla="*/ 14 w 204"/>
                <a:gd name="T1" fmla="*/ 115 h 121"/>
                <a:gd name="T2" fmla="*/ 15 w 204"/>
                <a:gd name="T3" fmla="*/ 106 h 121"/>
                <a:gd name="T4" fmla="*/ 16 w 204"/>
                <a:gd name="T5" fmla="*/ 115 h 121"/>
                <a:gd name="T6" fmla="*/ 22 w 204"/>
                <a:gd name="T7" fmla="*/ 106 h 121"/>
                <a:gd name="T8" fmla="*/ 24 w 204"/>
                <a:gd name="T9" fmla="*/ 115 h 121"/>
                <a:gd name="T10" fmla="*/ 29 w 204"/>
                <a:gd name="T11" fmla="*/ 97 h 121"/>
                <a:gd name="T12" fmla="*/ 31 w 204"/>
                <a:gd name="T13" fmla="*/ 115 h 121"/>
                <a:gd name="T14" fmla="*/ 36 w 204"/>
                <a:gd name="T15" fmla="*/ 106 h 121"/>
                <a:gd name="T16" fmla="*/ 38 w 204"/>
                <a:gd name="T17" fmla="*/ 115 h 121"/>
                <a:gd name="T18" fmla="*/ 45 w 204"/>
                <a:gd name="T19" fmla="*/ 106 h 121"/>
                <a:gd name="T20" fmla="*/ 47 w 204"/>
                <a:gd name="T21" fmla="*/ 115 h 121"/>
                <a:gd name="T22" fmla="*/ 52 w 204"/>
                <a:gd name="T23" fmla="*/ 106 h 121"/>
                <a:gd name="T24" fmla="*/ 55 w 204"/>
                <a:gd name="T25" fmla="*/ 115 h 121"/>
                <a:gd name="T26" fmla="*/ 60 w 204"/>
                <a:gd name="T27" fmla="*/ 97 h 121"/>
                <a:gd name="T28" fmla="*/ 62 w 204"/>
                <a:gd name="T29" fmla="*/ 115 h 121"/>
                <a:gd name="T30" fmla="*/ 68 w 204"/>
                <a:gd name="T31" fmla="*/ 106 h 121"/>
                <a:gd name="T32" fmla="*/ 70 w 204"/>
                <a:gd name="T33" fmla="*/ 115 h 121"/>
                <a:gd name="T34" fmla="*/ 76 w 204"/>
                <a:gd name="T35" fmla="*/ 106 h 121"/>
                <a:gd name="T36" fmla="*/ 79 w 204"/>
                <a:gd name="T37" fmla="*/ 115 h 121"/>
                <a:gd name="T38" fmla="*/ 84 w 204"/>
                <a:gd name="T39" fmla="*/ 106 h 121"/>
                <a:gd name="T40" fmla="*/ 86 w 204"/>
                <a:gd name="T41" fmla="*/ 115 h 121"/>
                <a:gd name="T42" fmla="*/ 92 w 204"/>
                <a:gd name="T43" fmla="*/ 97 h 121"/>
                <a:gd name="T44" fmla="*/ 94 w 204"/>
                <a:gd name="T45" fmla="*/ 115 h 121"/>
                <a:gd name="T46" fmla="*/ 99 w 204"/>
                <a:gd name="T47" fmla="*/ 106 h 121"/>
                <a:gd name="T48" fmla="*/ 102 w 204"/>
                <a:gd name="T49" fmla="*/ 115 h 121"/>
                <a:gd name="T50" fmla="*/ 108 w 204"/>
                <a:gd name="T51" fmla="*/ 106 h 121"/>
                <a:gd name="T52" fmla="*/ 110 w 204"/>
                <a:gd name="T53" fmla="*/ 115 h 121"/>
                <a:gd name="T54" fmla="*/ 116 w 204"/>
                <a:gd name="T55" fmla="*/ 106 h 121"/>
                <a:gd name="T56" fmla="*/ 118 w 204"/>
                <a:gd name="T57" fmla="*/ 115 h 121"/>
                <a:gd name="T58" fmla="*/ 123 w 204"/>
                <a:gd name="T59" fmla="*/ 97 h 121"/>
                <a:gd name="T60" fmla="*/ 125 w 204"/>
                <a:gd name="T61" fmla="*/ 115 h 121"/>
                <a:gd name="T62" fmla="*/ 130 w 204"/>
                <a:gd name="T63" fmla="*/ 106 h 121"/>
                <a:gd name="T64" fmla="*/ 132 w 204"/>
                <a:gd name="T65" fmla="*/ 115 h 121"/>
                <a:gd name="T66" fmla="*/ 138 w 204"/>
                <a:gd name="T67" fmla="*/ 106 h 121"/>
                <a:gd name="T68" fmla="*/ 141 w 204"/>
                <a:gd name="T69" fmla="*/ 115 h 121"/>
                <a:gd name="T70" fmla="*/ 146 w 204"/>
                <a:gd name="T71" fmla="*/ 106 h 121"/>
                <a:gd name="T72" fmla="*/ 148 w 204"/>
                <a:gd name="T73" fmla="*/ 115 h 121"/>
                <a:gd name="T74" fmla="*/ 154 w 204"/>
                <a:gd name="T75" fmla="*/ 97 h 121"/>
                <a:gd name="T76" fmla="*/ 156 w 204"/>
                <a:gd name="T77" fmla="*/ 115 h 121"/>
                <a:gd name="T78" fmla="*/ 162 w 204"/>
                <a:gd name="T79" fmla="*/ 106 h 121"/>
                <a:gd name="T80" fmla="*/ 164 w 204"/>
                <a:gd name="T81" fmla="*/ 115 h 121"/>
                <a:gd name="T82" fmla="*/ 170 w 204"/>
                <a:gd name="T83" fmla="*/ 106 h 121"/>
                <a:gd name="T84" fmla="*/ 172 w 204"/>
                <a:gd name="T85" fmla="*/ 115 h 121"/>
                <a:gd name="T86" fmla="*/ 178 w 204"/>
                <a:gd name="T87" fmla="*/ 106 h 121"/>
                <a:gd name="T88" fmla="*/ 180 w 204"/>
                <a:gd name="T89" fmla="*/ 115 h 121"/>
                <a:gd name="T90" fmla="*/ 186 w 204"/>
                <a:gd name="T91" fmla="*/ 97 h 121"/>
                <a:gd name="T92" fmla="*/ 188 w 204"/>
                <a:gd name="T93" fmla="*/ 115 h 121"/>
                <a:gd name="T94" fmla="*/ 198 w 204"/>
                <a:gd name="T95" fmla="*/ 103 h 121"/>
                <a:gd name="T96" fmla="*/ 120 w 204"/>
                <a:gd name="T97" fmla="*/ 0 h 121"/>
                <a:gd name="T98" fmla="*/ 204 w 204"/>
                <a:gd name="T99" fmla="*/ 121 h 121"/>
                <a:gd name="T100" fmla="*/ 8 w 204"/>
                <a:gd name="T101" fmla="*/ 113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04" h="121">
                  <a:moveTo>
                    <a:pt x="8" y="115"/>
                  </a:moveTo>
                  <a:cubicBezTo>
                    <a:pt x="14" y="115"/>
                    <a:pt x="14" y="115"/>
                    <a:pt x="14" y="115"/>
                  </a:cubicBezTo>
                  <a:cubicBezTo>
                    <a:pt x="14" y="106"/>
                    <a:pt x="14" y="106"/>
                    <a:pt x="14" y="106"/>
                  </a:cubicBezTo>
                  <a:cubicBezTo>
                    <a:pt x="15" y="106"/>
                    <a:pt x="15" y="106"/>
                    <a:pt x="15" y="106"/>
                  </a:cubicBezTo>
                  <a:cubicBezTo>
                    <a:pt x="16" y="106"/>
                    <a:pt x="16" y="106"/>
                    <a:pt x="16" y="106"/>
                  </a:cubicBezTo>
                  <a:cubicBezTo>
                    <a:pt x="16" y="115"/>
                    <a:pt x="16" y="115"/>
                    <a:pt x="16" y="115"/>
                  </a:cubicBezTo>
                  <a:cubicBezTo>
                    <a:pt x="22" y="115"/>
                    <a:pt x="22" y="115"/>
                    <a:pt x="22" y="115"/>
                  </a:cubicBezTo>
                  <a:cubicBezTo>
                    <a:pt x="22" y="106"/>
                    <a:pt x="22" y="106"/>
                    <a:pt x="22" y="106"/>
                  </a:cubicBezTo>
                  <a:cubicBezTo>
                    <a:pt x="24" y="106"/>
                    <a:pt x="24" y="106"/>
                    <a:pt x="24" y="106"/>
                  </a:cubicBezTo>
                  <a:cubicBezTo>
                    <a:pt x="24" y="115"/>
                    <a:pt x="24" y="115"/>
                    <a:pt x="24" y="115"/>
                  </a:cubicBezTo>
                  <a:cubicBezTo>
                    <a:pt x="29" y="115"/>
                    <a:pt x="29" y="115"/>
                    <a:pt x="29" y="115"/>
                  </a:cubicBezTo>
                  <a:cubicBezTo>
                    <a:pt x="29" y="97"/>
                    <a:pt x="29" y="97"/>
                    <a:pt x="29" y="97"/>
                  </a:cubicBezTo>
                  <a:cubicBezTo>
                    <a:pt x="31" y="97"/>
                    <a:pt x="31" y="97"/>
                    <a:pt x="31" y="97"/>
                  </a:cubicBezTo>
                  <a:cubicBezTo>
                    <a:pt x="31" y="115"/>
                    <a:pt x="31" y="115"/>
                    <a:pt x="31" y="115"/>
                  </a:cubicBezTo>
                  <a:cubicBezTo>
                    <a:pt x="36" y="115"/>
                    <a:pt x="36" y="115"/>
                    <a:pt x="36" y="115"/>
                  </a:cubicBezTo>
                  <a:cubicBezTo>
                    <a:pt x="36" y="106"/>
                    <a:pt x="36" y="106"/>
                    <a:pt x="36" y="106"/>
                  </a:cubicBezTo>
                  <a:cubicBezTo>
                    <a:pt x="38" y="106"/>
                    <a:pt x="38" y="106"/>
                    <a:pt x="38" y="106"/>
                  </a:cubicBezTo>
                  <a:cubicBezTo>
                    <a:pt x="38" y="115"/>
                    <a:pt x="38" y="115"/>
                    <a:pt x="38" y="115"/>
                  </a:cubicBezTo>
                  <a:cubicBezTo>
                    <a:pt x="45" y="115"/>
                    <a:pt x="45" y="115"/>
                    <a:pt x="45" y="115"/>
                  </a:cubicBezTo>
                  <a:cubicBezTo>
                    <a:pt x="45" y="106"/>
                    <a:pt x="45" y="106"/>
                    <a:pt x="45" y="106"/>
                  </a:cubicBezTo>
                  <a:cubicBezTo>
                    <a:pt x="47" y="106"/>
                    <a:pt x="47" y="106"/>
                    <a:pt x="47" y="106"/>
                  </a:cubicBezTo>
                  <a:cubicBezTo>
                    <a:pt x="47" y="115"/>
                    <a:pt x="47" y="115"/>
                    <a:pt x="47" y="115"/>
                  </a:cubicBezTo>
                  <a:cubicBezTo>
                    <a:pt x="52" y="115"/>
                    <a:pt x="52" y="115"/>
                    <a:pt x="52" y="115"/>
                  </a:cubicBezTo>
                  <a:cubicBezTo>
                    <a:pt x="52" y="106"/>
                    <a:pt x="52" y="106"/>
                    <a:pt x="52" y="106"/>
                  </a:cubicBezTo>
                  <a:cubicBezTo>
                    <a:pt x="55" y="106"/>
                    <a:pt x="55" y="106"/>
                    <a:pt x="55" y="106"/>
                  </a:cubicBezTo>
                  <a:cubicBezTo>
                    <a:pt x="55" y="115"/>
                    <a:pt x="55" y="115"/>
                    <a:pt x="55" y="115"/>
                  </a:cubicBezTo>
                  <a:cubicBezTo>
                    <a:pt x="60" y="115"/>
                    <a:pt x="60" y="115"/>
                    <a:pt x="60" y="115"/>
                  </a:cubicBezTo>
                  <a:cubicBezTo>
                    <a:pt x="60" y="97"/>
                    <a:pt x="60" y="97"/>
                    <a:pt x="60" y="97"/>
                  </a:cubicBezTo>
                  <a:cubicBezTo>
                    <a:pt x="62" y="97"/>
                    <a:pt x="62" y="97"/>
                    <a:pt x="62" y="97"/>
                  </a:cubicBezTo>
                  <a:cubicBezTo>
                    <a:pt x="62" y="115"/>
                    <a:pt x="62" y="115"/>
                    <a:pt x="62" y="115"/>
                  </a:cubicBezTo>
                  <a:cubicBezTo>
                    <a:pt x="68" y="115"/>
                    <a:pt x="68" y="115"/>
                    <a:pt x="68" y="115"/>
                  </a:cubicBezTo>
                  <a:cubicBezTo>
                    <a:pt x="68" y="106"/>
                    <a:pt x="68" y="106"/>
                    <a:pt x="68" y="106"/>
                  </a:cubicBezTo>
                  <a:cubicBezTo>
                    <a:pt x="70" y="106"/>
                    <a:pt x="70" y="106"/>
                    <a:pt x="70" y="106"/>
                  </a:cubicBezTo>
                  <a:cubicBezTo>
                    <a:pt x="70" y="115"/>
                    <a:pt x="70" y="115"/>
                    <a:pt x="70" y="115"/>
                  </a:cubicBezTo>
                  <a:cubicBezTo>
                    <a:pt x="76" y="115"/>
                    <a:pt x="76" y="115"/>
                    <a:pt x="76" y="115"/>
                  </a:cubicBezTo>
                  <a:cubicBezTo>
                    <a:pt x="76" y="106"/>
                    <a:pt x="76" y="106"/>
                    <a:pt x="76" y="106"/>
                  </a:cubicBezTo>
                  <a:cubicBezTo>
                    <a:pt x="79" y="106"/>
                    <a:pt x="79" y="106"/>
                    <a:pt x="79" y="106"/>
                  </a:cubicBezTo>
                  <a:cubicBezTo>
                    <a:pt x="79" y="115"/>
                    <a:pt x="79" y="115"/>
                    <a:pt x="79" y="115"/>
                  </a:cubicBezTo>
                  <a:cubicBezTo>
                    <a:pt x="84" y="115"/>
                    <a:pt x="84" y="115"/>
                    <a:pt x="84" y="115"/>
                  </a:cubicBezTo>
                  <a:cubicBezTo>
                    <a:pt x="84" y="106"/>
                    <a:pt x="84" y="106"/>
                    <a:pt x="84" y="106"/>
                  </a:cubicBezTo>
                  <a:cubicBezTo>
                    <a:pt x="86" y="106"/>
                    <a:pt x="86" y="106"/>
                    <a:pt x="86" y="106"/>
                  </a:cubicBezTo>
                  <a:cubicBezTo>
                    <a:pt x="86" y="115"/>
                    <a:pt x="86" y="115"/>
                    <a:pt x="86" y="115"/>
                  </a:cubicBezTo>
                  <a:cubicBezTo>
                    <a:pt x="92" y="115"/>
                    <a:pt x="92" y="115"/>
                    <a:pt x="92" y="115"/>
                  </a:cubicBezTo>
                  <a:cubicBezTo>
                    <a:pt x="92" y="97"/>
                    <a:pt x="92" y="97"/>
                    <a:pt x="92" y="97"/>
                  </a:cubicBezTo>
                  <a:cubicBezTo>
                    <a:pt x="94" y="97"/>
                    <a:pt x="94" y="97"/>
                    <a:pt x="94" y="97"/>
                  </a:cubicBezTo>
                  <a:cubicBezTo>
                    <a:pt x="94" y="115"/>
                    <a:pt x="94" y="115"/>
                    <a:pt x="94" y="115"/>
                  </a:cubicBezTo>
                  <a:cubicBezTo>
                    <a:pt x="99" y="115"/>
                    <a:pt x="99" y="115"/>
                    <a:pt x="99" y="115"/>
                  </a:cubicBezTo>
                  <a:cubicBezTo>
                    <a:pt x="99" y="106"/>
                    <a:pt x="99" y="106"/>
                    <a:pt x="99" y="106"/>
                  </a:cubicBezTo>
                  <a:cubicBezTo>
                    <a:pt x="102" y="106"/>
                    <a:pt x="102" y="106"/>
                    <a:pt x="102" y="106"/>
                  </a:cubicBezTo>
                  <a:cubicBezTo>
                    <a:pt x="102" y="115"/>
                    <a:pt x="102" y="115"/>
                    <a:pt x="102" y="115"/>
                  </a:cubicBezTo>
                  <a:cubicBezTo>
                    <a:pt x="108" y="115"/>
                    <a:pt x="108" y="115"/>
                    <a:pt x="108" y="115"/>
                  </a:cubicBezTo>
                  <a:cubicBezTo>
                    <a:pt x="108" y="106"/>
                    <a:pt x="108" y="106"/>
                    <a:pt x="108" y="106"/>
                  </a:cubicBezTo>
                  <a:cubicBezTo>
                    <a:pt x="110" y="106"/>
                    <a:pt x="110" y="106"/>
                    <a:pt x="110" y="106"/>
                  </a:cubicBezTo>
                  <a:cubicBezTo>
                    <a:pt x="110" y="115"/>
                    <a:pt x="110" y="115"/>
                    <a:pt x="110" y="115"/>
                  </a:cubicBezTo>
                  <a:cubicBezTo>
                    <a:pt x="116" y="115"/>
                    <a:pt x="116" y="115"/>
                    <a:pt x="116" y="115"/>
                  </a:cubicBezTo>
                  <a:cubicBezTo>
                    <a:pt x="116" y="106"/>
                    <a:pt x="116" y="106"/>
                    <a:pt x="116" y="106"/>
                  </a:cubicBezTo>
                  <a:cubicBezTo>
                    <a:pt x="118" y="106"/>
                    <a:pt x="118" y="106"/>
                    <a:pt x="118" y="106"/>
                  </a:cubicBezTo>
                  <a:cubicBezTo>
                    <a:pt x="118" y="115"/>
                    <a:pt x="118" y="115"/>
                    <a:pt x="118" y="115"/>
                  </a:cubicBezTo>
                  <a:cubicBezTo>
                    <a:pt x="123" y="115"/>
                    <a:pt x="123" y="115"/>
                    <a:pt x="123" y="115"/>
                  </a:cubicBezTo>
                  <a:cubicBezTo>
                    <a:pt x="123" y="97"/>
                    <a:pt x="123" y="97"/>
                    <a:pt x="123" y="97"/>
                  </a:cubicBezTo>
                  <a:cubicBezTo>
                    <a:pt x="125" y="97"/>
                    <a:pt x="125" y="97"/>
                    <a:pt x="125" y="97"/>
                  </a:cubicBezTo>
                  <a:cubicBezTo>
                    <a:pt x="125" y="115"/>
                    <a:pt x="125" y="115"/>
                    <a:pt x="125" y="115"/>
                  </a:cubicBezTo>
                  <a:cubicBezTo>
                    <a:pt x="130" y="115"/>
                    <a:pt x="130" y="115"/>
                    <a:pt x="130" y="115"/>
                  </a:cubicBezTo>
                  <a:cubicBezTo>
                    <a:pt x="130" y="106"/>
                    <a:pt x="130" y="106"/>
                    <a:pt x="130" y="106"/>
                  </a:cubicBezTo>
                  <a:cubicBezTo>
                    <a:pt x="132" y="106"/>
                    <a:pt x="132" y="106"/>
                    <a:pt x="132" y="106"/>
                  </a:cubicBezTo>
                  <a:cubicBezTo>
                    <a:pt x="132" y="115"/>
                    <a:pt x="132" y="115"/>
                    <a:pt x="132" y="115"/>
                  </a:cubicBezTo>
                  <a:cubicBezTo>
                    <a:pt x="138" y="115"/>
                    <a:pt x="138" y="115"/>
                    <a:pt x="138" y="115"/>
                  </a:cubicBezTo>
                  <a:cubicBezTo>
                    <a:pt x="138" y="106"/>
                    <a:pt x="138" y="106"/>
                    <a:pt x="138" y="106"/>
                  </a:cubicBezTo>
                  <a:cubicBezTo>
                    <a:pt x="141" y="106"/>
                    <a:pt x="141" y="106"/>
                    <a:pt x="141" y="106"/>
                  </a:cubicBezTo>
                  <a:cubicBezTo>
                    <a:pt x="141" y="115"/>
                    <a:pt x="141" y="115"/>
                    <a:pt x="141" y="115"/>
                  </a:cubicBezTo>
                  <a:cubicBezTo>
                    <a:pt x="146" y="115"/>
                    <a:pt x="146" y="115"/>
                    <a:pt x="146" y="115"/>
                  </a:cubicBezTo>
                  <a:cubicBezTo>
                    <a:pt x="146" y="106"/>
                    <a:pt x="146" y="106"/>
                    <a:pt x="146" y="106"/>
                  </a:cubicBezTo>
                  <a:cubicBezTo>
                    <a:pt x="148" y="106"/>
                    <a:pt x="148" y="106"/>
                    <a:pt x="148" y="106"/>
                  </a:cubicBezTo>
                  <a:cubicBezTo>
                    <a:pt x="148" y="115"/>
                    <a:pt x="148" y="115"/>
                    <a:pt x="148" y="115"/>
                  </a:cubicBezTo>
                  <a:cubicBezTo>
                    <a:pt x="154" y="115"/>
                    <a:pt x="154" y="115"/>
                    <a:pt x="154" y="115"/>
                  </a:cubicBezTo>
                  <a:cubicBezTo>
                    <a:pt x="154" y="97"/>
                    <a:pt x="154" y="97"/>
                    <a:pt x="154" y="97"/>
                  </a:cubicBezTo>
                  <a:cubicBezTo>
                    <a:pt x="156" y="97"/>
                    <a:pt x="156" y="97"/>
                    <a:pt x="156" y="97"/>
                  </a:cubicBezTo>
                  <a:cubicBezTo>
                    <a:pt x="156" y="115"/>
                    <a:pt x="156" y="115"/>
                    <a:pt x="156" y="115"/>
                  </a:cubicBezTo>
                  <a:cubicBezTo>
                    <a:pt x="162" y="115"/>
                    <a:pt x="162" y="115"/>
                    <a:pt x="162" y="115"/>
                  </a:cubicBezTo>
                  <a:cubicBezTo>
                    <a:pt x="162" y="106"/>
                    <a:pt x="162" y="106"/>
                    <a:pt x="162" y="106"/>
                  </a:cubicBezTo>
                  <a:cubicBezTo>
                    <a:pt x="164" y="106"/>
                    <a:pt x="164" y="106"/>
                    <a:pt x="164" y="106"/>
                  </a:cubicBezTo>
                  <a:cubicBezTo>
                    <a:pt x="164" y="115"/>
                    <a:pt x="164" y="115"/>
                    <a:pt x="164" y="115"/>
                  </a:cubicBezTo>
                  <a:cubicBezTo>
                    <a:pt x="170" y="115"/>
                    <a:pt x="170" y="115"/>
                    <a:pt x="170" y="115"/>
                  </a:cubicBezTo>
                  <a:cubicBezTo>
                    <a:pt x="170" y="106"/>
                    <a:pt x="170" y="106"/>
                    <a:pt x="170" y="106"/>
                  </a:cubicBezTo>
                  <a:cubicBezTo>
                    <a:pt x="172" y="106"/>
                    <a:pt x="172" y="106"/>
                    <a:pt x="172" y="106"/>
                  </a:cubicBezTo>
                  <a:cubicBezTo>
                    <a:pt x="172" y="115"/>
                    <a:pt x="172" y="115"/>
                    <a:pt x="172" y="115"/>
                  </a:cubicBezTo>
                  <a:cubicBezTo>
                    <a:pt x="178" y="115"/>
                    <a:pt x="178" y="115"/>
                    <a:pt x="178" y="115"/>
                  </a:cubicBezTo>
                  <a:cubicBezTo>
                    <a:pt x="178" y="106"/>
                    <a:pt x="178" y="106"/>
                    <a:pt x="178" y="106"/>
                  </a:cubicBezTo>
                  <a:cubicBezTo>
                    <a:pt x="180" y="106"/>
                    <a:pt x="180" y="106"/>
                    <a:pt x="180" y="106"/>
                  </a:cubicBezTo>
                  <a:cubicBezTo>
                    <a:pt x="180" y="115"/>
                    <a:pt x="180" y="115"/>
                    <a:pt x="180" y="115"/>
                  </a:cubicBezTo>
                  <a:cubicBezTo>
                    <a:pt x="186" y="115"/>
                    <a:pt x="186" y="115"/>
                    <a:pt x="186" y="115"/>
                  </a:cubicBezTo>
                  <a:cubicBezTo>
                    <a:pt x="186" y="97"/>
                    <a:pt x="186" y="97"/>
                    <a:pt x="186" y="97"/>
                  </a:cubicBezTo>
                  <a:cubicBezTo>
                    <a:pt x="188" y="97"/>
                    <a:pt x="188" y="97"/>
                    <a:pt x="188" y="97"/>
                  </a:cubicBezTo>
                  <a:cubicBezTo>
                    <a:pt x="188" y="115"/>
                    <a:pt x="188" y="115"/>
                    <a:pt x="188" y="115"/>
                  </a:cubicBezTo>
                  <a:cubicBezTo>
                    <a:pt x="198" y="115"/>
                    <a:pt x="198" y="115"/>
                    <a:pt x="198" y="115"/>
                  </a:cubicBezTo>
                  <a:cubicBezTo>
                    <a:pt x="198" y="103"/>
                    <a:pt x="198" y="103"/>
                    <a:pt x="198" y="103"/>
                  </a:cubicBezTo>
                  <a:cubicBezTo>
                    <a:pt x="198" y="54"/>
                    <a:pt x="162" y="13"/>
                    <a:pt x="115" y="6"/>
                  </a:cubicBezTo>
                  <a:cubicBezTo>
                    <a:pt x="120" y="0"/>
                    <a:pt x="120" y="0"/>
                    <a:pt x="120" y="0"/>
                  </a:cubicBezTo>
                  <a:cubicBezTo>
                    <a:pt x="168" y="10"/>
                    <a:pt x="204" y="52"/>
                    <a:pt x="204" y="103"/>
                  </a:cubicBezTo>
                  <a:cubicBezTo>
                    <a:pt x="204" y="121"/>
                    <a:pt x="204" y="121"/>
                    <a:pt x="204" y="121"/>
                  </a:cubicBezTo>
                  <a:cubicBezTo>
                    <a:pt x="0" y="121"/>
                    <a:pt x="0" y="121"/>
                    <a:pt x="0" y="121"/>
                  </a:cubicBezTo>
                  <a:cubicBezTo>
                    <a:pt x="8" y="113"/>
                    <a:pt x="8" y="113"/>
                    <a:pt x="8" y="113"/>
                  </a:cubicBezTo>
                  <a:cubicBezTo>
                    <a:pt x="8" y="115"/>
                    <a:pt x="8" y="115"/>
                    <a:pt x="8" y="115"/>
                  </a:cubicBezTo>
                  <a:close/>
                </a:path>
              </a:pathLst>
            </a:cu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57" name="Freeform 11"/>
            <p:cNvSpPr>
              <a:spLocks/>
            </p:cNvSpPr>
            <p:nvPr/>
          </p:nvSpPr>
          <p:spPr bwMode="auto">
            <a:xfrm>
              <a:off x="1839" y="415"/>
              <a:ext cx="189" cy="367"/>
            </a:xfrm>
            <a:custGeom>
              <a:avLst/>
              <a:gdLst>
                <a:gd name="T0" fmla="*/ 74 w 79"/>
                <a:gd name="T1" fmla="*/ 78 h 154"/>
                <a:gd name="T2" fmla="*/ 67 w 79"/>
                <a:gd name="T3" fmla="*/ 80 h 154"/>
                <a:gd name="T4" fmla="*/ 70 w 79"/>
                <a:gd name="T5" fmla="*/ 74 h 154"/>
                <a:gd name="T6" fmla="*/ 63 w 79"/>
                <a:gd name="T7" fmla="*/ 76 h 154"/>
                <a:gd name="T8" fmla="*/ 66 w 79"/>
                <a:gd name="T9" fmla="*/ 70 h 154"/>
                <a:gd name="T10" fmla="*/ 60 w 79"/>
                <a:gd name="T11" fmla="*/ 72 h 154"/>
                <a:gd name="T12" fmla="*/ 63 w 79"/>
                <a:gd name="T13" fmla="*/ 67 h 154"/>
                <a:gd name="T14" fmla="*/ 51 w 79"/>
                <a:gd name="T15" fmla="*/ 72 h 154"/>
                <a:gd name="T16" fmla="*/ 59 w 79"/>
                <a:gd name="T17" fmla="*/ 63 h 154"/>
                <a:gd name="T18" fmla="*/ 53 w 79"/>
                <a:gd name="T19" fmla="*/ 65 h 154"/>
                <a:gd name="T20" fmla="*/ 56 w 79"/>
                <a:gd name="T21" fmla="*/ 60 h 154"/>
                <a:gd name="T22" fmla="*/ 49 w 79"/>
                <a:gd name="T23" fmla="*/ 61 h 154"/>
                <a:gd name="T24" fmla="*/ 52 w 79"/>
                <a:gd name="T25" fmla="*/ 56 h 154"/>
                <a:gd name="T26" fmla="*/ 45 w 79"/>
                <a:gd name="T27" fmla="*/ 57 h 154"/>
                <a:gd name="T28" fmla="*/ 48 w 79"/>
                <a:gd name="T29" fmla="*/ 52 h 154"/>
                <a:gd name="T30" fmla="*/ 37 w 79"/>
                <a:gd name="T31" fmla="*/ 58 h 154"/>
                <a:gd name="T32" fmla="*/ 45 w 79"/>
                <a:gd name="T33" fmla="*/ 49 h 154"/>
                <a:gd name="T34" fmla="*/ 38 w 79"/>
                <a:gd name="T35" fmla="*/ 51 h 154"/>
                <a:gd name="T36" fmla="*/ 41 w 79"/>
                <a:gd name="T37" fmla="*/ 45 h 154"/>
                <a:gd name="T38" fmla="*/ 34 w 79"/>
                <a:gd name="T39" fmla="*/ 47 h 154"/>
                <a:gd name="T40" fmla="*/ 37 w 79"/>
                <a:gd name="T41" fmla="*/ 41 h 154"/>
                <a:gd name="T42" fmla="*/ 30 w 79"/>
                <a:gd name="T43" fmla="*/ 43 h 154"/>
                <a:gd name="T44" fmla="*/ 34 w 79"/>
                <a:gd name="T45" fmla="*/ 38 h 154"/>
                <a:gd name="T46" fmla="*/ 22 w 79"/>
                <a:gd name="T47" fmla="*/ 43 h 154"/>
                <a:gd name="T48" fmla="*/ 30 w 79"/>
                <a:gd name="T49" fmla="*/ 34 h 154"/>
                <a:gd name="T50" fmla="*/ 23 w 79"/>
                <a:gd name="T51" fmla="*/ 35 h 154"/>
                <a:gd name="T52" fmla="*/ 26 w 79"/>
                <a:gd name="T53" fmla="*/ 30 h 154"/>
                <a:gd name="T54" fmla="*/ 19 w 79"/>
                <a:gd name="T55" fmla="*/ 31 h 154"/>
                <a:gd name="T56" fmla="*/ 22 w 79"/>
                <a:gd name="T57" fmla="*/ 26 h 154"/>
                <a:gd name="T58" fmla="*/ 15 w 79"/>
                <a:gd name="T59" fmla="*/ 28 h 154"/>
                <a:gd name="T60" fmla="*/ 18 w 79"/>
                <a:gd name="T61" fmla="*/ 22 h 154"/>
                <a:gd name="T62" fmla="*/ 7 w 79"/>
                <a:gd name="T63" fmla="*/ 28 h 154"/>
                <a:gd name="T64" fmla="*/ 15 w 79"/>
                <a:gd name="T65" fmla="*/ 19 h 154"/>
                <a:gd name="T66" fmla="*/ 5 w 79"/>
                <a:gd name="T67" fmla="*/ 148 h 154"/>
                <a:gd name="T68" fmla="*/ 0 w 79"/>
                <a:gd name="T69" fmla="*/ 3 h 154"/>
                <a:gd name="T70" fmla="*/ 4 w 79"/>
                <a:gd name="T71" fmla="*/ 1 h 154"/>
                <a:gd name="T72" fmla="*/ 66 w 79"/>
                <a:gd name="T73" fmla="*/ 87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9" h="154">
                  <a:moveTo>
                    <a:pt x="66" y="87"/>
                  </a:moveTo>
                  <a:cubicBezTo>
                    <a:pt x="74" y="78"/>
                    <a:pt x="74" y="78"/>
                    <a:pt x="74" y="78"/>
                  </a:cubicBezTo>
                  <a:cubicBezTo>
                    <a:pt x="71" y="75"/>
                    <a:pt x="71" y="75"/>
                    <a:pt x="71" y="75"/>
                  </a:cubicBezTo>
                  <a:cubicBezTo>
                    <a:pt x="67" y="80"/>
                    <a:pt x="67" y="80"/>
                    <a:pt x="67" y="80"/>
                  </a:cubicBezTo>
                  <a:cubicBezTo>
                    <a:pt x="66" y="79"/>
                    <a:pt x="66" y="79"/>
                    <a:pt x="66" y="79"/>
                  </a:cubicBezTo>
                  <a:cubicBezTo>
                    <a:pt x="70" y="74"/>
                    <a:pt x="70" y="74"/>
                    <a:pt x="70" y="74"/>
                  </a:cubicBezTo>
                  <a:cubicBezTo>
                    <a:pt x="67" y="71"/>
                    <a:pt x="67" y="71"/>
                    <a:pt x="67" y="71"/>
                  </a:cubicBezTo>
                  <a:cubicBezTo>
                    <a:pt x="63" y="76"/>
                    <a:pt x="63" y="76"/>
                    <a:pt x="63" y="76"/>
                  </a:cubicBezTo>
                  <a:cubicBezTo>
                    <a:pt x="62" y="75"/>
                    <a:pt x="62" y="75"/>
                    <a:pt x="62" y="75"/>
                  </a:cubicBezTo>
                  <a:cubicBezTo>
                    <a:pt x="66" y="70"/>
                    <a:pt x="66" y="70"/>
                    <a:pt x="66" y="70"/>
                  </a:cubicBezTo>
                  <a:cubicBezTo>
                    <a:pt x="64" y="68"/>
                    <a:pt x="64" y="68"/>
                    <a:pt x="64" y="68"/>
                  </a:cubicBezTo>
                  <a:cubicBezTo>
                    <a:pt x="60" y="72"/>
                    <a:pt x="60" y="72"/>
                    <a:pt x="60" y="72"/>
                  </a:cubicBezTo>
                  <a:cubicBezTo>
                    <a:pt x="58" y="71"/>
                    <a:pt x="58" y="71"/>
                    <a:pt x="58" y="71"/>
                  </a:cubicBezTo>
                  <a:cubicBezTo>
                    <a:pt x="63" y="67"/>
                    <a:pt x="63" y="67"/>
                    <a:pt x="63" y="67"/>
                  </a:cubicBezTo>
                  <a:cubicBezTo>
                    <a:pt x="60" y="64"/>
                    <a:pt x="60" y="64"/>
                    <a:pt x="60" y="64"/>
                  </a:cubicBezTo>
                  <a:cubicBezTo>
                    <a:pt x="51" y="72"/>
                    <a:pt x="51" y="72"/>
                    <a:pt x="51" y="72"/>
                  </a:cubicBezTo>
                  <a:cubicBezTo>
                    <a:pt x="50" y="71"/>
                    <a:pt x="50" y="71"/>
                    <a:pt x="50" y="71"/>
                  </a:cubicBezTo>
                  <a:cubicBezTo>
                    <a:pt x="59" y="63"/>
                    <a:pt x="59" y="63"/>
                    <a:pt x="59" y="63"/>
                  </a:cubicBezTo>
                  <a:cubicBezTo>
                    <a:pt x="57" y="61"/>
                    <a:pt x="57" y="61"/>
                    <a:pt x="57" y="61"/>
                  </a:cubicBezTo>
                  <a:cubicBezTo>
                    <a:pt x="53" y="65"/>
                    <a:pt x="53" y="65"/>
                    <a:pt x="53" y="65"/>
                  </a:cubicBezTo>
                  <a:cubicBezTo>
                    <a:pt x="52" y="64"/>
                    <a:pt x="52" y="64"/>
                    <a:pt x="52" y="64"/>
                  </a:cubicBezTo>
                  <a:cubicBezTo>
                    <a:pt x="56" y="60"/>
                    <a:pt x="56" y="60"/>
                    <a:pt x="56" y="60"/>
                  </a:cubicBezTo>
                  <a:cubicBezTo>
                    <a:pt x="53" y="57"/>
                    <a:pt x="53" y="57"/>
                    <a:pt x="53" y="57"/>
                  </a:cubicBezTo>
                  <a:cubicBezTo>
                    <a:pt x="49" y="61"/>
                    <a:pt x="49" y="61"/>
                    <a:pt x="49" y="61"/>
                  </a:cubicBezTo>
                  <a:cubicBezTo>
                    <a:pt x="48" y="60"/>
                    <a:pt x="48" y="60"/>
                    <a:pt x="48" y="60"/>
                  </a:cubicBezTo>
                  <a:cubicBezTo>
                    <a:pt x="52" y="56"/>
                    <a:pt x="52" y="56"/>
                    <a:pt x="52" y="56"/>
                  </a:cubicBezTo>
                  <a:cubicBezTo>
                    <a:pt x="49" y="53"/>
                    <a:pt x="49" y="53"/>
                    <a:pt x="49" y="53"/>
                  </a:cubicBezTo>
                  <a:cubicBezTo>
                    <a:pt x="45" y="57"/>
                    <a:pt x="45" y="57"/>
                    <a:pt x="45" y="57"/>
                  </a:cubicBezTo>
                  <a:cubicBezTo>
                    <a:pt x="44" y="56"/>
                    <a:pt x="44" y="56"/>
                    <a:pt x="44" y="56"/>
                  </a:cubicBezTo>
                  <a:cubicBezTo>
                    <a:pt x="48" y="52"/>
                    <a:pt x="48" y="52"/>
                    <a:pt x="48" y="52"/>
                  </a:cubicBezTo>
                  <a:cubicBezTo>
                    <a:pt x="46" y="50"/>
                    <a:pt x="46" y="50"/>
                    <a:pt x="46" y="50"/>
                  </a:cubicBezTo>
                  <a:cubicBezTo>
                    <a:pt x="37" y="58"/>
                    <a:pt x="37" y="58"/>
                    <a:pt x="37" y="58"/>
                  </a:cubicBezTo>
                  <a:cubicBezTo>
                    <a:pt x="36" y="57"/>
                    <a:pt x="36" y="57"/>
                    <a:pt x="36" y="57"/>
                  </a:cubicBezTo>
                  <a:cubicBezTo>
                    <a:pt x="45" y="49"/>
                    <a:pt x="45" y="49"/>
                    <a:pt x="45" y="49"/>
                  </a:cubicBezTo>
                  <a:cubicBezTo>
                    <a:pt x="42" y="46"/>
                    <a:pt x="42" y="46"/>
                    <a:pt x="42" y="46"/>
                  </a:cubicBezTo>
                  <a:cubicBezTo>
                    <a:pt x="38" y="51"/>
                    <a:pt x="38" y="51"/>
                    <a:pt x="38" y="51"/>
                  </a:cubicBezTo>
                  <a:cubicBezTo>
                    <a:pt x="37" y="50"/>
                    <a:pt x="37" y="50"/>
                    <a:pt x="37" y="50"/>
                  </a:cubicBezTo>
                  <a:cubicBezTo>
                    <a:pt x="41" y="45"/>
                    <a:pt x="41" y="45"/>
                    <a:pt x="41" y="45"/>
                  </a:cubicBezTo>
                  <a:cubicBezTo>
                    <a:pt x="38" y="42"/>
                    <a:pt x="38" y="42"/>
                    <a:pt x="38" y="42"/>
                  </a:cubicBezTo>
                  <a:cubicBezTo>
                    <a:pt x="34" y="47"/>
                    <a:pt x="34" y="47"/>
                    <a:pt x="34" y="47"/>
                  </a:cubicBezTo>
                  <a:cubicBezTo>
                    <a:pt x="33" y="46"/>
                    <a:pt x="33" y="46"/>
                    <a:pt x="33" y="46"/>
                  </a:cubicBezTo>
                  <a:cubicBezTo>
                    <a:pt x="37" y="41"/>
                    <a:pt x="37" y="41"/>
                    <a:pt x="37" y="41"/>
                  </a:cubicBezTo>
                  <a:cubicBezTo>
                    <a:pt x="35" y="39"/>
                    <a:pt x="35" y="39"/>
                    <a:pt x="35" y="39"/>
                  </a:cubicBezTo>
                  <a:cubicBezTo>
                    <a:pt x="30" y="43"/>
                    <a:pt x="30" y="43"/>
                    <a:pt x="30" y="43"/>
                  </a:cubicBezTo>
                  <a:cubicBezTo>
                    <a:pt x="29" y="42"/>
                    <a:pt x="29" y="42"/>
                    <a:pt x="29" y="42"/>
                  </a:cubicBezTo>
                  <a:cubicBezTo>
                    <a:pt x="34" y="38"/>
                    <a:pt x="34" y="38"/>
                    <a:pt x="34" y="38"/>
                  </a:cubicBezTo>
                  <a:cubicBezTo>
                    <a:pt x="31" y="35"/>
                    <a:pt x="31" y="35"/>
                    <a:pt x="31" y="35"/>
                  </a:cubicBezTo>
                  <a:cubicBezTo>
                    <a:pt x="22" y="43"/>
                    <a:pt x="22" y="43"/>
                    <a:pt x="22" y="43"/>
                  </a:cubicBezTo>
                  <a:cubicBezTo>
                    <a:pt x="21" y="42"/>
                    <a:pt x="21" y="42"/>
                    <a:pt x="21" y="42"/>
                  </a:cubicBezTo>
                  <a:cubicBezTo>
                    <a:pt x="30" y="34"/>
                    <a:pt x="30" y="34"/>
                    <a:pt x="30" y="34"/>
                  </a:cubicBezTo>
                  <a:cubicBezTo>
                    <a:pt x="27" y="31"/>
                    <a:pt x="27" y="31"/>
                    <a:pt x="27" y="31"/>
                  </a:cubicBezTo>
                  <a:cubicBezTo>
                    <a:pt x="23" y="35"/>
                    <a:pt x="23" y="35"/>
                    <a:pt x="23" y="35"/>
                  </a:cubicBezTo>
                  <a:cubicBezTo>
                    <a:pt x="22" y="34"/>
                    <a:pt x="22" y="34"/>
                    <a:pt x="22" y="34"/>
                  </a:cubicBezTo>
                  <a:cubicBezTo>
                    <a:pt x="26" y="30"/>
                    <a:pt x="26" y="30"/>
                    <a:pt x="26" y="30"/>
                  </a:cubicBezTo>
                  <a:cubicBezTo>
                    <a:pt x="23" y="27"/>
                    <a:pt x="23" y="27"/>
                    <a:pt x="23" y="27"/>
                  </a:cubicBezTo>
                  <a:cubicBezTo>
                    <a:pt x="19" y="31"/>
                    <a:pt x="19" y="31"/>
                    <a:pt x="19" y="31"/>
                  </a:cubicBezTo>
                  <a:cubicBezTo>
                    <a:pt x="18" y="30"/>
                    <a:pt x="18" y="30"/>
                    <a:pt x="18" y="30"/>
                  </a:cubicBezTo>
                  <a:cubicBezTo>
                    <a:pt x="22" y="26"/>
                    <a:pt x="22" y="26"/>
                    <a:pt x="22" y="26"/>
                  </a:cubicBezTo>
                  <a:cubicBezTo>
                    <a:pt x="19" y="23"/>
                    <a:pt x="19" y="23"/>
                    <a:pt x="19" y="23"/>
                  </a:cubicBezTo>
                  <a:cubicBezTo>
                    <a:pt x="15" y="28"/>
                    <a:pt x="15" y="28"/>
                    <a:pt x="15" y="28"/>
                  </a:cubicBezTo>
                  <a:cubicBezTo>
                    <a:pt x="14" y="27"/>
                    <a:pt x="14" y="27"/>
                    <a:pt x="14" y="27"/>
                  </a:cubicBezTo>
                  <a:cubicBezTo>
                    <a:pt x="18" y="22"/>
                    <a:pt x="18" y="22"/>
                    <a:pt x="18" y="22"/>
                  </a:cubicBezTo>
                  <a:cubicBezTo>
                    <a:pt x="16" y="20"/>
                    <a:pt x="16" y="20"/>
                    <a:pt x="16" y="20"/>
                  </a:cubicBezTo>
                  <a:cubicBezTo>
                    <a:pt x="7" y="28"/>
                    <a:pt x="7" y="28"/>
                    <a:pt x="7" y="28"/>
                  </a:cubicBezTo>
                  <a:cubicBezTo>
                    <a:pt x="6" y="27"/>
                    <a:pt x="6" y="27"/>
                    <a:pt x="6" y="27"/>
                  </a:cubicBezTo>
                  <a:cubicBezTo>
                    <a:pt x="15" y="19"/>
                    <a:pt x="15" y="19"/>
                    <a:pt x="15" y="19"/>
                  </a:cubicBezTo>
                  <a:cubicBezTo>
                    <a:pt x="5" y="9"/>
                    <a:pt x="5" y="9"/>
                    <a:pt x="5" y="9"/>
                  </a:cubicBezTo>
                  <a:cubicBezTo>
                    <a:pt x="5" y="148"/>
                    <a:pt x="5" y="148"/>
                    <a:pt x="5" y="148"/>
                  </a:cubicBezTo>
                  <a:cubicBezTo>
                    <a:pt x="0" y="154"/>
                    <a:pt x="0" y="154"/>
                    <a:pt x="0" y="154"/>
                  </a:cubicBezTo>
                  <a:cubicBezTo>
                    <a:pt x="0" y="3"/>
                    <a:pt x="0" y="3"/>
                    <a:pt x="0" y="3"/>
                  </a:cubicBezTo>
                  <a:cubicBezTo>
                    <a:pt x="0" y="1"/>
                    <a:pt x="0" y="0"/>
                    <a:pt x="1" y="0"/>
                  </a:cubicBezTo>
                  <a:cubicBezTo>
                    <a:pt x="2" y="0"/>
                    <a:pt x="4" y="0"/>
                    <a:pt x="4" y="1"/>
                  </a:cubicBezTo>
                  <a:cubicBezTo>
                    <a:pt x="79" y="75"/>
                    <a:pt x="79" y="75"/>
                    <a:pt x="79" y="75"/>
                  </a:cubicBezTo>
                  <a:cubicBezTo>
                    <a:pt x="66" y="87"/>
                    <a:pt x="66" y="87"/>
                    <a:pt x="66" y="87"/>
                  </a:cubicBezTo>
                  <a:close/>
                </a:path>
              </a:pathLst>
            </a:cu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58" name="Freeform 12"/>
            <p:cNvSpPr>
              <a:spLocks/>
            </p:cNvSpPr>
            <p:nvPr/>
          </p:nvSpPr>
          <p:spPr bwMode="auto">
            <a:xfrm>
              <a:off x="1892" y="541"/>
              <a:ext cx="97" cy="188"/>
            </a:xfrm>
            <a:custGeom>
              <a:avLst/>
              <a:gdLst>
                <a:gd name="T0" fmla="*/ 0 w 41"/>
                <a:gd name="T1" fmla="*/ 79 h 79"/>
                <a:gd name="T2" fmla="*/ 0 w 41"/>
                <a:gd name="T3" fmla="*/ 3 h 79"/>
                <a:gd name="T4" fmla="*/ 2 w 41"/>
                <a:gd name="T5" fmla="*/ 0 h 79"/>
                <a:gd name="T6" fmla="*/ 5 w 41"/>
                <a:gd name="T7" fmla="*/ 1 h 79"/>
                <a:gd name="T8" fmla="*/ 41 w 41"/>
                <a:gd name="T9" fmla="*/ 38 h 79"/>
                <a:gd name="T10" fmla="*/ 37 w 41"/>
                <a:gd name="T11" fmla="*/ 41 h 79"/>
                <a:gd name="T12" fmla="*/ 5 w 41"/>
                <a:gd name="T13" fmla="*/ 10 h 79"/>
                <a:gd name="T14" fmla="*/ 5 w 41"/>
                <a:gd name="T15" fmla="*/ 73 h 79"/>
                <a:gd name="T16" fmla="*/ 0 w 41"/>
                <a:gd name="T17" fmla="*/ 7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 h="79">
                  <a:moveTo>
                    <a:pt x="0" y="79"/>
                  </a:moveTo>
                  <a:cubicBezTo>
                    <a:pt x="0" y="3"/>
                    <a:pt x="0" y="3"/>
                    <a:pt x="0" y="3"/>
                  </a:cubicBezTo>
                  <a:cubicBezTo>
                    <a:pt x="0" y="2"/>
                    <a:pt x="1" y="1"/>
                    <a:pt x="2" y="0"/>
                  </a:cubicBezTo>
                  <a:cubicBezTo>
                    <a:pt x="3" y="0"/>
                    <a:pt x="4" y="0"/>
                    <a:pt x="5" y="1"/>
                  </a:cubicBezTo>
                  <a:cubicBezTo>
                    <a:pt x="41" y="38"/>
                    <a:pt x="41" y="38"/>
                    <a:pt x="41" y="38"/>
                  </a:cubicBezTo>
                  <a:cubicBezTo>
                    <a:pt x="37" y="41"/>
                    <a:pt x="37" y="41"/>
                    <a:pt x="37" y="41"/>
                  </a:cubicBezTo>
                  <a:cubicBezTo>
                    <a:pt x="5" y="10"/>
                    <a:pt x="5" y="10"/>
                    <a:pt x="5" y="10"/>
                  </a:cubicBezTo>
                  <a:cubicBezTo>
                    <a:pt x="5" y="73"/>
                    <a:pt x="5" y="73"/>
                    <a:pt x="5" y="73"/>
                  </a:cubicBezTo>
                  <a:lnTo>
                    <a:pt x="0" y="79"/>
                  </a:lnTo>
                  <a:close/>
                </a:path>
              </a:pathLst>
            </a:cu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59" name="Freeform 13"/>
            <p:cNvSpPr>
              <a:spLocks noEditPoints="1"/>
            </p:cNvSpPr>
            <p:nvPr/>
          </p:nvSpPr>
          <p:spPr bwMode="auto">
            <a:xfrm>
              <a:off x="1754" y="529"/>
              <a:ext cx="447" cy="446"/>
            </a:xfrm>
            <a:custGeom>
              <a:avLst/>
              <a:gdLst>
                <a:gd name="T0" fmla="*/ 2 w 188"/>
                <a:gd name="T1" fmla="*/ 151 h 187"/>
                <a:gd name="T2" fmla="*/ 36 w 188"/>
                <a:gd name="T3" fmla="*/ 185 h 187"/>
                <a:gd name="T4" fmla="*/ 43 w 188"/>
                <a:gd name="T5" fmla="*/ 185 h 187"/>
                <a:gd name="T6" fmla="*/ 186 w 188"/>
                <a:gd name="T7" fmla="*/ 43 h 187"/>
                <a:gd name="T8" fmla="*/ 186 w 188"/>
                <a:gd name="T9" fmla="*/ 36 h 187"/>
                <a:gd name="T10" fmla="*/ 152 w 188"/>
                <a:gd name="T11" fmla="*/ 2 h 187"/>
                <a:gd name="T12" fmla="*/ 145 w 188"/>
                <a:gd name="T13" fmla="*/ 2 h 187"/>
                <a:gd name="T14" fmla="*/ 2 w 188"/>
                <a:gd name="T15" fmla="*/ 144 h 187"/>
                <a:gd name="T16" fmla="*/ 2 w 188"/>
                <a:gd name="T17" fmla="*/ 151 h 187"/>
                <a:gd name="T18" fmla="*/ 6 w 188"/>
                <a:gd name="T19" fmla="*/ 148 h 187"/>
                <a:gd name="T20" fmla="*/ 148 w 188"/>
                <a:gd name="T21" fmla="*/ 5 h 187"/>
                <a:gd name="T22" fmla="*/ 182 w 188"/>
                <a:gd name="T23" fmla="*/ 39 h 187"/>
                <a:gd name="T24" fmla="*/ 173 w 188"/>
                <a:gd name="T25" fmla="*/ 48 h 187"/>
                <a:gd name="T26" fmla="*/ 148 w 188"/>
                <a:gd name="T27" fmla="*/ 23 h 187"/>
                <a:gd name="T28" fmla="*/ 145 w 188"/>
                <a:gd name="T29" fmla="*/ 26 h 187"/>
                <a:gd name="T30" fmla="*/ 170 w 188"/>
                <a:gd name="T31" fmla="*/ 51 h 187"/>
                <a:gd name="T32" fmla="*/ 162 w 188"/>
                <a:gd name="T33" fmla="*/ 59 h 187"/>
                <a:gd name="T34" fmla="*/ 149 w 188"/>
                <a:gd name="T35" fmla="*/ 47 h 187"/>
                <a:gd name="T36" fmla="*/ 146 w 188"/>
                <a:gd name="T37" fmla="*/ 50 h 187"/>
                <a:gd name="T38" fmla="*/ 159 w 188"/>
                <a:gd name="T39" fmla="*/ 62 h 187"/>
                <a:gd name="T40" fmla="*/ 151 w 188"/>
                <a:gd name="T41" fmla="*/ 70 h 187"/>
                <a:gd name="T42" fmla="*/ 138 w 188"/>
                <a:gd name="T43" fmla="*/ 58 h 187"/>
                <a:gd name="T44" fmla="*/ 135 w 188"/>
                <a:gd name="T45" fmla="*/ 61 h 187"/>
                <a:gd name="T46" fmla="*/ 148 w 188"/>
                <a:gd name="T47" fmla="*/ 73 h 187"/>
                <a:gd name="T48" fmla="*/ 139 w 188"/>
                <a:gd name="T49" fmla="*/ 82 h 187"/>
                <a:gd name="T50" fmla="*/ 127 w 188"/>
                <a:gd name="T51" fmla="*/ 69 h 187"/>
                <a:gd name="T52" fmla="*/ 124 w 188"/>
                <a:gd name="T53" fmla="*/ 72 h 187"/>
                <a:gd name="T54" fmla="*/ 136 w 188"/>
                <a:gd name="T55" fmla="*/ 85 h 187"/>
                <a:gd name="T56" fmla="*/ 128 w 188"/>
                <a:gd name="T57" fmla="*/ 93 h 187"/>
                <a:gd name="T58" fmla="*/ 103 w 188"/>
                <a:gd name="T59" fmla="*/ 68 h 187"/>
                <a:gd name="T60" fmla="*/ 100 w 188"/>
                <a:gd name="T61" fmla="*/ 71 h 187"/>
                <a:gd name="T62" fmla="*/ 125 w 188"/>
                <a:gd name="T63" fmla="*/ 96 h 187"/>
                <a:gd name="T64" fmla="*/ 117 w 188"/>
                <a:gd name="T65" fmla="*/ 104 h 187"/>
                <a:gd name="T66" fmla="*/ 104 w 188"/>
                <a:gd name="T67" fmla="*/ 92 h 187"/>
                <a:gd name="T68" fmla="*/ 101 w 188"/>
                <a:gd name="T69" fmla="*/ 95 h 187"/>
                <a:gd name="T70" fmla="*/ 114 w 188"/>
                <a:gd name="T71" fmla="*/ 107 h 187"/>
                <a:gd name="T72" fmla="*/ 106 w 188"/>
                <a:gd name="T73" fmla="*/ 115 h 187"/>
                <a:gd name="T74" fmla="*/ 93 w 188"/>
                <a:gd name="T75" fmla="*/ 103 h 187"/>
                <a:gd name="T76" fmla="*/ 90 w 188"/>
                <a:gd name="T77" fmla="*/ 105 h 187"/>
                <a:gd name="T78" fmla="*/ 103 w 188"/>
                <a:gd name="T79" fmla="*/ 118 h 187"/>
                <a:gd name="T80" fmla="*/ 94 w 188"/>
                <a:gd name="T81" fmla="*/ 127 h 187"/>
                <a:gd name="T82" fmla="*/ 82 w 188"/>
                <a:gd name="T83" fmla="*/ 114 h 187"/>
                <a:gd name="T84" fmla="*/ 79 w 188"/>
                <a:gd name="T85" fmla="*/ 117 h 187"/>
                <a:gd name="T86" fmla="*/ 91 w 188"/>
                <a:gd name="T87" fmla="*/ 130 h 187"/>
                <a:gd name="T88" fmla="*/ 84 w 188"/>
                <a:gd name="T89" fmla="*/ 137 h 187"/>
                <a:gd name="T90" fmla="*/ 59 w 188"/>
                <a:gd name="T91" fmla="*/ 111 h 187"/>
                <a:gd name="T92" fmla="*/ 56 w 188"/>
                <a:gd name="T93" fmla="*/ 114 h 187"/>
                <a:gd name="T94" fmla="*/ 81 w 188"/>
                <a:gd name="T95" fmla="*/ 140 h 187"/>
                <a:gd name="T96" fmla="*/ 74 w 188"/>
                <a:gd name="T97" fmla="*/ 147 h 187"/>
                <a:gd name="T98" fmla="*/ 61 w 188"/>
                <a:gd name="T99" fmla="*/ 135 h 187"/>
                <a:gd name="T100" fmla="*/ 58 w 188"/>
                <a:gd name="T101" fmla="*/ 138 h 187"/>
                <a:gd name="T102" fmla="*/ 71 w 188"/>
                <a:gd name="T103" fmla="*/ 150 h 187"/>
                <a:gd name="T104" fmla="*/ 63 w 188"/>
                <a:gd name="T105" fmla="*/ 158 h 187"/>
                <a:gd name="T106" fmla="*/ 50 w 188"/>
                <a:gd name="T107" fmla="*/ 146 h 187"/>
                <a:gd name="T108" fmla="*/ 47 w 188"/>
                <a:gd name="T109" fmla="*/ 149 h 187"/>
                <a:gd name="T110" fmla="*/ 60 w 188"/>
                <a:gd name="T111" fmla="*/ 161 h 187"/>
                <a:gd name="T112" fmla="*/ 51 w 188"/>
                <a:gd name="T113" fmla="*/ 170 h 187"/>
                <a:gd name="T114" fmla="*/ 38 w 188"/>
                <a:gd name="T115" fmla="*/ 158 h 187"/>
                <a:gd name="T116" fmla="*/ 35 w 188"/>
                <a:gd name="T117" fmla="*/ 161 h 187"/>
                <a:gd name="T118" fmla="*/ 48 w 188"/>
                <a:gd name="T119" fmla="*/ 173 h 187"/>
                <a:gd name="T120" fmla="*/ 40 w 188"/>
                <a:gd name="T121" fmla="*/ 182 h 187"/>
                <a:gd name="T122" fmla="*/ 6 w 188"/>
                <a:gd name="T123" fmla="*/ 148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88" h="187">
                  <a:moveTo>
                    <a:pt x="2" y="151"/>
                  </a:moveTo>
                  <a:cubicBezTo>
                    <a:pt x="36" y="185"/>
                    <a:pt x="36" y="185"/>
                    <a:pt x="36" y="185"/>
                  </a:cubicBezTo>
                  <a:cubicBezTo>
                    <a:pt x="38" y="187"/>
                    <a:pt x="41" y="187"/>
                    <a:pt x="43" y="185"/>
                  </a:cubicBezTo>
                  <a:cubicBezTo>
                    <a:pt x="186" y="43"/>
                    <a:pt x="186" y="43"/>
                    <a:pt x="186" y="43"/>
                  </a:cubicBezTo>
                  <a:cubicBezTo>
                    <a:pt x="188" y="41"/>
                    <a:pt x="188" y="37"/>
                    <a:pt x="186" y="36"/>
                  </a:cubicBezTo>
                  <a:cubicBezTo>
                    <a:pt x="152" y="2"/>
                    <a:pt x="152" y="2"/>
                    <a:pt x="152" y="2"/>
                  </a:cubicBezTo>
                  <a:cubicBezTo>
                    <a:pt x="150" y="0"/>
                    <a:pt x="147" y="0"/>
                    <a:pt x="145" y="2"/>
                  </a:cubicBezTo>
                  <a:cubicBezTo>
                    <a:pt x="2" y="144"/>
                    <a:pt x="2" y="144"/>
                    <a:pt x="2" y="144"/>
                  </a:cubicBezTo>
                  <a:cubicBezTo>
                    <a:pt x="0" y="146"/>
                    <a:pt x="0" y="150"/>
                    <a:pt x="2" y="151"/>
                  </a:cubicBezTo>
                  <a:close/>
                  <a:moveTo>
                    <a:pt x="6" y="148"/>
                  </a:moveTo>
                  <a:cubicBezTo>
                    <a:pt x="148" y="5"/>
                    <a:pt x="148" y="5"/>
                    <a:pt x="148" y="5"/>
                  </a:cubicBezTo>
                  <a:cubicBezTo>
                    <a:pt x="182" y="39"/>
                    <a:pt x="182" y="39"/>
                    <a:pt x="182" y="39"/>
                  </a:cubicBezTo>
                  <a:cubicBezTo>
                    <a:pt x="173" y="48"/>
                    <a:pt x="173" y="48"/>
                    <a:pt x="173" y="48"/>
                  </a:cubicBezTo>
                  <a:cubicBezTo>
                    <a:pt x="148" y="23"/>
                    <a:pt x="148" y="23"/>
                    <a:pt x="148" y="23"/>
                  </a:cubicBezTo>
                  <a:cubicBezTo>
                    <a:pt x="145" y="26"/>
                    <a:pt x="145" y="26"/>
                    <a:pt x="145" y="26"/>
                  </a:cubicBezTo>
                  <a:cubicBezTo>
                    <a:pt x="170" y="51"/>
                    <a:pt x="170" y="51"/>
                    <a:pt x="170" y="51"/>
                  </a:cubicBezTo>
                  <a:cubicBezTo>
                    <a:pt x="162" y="59"/>
                    <a:pt x="162" y="59"/>
                    <a:pt x="162" y="59"/>
                  </a:cubicBezTo>
                  <a:cubicBezTo>
                    <a:pt x="149" y="47"/>
                    <a:pt x="149" y="47"/>
                    <a:pt x="149" y="47"/>
                  </a:cubicBezTo>
                  <a:cubicBezTo>
                    <a:pt x="146" y="50"/>
                    <a:pt x="146" y="50"/>
                    <a:pt x="146" y="50"/>
                  </a:cubicBezTo>
                  <a:cubicBezTo>
                    <a:pt x="159" y="62"/>
                    <a:pt x="159" y="62"/>
                    <a:pt x="159" y="62"/>
                  </a:cubicBezTo>
                  <a:cubicBezTo>
                    <a:pt x="151" y="70"/>
                    <a:pt x="151" y="70"/>
                    <a:pt x="151" y="70"/>
                  </a:cubicBezTo>
                  <a:cubicBezTo>
                    <a:pt x="138" y="58"/>
                    <a:pt x="138" y="58"/>
                    <a:pt x="138" y="58"/>
                  </a:cubicBezTo>
                  <a:cubicBezTo>
                    <a:pt x="135" y="61"/>
                    <a:pt x="135" y="61"/>
                    <a:pt x="135" y="61"/>
                  </a:cubicBezTo>
                  <a:cubicBezTo>
                    <a:pt x="148" y="73"/>
                    <a:pt x="148" y="73"/>
                    <a:pt x="148" y="73"/>
                  </a:cubicBezTo>
                  <a:cubicBezTo>
                    <a:pt x="139" y="82"/>
                    <a:pt x="139" y="82"/>
                    <a:pt x="139" y="82"/>
                  </a:cubicBezTo>
                  <a:cubicBezTo>
                    <a:pt x="127" y="69"/>
                    <a:pt x="127" y="69"/>
                    <a:pt x="127" y="69"/>
                  </a:cubicBezTo>
                  <a:cubicBezTo>
                    <a:pt x="124" y="72"/>
                    <a:pt x="124" y="72"/>
                    <a:pt x="124" y="72"/>
                  </a:cubicBezTo>
                  <a:cubicBezTo>
                    <a:pt x="136" y="85"/>
                    <a:pt x="136" y="85"/>
                    <a:pt x="136" y="85"/>
                  </a:cubicBezTo>
                  <a:cubicBezTo>
                    <a:pt x="128" y="93"/>
                    <a:pt x="128" y="93"/>
                    <a:pt x="128" y="93"/>
                  </a:cubicBezTo>
                  <a:cubicBezTo>
                    <a:pt x="103" y="68"/>
                    <a:pt x="103" y="68"/>
                    <a:pt x="103" y="68"/>
                  </a:cubicBezTo>
                  <a:cubicBezTo>
                    <a:pt x="100" y="71"/>
                    <a:pt x="100" y="71"/>
                    <a:pt x="100" y="71"/>
                  </a:cubicBezTo>
                  <a:cubicBezTo>
                    <a:pt x="125" y="96"/>
                    <a:pt x="125" y="96"/>
                    <a:pt x="125" y="96"/>
                  </a:cubicBezTo>
                  <a:cubicBezTo>
                    <a:pt x="117" y="104"/>
                    <a:pt x="117" y="104"/>
                    <a:pt x="117" y="104"/>
                  </a:cubicBezTo>
                  <a:cubicBezTo>
                    <a:pt x="104" y="92"/>
                    <a:pt x="104" y="92"/>
                    <a:pt x="104" y="92"/>
                  </a:cubicBezTo>
                  <a:cubicBezTo>
                    <a:pt x="101" y="95"/>
                    <a:pt x="101" y="95"/>
                    <a:pt x="101" y="95"/>
                  </a:cubicBezTo>
                  <a:cubicBezTo>
                    <a:pt x="114" y="107"/>
                    <a:pt x="114" y="107"/>
                    <a:pt x="114" y="107"/>
                  </a:cubicBezTo>
                  <a:cubicBezTo>
                    <a:pt x="106" y="115"/>
                    <a:pt x="106" y="115"/>
                    <a:pt x="106" y="115"/>
                  </a:cubicBezTo>
                  <a:cubicBezTo>
                    <a:pt x="93" y="103"/>
                    <a:pt x="93" y="103"/>
                    <a:pt x="93" y="103"/>
                  </a:cubicBezTo>
                  <a:cubicBezTo>
                    <a:pt x="90" y="105"/>
                    <a:pt x="90" y="105"/>
                    <a:pt x="90" y="105"/>
                  </a:cubicBezTo>
                  <a:cubicBezTo>
                    <a:pt x="103" y="118"/>
                    <a:pt x="103" y="118"/>
                    <a:pt x="103" y="118"/>
                  </a:cubicBezTo>
                  <a:cubicBezTo>
                    <a:pt x="94" y="127"/>
                    <a:pt x="94" y="127"/>
                    <a:pt x="94" y="127"/>
                  </a:cubicBezTo>
                  <a:cubicBezTo>
                    <a:pt x="82" y="114"/>
                    <a:pt x="82" y="114"/>
                    <a:pt x="82" y="114"/>
                  </a:cubicBezTo>
                  <a:cubicBezTo>
                    <a:pt x="79" y="117"/>
                    <a:pt x="79" y="117"/>
                    <a:pt x="79" y="117"/>
                  </a:cubicBezTo>
                  <a:cubicBezTo>
                    <a:pt x="91" y="130"/>
                    <a:pt x="91" y="130"/>
                    <a:pt x="91" y="130"/>
                  </a:cubicBezTo>
                  <a:cubicBezTo>
                    <a:pt x="84" y="137"/>
                    <a:pt x="84" y="137"/>
                    <a:pt x="84" y="137"/>
                  </a:cubicBezTo>
                  <a:cubicBezTo>
                    <a:pt x="59" y="111"/>
                    <a:pt x="59" y="111"/>
                    <a:pt x="59" y="111"/>
                  </a:cubicBezTo>
                  <a:cubicBezTo>
                    <a:pt x="56" y="114"/>
                    <a:pt x="56" y="114"/>
                    <a:pt x="56" y="114"/>
                  </a:cubicBezTo>
                  <a:cubicBezTo>
                    <a:pt x="81" y="140"/>
                    <a:pt x="81" y="140"/>
                    <a:pt x="81" y="140"/>
                  </a:cubicBezTo>
                  <a:cubicBezTo>
                    <a:pt x="74" y="147"/>
                    <a:pt x="74" y="147"/>
                    <a:pt x="74" y="147"/>
                  </a:cubicBezTo>
                  <a:cubicBezTo>
                    <a:pt x="61" y="135"/>
                    <a:pt x="61" y="135"/>
                    <a:pt x="61" y="135"/>
                  </a:cubicBezTo>
                  <a:cubicBezTo>
                    <a:pt x="58" y="138"/>
                    <a:pt x="58" y="138"/>
                    <a:pt x="58" y="138"/>
                  </a:cubicBezTo>
                  <a:cubicBezTo>
                    <a:pt x="71" y="150"/>
                    <a:pt x="71" y="150"/>
                    <a:pt x="71" y="150"/>
                  </a:cubicBezTo>
                  <a:cubicBezTo>
                    <a:pt x="63" y="158"/>
                    <a:pt x="63" y="158"/>
                    <a:pt x="63" y="158"/>
                  </a:cubicBezTo>
                  <a:cubicBezTo>
                    <a:pt x="50" y="146"/>
                    <a:pt x="50" y="146"/>
                    <a:pt x="50" y="146"/>
                  </a:cubicBezTo>
                  <a:cubicBezTo>
                    <a:pt x="47" y="149"/>
                    <a:pt x="47" y="149"/>
                    <a:pt x="47" y="149"/>
                  </a:cubicBezTo>
                  <a:cubicBezTo>
                    <a:pt x="60" y="161"/>
                    <a:pt x="60" y="161"/>
                    <a:pt x="60" y="161"/>
                  </a:cubicBezTo>
                  <a:cubicBezTo>
                    <a:pt x="51" y="170"/>
                    <a:pt x="51" y="170"/>
                    <a:pt x="51" y="170"/>
                  </a:cubicBezTo>
                  <a:cubicBezTo>
                    <a:pt x="38" y="158"/>
                    <a:pt x="38" y="158"/>
                    <a:pt x="38" y="158"/>
                  </a:cubicBezTo>
                  <a:cubicBezTo>
                    <a:pt x="35" y="161"/>
                    <a:pt x="35" y="161"/>
                    <a:pt x="35" y="161"/>
                  </a:cubicBezTo>
                  <a:cubicBezTo>
                    <a:pt x="48" y="173"/>
                    <a:pt x="48" y="173"/>
                    <a:pt x="48" y="173"/>
                  </a:cubicBezTo>
                  <a:cubicBezTo>
                    <a:pt x="40" y="182"/>
                    <a:pt x="40" y="182"/>
                    <a:pt x="40" y="182"/>
                  </a:cubicBezTo>
                  <a:lnTo>
                    <a:pt x="6" y="148"/>
                  </a:lnTo>
                  <a:close/>
                </a:path>
              </a:pathLst>
            </a:cu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grpSp>
      <p:sp>
        <p:nvSpPr>
          <p:cNvPr id="60" name="Freeform 5"/>
          <p:cNvSpPr>
            <a:spLocks noChangeAspect="1" noEditPoints="1"/>
          </p:cNvSpPr>
          <p:nvPr/>
        </p:nvSpPr>
        <p:spPr bwMode="auto">
          <a:xfrm>
            <a:off x="6288041" y="5836493"/>
            <a:ext cx="360000" cy="266709"/>
          </a:xfrm>
          <a:custGeom>
            <a:avLst/>
            <a:gdLst>
              <a:gd name="T0" fmla="*/ 243 w 263"/>
              <a:gd name="T1" fmla="*/ 34 h 194"/>
              <a:gd name="T2" fmla="*/ 250 w 263"/>
              <a:gd name="T3" fmla="*/ 26 h 194"/>
              <a:gd name="T4" fmla="*/ 29 w 263"/>
              <a:gd name="T5" fmla="*/ 19 h 194"/>
              <a:gd name="T6" fmla="*/ 23 w 263"/>
              <a:gd name="T7" fmla="*/ 69 h 194"/>
              <a:gd name="T8" fmla="*/ 19 w 263"/>
              <a:gd name="T9" fmla="*/ 80 h 194"/>
              <a:gd name="T10" fmla="*/ 25 w 263"/>
              <a:gd name="T11" fmla="*/ 105 h 194"/>
              <a:gd name="T12" fmla="*/ 14 w 263"/>
              <a:gd name="T13" fmla="*/ 116 h 194"/>
              <a:gd name="T14" fmla="*/ 21 w 263"/>
              <a:gd name="T15" fmla="*/ 165 h 194"/>
              <a:gd name="T16" fmla="*/ 246 w 263"/>
              <a:gd name="T17" fmla="*/ 161 h 194"/>
              <a:gd name="T18" fmla="*/ 236 w 263"/>
              <a:gd name="T19" fmla="*/ 127 h 194"/>
              <a:gd name="T20" fmla="*/ 243 w 263"/>
              <a:gd name="T21" fmla="*/ 119 h 194"/>
              <a:gd name="T22" fmla="*/ 248 w 263"/>
              <a:gd name="T23" fmla="*/ 92 h 194"/>
              <a:gd name="T24" fmla="*/ 254 w 263"/>
              <a:gd name="T25" fmla="*/ 68 h 194"/>
              <a:gd name="T26" fmla="*/ 124 w 263"/>
              <a:gd name="T27" fmla="*/ 58 h 194"/>
              <a:gd name="T28" fmla="*/ 224 w 263"/>
              <a:gd name="T29" fmla="*/ 38 h 194"/>
              <a:gd name="T30" fmla="*/ 233 w 263"/>
              <a:gd name="T31" fmla="*/ 57 h 194"/>
              <a:gd name="T32" fmla="*/ 220 w 263"/>
              <a:gd name="T33" fmla="*/ 64 h 194"/>
              <a:gd name="T34" fmla="*/ 124 w 263"/>
              <a:gd name="T35" fmla="*/ 58 h 194"/>
              <a:gd name="T36" fmla="*/ 38 w 263"/>
              <a:gd name="T37" fmla="*/ 84 h 194"/>
              <a:gd name="T38" fmla="*/ 118 w 263"/>
              <a:gd name="T39" fmla="*/ 101 h 194"/>
              <a:gd name="T40" fmla="*/ 118 w 263"/>
              <a:gd name="T41" fmla="*/ 101 h 194"/>
              <a:gd name="T42" fmla="*/ 139 w 263"/>
              <a:gd name="T43" fmla="*/ 134 h 194"/>
              <a:gd name="T44" fmla="*/ 29 w 263"/>
              <a:gd name="T45" fmla="*/ 107 h 194"/>
              <a:gd name="T46" fmla="*/ 27 w 263"/>
              <a:gd name="T47" fmla="*/ 82 h 194"/>
              <a:gd name="T48" fmla="*/ 26 w 263"/>
              <a:gd name="T49" fmla="*/ 31 h 194"/>
              <a:gd name="T50" fmla="*/ 31 w 263"/>
              <a:gd name="T51" fmla="*/ 29 h 194"/>
              <a:gd name="T52" fmla="*/ 120 w 263"/>
              <a:gd name="T53" fmla="*/ 58 h 194"/>
              <a:gd name="T54" fmla="*/ 36 w 263"/>
              <a:gd name="T55" fmla="*/ 65 h 194"/>
              <a:gd name="T56" fmla="*/ 31 w 263"/>
              <a:gd name="T57" fmla="*/ 63 h 194"/>
              <a:gd name="T58" fmla="*/ 111 w 263"/>
              <a:gd name="T59" fmla="*/ 181 h 194"/>
              <a:gd name="T60" fmla="*/ 24 w 263"/>
              <a:gd name="T61" fmla="*/ 156 h 194"/>
              <a:gd name="T62" fmla="*/ 18 w 263"/>
              <a:gd name="T63" fmla="*/ 124 h 194"/>
              <a:gd name="T64" fmla="*/ 24 w 263"/>
              <a:gd name="T65" fmla="*/ 122 h 194"/>
              <a:gd name="T66" fmla="*/ 112 w 263"/>
              <a:gd name="T67" fmla="*/ 151 h 194"/>
              <a:gd name="T68" fmla="*/ 225 w 263"/>
              <a:gd name="T69" fmla="*/ 150 h 194"/>
              <a:gd name="T70" fmla="*/ 116 w 263"/>
              <a:gd name="T71" fmla="*/ 181 h 194"/>
              <a:gd name="T72" fmla="*/ 140 w 263"/>
              <a:gd name="T73" fmla="*/ 147 h 194"/>
              <a:gd name="T74" fmla="*/ 157 w 263"/>
              <a:gd name="T75" fmla="*/ 143 h 194"/>
              <a:gd name="T76" fmla="*/ 228 w 263"/>
              <a:gd name="T77" fmla="*/ 129 h 194"/>
              <a:gd name="T78" fmla="*/ 231 w 263"/>
              <a:gd name="T79" fmla="*/ 110 h 194"/>
              <a:gd name="T80" fmla="*/ 222 w 263"/>
              <a:gd name="T81" fmla="*/ 112 h 194"/>
              <a:gd name="T82" fmla="*/ 143 w 263"/>
              <a:gd name="T83" fmla="*/ 105 h 194"/>
              <a:gd name="T84" fmla="*/ 231 w 263"/>
              <a:gd name="T85" fmla="*/ 76 h 194"/>
              <a:gd name="T86" fmla="*/ 240 w 263"/>
              <a:gd name="T87" fmla="*/ 91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3" h="194">
                <a:moveTo>
                  <a:pt x="238" y="59"/>
                </a:moveTo>
                <a:cubicBezTo>
                  <a:pt x="237" y="51"/>
                  <a:pt x="236" y="38"/>
                  <a:pt x="243" y="34"/>
                </a:cubicBezTo>
                <a:cubicBezTo>
                  <a:pt x="244" y="34"/>
                  <a:pt x="244" y="34"/>
                  <a:pt x="244" y="33"/>
                </a:cubicBezTo>
                <a:cubicBezTo>
                  <a:pt x="249" y="32"/>
                  <a:pt x="253" y="29"/>
                  <a:pt x="250" y="26"/>
                </a:cubicBezTo>
                <a:cubicBezTo>
                  <a:pt x="166" y="0"/>
                  <a:pt x="166" y="0"/>
                  <a:pt x="166" y="0"/>
                </a:cubicBezTo>
                <a:cubicBezTo>
                  <a:pt x="29" y="19"/>
                  <a:pt x="29" y="19"/>
                  <a:pt x="29" y="19"/>
                </a:cubicBezTo>
                <a:cubicBezTo>
                  <a:pt x="29" y="19"/>
                  <a:pt x="13" y="21"/>
                  <a:pt x="15" y="46"/>
                </a:cubicBezTo>
                <a:cubicBezTo>
                  <a:pt x="15" y="59"/>
                  <a:pt x="20" y="65"/>
                  <a:pt x="23" y="69"/>
                </a:cubicBezTo>
                <a:cubicBezTo>
                  <a:pt x="12" y="72"/>
                  <a:pt x="12" y="72"/>
                  <a:pt x="12" y="72"/>
                </a:cubicBezTo>
                <a:cubicBezTo>
                  <a:pt x="9" y="76"/>
                  <a:pt x="13" y="78"/>
                  <a:pt x="19" y="80"/>
                </a:cubicBezTo>
                <a:cubicBezTo>
                  <a:pt x="19" y="80"/>
                  <a:pt x="19" y="80"/>
                  <a:pt x="19" y="80"/>
                </a:cubicBezTo>
                <a:cubicBezTo>
                  <a:pt x="26" y="85"/>
                  <a:pt x="26" y="98"/>
                  <a:pt x="25" y="105"/>
                </a:cubicBezTo>
                <a:cubicBezTo>
                  <a:pt x="0" y="112"/>
                  <a:pt x="9" y="115"/>
                  <a:pt x="9" y="115"/>
                </a:cubicBezTo>
                <a:cubicBezTo>
                  <a:pt x="14" y="116"/>
                  <a:pt x="14" y="116"/>
                  <a:pt x="14" y="116"/>
                </a:cubicBezTo>
                <a:cubicBezTo>
                  <a:pt x="10" y="119"/>
                  <a:pt x="6" y="126"/>
                  <a:pt x="7" y="139"/>
                </a:cubicBezTo>
                <a:cubicBezTo>
                  <a:pt x="9" y="163"/>
                  <a:pt x="21" y="165"/>
                  <a:pt x="21" y="165"/>
                </a:cubicBezTo>
                <a:cubicBezTo>
                  <a:pt x="111" y="194"/>
                  <a:pt x="111" y="194"/>
                  <a:pt x="111" y="194"/>
                </a:cubicBezTo>
                <a:cubicBezTo>
                  <a:pt x="246" y="161"/>
                  <a:pt x="246" y="161"/>
                  <a:pt x="246" y="161"/>
                </a:cubicBezTo>
                <a:cubicBezTo>
                  <a:pt x="246" y="161"/>
                  <a:pt x="255" y="159"/>
                  <a:pt x="230" y="152"/>
                </a:cubicBezTo>
                <a:cubicBezTo>
                  <a:pt x="229" y="144"/>
                  <a:pt x="229" y="131"/>
                  <a:pt x="236" y="127"/>
                </a:cubicBezTo>
                <a:cubicBezTo>
                  <a:pt x="236" y="127"/>
                  <a:pt x="236" y="127"/>
                  <a:pt x="236" y="126"/>
                </a:cubicBezTo>
                <a:cubicBezTo>
                  <a:pt x="242" y="125"/>
                  <a:pt x="246" y="122"/>
                  <a:pt x="243" y="119"/>
                </a:cubicBezTo>
                <a:cubicBezTo>
                  <a:pt x="237" y="117"/>
                  <a:pt x="237" y="117"/>
                  <a:pt x="237" y="117"/>
                </a:cubicBezTo>
                <a:cubicBezTo>
                  <a:pt x="241" y="114"/>
                  <a:pt x="247" y="108"/>
                  <a:pt x="248" y="92"/>
                </a:cubicBezTo>
                <a:cubicBezTo>
                  <a:pt x="248" y="81"/>
                  <a:pt x="245" y="75"/>
                  <a:pt x="242" y="71"/>
                </a:cubicBezTo>
                <a:cubicBezTo>
                  <a:pt x="254" y="68"/>
                  <a:pt x="254" y="68"/>
                  <a:pt x="254" y="68"/>
                </a:cubicBezTo>
                <a:cubicBezTo>
                  <a:pt x="254" y="68"/>
                  <a:pt x="263" y="66"/>
                  <a:pt x="238" y="59"/>
                </a:cubicBezTo>
                <a:close/>
                <a:moveTo>
                  <a:pt x="124" y="58"/>
                </a:moveTo>
                <a:cubicBezTo>
                  <a:pt x="147" y="54"/>
                  <a:pt x="147" y="54"/>
                  <a:pt x="147" y="54"/>
                </a:cubicBezTo>
                <a:cubicBezTo>
                  <a:pt x="224" y="38"/>
                  <a:pt x="224" y="38"/>
                  <a:pt x="224" y="38"/>
                </a:cubicBezTo>
                <a:cubicBezTo>
                  <a:pt x="235" y="36"/>
                  <a:pt x="235" y="36"/>
                  <a:pt x="235" y="36"/>
                </a:cubicBezTo>
                <a:cubicBezTo>
                  <a:pt x="232" y="42"/>
                  <a:pt x="232" y="51"/>
                  <a:pt x="233" y="57"/>
                </a:cubicBezTo>
                <a:cubicBezTo>
                  <a:pt x="233" y="59"/>
                  <a:pt x="233" y="60"/>
                  <a:pt x="233" y="61"/>
                </a:cubicBezTo>
                <a:cubicBezTo>
                  <a:pt x="220" y="64"/>
                  <a:pt x="220" y="64"/>
                  <a:pt x="220" y="64"/>
                </a:cubicBezTo>
                <a:cubicBezTo>
                  <a:pt x="123" y="88"/>
                  <a:pt x="123" y="88"/>
                  <a:pt x="123" y="88"/>
                </a:cubicBezTo>
                <a:lnTo>
                  <a:pt x="124" y="58"/>
                </a:lnTo>
                <a:close/>
                <a:moveTo>
                  <a:pt x="27" y="82"/>
                </a:moveTo>
                <a:cubicBezTo>
                  <a:pt x="38" y="84"/>
                  <a:pt x="38" y="84"/>
                  <a:pt x="38" y="84"/>
                </a:cubicBezTo>
                <a:cubicBezTo>
                  <a:pt x="112" y="100"/>
                  <a:pt x="112" y="100"/>
                  <a:pt x="112" y="100"/>
                </a:cubicBezTo>
                <a:cubicBezTo>
                  <a:pt x="118" y="101"/>
                  <a:pt x="118" y="101"/>
                  <a:pt x="118" y="101"/>
                </a:cubicBezTo>
                <a:cubicBezTo>
                  <a:pt x="118" y="101"/>
                  <a:pt x="118" y="101"/>
                  <a:pt x="118" y="101"/>
                </a:cubicBezTo>
                <a:cubicBezTo>
                  <a:pt x="118" y="101"/>
                  <a:pt x="118" y="101"/>
                  <a:pt x="118" y="101"/>
                </a:cubicBezTo>
                <a:cubicBezTo>
                  <a:pt x="138" y="105"/>
                  <a:pt x="138" y="105"/>
                  <a:pt x="138" y="105"/>
                </a:cubicBezTo>
                <a:cubicBezTo>
                  <a:pt x="139" y="134"/>
                  <a:pt x="139" y="134"/>
                  <a:pt x="139" y="134"/>
                </a:cubicBezTo>
                <a:cubicBezTo>
                  <a:pt x="39" y="110"/>
                  <a:pt x="39" y="110"/>
                  <a:pt x="39" y="110"/>
                </a:cubicBezTo>
                <a:cubicBezTo>
                  <a:pt x="29" y="107"/>
                  <a:pt x="29" y="107"/>
                  <a:pt x="29" y="107"/>
                </a:cubicBezTo>
                <a:cubicBezTo>
                  <a:pt x="29" y="106"/>
                  <a:pt x="30" y="105"/>
                  <a:pt x="30" y="104"/>
                </a:cubicBezTo>
                <a:cubicBezTo>
                  <a:pt x="30" y="98"/>
                  <a:pt x="30" y="89"/>
                  <a:pt x="27" y="82"/>
                </a:cubicBezTo>
                <a:close/>
                <a:moveTo>
                  <a:pt x="22" y="45"/>
                </a:moveTo>
                <a:cubicBezTo>
                  <a:pt x="22" y="38"/>
                  <a:pt x="23" y="33"/>
                  <a:pt x="26" y="31"/>
                </a:cubicBezTo>
                <a:cubicBezTo>
                  <a:pt x="27" y="30"/>
                  <a:pt x="29" y="29"/>
                  <a:pt x="30" y="29"/>
                </a:cubicBezTo>
                <a:cubicBezTo>
                  <a:pt x="31" y="29"/>
                  <a:pt x="31" y="29"/>
                  <a:pt x="31" y="29"/>
                </a:cubicBezTo>
                <a:cubicBezTo>
                  <a:pt x="90" y="49"/>
                  <a:pt x="90" y="49"/>
                  <a:pt x="90" y="49"/>
                </a:cubicBezTo>
                <a:cubicBezTo>
                  <a:pt x="120" y="58"/>
                  <a:pt x="120" y="58"/>
                  <a:pt x="120" y="58"/>
                </a:cubicBezTo>
                <a:cubicBezTo>
                  <a:pt x="119" y="88"/>
                  <a:pt x="119" y="88"/>
                  <a:pt x="119" y="88"/>
                </a:cubicBezTo>
                <a:cubicBezTo>
                  <a:pt x="36" y="65"/>
                  <a:pt x="36" y="65"/>
                  <a:pt x="36" y="65"/>
                </a:cubicBezTo>
                <a:cubicBezTo>
                  <a:pt x="32" y="64"/>
                  <a:pt x="32" y="64"/>
                  <a:pt x="32" y="64"/>
                </a:cubicBezTo>
                <a:cubicBezTo>
                  <a:pt x="32" y="64"/>
                  <a:pt x="31" y="64"/>
                  <a:pt x="31" y="63"/>
                </a:cubicBezTo>
                <a:cubicBezTo>
                  <a:pt x="31" y="63"/>
                  <a:pt x="23" y="63"/>
                  <a:pt x="22" y="45"/>
                </a:cubicBezTo>
                <a:close/>
                <a:moveTo>
                  <a:pt x="111" y="181"/>
                </a:moveTo>
                <a:cubicBezTo>
                  <a:pt x="24" y="157"/>
                  <a:pt x="24" y="157"/>
                  <a:pt x="24" y="157"/>
                </a:cubicBezTo>
                <a:cubicBezTo>
                  <a:pt x="24" y="157"/>
                  <a:pt x="24" y="157"/>
                  <a:pt x="24" y="156"/>
                </a:cubicBezTo>
                <a:cubicBezTo>
                  <a:pt x="23" y="156"/>
                  <a:pt x="15" y="156"/>
                  <a:pt x="15" y="138"/>
                </a:cubicBezTo>
                <a:cubicBezTo>
                  <a:pt x="15" y="131"/>
                  <a:pt x="16" y="126"/>
                  <a:pt x="18" y="124"/>
                </a:cubicBezTo>
                <a:cubicBezTo>
                  <a:pt x="20" y="123"/>
                  <a:pt x="21" y="122"/>
                  <a:pt x="23" y="122"/>
                </a:cubicBezTo>
                <a:cubicBezTo>
                  <a:pt x="23" y="122"/>
                  <a:pt x="24" y="122"/>
                  <a:pt x="24" y="122"/>
                </a:cubicBezTo>
                <a:cubicBezTo>
                  <a:pt x="24" y="122"/>
                  <a:pt x="24" y="122"/>
                  <a:pt x="24" y="122"/>
                </a:cubicBezTo>
                <a:cubicBezTo>
                  <a:pt x="112" y="151"/>
                  <a:pt x="112" y="151"/>
                  <a:pt x="112" y="151"/>
                </a:cubicBezTo>
                <a:lnTo>
                  <a:pt x="111" y="181"/>
                </a:lnTo>
                <a:close/>
                <a:moveTo>
                  <a:pt x="225" y="150"/>
                </a:moveTo>
                <a:cubicBezTo>
                  <a:pt x="225" y="152"/>
                  <a:pt x="225" y="153"/>
                  <a:pt x="225" y="154"/>
                </a:cubicBezTo>
                <a:cubicBezTo>
                  <a:pt x="116" y="181"/>
                  <a:pt x="116" y="181"/>
                  <a:pt x="116" y="181"/>
                </a:cubicBezTo>
                <a:cubicBezTo>
                  <a:pt x="117" y="151"/>
                  <a:pt x="117" y="151"/>
                  <a:pt x="117" y="151"/>
                </a:cubicBezTo>
                <a:cubicBezTo>
                  <a:pt x="140" y="147"/>
                  <a:pt x="140" y="147"/>
                  <a:pt x="140" y="147"/>
                </a:cubicBezTo>
                <a:cubicBezTo>
                  <a:pt x="144" y="147"/>
                  <a:pt x="144" y="147"/>
                  <a:pt x="144" y="147"/>
                </a:cubicBezTo>
                <a:cubicBezTo>
                  <a:pt x="157" y="143"/>
                  <a:pt x="157" y="143"/>
                  <a:pt x="157" y="143"/>
                </a:cubicBezTo>
                <a:cubicBezTo>
                  <a:pt x="216" y="131"/>
                  <a:pt x="216" y="131"/>
                  <a:pt x="216" y="131"/>
                </a:cubicBezTo>
                <a:cubicBezTo>
                  <a:pt x="228" y="129"/>
                  <a:pt x="228" y="129"/>
                  <a:pt x="228" y="129"/>
                </a:cubicBezTo>
                <a:cubicBezTo>
                  <a:pt x="224" y="135"/>
                  <a:pt x="224" y="144"/>
                  <a:pt x="225" y="150"/>
                </a:cubicBezTo>
                <a:close/>
                <a:moveTo>
                  <a:pt x="231" y="110"/>
                </a:moveTo>
                <a:cubicBezTo>
                  <a:pt x="231" y="110"/>
                  <a:pt x="231" y="110"/>
                  <a:pt x="230" y="110"/>
                </a:cubicBezTo>
                <a:cubicBezTo>
                  <a:pt x="222" y="112"/>
                  <a:pt x="222" y="112"/>
                  <a:pt x="222" y="112"/>
                </a:cubicBezTo>
                <a:cubicBezTo>
                  <a:pt x="144" y="134"/>
                  <a:pt x="144" y="134"/>
                  <a:pt x="144" y="134"/>
                </a:cubicBezTo>
                <a:cubicBezTo>
                  <a:pt x="143" y="105"/>
                  <a:pt x="143" y="105"/>
                  <a:pt x="143" y="105"/>
                </a:cubicBezTo>
                <a:cubicBezTo>
                  <a:pt x="168" y="96"/>
                  <a:pt x="168" y="96"/>
                  <a:pt x="168" y="96"/>
                </a:cubicBezTo>
                <a:cubicBezTo>
                  <a:pt x="231" y="76"/>
                  <a:pt x="231" y="76"/>
                  <a:pt x="231" y="76"/>
                </a:cubicBezTo>
                <a:cubicBezTo>
                  <a:pt x="231" y="76"/>
                  <a:pt x="234" y="75"/>
                  <a:pt x="237" y="78"/>
                </a:cubicBezTo>
                <a:cubicBezTo>
                  <a:pt x="239" y="80"/>
                  <a:pt x="240" y="85"/>
                  <a:pt x="240" y="91"/>
                </a:cubicBezTo>
                <a:cubicBezTo>
                  <a:pt x="239" y="109"/>
                  <a:pt x="231" y="110"/>
                  <a:pt x="231" y="110"/>
                </a:cubicBezTo>
                <a:close/>
              </a:path>
            </a:pathLst>
          </a:custGeom>
          <a:noFill/>
          <a:ln w="12700">
            <a:solidFill>
              <a:schemeClr val="tx1">
                <a:lumMod val="75000"/>
                <a:lumOff val="25000"/>
              </a:schemeClr>
            </a:solidFill>
          </a:ln>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61" name="圆角矩形 23"/>
          <p:cNvSpPr>
            <a:spLocks noChangeAspect="1"/>
          </p:cNvSpPr>
          <p:nvPr/>
        </p:nvSpPr>
        <p:spPr>
          <a:xfrm>
            <a:off x="6207000" y="4145966"/>
            <a:ext cx="540000" cy="540000"/>
          </a:xfrm>
          <a:prstGeom prst="roundRect">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62" name="圆角矩形 24"/>
          <p:cNvSpPr>
            <a:spLocks noChangeAspect="1"/>
          </p:cNvSpPr>
          <p:nvPr/>
        </p:nvSpPr>
        <p:spPr>
          <a:xfrm>
            <a:off x="6207000" y="4922907"/>
            <a:ext cx="540000" cy="540000"/>
          </a:xfrm>
          <a:prstGeom prst="roundRect">
            <a:avLst/>
          </a:prstGeom>
          <a:noFill/>
          <a:ln w="12700">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63" name="圆角矩形 25"/>
          <p:cNvSpPr>
            <a:spLocks noChangeAspect="1"/>
          </p:cNvSpPr>
          <p:nvPr/>
        </p:nvSpPr>
        <p:spPr>
          <a:xfrm>
            <a:off x="6207000" y="5699848"/>
            <a:ext cx="540000" cy="540000"/>
          </a:xfrm>
          <a:prstGeom prst="roundRect">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64" name="矩形 63"/>
          <p:cNvSpPr/>
          <p:nvPr/>
        </p:nvSpPr>
        <p:spPr>
          <a:xfrm>
            <a:off x="6837000" y="4118154"/>
            <a:ext cx="4896213" cy="652486"/>
          </a:xfrm>
          <a:prstGeom prst="rect">
            <a:avLst/>
          </a:prstGeom>
          <a:noFill/>
          <a:ln>
            <a:solidFill>
              <a:schemeClr val="tx1">
                <a:lumMod val="75000"/>
                <a:lumOff val="25000"/>
              </a:schemeClr>
            </a:solidFill>
          </a:ln>
        </p:spPr>
        <p:txBody>
          <a:bodyPr wrap="square">
            <a:spAutoFit/>
          </a:bodyPr>
          <a:lstStyle/>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5" name="矩形 64"/>
          <p:cNvSpPr/>
          <p:nvPr/>
        </p:nvSpPr>
        <p:spPr>
          <a:xfrm>
            <a:off x="6837000" y="4903732"/>
            <a:ext cx="4896213" cy="652486"/>
          </a:xfrm>
          <a:prstGeom prst="rect">
            <a:avLst/>
          </a:prstGeom>
          <a:noFill/>
          <a:ln>
            <a:solidFill>
              <a:srgbClr val="4BC1DD"/>
            </a:solidFill>
          </a:ln>
        </p:spPr>
        <p:txBody>
          <a:bodyPr wrap="square">
            <a:spAutoFit/>
          </a:bodyPr>
          <a:lstStyle/>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6" name="矩形 65"/>
          <p:cNvSpPr/>
          <p:nvPr/>
        </p:nvSpPr>
        <p:spPr>
          <a:xfrm>
            <a:off x="6837000" y="5684487"/>
            <a:ext cx="4896213" cy="652486"/>
          </a:xfrm>
          <a:prstGeom prst="rect">
            <a:avLst/>
          </a:prstGeom>
          <a:noFill/>
          <a:ln>
            <a:solidFill>
              <a:schemeClr val="tx1">
                <a:lumMod val="75000"/>
                <a:lumOff val="25000"/>
              </a:schemeClr>
            </a:solidFill>
          </a:ln>
        </p:spPr>
        <p:txBody>
          <a:bodyPr wrap="square">
            <a:spAutoFit/>
          </a:bodyPr>
          <a:lstStyle/>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135502704"/>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1000"/>
                                        <p:tgtEl>
                                          <p:spTgt spid="13"/>
                                        </p:tgtEl>
                                      </p:cBhvr>
                                    </p:animEffect>
                                    <p:anim calcmode="lin" valueType="num">
                                      <p:cBhvr>
                                        <p:cTn id="14" dur="1000" fill="hold"/>
                                        <p:tgtEl>
                                          <p:spTgt spid="13"/>
                                        </p:tgtEl>
                                        <p:attrNameLst>
                                          <p:attrName>ppt_x</p:attrName>
                                        </p:attrNameLst>
                                      </p:cBhvr>
                                      <p:tavLst>
                                        <p:tav tm="0">
                                          <p:val>
                                            <p:strVal val="#ppt_x"/>
                                          </p:val>
                                        </p:tav>
                                        <p:tav tm="100000">
                                          <p:val>
                                            <p:strVal val="#ppt_x"/>
                                          </p:val>
                                        </p:tav>
                                      </p:tavLst>
                                    </p:anim>
                                    <p:anim calcmode="lin" valueType="num">
                                      <p:cBhvr>
                                        <p:cTn id="15" dur="1000" fill="hold"/>
                                        <p:tgtEl>
                                          <p:spTgt spid="13"/>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fade">
                                      <p:cBhvr>
                                        <p:cTn id="18" dur="1000"/>
                                        <p:tgtEl>
                                          <p:spTgt spid="20"/>
                                        </p:tgtEl>
                                      </p:cBhvr>
                                    </p:animEffect>
                                    <p:anim calcmode="lin" valueType="num">
                                      <p:cBhvr>
                                        <p:cTn id="19" dur="1000" fill="hold"/>
                                        <p:tgtEl>
                                          <p:spTgt spid="20"/>
                                        </p:tgtEl>
                                        <p:attrNameLst>
                                          <p:attrName>ppt_x</p:attrName>
                                        </p:attrNameLst>
                                      </p:cBhvr>
                                      <p:tavLst>
                                        <p:tav tm="0">
                                          <p:val>
                                            <p:strVal val="#ppt_x"/>
                                          </p:val>
                                        </p:tav>
                                        <p:tav tm="100000">
                                          <p:val>
                                            <p:strVal val="#ppt_x"/>
                                          </p:val>
                                        </p:tav>
                                      </p:tavLst>
                                    </p:anim>
                                    <p:anim calcmode="lin" valueType="num">
                                      <p:cBhvr>
                                        <p:cTn id="20" dur="1000" fill="hold"/>
                                        <p:tgtEl>
                                          <p:spTgt spid="20"/>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fade">
                                      <p:cBhvr>
                                        <p:cTn id="23" dur="1000"/>
                                        <p:tgtEl>
                                          <p:spTgt spid="37"/>
                                        </p:tgtEl>
                                      </p:cBhvr>
                                    </p:animEffect>
                                    <p:anim calcmode="lin" valueType="num">
                                      <p:cBhvr>
                                        <p:cTn id="24" dur="1000" fill="hold"/>
                                        <p:tgtEl>
                                          <p:spTgt spid="37"/>
                                        </p:tgtEl>
                                        <p:attrNameLst>
                                          <p:attrName>ppt_x</p:attrName>
                                        </p:attrNameLst>
                                      </p:cBhvr>
                                      <p:tavLst>
                                        <p:tav tm="0">
                                          <p:val>
                                            <p:strVal val="#ppt_x"/>
                                          </p:val>
                                        </p:tav>
                                        <p:tav tm="100000">
                                          <p:val>
                                            <p:strVal val="#ppt_x"/>
                                          </p:val>
                                        </p:tav>
                                      </p:tavLst>
                                    </p:anim>
                                    <p:anim calcmode="lin" valueType="num">
                                      <p:cBhvr>
                                        <p:cTn id="25" dur="1000" fill="hold"/>
                                        <p:tgtEl>
                                          <p:spTgt spid="37"/>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38"/>
                                        </p:tgtEl>
                                        <p:attrNameLst>
                                          <p:attrName>style.visibility</p:attrName>
                                        </p:attrNameLst>
                                      </p:cBhvr>
                                      <p:to>
                                        <p:strVal val="visible"/>
                                      </p:to>
                                    </p:set>
                                    <p:animEffect transition="in" filter="fade">
                                      <p:cBhvr>
                                        <p:cTn id="28" dur="1000"/>
                                        <p:tgtEl>
                                          <p:spTgt spid="38"/>
                                        </p:tgtEl>
                                      </p:cBhvr>
                                    </p:animEffect>
                                    <p:anim calcmode="lin" valueType="num">
                                      <p:cBhvr>
                                        <p:cTn id="29" dur="1000" fill="hold"/>
                                        <p:tgtEl>
                                          <p:spTgt spid="38"/>
                                        </p:tgtEl>
                                        <p:attrNameLst>
                                          <p:attrName>ppt_x</p:attrName>
                                        </p:attrNameLst>
                                      </p:cBhvr>
                                      <p:tavLst>
                                        <p:tav tm="0">
                                          <p:val>
                                            <p:strVal val="#ppt_x"/>
                                          </p:val>
                                        </p:tav>
                                        <p:tav tm="100000">
                                          <p:val>
                                            <p:strVal val="#ppt_x"/>
                                          </p:val>
                                        </p:tav>
                                      </p:tavLst>
                                    </p:anim>
                                    <p:anim calcmode="lin" valueType="num">
                                      <p:cBhvr>
                                        <p:cTn id="30" dur="1000" fill="hold"/>
                                        <p:tgtEl>
                                          <p:spTgt spid="38"/>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39"/>
                                        </p:tgtEl>
                                        <p:attrNameLst>
                                          <p:attrName>style.visibility</p:attrName>
                                        </p:attrNameLst>
                                      </p:cBhvr>
                                      <p:to>
                                        <p:strVal val="visible"/>
                                      </p:to>
                                    </p:set>
                                    <p:animEffect transition="in" filter="fade">
                                      <p:cBhvr>
                                        <p:cTn id="33" dur="1000"/>
                                        <p:tgtEl>
                                          <p:spTgt spid="39"/>
                                        </p:tgtEl>
                                      </p:cBhvr>
                                    </p:animEffect>
                                    <p:anim calcmode="lin" valueType="num">
                                      <p:cBhvr>
                                        <p:cTn id="34" dur="1000" fill="hold"/>
                                        <p:tgtEl>
                                          <p:spTgt spid="39"/>
                                        </p:tgtEl>
                                        <p:attrNameLst>
                                          <p:attrName>ppt_x</p:attrName>
                                        </p:attrNameLst>
                                      </p:cBhvr>
                                      <p:tavLst>
                                        <p:tav tm="0">
                                          <p:val>
                                            <p:strVal val="#ppt_x"/>
                                          </p:val>
                                        </p:tav>
                                        <p:tav tm="100000">
                                          <p:val>
                                            <p:strVal val="#ppt_x"/>
                                          </p:val>
                                        </p:tav>
                                      </p:tavLst>
                                    </p:anim>
                                    <p:anim calcmode="lin" valueType="num">
                                      <p:cBhvr>
                                        <p:cTn id="35" dur="1000" fill="hold"/>
                                        <p:tgtEl>
                                          <p:spTgt spid="39"/>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40"/>
                                        </p:tgtEl>
                                        <p:attrNameLst>
                                          <p:attrName>style.visibility</p:attrName>
                                        </p:attrNameLst>
                                      </p:cBhvr>
                                      <p:to>
                                        <p:strVal val="visible"/>
                                      </p:to>
                                    </p:set>
                                    <p:animEffect transition="in" filter="fade">
                                      <p:cBhvr>
                                        <p:cTn id="38" dur="1000"/>
                                        <p:tgtEl>
                                          <p:spTgt spid="40"/>
                                        </p:tgtEl>
                                      </p:cBhvr>
                                    </p:animEffect>
                                    <p:anim calcmode="lin" valueType="num">
                                      <p:cBhvr>
                                        <p:cTn id="39" dur="1000" fill="hold"/>
                                        <p:tgtEl>
                                          <p:spTgt spid="40"/>
                                        </p:tgtEl>
                                        <p:attrNameLst>
                                          <p:attrName>ppt_x</p:attrName>
                                        </p:attrNameLst>
                                      </p:cBhvr>
                                      <p:tavLst>
                                        <p:tav tm="0">
                                          <p:val>
                                            <p:strVal val="#ppt_x"/>
                                          </p:val>
                                        </p:tav>
                                        <p:tav tm="100000">
                                          <p:val>
                                            <p:strVal val="#ppt_x"/>
                                          </p:val>
                                        </p:tav>
                                      </p:tavLst>
                                    </p:anim>
                                    <p:anim calcmode="lin" valueType="num">
                                      <p:cBhvr>
                                        <p:cTn id="40" dur="1000" fill="hold"/>
                                        <p:tgtEl>
                                          <p:spTgt spid="40"/>
                                        </p:tgtEl>
                                        <p:attrNameLst>
                                          <p:attrName>ppt_y</p:attrName>
                                        </p:attrNameLst>
                                      </p:cBhvr>
                                      <p:tavLst>
                                        <p:tav tm="0">
                                          <p:val>
                                            <p:strVal val="#ppt_y+.1"/>
                                          </p:val>
                                        </p:tav>
                                        <p:tav tm="100000">
                                          <p:val>
                                            <p:strVal val="#ppt_y"/>
                                          </p:val>
                                        </p:tav>
                                      </p:tavLst>
                                    </p:anim>
                                  </p:childTnLst>
                                </p:cTn>
                              </p:par>
                            </p:childTnLst>
                          </p:cTn>
                        </p:par>
                        <p:par>
                          <p:cTn id="41" fill="hold">
                            <p:stCondLst>
                              <p:cond delay="1750"/>
                            </p:stCondLst>
                            <p:childTnLst>
                              <p:par>
                                <p:cTn id="42" presetID="2" presetClass="entr" presetSubtype="2" fill="hold" grpId="0" nodeType="afterEffect">
                                  <p:stCondLst>
                                    <p:cond delay="0"/>
                                  </p:stCondLst>
                                  <p:childTnLst>
                                    <p:set>
                                      <p:cBhvr>
                                        <p:cTn id="43" dur="1" fill="hold">
                                          <p:stCondLst>
                                            <p:cond delay="0"/>
                                          </p:stCondLst>
                                        </p:cTn>
                                        <p:tgtEl>
                                          <p:spTgt spid="41"/>
                                        </p:tgtEl>
                                        <p:attrNameLst>
                                          <p:attrName>style.visibility</p:attrName>
                                        </p:attrNameLst>
                                      </p:cBhvr>
                                      <p:to>
                                        <p:strVal val="visible"/>
                                      </p:to>
                                    </p:set>
                                    <p:anim calcmode="lin" valueType="num">
                                      <p:cBhvr additive="base">
                                        <p:cTn id="44" dur="500" fill="hold"/>
                                        <p:tgtEl>
                                          <p:spTgt spid="41"/>
                                        </p:tgtEl>
                                        <p:attrNameLst>
                                          <p:attrName>ppt_x</p:attrName>
                                        </p:attrNameLst>
                                      </p:cBhvr>
                                      <p:tavLst>
                                        <p:tav tm="0">
                                          <p:val>
                                            <p:strVal val="1+#ppt_w/2"/>
                                          </p:val>
                                        </p:tav>
                                        <p:tav tm="100000">
                                          <p:val>
                                            <p:strVal val="#ppt_x"/>
                                          </p:val>
                                        </p:tav>
                                      </p:tavLst>
                                    </p:anim>
                                    <p:anim calcmode="lin" valueType="num">
                                      <p:cBhvr additive="base">
                                        <p:cTn id="45" dur="500" fill="hold"/>
                                        <p:tgtEl>
                                          <p:spTgt spid="41"/>
                                        </p:tgtEl>
                                        <p:attrNameLst>
                                          <p:attrName>ppt_y</p:attrName>
                                        </p:attrNameLst>
                                      </p:cBhvr>
                                      <p:tavLst>
                                        <p:tav tm="0">
                                          <p:val>
                                            <p:strVal val="#ppt_y"/>
                                          </p:val>
                                        </p:tav>
                                        <p:tav tm="100000">
                                          <p:val>
                                            <p:strVal val="#ppt_y"/>
                                          </p:val>
                                        </p:tav>
                                      </p:tavLst>
                                    </p:anim>
                                  </p:childTnLst>
                                </p:cTn>
                              </p:par>
                            </p:childTnLst>
                          </p:cTn>
                        </p:par>
                        <p:par>
                          <p:cTn id="46" fill="hold">
                            <p:stCondLst>
                              <p:cond delay="2250"/>
                            </p:stCondLst>
                            <p:childTnLst>
                              <p:par>
                                <p:cTn id="47" presetID="2" presetClass="entr" presetSubtype="2" fill="hold" grpId="0" nodeType="afterEffect">
                                  <p:stCondLst>
                                    <p:cond delay="0"/>
                                  </p:stCondLst>
                                  <p:childTnLst>
                                    <p:set>
                                      <p:cBhvr>
                                        <p:cTn id="48" dur="1" fill="hold">
                                          <p:stCondLst>
                                            <p:cond delay="0"/>
                                          </p:stCondLst>
                                        </p:cTn>
                                        <p:tgtEl>
                                          <p:spTgt spid="42"/>
                                        </p:tgtEl>
                                        <p:attrNameLst>
                                          <p:attrName>style.visibility</p:attrName>
                                        </p:attrNameLst>
                                      </p:cBhvr>
                                      <p:to>
                                        <p:strVal val="visible"/>
                                      </p:to>
                                    </p:set>
                                    <p:anim calcmode="lin" valueType="num">
                                      <p:cBhvr additive="base">
                                        <p:cTn id="49" dur="500" fill="hold"/>
                                        <p:tgtEl>
                                          <p:spTgt spid="42"/>
                                        </p:tgtEl>
                                        <p:attrNameLst>
                                          <p:attrName>ppt_x</p:attrName>
                                        </p:attrNameLst>
                                      </p:cBhvr>
                                      <p:tavLst>
                                        <p:tav tm="0">
                                          <p:val>
                                            <p:strVal val="1+#ppt_w/2"/>
                                          </p:val>
                                        </p:tav>
                                        <p:tav tm="100000">
                                          <p:val>
                                            <p:strVal val="#ppt_x"/>
                                          </p:val>
                                        </p:tav>
                                      </p:tavLst>
                                    </p:anim>
                                    <p:anim calcmode="lin" valueType="num">
                                      <p:cBhvr additive="base">
                                        <p:cTn id="50" dur="500" fill="hold"/>
                                        <p:tgtEl>
                                          <p:spTgt spid="42"/>
                                        </p:tgtEl>
                                        <p:attrNameLst>
                                          <p:attrName>ppt_y</p:attrName>
                                        </p:attrNameLst>
                                      </p:cBhvr>
                                      <p:tavLst>
                                        <p:tav tm="0">
                                          <p:val>
                                            <p:strVal val="#ppt_y"/>
                                          </p:val>
                                        </p:tav>
                                        <p:tav tm="100000">
                                          <p:val>
                                            <p:strVal val="#ppt_y"/>
                                          </p:val>
                                        </p:tav>
                                      </p:tavLst>
                                    </p:anim>
                                  </p:childTnLst>
                                </p:cTn>
                              </p:par>
                            </p:childTnLst>
                          </p:cTn>
                        </p:par>
                        <p:par>
                          <p:cTn id="51" fill="hold">
                            <p:stCondLst>
                              <p:cond delay="2750"/>
                            </p:stCondLst>
                            <p:childTnLst>
                              <p:par>
                                <p:cTn id="52" presetID="2" presetClass="entr" presetSubtype="2" fill="hold" grpId="0" nodeType="afterEffect">
                                  <p:stCondLst>
                                    <p:cond delay="0"/>
                                  </p:stCondLst>
                                  <p:childTnLst>
                                    <p:set>
                                      <p:cBhvr>
                                        <p:cTn id="53" dur="1" fill="hold">
                                          <p:stCondLst>
                                            <p:cond delay="0"/>
                                          </p:stCondLst>
                                        </p:cTn>
                                        <p:tgtEl>
                                          <p:spTgt spid="43"/>
                                        </p:tgtEl>
                                        <p:attrNameLst>
                                          <p:attrName>style.visibility</p:attrName>
                                        </p:attrNameLst>
                                      </p:cBhvr>
                                      <p:to>
                                        <p:strVal val="visible"/>
                                      </p:to>
                                    </p:set>
                                    <p:anim calcmode="lin" valueType="num">
                                      <p:cBhvr additive="base">
                                        <p:cTn id="54" dur="500" fill="hold"/>
                                        <p:tgtEl>
                                          <p:spTgt spid="43"/>
                                        </p:tgtEl>
                                        <p:attrNameLst>
                                          <p:attrName>ppt_x</p:attrName>
                                        </p:attrNameLst>
                                      </p:cBhvr>
                                      <p:tavLst>
                                        <p:tav tm="0">
                                          <p:val>
                                            <p:strVal val="1+#ppt_w/2"/>
                                          </p:val>
                                        </p:tav>
                                        <p:tav tm="100000">
                                          <p:val>
                                            <p:strVal val="#ppt_x"/>
                                          </p:val>
                                        </p:tav>
                                      </p:tavLst>
                                    </p:anim>
                                    <p:anim calcmode="lin" valueType="num">
                                      <p:cBhvr additive="base">
                                        <p:cTn id="55" dur="500" fill="hold"/>
                                        <p:tgtEl>
                                          <p:spTgt spid="43"/>
                                        </p:tgtEl>
                                        <p:attrNameLst>
                                          <p:attrName>ppt_y</p:attrName>
                                        </p:attrNameLst>
                                      </p:cBhvr>
                                      <p:tavLst>
                                        <p:tav tm="0">
                                          <p:val>
                                            <p:strVal val="#ppt_y"/>
                                          </p:val>
                                        </p:tav>
                                        <p:tav tm="100000">
                                          <p:val>
                                            <p:strVal val="#ppt_y"/>
                                          </p:val>
                                        </p:tav>
                                      </p:tavLst>
                                    </p:anim>
                                  </p:childTnLst>
                                </p:cTn>
                              </p:par>
                            </p:childTnLst>
                          </p:cTn>
                        </p:par>
                        <p:par>
                          <p:cTn id="56" fill="hold">
                            <p:stCondLst>
                              <p:cond delay="3250"/>
                            </p:stCondLst>
                            <p:childTnLst>
                              <p:par>
                                <p:cTn id="57" presetID="42" presetClass="entr" presetSubtype="0" fill="hold" nodeType="afterEffect">
                                  <p:stCondLst>
                                    <p:cond delay="0"/>
                                  </p:stCondLst>
                                  <p:childTnLst>
                                    <p:set>
                                      <p:cBhvr>
                                        <p:cTn id="58" dur="1" fill="hold">
                                          <p:stCondLst>
                                            <p:cond delay="0"/>
                                          </p:stCondLst>
                                        </p:cTn>
                                        <p:tgtEl>
                                          <p:spTgt spid="44"/>
                                        </p:tgtEl>
                                        <p:attrNameLst>
                                          <p:attrName>style.visibility</p:attrName>
                                        </p:attrNameLst>
                                      </p:cBhvr>
                                      <p:to>
                                        <p:strVal val="visible"/>
                                      </p:to>
                                    </p:set>
                                    <p:animEffect transition="in" filter="fade">
                                      <p:cBhvr>
                                        <p:cTn id="59" dur="1000"/>
                                        <p:tgtEl>
                                          <p:spTgt spid="44"/>
                                        </p:tgtEl>
                                      </p:cBhvr>
                                    </p:animEffect>
                                    <p:anim calcmode="lin" valueType="num">
                                      <p:cBhvr>
                                        <p:cTn id="60" dur="1000" fill="hold"/>
                                        <p:tgtEl>
                                          <p:spTgt spid="44"/>
                                        </p:tgtEl>
                                        <p:attrNameLst>
                                          <p:attrName>ppt_x</p:attrName>
                                        </p:attrNameLst>
                                      </p:cBhvr>
                                      <p:tavLst>
                                        <p:tav tm="0">
                                          <p:val>
                                            <p:strVal val="#ppt_x"/>
                                          </p:val>
                                        </p:tav>
                                        <p:tav tm="100000">
                                          <p:val>
                                            <p:strVal val="#ppt_x"/>
                                          </p:val>
                                        </p:tav>
                                      </p:tavLst>
                                    </p:anim>
                                    <p:anim calcmode="lin" valueType="num">
                                      <p:cBhvr>
                                        <p:cTn id="61" dur="1000" fill="hold"/>
                                        <p:tgtEl>
                                          <p:spTgt spid="44"/>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0"/>
                                  </p:stCondLst>
                                  <p:childTnLst>
                                    <p:set>
                                      <p:cBhvr>
                                        <p:cTn id="63" dur="1" fill="hold">
                                          <p:stCondLst>
                                            <p:cond delay="0"/>
                                          </p:stCondLst>
                                        </p:cTn>
                                        <p:tgtEl>
                                          <p:spTgt spid="51"/>
                                        </p:tgtEl>
                                        <p:attrNameLst>
                                          <p:attrName>style.visibility</p:attrName>
                                        </p:attrNameLst>
                                      </p:cBhvr>
                                      <p:to>
                                        <p:strVal val="visible"/>
                                      </p:to>
                                    </p:set>
                                    <p:animEffect transition="in" filter="fade">
                                      <p:cBhvr>
                                        <p:cTn id="64" dur="1000"/>
                                        <p:tgtEl>
                                          <p:spTgt spid="51"/>
                                        </p:tgtEl>
                                      </p:cBhvr>
                                    </p:animEffect>
                                    <p:anim calcmode="lin" valueType="num">
                                      <p:cBhvr>
                                        <p:cTn id="65" dur="1000" fill="hold"/>
                                        <p:tgtEl>
                                          <p:spTgt spid="51"/>
                                        </p:tgtEl>
                                        <p:attrNameLst>
                                          <p:attrName>ppt_x</p:attrName>
                                        </p:attrNameLst>
                                      </p:cBhvr>
                                      <p:tavLst>
                                        <p:tav tm="0">
                                          <p:val>
                                            <p:strVal val="#ppt_x"/>
                                          </p:val>
                                        </p:tav>
                                        <p:tav tm="100000">
                                          <p:val>
                                            <p:strVal val="#ppt_x"/>
                                          </p:val>
                                        </p:tav>
                                      </p:tavLst>
                                    </p:anim>
                                    <p:anim calcmode="lin" valueType="num">
                                      <p:cBhvr>
                                        <p:cTn id="66" dur="1000" fill="hold"/>
                                        <p:tgtEl>
                                          <p:spTgt spid="51"/>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60"/>
                                        </p:tgtEl>
                                        <p:attrNameLst>
                                          <p:attrName>style.visibility</p:attrName>
                                        </p:attrNameLst>
                                      </p:cBhvr>
                                      <p:to>
                                        <p:strVal val="visible"/>
                                      </p:to>
                                    </p:set>
                                    <p:animEffect transition="in" filter="fade">
                                      <p:cBhvr>
                                        <p:cTn id="69" dur="1000"/>
                                        <p:tgtEl>
                                          <p:spTgt spid="60"/>
                                        </p:tgtEl>
                                      </p:cBhvr>
                                    </p:animEffect>
                                    <p:anim calcmode="lin" valueType="num">
                                      <p:cBhvr>
                                        <p:cTn id="70" dur="1000" fill="hold"/>
                                        <p:tgtEl>
                                          <p:spTgt spid="60"/>
                                        </p:tgtEl>
                                        <p:attrNameLst>
                                          <p:attrName>ppt_x</p:attrName>
                                        </p:attrNameLst>
                                      </p:cBhvr>
                                      <p:tavLst>
                                        <p:tav tm="0">
                                          <p:val>
                                            <p:strVal val="#ppt_x"/>
                                          </p:val>
                                        </p:tav>
                                        <p:tav tm="100000">
                                          <p:val>
                                            <p:strVal val="#ppt_x"/>
                                          </p:val>
                                        </p:tav>
                                      </p:tavLst>
                                    </p:anim>
                                    <p:anim calcmode="lin" valueType="num">
                                      <p:cBhvr>
                                        <p:cTn id="71" dur="1000" fill="hold"/>
                                        <p:tgtEl>
                                          <p:spTgt spid="60"/>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0"/>
                                  </p:stCondLst>
                                  <p:childTnLst>
                                    <p:set>
                                      <p:cBhvr>
                                        <p:cTn id="73" dur="1" fill="hold">
                                          <p:stCondLst>
                                            <p:cond delay="0"/>
                                          </p:stCondLst>
                                        </p:cTn>
                                        <p:tgtEl>
                                          <p:spTgt spid="61"/>
                                        </p:tgtEl>
                                        <p:attrNameLst>
                                          <p:attrName>style.visibility</p:attrName>
                                        </p:attrNameLst>
                                      </p:cBhvr>
                                      <p:to>
                                        <p:strVal val="visible"/>
                                      </p:to>
                                    </p:set>
                                    <p:animEffect transition="in" filter="fade">
                                      <p:cBhvr>
                                        <p:cTn id="74" dur="1000"/>
                                        <p:tgtEl>
                                          <p:spTgt spid="61"/>
                                        </p:tgtEl>
                                      </p:cBhvr>
                                    </p:animEffect>
                                    <p:anim calcmode="lin" valueType="num">
                                      <p:cBhvr>
                                        <p:cTn id="75" dur="1000" fill="hold"/>
                                        <p:tgtEl>
                                          <p:spTgt spid="61"/>
                                        </p:tgtEl>
                                        <p:attrNameLst>
                                          <p:attrName>ppt_x</p:attrName>
                                        </p:attrNameLst>
                                      </p:cBhvr>
                                      <p:tavLst>
                                        <p:tav tm="0">
                                          <p:val>
                                            <p:strVal val="#ppt_x"/>
                                          </p:val>
                                        </p:tav>
                                        <p:tav tm="100000">
                                          <p:val>
                                            <p:strVal val="#ppt_x"/>
                                          </p:val>
                                        </p:tav>
                                      </p:tavLst>
                                    </p:anim>
                                    <p:anim calcmode="lin" valueType="num">
                                      <p:cBhvr>
                                        <p:cTn id="76" dur="1000" fill="hold"/>
                                        <p:tgtEl>
                                          <p:spTgt spid="61"/>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62"/>
                                        </p:tgtEl>
                                        <p:attrNameLst>
                                          <p:attrName>style.visibility</p:attrName>
                                        </p:attrNameLst>
                                      </p:cBhvr>
                                      <p:to>
                                        <p:strVal val="visible"/>
                                      </p:to>
                                    </p:set>
                                    <p:animEffect transition="in" filter="fade">
                                      <p:cBhvr>
                                        <p:cTn id="79" dur="1000"/>
                                        <p:tgtEl>
                                          <p:spTgt spid="62"/>
                                        </p:tgtEl>
                                      </p:cBhvr>
                                    </p:animEffect>
                                    <p:anim calcmode="lin" valueType="num">
                                      <p:cBhvr>
                                        <p:cTn id="80" dur="1000" fill="hold"/>
                                        <p:tgtEl>
                                          <p:spTgt spid="62"/>
                                        </p:tgtEl>
                                        <p:attrNameLst>
                                          <p:attrName>ppt_x</p:attrName>
                                        </p:attrNameLst>
                                      </p:cBhvr>
                                      <p:tavLst>
                                        <p:tav tm="0">
                                          <p:val>
                                            <p:strVal val="#ppt_x"/>
                                          </p:val>
                                        </p:tav>
                                        <p:tav tm="100000">
                                          <p:val>
                                            <p:strVal val="#ppt_x"/>
                                          </p:val>
                                        </p:tav>
                                      </p:tavLst>
                                    </p:anim>
                                    <p:anim calcmode="lin" valueType="num">
                                      <p:cBhvr>
                                        <p:cTn id="81" dur="1000" fill="hold"/>
                                        <p:tgtEl>
                                          <p:spTgt spid="62"/>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63"/>
                                        </p:tgtEl>
                                        <p:attrNameLst>
                                          <p:attrName>style.visibility</p:attrName>
                                        </p:attrNameLst>
                                      </p:cBhvr>
                                      <p:to>
                                        <p:strVal val="visible"/>
                                      </p:to>
                                    </p:set>
                                    <p:animEffect transition="in" filter="fade">
                                      <p:cBhvr>
                                        <p:cTn id="84" dur="1000"/>
                                        <p:tgtEl>
                                          <p:spTgt spid="63"/>
                                        </p:tgtEl>
                                      </p:cBhvr>
                                    </p:animEffect>
                                    <p:anim calcmode="lin" valueType="num">
                                      <p:cBhvr>
                                        <p:cTn id="85" dur="1000" fill="hold"/>
                                        <p:tgtEl>
                                          <p:spTgt spid="63"/>
                                        </p:tgtEl>
                                        <p:attrNameLst>
                                          <p:attrName>ppt_x</p:attrName>
                                        </p:attrNameLst>
                                      </p:cBhvr>
                                      <p:tavLst>
                                        <p:tav tm="0">
                                          <p:val>
                                            <p:strVal val="#ppt_x"/>
                                          </p:val>
                                        </p:tav>
                                        <p:tav tm="100000">
                                          <p:val>
                                            <p:strVal val="#ppt_x"/>
                                          </p:val>
                                        </p:tav>
                                      </p:tavLst>
                                    </p:anim>
                                    <p:anim calcmode="lin" valueType="num">
                                      <p:cBhvr>
                                        <p:cTn id="86" dur="1000" fill="hold"/>
                                        <p:tgtEl>
                                          <p:spTgt spid="63"/>
                                        </p:tgtEl>
                                        <p:attrNameLst>
                                          <p:attrName>ppt_y</p:attrName>
                                        </p:attrNameLst>
                                      </p:cBhvr>
                                      <p:tavLst>
                                        <p:tav tm="0">
                                          <p:val>
                                            <p:strVal val="#ppt_y+.1"/>
                                          </p:val>
                                        </p:tav>
                                        <p:tav tm="100000">
                                          <p:val>
                                            <p:strVal val="#ppt_y"/>
                                          </p:val>
                                        </p:tav>
                                      </p:tavLst>
                                    </p:anim>
                                  </p:childTnLst>
                                </p:cTn>
                              </p:par>
                            </p:childTnLst>
                          </p:cTn>
                        </p:par>
                        <p:par>
                          <p:cTn id="87" fill="hold">
                            <p:stCondLst>
                              <p:cond delay="4250"/>
                            </p:stCondLst>
                            <p:childTnLst>
                              <p:par>
                                <p:cTn id="88" presetID="2" presetClass="entr" presetSubtype="2" fill="hold" grpId="0" nodeType="afterEffect">
                                  <p:stCondLst>
                                    <p:cond delay="0"/>
                                  </p:stCondLst>
                                  <p:childTnLst>
                                    <p:set>
                                      <p:cBhvr>
                                        <p:cTn id="89" dur="1" fill="hold">
                                          <p:stCondLst>
                                            <p:cond delay="0"/>
                                          </p:stCondLst>
                                        </p:cTn>
                                        <p:tgtEl>
                                          <p:spTgt spid="64"/>
                                        </p:tgtEl>
                                        <p:attrNameLst>
                                          <p:attrName>style.visibility</p:attrName>
                                        </p:attrNameLst>
                                      </p:cBhvr>
                                      <p:to>
                                        <p:strVal val="visible"/>
                                      </p:to>
                                    </p:set>
                                    <p:anim calcmode="lin" valueType="num">
                                      <p:cBhvr additive="base">
                                        <p:cTn id="90" dur="500" fill="hold"/>
                                        <p:tgtEl>
                                          <p:spTgt spid="64"/>
                                        </p:tgtEl>
                                        <p:attrNameLst>
                                          <p:attrName>ppt_x</p:attrName>
                                        </p:attrNameLst>
                                      </p:cBhvr>
                                      <p:tavLst>
                                        <p:tav tm="0">
                                          <p:val>
                                            <p:strVal val="1+#ppt_w/2"/>
                                          </p:val>
                                        </p:tav>
                                        <p:tav tm="100000">
                                          <p:val>
                                            <p:strVal val="#ppt_x"/>
                                          </p:val>
                                        </p:tav>
                                      </p:tavLst>
                                    </p:anim>
                                    <p:anim calcmode="lin" valueType="num">
                                      <p:cBhvr additive="base">
                                        <p:cTn id="91" dur="500" fill="hold"/>
                                        <p:tgtEl>
                                          <p:spTgt spid="64"/>
                                        </p:tgtEl>
                                        <p:attrNameLst>
                                          <p:attrName>ppt_y</p:attrName>
                                        </p:attrNameLst>
                                      </p:cBhvr>
                                      <p:tavLst>
                                        <p:tav tm="0">
                                          <p:val>
                                            <p:strVal val="#ppt_y"/>
                                          </p:val>
                                        </p:tav>
                                        <p:tav tm="100000">
                                          <p:val>
                                            <p:strVal val="#ppt_y"/>
                                          </p:val>
                                        </p:tav>
                                      </p:tavLst>
                                    </p:anim>
                                  </p:childTnLst>
                                </p:cTn>
                              </p:par>
                            </p:childTnLst>
                          </p:cTn>
                        </p:par>
                        <p:par>
                          <p:cTn id="92" fill="hold">
                            <p:stCondLst>
                              <p:cond delay="4750"/>
                            </p:stCondLst>
                            <p:childTnLst>
                              <p:par>
                                <p:cTn id="93" presetID="2" presetClass="entr" presetSubtype="2" fill="hold" grpId="0" nodeType="afterEffect">
                                  <p:stCondLst>
                                    <p:cond delay="0"/>
                                  </p:stCondLst>
                                  <p:childTnLst>
                                    <p:set>
                                      <p:cBhvr>
                                        <p:cTn id="94" dur="1" fill="hold">
                                          <p:stCondLst>
                                            <p:cond delay="0"/>
                                          </p:stCondLst>
                                        </p:cTn>
                                        <p:tgtEl>
                                          <p:spTgt spid="65"/>
                                        </p:tgtEl>
                                        <p:attrNameLst>
                                          <p:attrName>style.visibility</p:attrName>
                                        </p:attrNameLst>
                                      </p:cBhvr>
                                      <p:to>
                                        <p:strVal val="visible"/>
                                      </p:to>
                                    </p:set>
                                    <p:anim calcmode="lin" valueType="num">
                                      <p:cBhvr additive="base">
                                        <p:cTn id="95" dur="500" fill="hold"/>
                                        <p:tgtEl>
                                          <p:spTgt spid="65"/>
                                        </p:tgtEl>
                                        <p:attrNameLst>
                                          <p:attrName>ppt_x</p:attrName>
                                        </p:attrNameLst>
                                      </p:cBhvr>
                                      <p:tavLst>
                                        <p:tav tm="0">
                                          <p:val>
                                            <p:strVal val="1+#ppt_w/2"/>
                                          </p:val>
                                        </p:tav>
                                        <p:tav tm="100000">
                                          <p:val>
                                            <p:strVal val="#ppt_x"/>
                                          </p:val>
                                        </p:tav>
                                      </p:tavLst>
                                    </p:anim>
                                    <p:anim calcmode="lin" valueType="num">
                                      <p:cBhvr additive="base">
                                        <p:cTn id="96" dur="500" fill="hold"/>
                                        <p:tgtEl>
                                          <p:spTgt spid="65"/>
                                        </p:tgtEl>
                                        <p:attrNameLst>
                                          <p:attrName>ppt_y</p:attrName>
                                        </p:attrNameLst>
                                      </p:cBhvr>
                                      <p:tavLst>
                                        <p:tav tm="0">
                                          <p:val>
                                            <p:strVal val="#ppt_y"/>
                                          </p:val>
                                        </p:tav>
                                        <p:tav tm="100000">
                                          <p:val>
                                            <p:strVal val="#ppt_y"/>
                                          </p:val>
                                        </p:tav>
                                      </p:tavLst>
                                    </p:anim>
                                  </p:childTnLst>
                                </p:cTn>
                              </p:par>
                            </p:childTnLst>
                          </p:cTn>
                        </p:par>
                        <p:par>
                          <p:cTn id="97" fill="hold">
                            <p:stCondLst>
                              <p:cond delay="5250"/>
                            </p:stCondLst>
                            <p:childTnLst>
                              <p:par>
                                <p:cTn id="98" presetID="2" presetClass="entr" presetSubtype="2" fill="hold" grpId="0" nodeType="afterEffect">
                                  <p:stCondLst>
                                    <p:cond delay="0"/>
                                  </p:stCondLst>
                                  <p:childTnLst>
                                    <p:set>
                                      <p:cBhvr>
                                        <p:cTn id="99" dur="1" fill="hold">
                                          <p:stCondLst>
                                            <p:cond delay="0"/>
                                          </p:stCondLst>
                                        </p:cTn>
                                        <p:tgtEl>
                                          <p:spTgt spid="66"/>
                                        </p:tgtEl>
                                        <p:attrNameLst>
                                          <p:attrName>style.visibility</p:attrName>
                                        </p:attrNameLst>
                                      </p:cBhvr>
                                      <p:to>
                                        <p:strVal val="visible"/>
                                      </p:to>
                                    </p:set>
                                    <p:anim calcmode="lin" valueType="num">
                                      <p:cBhvr additive="base">
                                        <p:cTn id="100" dur="500" fill="hold"/>
                                        <p:tgtEl>
                                          <p:spTgt spid="66"/>
                                        </p:tgtEl>
                                        <p:attrNameLst>
                                          <p:attrName>ppt_x</p:attrName>
                                        </p:attrNameLst>
                                      </p:cBhvr>
                                      <p:tavLst>
                                        <p:tav tm="0">
                                          <p:val>
                                            <p:strVal val="1+#ppt_w/2"/>
                                          </p:val>
                                        </p:tav>
                                        <p:tav tm="100000">
                                          <p:val>
                                            <p:strVal val="#ppt_x"/>
                                          </p:val>
                                        </p:tav>
                                      </p:tavLst>
                                    </p:anim>
                                    <p:anim calcmode="lin" valueType="num">
                                      <p:cBhvr additive="base">
                                        <p:cTn id="101" dur="500" fill="hold"/>
                                        <p:tgtEl>
                                          <p:spTgt spid="66"/>
                                        </p:tgtEl>
                                        <p:attrNameLst>
                                          <p:attrName>ppt_y</p:attrName>
                                        </p:attrNameLst>
                                      </p:cBhvr>
                                      <p:tavLst>
                                        <p:tav tm="0">
                                          <p:val>
                                            <p:strVal val="#ppt_y"/>
                                          </p:val>
                                        </p:tav>
                                        <p:tav tm="100000">
                                          <p:val>
                                            <p:strVal val="#ppt_y"/>
                                          </p:val>
                                        </p:tav>
                                      </p:tavLst>
                                    </p:anim>
                                  </p:childTnLst>
                                </p:cTn>
                              </p:par>
                            </p:childTnLst>
                          </p:cTn>
                        </p:par>
                        <p:par>
                          <p:cTn id="102" fill="hold">
                            <p:stCondLst>
                              <p:cond delay="5750"/>
                            </p:stCondLst>
                            <p:childTnLst>
                              <p:par>
                                <p:cTn id="103" presetID="2" presetClass="entr" presetSubtype="8" fill="hold" grpId="0" nodeType="afterEffect">
                                  <p:stCondLst>
                                    <p:cond delay="0"/>
                                  </p:stCondLst>
                                  <p:childTnLst>
                                    <p:set>
                                      <p:cBhvr>
                                        <p:cTn id="104" dur="1" fill="hold">
                                          <p:stCondLst>
                                            <p:cond delay="0"/>
                                          </p:stCondLst>
                                        </p:cTn>
                                        <p:tgtEl>
                                          <p:spTgt spid="70"/>
                                        </p:tgtEl>
                                        <p:attrNameLst>
                                          <p:attrName>style.visibility</p:attrName>
                                        </p:attrNameLst>
                                      </p:cBhvr>
                                      <p:to>
                                        <p:strVal val="visible"/>
                                      </p:to>
                                    </p:set>
                                    <p:anim calcmode="lin" valueType="num">
                                      <p:cBhvr additive="base">
                                        <p:cTn id="105" dur="500" fill="hold"/>
                                        <p:tgtEl>
                                          <p:spTgt spid="70"/>
                                        </p:tgtEl>
                                        <p:attrNameLst>
                                          <p:attrName>ppt_x</p:attrName>
                                        </p:attrNameLst>
                                      </p:cBhvr>
                                      <p:tavLst>
                                        <p:tav tm="0">
                                          <p:val>
                                            <p:strVal val="0-#ppt_w/2"/>
                                          </p:val>
                                        </p:tav>
                                        <p:tav tm="100000">
                                          <p:val>
                                            <p:strVal val="#ppt_x"/>
                                          </p:val>
                                        </p:tav>
                                      </p:tavLst>
                                    </p:anim>
                                    <p:anim calcmode="lin" valueType="num">
                                      <p:cBhvr additive="base">
                                        <p:cTn id="106" dur="500" fill="hold"/>
                                        <p:tgtEl>
                                          <p:spTgt spid="70"/>
                                        </p:tgtEl>
                                        <p:attrNameLst>
                                          <p:attrName>ppt_y</p:attrName>
                                        </p:attrNameLst>
                                      </p:cBhvr>
                                      <p:tavLst>
                                        <p:tav tm="0">
                                          <p:val>
                                            <p:strVal val="#ppt_y"/>
                                          </p:val>
                                        </p:tav>
                                        <p:tav tm="100000">
                                          <p:val>
                                            <p:strVal val="#ppt_y"/>
                                          </p:val>
                                        </p:tav>
                                      </p:tavLst>
                                    </p:anim>
                                  </p:childTnLst>
                                </p:cTn>
                              </p:par>
                            </p:childTnLst>
                          </p:cTn>
                        </p:par>
                        <p:par>
                          <p:cTn id="107" fill="hold">
                            <p:stCondLst>
                              <p:cond delay="6250"/>
                            </p:stCondLst>
                            <p:childTnLst>
                              <p:par>
                                <p:cTn id="108" presetID="2" presetClass="entr" presetSubtype="8" fill="hold" grpId="0" nodeType="afterEffect">
                                  <p:stCondLst>
                                    <p:cond delay="0"/>
                                  </p:stCondLst>
                                  <p:childTnLst>
                                    <p:set>
                                      <p:cBhvr>
                                        <p:cTn id="109" dur="1" fill="hold">
                                          <p:stCondLst>
                                            <p:cond delay="0"/>
                                          </p:stCondLst>
                                        </p:cTn>
                                        <p:tgtEl>
                                          <p:spTgt spid="71"/>
                                        </p:tgtEl>
                                        <p:attrNameLst>
                                          <p:attrName>style.visibility</p:attrName>
                                        </p:attrNameLst>
                                      </p:cBhvr>
                                      <p:to>
                                        <p:strVal val="visible"/>
                                      </p:to>
                                    </p:set>
                                    <p:anim calcmode="lin" valueType="num">
                                      <p:cBhvr additive="base">
                                        <p:cTn id="110" dur="500" fill="hold"/>
                                        <p:tgtEl>
                                          <p:spTgt spid="71"/>
                                        </p:tgtEl>
                                        <p:attrNameLst>
                                          <p:attrName>ppt_x</p:attrName>
                                        </p:attrNameLst>
                                      </p:cBhvr>
                                      <p:tavLst>
                                        <p:tav tm="0">
                                          <p:val>
                                            <p:strVal val="0-#ppt_w/2"/>
                                          </p:val>
                                        </p:tav>
                                        <p:tav tm="100000">
                                          <p:val>
                                            <p:strVal val="#ppt_x"/>
                                          </p:val>
                                        </p:tav>
                                      </p:tavLst>
                                    </p:anim>
                                    <p:anim calcmode="lin" valueType="num">
                                      <p:cBhvr additive="base">
                                        <p:cTn id="111" dur="500" fill="hold"/>
                                        <p:tgtEl>
                                          <p:spTgt spid="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animBg="1"/>
      <p:bldP spid="71" grpId="0" animBg="1"/>
      <p:bldP spid="37" grpId="0" animBg="1"/>
      <p:bldP spid="38" grpId="0" animBg="1"/>
      <p:bldP spid="39" grpId="0" animBg="1"/>
      <p:bldP spid="40" grpId="0" animBg="1"/>
      <p:bldP spid="41" grpId="0" animBg="1"/>
      <p:bldP spid="42" grpId="0" animBg="1"/>
      <p:bldP spid="43" grpId="0" animBg="1"/>
      <p:bldP spid="60" grpId="0" animBg="1"/>
      <p:bldP spid="61" grpId="0" animBg="1"/>
      <p:bldP spid="62" grpId="0" animBg="1"/>
      <p:bldP spid="63" grpId="0" animBg="1"/>
      <p:bldP spid="64" grpId="0" animBg="1"/>
      <p:bldP spid="65" grpId="0" animBg="1"/>
      <p:bldP spid="6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2" name="Rectangle 29"/>
          <p:cNvSpPr/>
          <p:nvPr/>
        </p:nvSpPr>
        <p:spPr>
          <a:xfrm>
            <a:off x="3353479" y="4859584"/>
            <a:ext cx="8729500" cy="914400"/>
          </a:xfrm>
          <a:prstGeom prst="rect">
            <a:avLst/>
          </a:prstGeom>
          <a:noFill/>
          <a:ln>
            <a:solidFill>
              <a:schemeClr val="tx1">
                <a:lumMod val="75000"/>
                <a:lumOff val="25000"/>
              </a:schemeClr>
            </a:solidFill>
          </a:ln>
        </p:spPr>
        <p:style>
          <a:lnRef idx="2">
            <a:schemeClr val="accent1">
              <a:shade val="50000"/>
            </a:schemeClr>
          </a:lnRef>
          <a:fillRef idx="1001">
            <a:schemeClr val="dk2"/>
          </a:fillRef>
          <a:effectRef idx="0">
            <a:schemeClr val="accent1"/>
          </a:effectRef>
          <a:fontRef idx="minor">
            <a:schemeClr val="lt1"/>
          </a:fontRef>
        </p:style>
        <p:txBody>
          <a:bodyPr rtlCol="0" anchor="ctr"/>
          <a:lstStyle/>
          <a:p>
            <a:pPr marL="285750" indent="-285750" algn="ctr">
              <a:buFont typeface="Wingdings" panose="05000000000000000000" pitchFamily="2" charset="2"/>
              <a:buChar char="n"/>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点击此处添加文字内容点击此处添加文字内容点击此处添加文字内容点击此处添加文字内容</a:t>
            </a:r>
            <a:endParaRPr lang="en-US" altLang="zh-CN"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3" name="Rectangle 18"/>
          <p:cNvSpPr/>
          <p:nvPr/>
        </p:nvSpPr>
        <p:spPr>
          <a:xfrm>
            <a:off x="6553880" y="2222801"/>
            <a:ext cx="3123546" cy="2535183"/>
          </a:xfrm>
          <a:prstGeom prst="rect">
            <a:avLst/>
          </a:prstGeom>
          <a:noFill/>
          <a:ln>
            <a:solidFill>
              <a:srgbClr val="4BC1DD"/>
            </a:solidFill>
          </a:ln>
        </p:spPr>
        <p:style>
          <a:lnRef idx="2">
            <a:schemeClr val="accent1">
              <a:shade val="50000"/>
            </a:schemeClr>
          </a:lnRef>
          <a:fillRef idx="1001">
            <a:schemeClr val="dk2"/>
          </a:fillRef>
          <a:effectRef idx="0">
            <a:schemeClr val="accent1"/>
          </a:effectRef>
          <a:fontRef idx="minor">
            <a:schemeClr val="lt1"/>
          </a:fontRef>
        </p:style>
        <p:txBody>
          <a:bodyPr rtlCol="0" anchor="ctr"/>
          <a:lstStyle/>
          <a:p>
            <a:pPr marL="285750" indent="-285750" algn="ctr">
              <a:buFont typeface="Wingdings" panose="05000000000000000000" pitchFamily="2" charset="2"/>
              <a:buChar char="n"/>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添加文字内容</a:t>
            </a:r>
            <a:endParaRPr lang="en-US" altLang="zh-CN" sz="1600" dirty="0">
              <a:solidFill>
                <a:schemeClr val="bg1">
                  <a:lumMod val="50000"/>
                </a:schemeClr>
              </a:solidFill>
              <a:latin typeface="微软雅黑" panose="020B0503020204020204" pitchFamily="34" charset="-122"/>
              <a:ea typeface="微软雅黑" panose="020B0503020204020204" pitchFamily="34" charset="-122"/>
            </a:endParaRPr>
          </a:p>
          <a:p>
            <a:pPr marL="285750" indent="-285750" algn="ctr">
              <a:buFont typeface="Wingdings" panose="05000000000000000000" pitchFamily="2" charset="2"/>
              <a:buChar char="n"/>
            </a:pPr>
            <a:endParaRPr lang="en-US" sz="1600" dirty="0">
              <a:solidFill>
                <a:schemeClr val="bg1">
                  <a:lumMod val="50000"/>
                </a:schemeClr>
              </a:solidFill>
              <a:latin typeface="微软雅黑" panose="020B0503020204020204" pitchFamily="34" charset="-122"/>
              <a:ea typeface="微软雅黑" panose="020B0503020204020204" pitchFamily="34" charset="-122"/>
            </a:endParaRPr>
          </a:p>
          <a:p>
            <a:pPr marL="285750" indent="-285750" algn="ctr">
              <a:buFont typeface="Wingdings" panose="05000000000000000000" pitchFamily="2" charset="2"/>
              <a:buChar char="n"/>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添加文字内容</a:t>
            </a:r>
            <a:endParaRPr lang="en-US" altLang="zh-CN" sz="1600" dirty="0">
              <a:solidFill>
                <a:schemeClr val="bg1">
                  <a:lumMod val="50000"/>
                </a:schemeClr>
              </a:solidFill>
              <a:latin typeface="微软雅黑" panose="020B0503020204020204" pitchFamily="34" charset="-122"/>
              <a:ea typeface="微软雅黑" panose="020B0503020204020204" pitchFamily="34" charset="-122"/>
            </a:endParaRPr>
          </a:p>
          <a:p>
            <a:pPr marL="285750" indent="-285750" algn="ctr">
              <a:buFont typeface="Wingdings" panose="05000000000000000000" pitchFamily="2" charset="2"/>
              <a:buChar char="n"/>
            </a:pPr>
            <a:endParaRPr lang="en-US" sz="1600" dirty="0">
              <a:solidFill>
                <a:schemeClr val="bg1">
                  <a:lumMod val="50000"/>
                </a:schemeClr>
              </a:solidFill>
              <a:latin typeface="微软雅黑" panose="020B0503020204020204" pitchFamily="34" charset="-122"/>
              <a:ea typeface="微软雅黑" panose="020B0503020204020204" pitchFamily="34" charset="-122"/>
            </a:endParaRPr>
          </a:p>
          <a:p>
            <a:pPr marL="285750" indent="-285750" algn="ctr">
              <a:buFont typeface="Wingdings" panose="05000000000000000000" pitchFamily="2" charset="2"/>
              <a:buChar char="n"/>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添加文字内容</a:t>
            </a:r>
            <a:endParaRPr lang="en-US" altLang="zh-CN" sz="1600" dirty="0">
              <a:solidFill>
                <a:schemeClr val="bg1">
                  <a:lumMod val="50000"/>
                </a:schemeClr>
              </a:solidFill>
              <a:latin typeface="微软雅黑" panose="020B0503020204020204" pitchFamily="34" charset="-122"/>
              <a:ea typeface="微软雅黑" panose="020B0503020204020204" pitchFamily="34" charset="-122"/>
            </a:endParaRPr>
          </a:p>
          <a:p>
            <a:pPr marL="285750" indent="-285750" algn="ctr">
              <a:buFont typeface="Wingdings" panose="05000000000000000000" pitchFamily="2" charset="2"/>
              <a:buChar char="n"/>
            </a:pPr>
            <a:endParaRPr lang="en-US" sz="1600" dirty="0">
              <a:solidFill>
                <a:schemeClr val="bg1">
                  <a:lumMod val="50000"/>
                </a:schemeClr>
              </a:solidFill>
              <a:latin typeface="微软雅黑" panose="020B0503020204020204" pitchFamily="34" charset="-122"/>
              <a:ea typeface="微软雅黑" panose="020B0503020204020204" pitchFamily="34" charset="-122"/>
            </a:endParaRPr>
          </a:p>
          <a:p>
            <a:pPr marL="285750" indent="-285750" algn="ctr">
              <a:buFont typeface="Wingdings" panose="05000000000000000000" pitchFamily="2" charset="2"/>
              <a:buChar char="n"/>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添加文字内容</a:t>
            </a:r>
            <a:endParaRPr lang="en-US" altLang="zh-CN"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4" name="Rectangle 44"/>
          <p:cNvSpPr/>
          <p:nvPr/>
        </p:nvSpPr>
        <p:spPr>
          <a:xfrm>
            <a:off x="3353479" y="2222801"/>
            <a:ext cx="3052601" cy="2535183"/>
          </a:xfrm>
          <a:prstGeom prst="rect">
            <a:avLst/>
          </a:prstGeom>
          <a:blipFill>
            <a:blip r:embed="rId3" cstate="emai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001">
            <a:schemeClr val="dk2"/>
          </a:fillRef>
          <a:effectRef idx="0">
            <a:schemeClr val="accent1"/>
          </a:effectRef>
          <a:fontRef idx="minor">
            <a:schemeClr val="lt1"/>
          </a:fontRef>
        </p:style>
        <p:txBody>
          <a:bodyPr rtlCol="0" anchor="ctr"/>
          <a:lstStyle/>
          <a:p>
            <a:pPr algn="ctr"/>
            <a:endParaRPr lang="en-US"/>
          </a:p>
        </p:txBody>
      </p:sp>
      <p:sp>
        <p:nvSpPr>
          <p:cNvPr id="15" name="矩形 14"/>
          <p:cNvSpPr/>
          <p:nvPr/>
        </p:nvSpPr>
        <p:spPr>
          <a:xfrm>
            <a:off x="202757" y="2583645"/>
            <a:ext cx="3150722" cy="1323439"/>
          </a:xfrm>
          <a:prstGeom prst="rect">
            <a:avLst/>
          </a:prstGeom>
        </p:spPr>
        <p:txBody>
          <a:bodyPr wrap="square">
            <a:spAutoFit/>
          </a:bodyPr>
          <a:lstStyle/>
          <a:p>
            <a:pPr>
              <a:lnSpc>
                <a:spcPct val="125000"/>
              </a:lnSpc>
            </a:pPr>
            <a:r>
              <a:rPr lang="zh-CN" altLang="en-US" sz="1600" b="1" dirty="0">
                <a:solidFill>
                  <a:schemeClr val="bg1">
                    <a:lumMod val="50000"/>
                  </a:schemeClr>
                </a:solidFill>
                <a:latin typeface="微软雅黑" panose="020B0503020204020204" pitchFamily="34" charset="-122"/>
                <a:ea typeface="微软雅黑" panose="020B0503020204020204" pitchFamily="34" charset="-122"/>
              </a:rPr>
              <a:t>标题一</a:t>
            </a:r>
            <a:endParaRPr lang="en-US" altLang="zh-CN" sz="1600" b="1" dirty="0">
              <a:solidFill>
                <a:schemeClr val="bg1">
                  <a:lumMod val="50000"/>
                </a:schemeClr>
              </a:solidFill>
              <a:latin typeface="微软雅黑" panose="020B0503020204020204" pitchFamily="34" charset="-122"/>
              <a:ea typeface="微软雅黑" panose="020B0503020204020204" pitchFamily="34" charset="-122"/>
            </a:endParaRPr>
          </a:p>
          <a:p>
            <a:pPr>
              <a:lnSpc>
                <a:spcPct val="125000"/>
              </a:lnSpc>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点击此处添加文字内容点击此处添加文字内容点击此处添加文字内容点击此处添加文字内容</a:t>
            </a:r>
          </a:p>
        </p:txBody>
      </p:sp>
      <p:sp>
        <p:nvSpPr>
          <p:cNvPr id="16" name="矩形 15"/>
          <p:cNvSpPr/>
          <p:nvPr/>
        </p:nvSpPr>
        <p:spPr>
          <a:xfrm>
            <a:off x="202757" y="4214861"/>
            <a:ext cx="3150722" cy="1323439"/>
          </a:xfrm>
          <a:prstGeom prst="rect">
            <a:avLst/>
          </a:prstGeom>
        </p:spPr>
        <p:txBody>
          <a:bodyPr wrap="square">
            <a:spAutoFit/>
          </a:bodyPr>
          <a:lstStyle/>
          <a:p>
            <a:pPr>
              <a:lnSpc>
                <a:spcPct val="125000"/>
              </a:lnSpc>
            </a:pPr>
            <a:r>
              <a:rPr lang="zh-CN" altLang="en-US" sz="1600" b="1" dirty="0">
                <a:solidFill>
                  <a:schemeClr val="bg1">
                    <a:lumMod val="50000"/>
                  </a:schemeClr>
                </a:solidFill>
                <a:latin typeface="微软雅黑" panose="020B0503020204020204" pitchFamily="34" charset="-122"/>
                <a:ea typeface="微软雅黑" panose="020B0503020204020204" pitchFamily="34" charset="-122"/>
              </a:rPr>
              <a:t>标题二</a:t>
            </a:r>
            <a:endParaRPr lang="en-US" altLang="zh-CN" sz="1600" b="1" dirty="0">
              <a:solidFill>
                <a:schemeClr val="bg1">
                  <a:lumMod val="50000"/>
                </a:schemeClr>
              </a:solidFill>
              <a:latin typeface="微软雅黑" panose="020B0503020204020204" pitchFamily="34" charset="-122"/>
              <a:ea typeface="微软雅黑" panose="020B0503020204020204" pitchFamily="34" charset="-122"/>
            </a:endParaRPr>
          </a:p>
          <a:p>
            <a:pPr>
              <a:lnSpc>
                <a:spcPct val="125000"/>
              </a:lnSpc>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点击此处添加文字内容点击此处添加文字内容点击此处添加文字内容点击此处添加文字内容</a:t>
            </a:r>
          </a:p>
        </p:txBody>
      </p:sp>
    </p:spTree>
    <p:extLst>
      <p:ext uri="{BB962C8B-B14F-4D97-AF65-F5344CB8AC3E}">
        <p14:creationId xmlns:p14="http://schemas.microsoft.com/office/powerpoint/2010/main" val="1302041879"/>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10"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par>
                          <p:cTn id="14" fill="hold">
                            <p:stCondLst>
                              <p:cond delay="1250"/>
                            </p:stCondLst>
                            <p:childTnLst>
                              <p:par>
                                <p:cTn id="15" presetID="10" presetClass="entr" presetSubtype="0" fill="hold" grpId="0" nodeType="afterEffect">
                                  <p:stCondLst>
                                    <p:cond delay="0"/>
                                  </p:stCondLst>
                                  <p:iterate type="lt">
                                    <p:tmPct val="10000"/>
                                  </p:iterate>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par>
                          <p:cTn id="18" fill="hold">
                            <p:stCondLst>
                              <p:cond delay="3850"/>
                            </p:stCondLst>
                            <p:childTnLst>
                              <p:par>
                                <p:cTn id="19" presetID="10" presetClass="entr" presetSubtype="0"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childTnLst>
                          </p:cTn>
                        </p:par>
                        <p:par>
                          <p:cTn id="22" fill="hold">
                            <p:stCondLst>
                              <p:cond delay="4350"/>
                            </p:stCondLst>
                            <p:childTnLst>
                              <p:par>
                                <p:cTn id="23" presetID="10" presetClass="entr" presetSubtype="0"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childTnLst>
                                </p:cTn>
                              </p:par>
                            </p:childTnLst>
                          </p:cTn>
                        </p:par>
                        <p:par>
                          <p:cTn id="26" fill="hold">
                            <p:stCondLst>
                              <p:cond delay="4850"/>
                            </p:stCondLst>
                            <p:childTnLst>
                              <p:par>
                                <p:cTn id="27" presetID="10" presetClass="entr" presetSubtype="0" fill="hold" grpId="0" nodeType="afterEffect">
                                  <p:stCondLst>
                                    <p:cond delay="0"/>
                                  </p:stCondLst>
                                  <p:iterate type="lt">
                                    <p:tmPct val="10000"/>
                                  </p:iterate>
                                  <p:childTnLst>
                                    <p:set>
                                      <p:cBhvr>
                                        <p:cTn id="28" dur="1" fill="hold">
                                          <p:stCondLst>
                                            <p:cond delay="0"/>
                                          </p:stCondLst>
                                        </p:cTn>
                                        <p:tgtEl>
                                          <p:spTgt spid="16"/>
                                        </p:tgtEl>
                                        <p:attrNameLst>
                                          <p:attrName>style.visibility</p:attrName>
                                        </p:attrNameLst>
                                      </p:cBhvr>
                                      <p:to>
                                        <p:strVal val="visible"/>
                                      </p:to>
                                    </p:set>
                                    <p:animEffect transition="in" filter="fade">
                                      <p:cBhvr>
                                        <p:cTn id="2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46" name="组合 45"/>
          <p:cNvGrpSpPr/>
          <p:nvPr/>
        </p:nvGrpSpPr>
        <p:grpSpPr bwMode="auto">
          <a:xfrm>
            <a:off x="6771142" y="4955495"/>
            <a:ext cx="857250" cy="857250"/>
            <a:chOff x="6196012" y="4862597"/>
            <a:chExt cx="857250" cy="857250"/>
          </a:xfrm>
          <a:noFill/>
        </p:grpSpPr>
        <p:sp>
          <p:nvSpPr>
            <p:cNvPr id="47" name="椭圆 46"/>
            <p:cNvSpPr/>
            <p:nvPr/>
          </p:nvSpPr>
          <p:spPr>
            <a:xfrm>
              <a:off x="6196012" y="4862597"/>
              <a:ext cx="857250" cy="857250"/>
            </a:xfrm>
            <a:prstGeom prst="ellipse">
              <a:avLst/>
            </a:prstGeom>
            <a:grp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lumMod val="50000"/>
                  </a:schemeClr>
                </a:solidFill>
                <a:cs typeface="+mn-ea"/>
                <a:sym typeface="+mn-lt"/>
              </a:endParaRPr>
            </a:p>
          </p:txBody>
        </p:sp>
        <p:sp>
          <p:nvSpPr>
            <p:cNvPr id="48" name="Freeform 5"/>
            <p:cNvSpPr>
              <a:spLocks noEditPoints="1"/>
            </p:cNvSpPr>
            <p:nvPr/>
          </p:nvSpPr>
          <p:spPr bwMode="auto">
            <a:xfrm>
              <a:off x="6346693" y="5060328"/>
              <a:ext cx="558800" cy="487187"/>
            </a:xfrm>
            <a:custGeom>
              <a:avLst/>
              <a:gdLst>
                <a:gd name="T0" fmla="*/ 817373654 w 215"/>
                <a:gd name="T1" fmla="*/ 1018121829 h 187"/>
                <a:gd name="T2" fmla="*/ 378289407 w 215"/>
                <a:gd name="T3" fmla="*/ 658385033 h 187"/>
                <a:gd name="T4" fmla="*/ 965988463 w 215"/>
                <a:gd name="T5" fmla="*/ 468335208 h 187"/>
                <a:gd name="T6" fmla="*/ 1452360186 w 215"/>
                <a:gd name="T7" fmla="*/ 800922402 h 187"/>
                <a:gd name="T8" fmla="*/ 1452360186 w 215"/>
                <a:gd name="T9" fmla="*/ 1018121829 h 187"/>
                <a:gd name="T10" fmla="*/ 817373654 w 215"/>
                <a:gd name="T11" fmla="*/ 1262470860 h 187"/>
                <a:gd name="T12" fmla="*/ 817373654 w 215"/>
                <a:gd name="T13" fmla="*/ 1018121829 h 187"/>
                <a:gd name="T14" fmla="*/ 222919615 w 215"/>
                <a:gd name="T15" fmla="*/ 502274165 h 187"/>
                <a:gd name="T16" fmla="*/ 303982002 w 215"/>
                <a:gd name="T17" fmla="*/ 475121957 h 187"/>
                <a:gd name="T18" fmla="*/ 209409650 w 215"/>
                <a:gd name="T19" fmla="*/ 366523546 h 187"/>
                <a:gd name="T20" fmla="*/ 216164633 w 215"/>
                <a:gd name="T21" fmla="*/ 352947442 h 187"/>
                <a:gd name="T22" fmla="*/ 276962073 w 215"/>
                <a:gd name="T23" fmla="*/ 312224340 h 187"/>
                <a:gd name="T24" fmla="*/ 634986532 w 215"/>
                <a:gd name="T25" fmla="*/ 271498633 h 187"/>
                <a:gd name="T26" fmla="*/ 743068848 w 215"/>
                <a:gd name="T27" fmla="*/ 264711884 h 187"/>
                <a:gd name="T28" fmla="*/ 938968534 w 215"/>
                <a:gd name="T29" fmla="*/ 217199428 h 187"/>
                <a:gd name="T30" fmla="*/ 979498428 w 215"/>
                <a:gd name="T31" fmla="*/ 0 h 187"/>
                <a:gd name="T32" fmla="*/ 911946006 w 215"/>
                <a:gd name="T33" fmla="*/ 13576104 h 187"/>
                <a:gd name="T34" fmla="*/ 898436041 w 215"/>
                <a:gd name="T35" fmla="*/ 162900222 h 187"/>
                <a:gd name="T36" fmla="*/ 743068848 w 215"/>
                <a:gd name="T37" fmla="*/ 196836574 h 187"/>
                <a:gd name="T38" fmla="*/ 628228951 w 215"/>
                <a:gd name="T39" fmla="*/ 203623324 h 187"/>
                <a:gd name="T40" fmla="*/ 256697126 w 215"/>
                <a:gd name="T41" fmla="*/ 251135780 h 187"/>
                <a:gd name="T42" fmla="*/ 162124774 w 215"/>
                <a:gd name="T43" fmla="*/ 312224340 h 187"/>
                <a:gd name="T44" fmla="*/ 141857228 w 215"/>
                <a:gd name="T45" fmla="*/ 359736797 h 187"/>
                <a:gd name="T46" fmla="*/ 148614809 w 215"/>
                <a:gd name="T47" fmla="*/ 414036002 h 187"/>
                <a:gd name="T48" fmla="*/ 222919615 w 215"/>
                <a:gd name="T49" fmla="*/ 502274165 h 187"/>
                <a:gd name="T50" fmla="*/ 283717055 w 215"/>
                <a:gd name="T51" fmla="*/ 638022179 h 187"/>
                <a:gd name="T52" fmla="*/ 533659198 w 215"/>
                <a:gd name="T53" fmla="*/ 556573371 h 187"/>
                <a:gd name="T54" fmla="*/ 310736984 w 215"/>
                <a:gd name="T55" fmla="*/ 536210518 h 187"/>
                <a:gd name="T56" fmla="*/ 67552422 w 215"/>
                <a:gd name="T57" fmla="*/ 610872577 h 187"/>
                <a:gd name="T58" fmla="*/ 283717055 w 215"/>
                <a:gd name="T59" fmla="*/ 638022179 h 187"/>
                <a:gd name="T60" fmla="*/ 412064318 w 215"/>
                <a:gd name="T61" fmla="*/ 502274165 h 187"/>
                <a:gd name="T62" fmla="*/ 621473968 w 215"/>
                <a:gd name="T63" fmla="*/ 529423768 h 187"/>
                <a:gd name="T64" fmla="*/ 621473968 w 215"/>
                <a:gd name="T65" fmla="*/ 529423768 h 187"/>
                <a:gd name="T66" fmla="*/ 878171094 w 215"/>
                <a:gd name="T67" fmla="*/ 447972354 h 187"/>
                <a:gd name="T68" fmla="*/ 526901617 w 215"/>
                <a:gd name="T69" fmla="*/ 468335208 h 187"/>
                <a:gd name="T70" fmla="*/ 412064318 w 215"/>
                <a:gd name="T71" fmla="*/ 502274165 h 187"/>
                <a:gd name="T72" fmla="*/ 0 w 215"/>
                <a:gd name="T73" fmla="*/ 658385033 h 187"/>
                <a:gd name="T74" fmla="*/ 0 w 215"/>
                <a:gd name="T75" fmla="*/ 862008357 h 187"/>
                <a:gd name="T76" fmla="*/ 722801302 w 215"/>
                <a:gd name="T77" fmla="*/ 1269257609 h 187"/>
                <a:gd name="T78" fmla="*/ 722801302 w 215"/>
                <a:gd name="T79" fmla="*/ 1065634286 h 187"/>
                <a:gd name="T80" fmla="*/ 0 w 215"/>
                <a:gd name="T81" fmla="*/ 658385033 h 187"/>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215" h="187">
                  <a:moveTo>
                    <a:pt x="121" y="150"/>
                  </a:moveTo>
                  <a:cubicBezTo>
                    <a:pt x="112" y="119"/>
                    <a:pt x="87" y="104"/>
                    <a:pt x="56" y="97"/>
                  </a:cubicBezTo>
                  <a:cubicBezTo>
                    <a:pt x="143" y="69"/>
                    <a:pt x="143" y="69"/>
                    <a:pt x="143" y="69"/>
                  </a:cubicBezTo>
                  <a:cubicBezTo>
                    <a:pt x="178" y="78"/>
                    <a:pt x="206" y="100"/>
                    <a:pt x="215" y="118"/>
                  </a:cubicBezTo>
                  <a:cubicBezTo>
                    <a:pt x="215" y="150"/>
                    <a:pt x="215" y="150"/>
                    <a:pt x="215" y="150"/>
                  </a:cubicBezTo>
                  <a:cubicBezTo>
                    <a:pt x="193" y="173"/>
                    <a:pt x="160" y="183"/>
                    <a:pt x="121" y="186"/>
                  </a:cubicBezTo>
                  <a:cubicBezTo>
                    <a:pt x="121" y="174"/>
                    <a:pt x="121" y="162"/>
                    <a:pt x="121" y="150"/>
                  </a:cubicBezTo>
                  <a:close/>
                  <a:moveTo>
                    <a:pt x="33" y="74"/>
                  </a:moveTo>
                  <a:cubicBezTo>
                    <a:pt x="45" y="70"/>
                    <a:pt x="45" y="70"/>
                    <a:pt x="45" y="70"/>
                  </a:cubicBezTo>
                  <a:cubicBezTo>
                    <a:pt x="42" y="68"/>
                    <a:pt x="30" y="59"/>
                    <a:pt x="31" y="54"/>
                  </a:cubicBezTo>
                  <a:cubicBezTo>
                    <a:pt x="31" y="54"/>
                    <a:pt x="32" y="53"/>
                    <a:pt x="32" y="52"/>
                  </a:cubicBezTo>
                  <a:cubicBezTo>
                    <a:pt x="34" y="50"/>
                    <a:pt x="37" y="48"/>
                    <a:pt x="41" y="46"/>
                  </a:cubicBezTo>
                  <a:cubicBezTo>
                    <a:pt x="52" y="42"/>
                    <a:pt x="74" y="41"/>
                    <a:pt x="94" y="40"/>
                  </a:cubicBezTo>
                  <a:cubicBezTo>
                    <a:pt x="100" y="40"/>
                    <a:pt x="105" y="40"/>
                    <a:pt x="110" y="39"/>
                  </a:cubicBezTo>
                  <a:cubicBezTo>
                    <a:pt x="123" y="39"/>
                    <a:pt x="133" y="38"/>
                    <a:pt x="139" y="32"/>
                  </a:cubicBezTo>
                  <a:cubicBezTo>
                    <a:pt x="146" y="27"/>
                    <a:pt x="149" y="17"/>
                    <a:pt x="145" y="0"/>
                  </a:cubicBezTo>
                  <a:cubicBezTo>
                    <a:pt x="135" y="2"/>
                    <a:pt x="135" y="2"/>
                    <a:pt x="135" y="2"/>
                  </a:cubicBezTo>
                  <a:cubicBezTo>
                    <a:pt x="138" y="15"/>
                    <a:pt x="137" y="21"/>
                    <a:pt x="133" y="24"/>
                  </a:cubicBezTo>
                  <a:cubicBezTo>
                    <a:pt x="129" y="28"/>
                    <a:pt x="120" y="28"/>
                    <a:pt x="110" y="29"/>
                  </a:cubicBezTo>
                  <a:cubicBezTo>
                    <a:pt x="104" y="29"/>
                    <a:pt x="99" y="30"/>
                    <a:pt x="93" y="30"/>
                  </a:cubicBezTo>
                  <a:cubicBezTo>
                    <a:pt x="72" y="31"/>
                    <a:pt x="49" y="32"/>
                    <a:pt x="38" y="37"/>
                  </a:cubicBezTo>
                  <a:cubicBezTo>
                    <a:pt x="32" y="39"/>
                    <a:pt x="27" y="42"/>
                    <a:pt x="24" y="46"/>
                  </a:cubicBezTo>
                  <a:cubicBezTo>
                    <a:pt x="22" y="48"/>
                    <a:pt x="21" y="50"/>
                    <a:pt x="21" y="53"/>
                  </a:cubicBezTo>
                  <a:cubicBezTo>
                    <a:pt x="20" y="55"/>
                    <a:pt x="21" y="58"/>
                    <a:pt x="22" y="61"/>
                  </a:cubicBezTo>
                  <a:cubicBezTo>
                    <a:pt x="23" y="65"/>
                    <a:pt x="27" y="69"/>
                    <a:pt x="33" y="74"/>
                  </a:cubicBezTo>
                  <a:close/>
                  <a:moveTo>
                    <a:pt x="42" y="94"/>
                  </a:moveTo>
                  <a:cubicBezTo>
                    <a:pt x="79" y="82"/>
                    <a:pt x="79" y="82"/>
                    <a:pt x="79" y="82"/>
                  </a:cubicBezTo>
                  <a:cubicBezTo>
                    <a:pt x="46" y="79"/>
                    <a:pt x="46" y="79"/>
                    <a:pt x="46" y="79"/>
                  </a:cubicBezTo>
                  <a:cubicBezTo>
                    <a:pt x="10" y="90"/>
                    <a:pt x="10" y="90"/>
                    <a:pt x="10" y="90"/>
                  </a:cubicBezTo>
                  <a:cubicBezTo>
                    <a:pt x="21" y="91"/>
                    <a:pt x="32" y="92"/>
                    <a:pt x="42" y="94"/>
                  </a:cubicBezTo>
                  <a:close/>
                  <a:moveTo>
                    <a:pt x="61" y="74"/>
                  </a:moveTo>
                  <a:cubicBezTo>
                    <a:pt x="92" y="78"/>
                    <a:pt x="92" y="78"/>
                    <a:pt x="92" y="78"/>
                  </a:cubicBezTo>
                  <a:cubicBezTo>
                    <a:pt x="92" y="78"/>
                    <a:pt x="92" y="78"/>
                    <a:pt x="92" y="78"/>
                  </a:cubicBezTo>
                  <a:cubicBezTo>
                    <a:pt x="130" y="66"/>
                    <a:pt x="130" y="66"/>
                    <a:pt x="130" y="66"/>
                  </a:cubicBezTo>
                  <a:cubicBezTo>
                    <a:pt x="113" y="63"/>
                    <a:pt x="96" y="64"/>
                    <a:pt x="78" y="69"/>
                  </a:cubicBezTo>
                  <a:cubicBezTo>
                    <a:pt x="61" y="74"/>
                    <a:pt x="61" y="74"/>
                    <a:pt x="61" y="74"/>
                  </a:cubicBezTo>
                  <a:close/>
                  <a:moveTo>
                    <a:pt x="0" y="97"/>
                  </a:moveTo>
                  <a:cubicBezTo>
                    <a:pt x="0" y="107"/>
                    <a:pt x="0" y="117"/>
                    <a:pt x="0" y="127"/>
                  </a:cubicBezTo>
                  <a:cubicBezTo>
                    <a:pt x="36" y="148"/>
                    <a:pt x="71" y="166"/>
                    <a:pt x="107" y="187"/>
                  </a:cubicBezTo>
                  <a:cubicBezTo>
                    <a:pt x="107" y="177"/>
                    <a:pt x="107" y="167"/>
                    <a:pt x="107" y="157"/>
                  </a:cubicBezTo>
                  <a:cubicBezTo>
                    <a:pt x="95" y="112"/>
                    <a:pt x="50" y="104"/>
                    <a:pt x="0" y="97"/>
                  </a:cubicBezTo>
                  <a:close/>
                </a:path>
              </a:pathLst>
            </a:custGeom>
            <a:grpFill/>
            <a:ln w="9525">
              <a:solidFill>
                <a:schemeClr val="tx1">
                  <a:lumMod val="75000"/>
                  <a:lumOff val="25000"/>
                </a:schemeClr>
              </a:solidFill>
              <a:round/>
            </a:ln>
            <a:extLst/>
          </p:spPr>
          <p:txBody>
            <a:bodyPr/>
            <a:lstStyle/>
            <a:p>
              <a:endParaRPr lang="zh-CN" altLang="en-US">
                <a:solidFill>
                  <a:schemeClr val="bg1">
                    <a:lumMod val="50000"/>
                  </a:schemeClr>
                </a:solidFill>
                <a:cs typeface="+mn-ea"/>
                <a:sym typeface="+mn-lt"/>
              </a:endParaRPr>
            </a:p>
          </p:txBody>
        </p:sp>
      </p:grpSp>
      <p:grpSp>
        <p:nvGrpSpPr>
          <p:cNvPr id="49" name="组合 48"/>
          <p:cNvGrpSpPr/>
          <p:nvPr/>
        </p:nvGrpSpPr>
        <p:grpSpPr bwMode="auto">
          <a:xfrm>
            <a:off x="1632404" y="4955495"/>
            <a:ext cx="857250" cy="857250"/>
            <a:chOff x="1057276" y="4857792"/>
            <a:chExt cx="857250" cy="857250"/>
          </a:xfrm>
          <a:noFill/>
        </p:grpSpPr>
        <p:sp>
          <p:nvSpPr>
            <p:cNvPr id="50" name="椭圆 49"/>
            <p:cNvSpPr/>
            <p:nvPr/>
          </p:nvSpPr>
          <p:spPr>
            <a:xfrm>
              <a:off x="1057276" y="4857792"/>
              <a:ext cx="857250" cy="857250"/>
            </a:xfrm>
            <a:prstGeom prst="ellipse">
              <a:avLst/>
            </a:prstGeom>
            <a:grp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lumMod val="50000"/>
                  </a:schemeClr>
                </a:solidFill>
                <a:cs typeface="+mn-ea"/>
                <a:sym typeface="+mn-lt"/>
              </a:endParaRPr>
            </a:p>
          </p:txBody>
        </p:sp>
        <p:sp>
          <p:nvSpPr>
            <p:cNvPr id="51" name="Freeform 21"/>
            <p:cNvSpPr>
              <a:spLocks noEditPoints="1"/>
            </p:cNvSpPr>
            <p:nvPr/>
          </p:nvSpPr>
          <p:spPr bwMode="auto">
            <a:xfrm>
              <a:off x="1220967" y="4981301"/>
              <a:ext cx="529867" cy="584832"/>
            </a:xfrm>
            <a:custGeom>
              <a:avLst/>
              <a:gdLst>
                <a:gd name="T0" fmla="*/ 716150040 w 99"/>
                <a:gd name="T1" fmla="*/ 1669695360 h 109"/>
                <a:gd name="T2" fmla="*/ 429690024 w 99"/>
                <a:gd name="T3" fmla="*/ 1756057340 h 109"/>
                <a:gd name="T4" fmla="*/ 1460945011 w 99"/>
                <a:gd name="T5" fmla="*/ 1583333380 h 109"/>
                <a:gd name="T6" fmla="*/ 1804694889 w 99"/>
                <a:gd name="T7" fmla="*/ 1324242073 h 109"/>
                <a:gd name="T8" fmla="*/ 1604175019 w 99"/>
                <a:gd name="T9" fmla="*/ 1698480898 h 109"/>
                <a:gd name="T10" fmla="*/ 1460945011 w 99"/>
                <a:gd name="T11" fmla="*/ 1928786667 h 109"/>
                <a:gd name="T12" fmla="*/ 1317715003 w 99"/>
                <a:gd name="T13" fmla="*/ 1640909822 h 109"/>
                <a:gd name="T14" fmla="*/ 1088544849 w 99"/>
                <a:gd name="T15" fmla="*/ 1065150766 h 109"/>
                <a:gd name="T16" fmla="*/ 1460945011 w 99"/>
                <a:gd name="T17" fmla="*/ 1583333380 h 109"/>
                <a:gd name="T18" fmla="*/ 1203129926 w 99"/>
                <a:gd name="T19" fmla="*/ 949997882 h 109"/>
                <a:gd name="T20" fmla="*/ 1203129926 w 99"/>
                <a:gd name="T21" fmla="*/ 0 h 109"/>
                <a:gd name="T22" fmla="*/ 429690024 w 99"/>
                <a:gd name="T23" fmla="*/ 719697478 h 109"/>
                <a:gd name="T24" fmla="*/ 429690024 w 99"/>
                <a:gd name="T25" fmla="*/ 2147483646 h 109"/>
                <a:gd name="T26" fmla="*/ 2147483646 w 99"/>
                <a:gd name="T27" fmla="*/ 2147483646 h 109"/>
                <a:gd name="T28" fmla="*/ 2147483646 w 99"/>
                <a:gd name="T29" fmla="*/ 2101510628 h 109"/>
                <a:gd name="T30" fmla="*/ 2147483646 w 99"/>
                <a:gd name="T31" fmla="*/ 2043939551 h 109"/>
                <a:gd name="T32" fmla="*/ 1403649796 w 99"/>
                <a:gd name="T33" fmla="*/ 2147483646 h 109"/>
                <a:gd name="T34" fmla="*/ 343749878 w 99"/>
                <a:gd name="T35" fmla="*/ 1727271802 h 109"/>
                <a:gd name="T36" fmla="*/ 1203129926 w 99"/>
                <a:gd name="T37" fmla="*/ 633330133 h 109"/>
                <a:gd name="T38" fmla="*/ 2147483646 w 99"/>
                <a:gd name="T39" fmla="*/ 1353027611 h 109"/>
                <a:gd name="T40" fmla="*/ 2147483646 w 99"/>
                <a:gd name="T41" fmla="*/ 1180303650 h 109"/>
                <a:gd name="T42" fmla="*/ 2147483646 w 99"/>
                <a:gd name="T43" fmla="*/ 1525756937 h 109"/>
                <a:gd name="T44" fmla="*/ 2147483646 w 99"/>
                <a:gd name="T45" fmla="*/ 1612118918 h 109"/>
                <a:gd name="T46" fmla="*/ 2147483646 w 99"/>
                <a:gd name="T47" fmla="*/ 1928786667 h 109"/>
                <a:gd name="T48" fmla="*/ 2147483646 w 99"/>
                <a:gd name="T49" fmla="*/ 1698480898 h 109"/>
                <a:gd name="T50" fmla="*/ 2147483646 w 99"/>
                <a:gd name="T51" fmla="*/ 1640909822 h 109"/>
                <a:gd name="T52" fmla="*/ 2147483646 w 99"/>
                <a:gd name="T53" fmla="*/ 1727271802 h 109"/>
                <a:gd name="T54" fmla="*/ 2147483646 w 99"/>
                <a:gd name="T55" fmla="*/ 2043939551 h 109"/>
                <a:gd name="T56" fmla="*/ 2147483646 w 99"/>
                <a:gd name="T57" fmla="*/ 1928786667 h 109"/>
                <a:gd name="T58" fmla="*/ 2147483646 w 99"/>
                <a:gd name="T59" fmla="*/ 1065150766 h 109"/>
                <a:gd name="T60" fmla="*/ 2147483646 w 99"/>
                <a:gd name="T61" fmla="*/ 806059459 h 109"/>
                <a:gd name="T62" fmla="*/ 2147483646 w 99"/>
                <a:gd name="T63" fmla="*/ 1093936304 h 109"/>
                <a:gd name="T64" fmla="*/ 2147483646 w 99"/>
                <a:gd name="T65" fmla="*/ 1266665631 h 109"/>
                <a:gd name="T66" fmla="*/ 2147483646 w 99"/>
                <a:gd name="T67" fmla="*/ 978788785 h 109"/>
                <a:gd name="T68" fmla="*/ 2033865042 w 99"/>
                <a:gd name="T69" fmla="*/ 806059459 h 109"/>
                <a:gd name="T70" fmla="*/ 2147483646 w 99"/>
                <a:gd name="T71" fmla="*/ 518182614 h 109"/>
                <a:gd name="T72" fmla="*/ 2147483646 w 99"/>
                <a:gd name="T73" fmla="*/ 719697478 h 109"/>
                <a:gd name="T74" fmla="*/ 2147483646 w 99"/>
                <a:gd name="T75" fmla="*/ 777273921 h 109"/>
                <a:gd name="T76" fmla="*/ 1432300079 w 99"/>
                <a:gd name="T77" fmla="*/ 2147483646 h 109"/>
                <a:gd name="T78" fmla="*/ 1518234873 w 99"/>
                <a:gd name="T79" fmla="*/ 2147483646 h 109"/>
                <a:gd name="T80" fmla="*/ 1432300079 w 99"/>
                <a:gd name="T81" fmla="*/ 2147483646 h 109"/>
                <a:gd name="T82" fmla="*/ 1919279966 w 99"/>
                <a:gd name="T83" fmla="*/ 2147483646 h 109"/>
                <a:gd name="T84" fmla="*/ 2147483646 w 99"/>
                <a:gd name="T85" fmla="*/ 2147483646 h 109"/>
                <a:gd name="T86" fmla="*/ 716150040 w 99"/>
                <a:gd name="T87" fmla="*/ 2147483646 h 109"/>
                <a:gd name="T88" fmla="*/ 973965124 w 99"/>
                <a:gd name="T89" fmla="*/ 2147483646 h 109"/>
                <a:gd name="T90" fmla="*/ 716150040 w 99"/>
                <a:gd name="T91" fmla="*/ 2147483646 h 109"/>
                <a:gd name="T92" fmla="*/ 945314841 w 99"/>
                <a:gd name="T93" fmla="*/ 1151512746 h 109"/>
                <a:gd name="T94" fmla="*/ 658854825 w 99"/>
                <a:gd name="T95" fmla="*/ 1036365227 h 109"/>
                <a:gd name="T96" fmla="*/ 2147483646 w 99"/>
                <a:gd name="T97" fmla="*/ 978788785 h 109"/>
                <a:gd name="T98" fmla="*/ 1890635034 w 99"/>
                <a:gd name="T99" fmla="*/ 1122727208 h 109"/>
                <a:gd name="T100" fmla="*/ 2147483646 w 99"/>
                <a:gd name="T101" fmla="*/ 978788785 h 109"/>
                <a:gd name="T102" fmla="*/ 2147483646 w 99"/>
                <a:gd name="T103" fmla="*/ 1698480898 h 109"/>
                <a:gd name="T104" fmla="*/ 2147483646 w 99"/>
                <a:gd name="T105" fmla="*/ 1612118918 h 10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99" h="109">
                  <a:moveTo>
                    <a:pt x="15" y="58"/>
                  </a:moveTo>
                  <a:cubicBezTo>
                    <a:pt x="25" y="58"/>
                    <a:pt x="25" y="58"/>
                    <a:pt x="25" y="58"/>
                  </a:cubicBezTo>
                  <a:cubicBezTo>
                    <a:pt x="25" y="61"/>
                    <a:pt x="25" y="61"/>
                    <a:pt x="25" y="61"/>
                  </a:cubicBezTo>
                  <a:cubicBezTo>
                    <a:pt x="15" y="61"/>
                    <a:pt x="15" y="61"/>
                    <a:pt x="15" y="61"/>
                  </a:cubicBezTo>
                  <a:cubicBezTo>
                    <a:pt x="15" y="58"/>
                    <a:pt x="15" y="58"/>
                    <a:pt x="15" y="58"/>
                  </a:cubicBezTo>
                  <a:close/>
                  <a:moveTo>
                    <a:pt x="51" y="55"/>
                  </a:moveTo>
                  <a:cubicBezTo>
                    <a:pt x="52" y="55"/>
                    <a:pt x="52" y="55"/>
                    <a:pt x="53" y="55"/>
                  </a:cubicBezTo>
                  <a:cubicBezTo>
                    <a:pt x="56" y="52"/>
                    <a:pt x="60" y="48"/>
                    <a:pt x="63" y="46"/>
                  </a:cubicBezTo>
                  <a:cubicBezTo>
                    <a:pt x="64" y="46"/>
                    <a:pt x="65" y="47"/>
                    <a:pt x="66" y="48"/>
                  </a:cubicBezTo>
                  <a:cubicBezTo>
                    <a:pt x="63" y="53"/>
                    <a:pt x="60" y="56"/>
                    <a:pt x="56" y="59"/>
                  </a:cubicBezTo>
                  <a:cubicBezTo>
                    <a:pt x="57" y="60"/>
                    <a:pt x="57" y="60"/>
                    <a:pt x="57" y="61"/>
                  </a:cubicBezTo>
                  <a:cubicBezTo>
                    <a:pt x="57" y="64"/>
                    <a:pt x="54" y="67"/>
                    <a:pt x="51" y="67"/>
                  </a:cubicBezTo>
                  <a:cubicBezTo>
                    <a:pt x="47" y="67"/>
                    <a:pt x="45" y="64"/>
                    <a:pt x="45" y="61"/>
                  </a:cubicBezTo>
                  <a:cubicBezTo>
                    <a:pt x="45" y="59"/>
                    <a:pt x="45" y="58"/>
                    <a:pt x="46" y="57"/>
                  </a:cubicBezTo>
                  <a:cubicBezTo>
                    <a:pt x="41" y="51"/>
                    <a:pt x="38" y="45"/>
                    <a:pt x="35" y="38"/>
                  </a:cubicBezTo>
                  <a:cubicBezTo>
                    <a:pt x="36" y="38"/>
                    <a:pt x="37" y="37"/>
                    <a:pt x="38" y="37"/>
                  </a:cubicBezTo>
                  <a:cubicBezTo>
                    <a:pt x="42" y="42"/>
                    <a:pt x="46" y="49"/>
                    <a:pt x="49" y="55"/>
                  </a:cubicBezTo>
                  <a:cubicBezTo>
                    <a:pt x="49" y="55"/>
                    <a:pt x="50" y="55"/>
                    <a:pt x="51" y="55"/>
                  </a:cubicBezTo>
                  <a:close/>
                  <a:moveTo>
                    <a:pt x="42" y="22"/>
                  </a:moveTo>
                  <a:cubicBezTo>
                    <a:pt x="42" y="33"/>
                    <a:pt x="42" y="33"/>
                    <a:pt x="42" y="33"/>
                  </a:cubicBezTo>
                  <a:cubicBezTo>
                    <a:pt x="70" y="17"/>
                    <a:pt x="70" y="17"/>
                    <a:pt x="70" y="17"/>
                  </a:cubicBezTo>
                  <a:cubicBezTo>
                    <a:pt x="42" y="0"/>
                    <a:pt x="42" y="0"/>
                    <a:pt x="42" y="0"/>
                  </a:cubicBezTo>
                  <a:cubicBezTo>
                    <a:pt x="42" y="11"/>
                    <a:pt x="42" y="11"/>
                    <a:pt x="42" y="11"/>
                  </a:cubicBezTo>
                  <a:cubicBezTo>
                    <a:pt x="32" y="12"/>
                    <a:pt x="22" y="17"/>
                    <a:pt x="15" y="25"/>
                  </a:cubicBezTo>
                  <a:cubicBezTo>
                    <a:pt x="5" y="34"/>
                    <a:pt x="0" y="46"/>
                    <a:pt x="0" y="60"/>
                  </a:cubicBezTo>
                  <a:cubicBezTo>
                    <a:pt x="0" y="73"/>
                    <a:pt x="5" y="85"/>
                    <a:pt x="15" y="94"/>
                  </a:cubicBezTo>
                  <a:cubicBezTo>
                    <a:pt x="24" y="104"/>
                    <a:pt x="36" y="109"/>
                    <a:pt x="49" y="109"/>
                  </a:cubicBezTo>
                  <a:cubicBezTo>
                    <a:pt x="63" y="109"/>
                    <a:pt x="75" y="104"/>
                    <a:pt x="84" y="94"/>
                  </a:cubicBezTo>
                  <a:cubicBezTo>
                    <a:pt x="90" y="89"/>
                    <a:pt x="94" y="82"/>
                    <a:pt x="96" y="75"/>
                  </a:cubicBezTo>
                  <a:cubicBezTo>
                    <a:pt x="97" y="73"/>
                    <a:pt x="97" y="73"/>
                    <a:pt x="97" y="73"/>
                  </a:cubicBezTo>
                  <a:cubicBezTo>
                    <a:pt x="86" y="70"/>
                    <a:pt x="86" y="70"/>
                    <a:pt x="86" y="70"/>
                  </a:cubicBezTo>
                  <a:cubicBezTo>
                    <a:pt x="85" y="71"/>
                    <a:pt x="85" y="71"/>
                    <a:pt x="85" y="71"/>
                  </a:cubicBezTo>
                  <a:cubicBezTo>
                    <a:pt x="84" y="77"/>
                    <a:pt x="80" y="82"/>
                    <a:pt x="76" y="86"/>
                  </a:cubicBezTo>
                  <a:cubicBezTo>
                    <a:pt x="69" y="93"/>
                    <a:pt x="60" y="97"/>
                    <a:pt x="49" y="97"/>
                  </a:cubicBezTo>
                  <a:cubicBezTo>
                    <a:pt x="39" y="97"/>
                    <a:pt x="30" y="93"/>
                    <a:pt x="23" y="86"/>
                  </a:cubicBezTo>
                  <a:cubicBezTo>
                    <a:pt x="16" y="79"/>
                    <a:pt x="12" y="70"/>
                    <a:pt x="12" y="60"/>
                  </a:cubicBezTo>
                  <a:cubicBezTo>
                    <a:pt x="12" y="50"/>
                    <a:pt x="16" y="40"/>
                    <a:pt x="23" y="33"/>
                  </a:cubicBezTo>
                  <a:cubicBezTo>
                    <a:pt x="28" y="28"/>
                    <a:pt x="35" y="24"/>
                    <a:pt x="42" y="22"/>
                  </a:cubicBezTo>
                  <a:close/>
                  <a:moveTo>
                    <a:pt x="87" y="54"/>
                  </a:moveTo>
                  <a:cubicBezTo>
                    <a:pt x="87" y="52"/>
                    <a:pt x="86" y="49"/>
                    <a:pt x="85" y="47"/>
                  </a:cubicBezTo>
                  <a:cubicBezTo>
                    <a:pt x="84" y="45"/>
                    <a:pt x="84" y="45"/>
                    <a:pt x="84" y="45"/>
                  </a:cubicBezTo>
                  <a:cubicBezTo>
                    <a:pt x="95" y="41"/>
                    <a:pt x="95" y="41"/>
                    <a:pt x="95" y="41"/>
                  </a:cubicBezTo>
                  <a:cubicBezTo>
                    <a:pt x="96" y="43"/>
                    <a:pt x="96" y="43"/>
                    <a:pt x="96" y="43"/>
                  </a:cubicBezTo>
                  <a:cubicBezTo>
                    <a:pt x="97" y="46"/>
                    <a:pt x="98" y="50"/>
                    <a:pt x="98" y="53"/>
                  </a:cubicBezTo>
                  <a:cubicBezTo>
                    <a:pt x="99" y="55"/>
                    <a:pt x="99" y="55"/>
                    <a:pt x="99" y="55"/>
                  </a:cubicBezTo>
                  <a:cubicBezTo>
                    <a:pt x="87" y="56"/>
                    <a:pt x="87" y="56"/>
                    <a:pt x="87" y="56"/>
                  </a:cubicBezTo>
                  <a:cubicBezTo>
                    <a:pt x="87" y="54"/>
                    <a:pt x="87" y="54"/>
                    <a:pt x="87" y="54"/>
                  </a:cubicBezTo>
                  <a:close/>
                  <a:moveTo>
                    <a:pt x="87" y="67"/>
                  </a:moveTo>
                  <a:cubicBezTo>
                    <a:pt x="87" y="64"/>
                    <a:pt x="87" y="62"/>
                    <a:pt x="87" y="60"/>
                  </a:cubicBezTo>
                  <a:cubicBezTo>
                    <a:pt x="87" y="59"/>
                    <a:pt x="87" y="59"/>
                    <a:pt x="87" y="59"/>
                  </a:cubicBezTo>
                  <a:cubicBezTo>
                    <a:pt x="87" y="57"/>
                    <a:pt x="87" y="57"/>
                    <a:pt x="87" y="57"/>
                  </a:cubicBezTo>
                  <a:cubicBezTo>
                    <a:pt x="99" y="57"/>
                    <a:pt x="99" y="57"/>
                    <a:pt x="99" y="57"/>
                  </a:cubicBezTo>
                  <a:cubicBezTo>
                    <a:pt x="99" y="59"/>
                    <a:pt x="99" y="59"/>
                    <a:pt x="99" y="59"/>
                  </a:cubicBezTo>
                  <a:cubicBezTo>
                    <a:pt x="99" y="59"/>
                    <a:pt x="99" y="59"/>
                    <a:pt x="99" y="60"/>
                  </a:cubicBezTo>
                  <a:cubicBezTo>
                    <a:pt x="99" y="63"/>
                    <a:pt x="99" y="66"/>
                    <a:pt x="98" y="69"/>
                  </a:cubicBezTo>
                  <a:cubicBezTo>
                    <a:pt x="97" y="71"/>
                    <a:pt x="97" y="71"/>
                    <a:pt x="97" y="71"/>
                  </a:cubicBezTo>
                  <a:cubicBezTo>
                    <a:pt x="86" y="68"/>
                    <a:pt x="86" y="68"/>
                    <a:pt x="86" y="68"/>
                  </a:cubicBezTo>
                  <a:cubicBezTo>
                    <a:pt x="87" y="67"/>
                    <a:pt x="87" y="67"/>
                    <a:pt x="87" y="67"/>
                  </a:cubicBezTo>
                  <a:close/>
                  <a:moveTo>
                    <a:pt x="83" y="42"/>
                  </a:moveTo>
                  <a:cubicBezTo>
                    <a:pt x="82" y="40"/>
                    <a:pt x="81" y="38"/>
                    <a:pt x="80" y="37"/>
                  </a:cubicBezTo>
                  <a:cubicBezTo>
                    <a:pt x="78" y="35"/>
                    <a:pt x="78" y="35"/>
                    <a:pt x="78" y="35"/>
                  </a:cubicBezTo>
                  <a:cubicBezTo>
                    <a:pt x="88" y="28"/>
                    <a:pt x="88" y="28"/>
                    <a:pt x="88" y="28"/>
                  </a:cubicBezTo>
                  <a:cubicBezTo>
                    <a:pt x="89" y="30"/>
                    <a:pt x="89" y="30"/>
                    <a:pt x="89" y="30"/>
                  </a:cubicBezTo>
                  <a:cubicBezTo>
                    <a:pt x="91" y="32"/>
                    <a:pt x="92" y="35"/>
                    <a:pt x="94" y="38"/>
                  </a:cubicBezTo>
                  <a:cubicBezTo>
                    <a:pt x="95" y="40"/>
                    <a:pt x="95" y="40"/>
                    <a:pt x="95" y="40"/>
                  </a:cubicBezTo>
                  <a:cubicBezTo>
                    <a:pt x="84" y="44"/>
                    <a:pt x="84" y="44"/>
                    <a:pt x="84" y="44"/>
                  </a:cubicBezTo>
                  <a:cubicBezTo>
                    <a:pt x="83" y="42"/>
                    <a:pt x="83" y="42"/>
                    <a:pt x="83" y="42"/>
                  </a:cubicBezTo>
                  <a:close/>
                  <a:moveTo>
                    <a:pt x="77" y="34"/>
                  </a:moveTo>
                  <a:cubicBezTo>
                    <a:pt x="76" y="33"/>
                    <a:pt x="76" y="33"/>
                    <a:pt x="76" y="33"/>
                  </a:cubicBezTo>
                  <a:cubicBezTo>
                    <a:pt x="75" y="31"/>
                    <a:pt x="73" y="30"/>
                    <a:pt x="71" y="28"/>
                  </a:cubicBezTo>
                  <a:cubicBezTo>
                    <a:pt x="69" y="27"/>
                    <a:pt x="69" y="27"/>
                    <a:pt x="69" y="27"/>
                  </a:cubicBezTo>
                  <a:cubicBezTo>
                    <a:pt x="76" y="18"/>
                    <a:pt x="76" y="18"/>
                    <a:pt x="76" y="18"/>
                  </a:cubicBezTo>
                  <a:cubicBezTo>
                    <a:pt x="78" y="19"/>
                    <a:pt x="78" y="19"/>
                    <a:pt x="78" y="19"/>
                  </a:cubicBezTo>
                  <a:cubicBezTo>
                    <a:pt x="80" y="21"/>
                    <a:pt x="82" y="23"/>
                    <a:pt x="84" y="25"/>
                  </a:cubicBezTo>
                  <a:cubicBezTo>
                    <a:pt x="85" y="25"/>
                    <a:pt x="85" y="25"/>
                    <a:pt x="85" y="25"/>
                  </a:cubicBezTo>
                  <a:cubicBezTo>
                    <a:pt x="86" y="27"/>
                    <a:pt x="86" y="27"/>
                    <a:pt x="86" y="27"/>
                  </a:cubicBezTo>
                  <a:cubicBezTo>
                    <a:pt x="77" y="34"/>
                    <a:pt x="77" y="34"/>
                    <a:pt x="77" y="34"/>
                  </a:cubicBezTo>
                  <a:close/>
                  <a:moveTo>
                    <a:pt x="50" y="93"/>
                  </a:moveTo>
                  <a:cubicBezTo>
                    <a:pt x="50" y="83"/>
                    <a:pt x="50" y="83"/>
                    <a:pt x="50" y="83"/>
                  </a:cubicBezTo>
                  <a:cubicBezTo>
                    <a:pt x="53" y="83"/>
                    <a:pt x="53" y="83"/>
                    <a:pt x="53" y="83"/>
                  </a:cubicBezTo>
                  <a:cubicBezTo>
                    <a:pt x="53" y="93"/>
                    <a:pt x="53" y="93"/>
                    <a:pt x="53" y="93"/>
                  </a:cubicBezTo>
                  <a:cubicBezTo>
                    <a:pt x="50" y="93"/>
                    <a:pt x="50" y="93"/>
                    <a:pt x="50" y="93"/>
                  </a:cubicBezTo>
                  <a:close/>
                  <a:moveTo>
                    <a:pt x="74" y="83"/>
                  </a:moveTo>
                  <a:cubicBezTo>
                    <a:pt x="67" y="76"/>
                    <a:pt x="67" y="76"/>
                    <a:pt x="67" y="76"/>
                  </a:cubicBezTo>
                  <a:cubicBezTo>
                    <a:pt x="70" y="74"/>
                    <a:pt x="70" y="74"/>
                    <a:pt x="70" y="74"/>
                  </a:cubicBezTo>
                  <a:cubicBezTo>
                    <a:pt x="77" y="81"/>
                    <a:pt x="77" y="81"/>
                    <a:pt x="77" y="81"/>
                  </a:cubicBezTo>
                  <a:cubicBezTo>
                    <a:pt x="74" y="83"/>
                    <a:pt x="74" y="83"/>
                    <a:pt x="74" y="83"/>
                  </a:cubicBezTo>
                  <a:close/>
                  <a:moveTo>
                    <a:pt x="25" y="83"/>
                  </a:moveTo>
                  <a:cubicBezTo>
                    <a:pt x="32" y="76"/>
                    <a:pt x="32" y="76"/>
                    <a:pt x="32" y="76"/>
                  </a:cubicBezTo>
                  <a:cubicBezTo>
                    <a:pt x="34" y="78"/>
                    <a:pt x="34" y="78"/>
                    <a:pt x="34" y="78"/>
                  </a:cubicBezTo>
                  <a:cubicBezTo>
                    <a:pt x="27" y="85"/>
                    <a:pt x="27" y="85"/>
                    <a:pt x="27" y="85"/>
                  </a:cubicBezTo>
                  <a:cubicBezTo>
                    <a:pt x="25" y="83"/>
                    <a:pt x="25" y="83"/>
                    <a:pt x="25" y="83"/>
                  </a:cubicBezTo>
                  <a:close/>
                  <a:moveTo>
                    <a:pt x="26" y="33"/>
                  </a:moveTo>
                  <a:cubicBezTo>
                    <a:pt x="33" y="40"/>
                    <a:pt x="33" y="40"/>
                    <a:pt x="33" y="40"/>
                  </a:cubicBezTo>
                  <a:cubicBezTo>
                    <a:pt x="30" y="43"/>
                    <a:pt x="30" y="43"/>
                    <a:pt x="30" y="43"/>
                  </a:cubicBezTo>
                  <a:cubicBezTo>
                    <a:pt x="23" y="36"/>
                    <a:pt x="23" y="36"/>
                    <a:pt x="23" y="36"/>
                  </a:cubicBezTo>
                  <a:cubicBezTo>
                    <a:pt x="26" y="33"/>
                    <a:pt x="26" y="33"/>
                    <a:pt x="26" y="33"/>
                  </a:cubicBezTo>
                  <a:close/>
                  <a:moveTo>
                    <a:pt x="75" y="34"/>
                  </a:moveTo>
                  <a:cubicBezTo>
                    <a:pt x="73" y="32"/>
                    <a:pt x="73" y="32"/>
                    <a:pt x="73" y="32"/>
                  </a:cubicBezTo>
                  <a:cubicBezTo>
                    <a:pt x="66" y="39"/>
                    <a:pt x="66" y="39"/>
                    <a:pt x="66" y="39"/>
                  </a:cubicBezTo>
                  <a:cubicBezTo>
                    <a:pt x="68" y="41"/>
                    <a:pt x="68" y="41"/>
                    <a:pt x="68" y="41"/>
                  </a:cubicBezTo>
                  <a:cubicBezTo>
                    <a:pt x="75" y="34"/>
                    <a:pt x="75" y="34"/>
                    <a:pt x="75" y="34"/>
                  </a:cubicBezTo>
                  <a:close/>
                  <a:moveTo>
                    <a:pt x="85" y="59"/>
                  </a:moveTo>
                  <a:cubicBezTo>
                    <a:pt x="75" y="59"/>
                    <a:pt x="75" y="59"/>
                    <a:pt x="75" y="59"/>
                  </a:cubicBezTo>
                  <a:cubicBezTo>
                    <a:pt x="75" y="56"/>
                    <a:pt x="75" y="56"/>
                    <a:pt x="75" y="56"/>
                  </a:cubicBezTo>
                  <a:cubicBezTo>
                    <a:pt x="85" y="56"/>
                    <a:pt x="85" y="56"/>
                    <a:pt x="85" y="56"/>
                  </a:cubicBezTo>
                  <a:lnTo>
                    <a:pt x="85" y="59"/>
                  </a:lnTo>
                  <a:close/>
                </a:path>
              </a:pathLst>
            </a:custGeom>
            <a:grpFill/>
            <a:ln w="9525">
              <a:solidFill>
                <a:srgbClr val="4BC1DD"/>
              </a:solidFill>
              <a:round/>
            </a:ln>
            <a:extLst/>
          </p:spPr>
          <p:txBody>
            <a:bodyPr/>
            <a:lstStyle/>
            <a:p>
              <a:endParaRPr lang="zh-CN" altLang="en-US">
                <a:solidFill>
                  <a:schemeClr val="bg1">
                    <a:lumMod val="50000"/>
                  </a:schemeClr>
                </a:solidFill>
                <a:cs typeface="+mn-ea"/>
                <a:sym typeface="+mn-lt"/>
              </a:endParaRPr>
            </a:p>
          </p:txBody>
        </p:sp>
      </p:grpSp>
      <p:grpSp>
        <p:nvGrpSpPr>
          <p:cNvPr id="52" name="组合 51"/>
          <p:cNvGrpSpPr/>
          <p:nvPr/>
        </p:nvGrpSpPr>
        <p:grpSpPr bwMode="auto">
          <a:xfrm>
            <a:off x="6771142" y="3528332"/>
            <a:ext cx="857250" cy="857250"/>
            <a:chOff x="6196012" y="3433805"/>
            <a:chExt cx="857250" cy="857250"/>
          </a:xfrm>
          <a:noFill/>
        </p:grpSpPr>
        <p:sp>
          <p:nvSpPr>
            <p:cNvPr id="53" name="椭圆 52"/>
            <p:cNvSpPr/>
            <p:nvPr/>
          </p:nvSpPr>
          <p:spPr>
            <a:xfrm>
              <a:off x="6196012" y="3433805"/>
              <a:ext cx="857250" cy="857250"/>
            </a:xfrm>
            <a:prstGeom prst="ellipse">
              <a:avLst/>
            </a:prstGeom>
            <a:grp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lumMod val="50000"/>
                  </a:schemeClr>
                </a:solidFill>
                <a:cs typeface="+mn-ea"/>
                <a:sym typeface="+mn-lt"/>
              </a:endParaRPr>
            </a:p>
          </p:txBody>
        </p:sp>
        <p:sp>
          <p:nvSpPr>
            <p:cNvPr id="54" name="Freeform 9"/>
            <p:cNvSpPr>
              <a:spLocks noEditPoints="1"/>
            </p:cNvSpPr>
            <p:nvPr/>
          </p:nvSpPr>
          <p:spPr bwMode="auto">
            <a:xfrm>
              <a:off x="6351114" y="3604480"/>
              <a:ext cx="642298" cy="530165"/>
            </a:xfrm>
            <a:custGeom>
              <a:avLst/>
              <a:gdLst>
                <a:gd name="T0" fmla="*/ 559229600 w 300"/>
                <a:gd name="T1" fmla="*/ 0 h 247"/>
                <a:gd name="T2" fmla="*/ 953442138 w 300"/>
                <a:gd name="T3" fmla="*/ 165855788 h 247"/>
                <a:gd name="T4" fmla="*/ 1118459199 w 300"/>
                <a:gd name="T5" fmla="*/ 562067196 h 247"/>
                <a:gd name="T6" fmla="*/ 953442138 w 300"/>
                <a:gd name="T7" fmla="*/ 958278604 h 247"/>
                <a:gd name="T8" fmla="*/ 559229600 w 300"/>
                <a:gd name="T9" fmla="*/ 1124134392 h 247"/>
                <a:gd name="T10" fmla="*/ 160435335 w 300"/>
                <a:gd name="T11" fmla="*/ 958278604 h 247"/>
                <a:gd name="T12" fmla="*/ 0 w 300"/>
                <a:gd name="T13" fmla="*/ 562067196 h 247"/>
                <a:gd name="T14" fmla="*/ 160435335 w 300"/>
                <a:gd name="T15" fmla="*/ 165855788 h 247"/>
                <a:gd name="T16" fmla="*/ 559229600 w 300"/>
                <a:gd name="T17" fmla="*/ 0 h 247"/>
                <a:gd name="T18" fmla="*/ 802174536 w 300"/>
                <a:gd name="T19" fmla="*/ 1128740603 h 247"/>
                <a:gd name="T20" fmla="*/ 1375155736 w 300"/>
                <a:gd name="T21" fmla="*/ 727922984 h 247"/>
                <a:gd name="T22" fmla="*/ 1365988003 w 300"/>
                <a:gd name="T23" fmla="*/ 580496332 h 247"/>
                <a:gd name="T24" fmla="*/ 802174536 w 300"/>
                <a:gd name="T25" fmla="*/ 1128740603 h 247"/>
                <a:gd name="T26" fmla="*/ 595900533 w 300"/>
                <a:gd name="T27" fmla="*/ 368567703 h 247"/>
                <a:gd name="T28" fmla="*/ 692161735 w 300"/>
                <a:gd name="T29" fmla="*/ 419246755 h 247"/>
                <a:gd name="T30" fmla="*/ 829677737 w 300"/>
                <a:gd name="T31" fmla="*/ 327105366 h 247"/>
                <a:gd name="T32" fmla="*/ 811342270 w 300"/>
                <a:gd name="T33" fmla="*/ 304070018 h 247"/>
                <a:gd name="T34" fmla="*/ 595900533 w 300"/>
                <a:gd name="T35" fmla="*/ 202711915 h 247"/>
                <a:gd name="T36" fmla="*/ 595900533 w 300"/>
                <a:gd name="T37" fmla="*/ 368567703 h 247"/>
                <a:gd name="T38" fmla="*/ 742584269 w 300"/>
                <a:gd name="T39" fmla="*/ 497567365 h 247"/>
                <a:gd name="T40" fmla="*/ 751752002 w 300"/>
                <a:gd name="T41" fmla="*/ 562067196 h 247"/>
                <a:gd name="T42" fmla="*/ 738000402 w 300"/>
                <a:gd name="T43" fmla="*/ 635781595 h 247"/>
                <a:gd name="T44" fmla="*/ 880100271 w 300"/>
                <a:gd name="T45" fmla="*/ 723314627 h 247"/>
                <a:gd name="T46" fmla="*/ 916771204 w 300"/>
                <a:gd name="T47" fmla="*/ 562067196 h 247"/>
                <a:gd name="T48" fmla="*/ 880100271 w 300"/>
                <a:gd name="T49" fmla="*/ 400817619 h 247"/>
                <a:gd name="T50" fmla="*/ 742584269 w 300"/>
                <a:gd name="T51" fmla="*/ 497567365 h 247"/>
                <a:gd name="T52" fmla="*/ 682994001 w 300"/>
                <a:gd name="T53" fmla="*/ 709493848 h 247"/>
                <a:gd name="T54" fmla="*/ 595900533 w 300"/>
                <a:gd name="T55" fmla="*/ 755564542 h 247"/>
                <a:gd name="T56" fmla="*/ 595900533 w 300"/>
                <a:gd name="T57" fmla="*/ 921420331 h 247"/>
                <a:gd name="T58" fmla="*/ 811342270 w 300"/>
                <a:gd name="T59" fmla="*/ 820064373 h 247"/>
                <a:gd name="T60" fmla="*/ 829677737 w 300"/>
                <a:gd name="T61" fmla="*/ 801637383 h 247"/>
                <a:gd name="T62" fmla="*/ 682994001 w 300"/>
                <a:gd name="T63" fmla="*/ 709493848 h 247"/>
                <a:gd name="T64" fmla="*/ 504223199 w 300"/>
                <a:gd name="T65" fmla="*/ 750958332 h 247"/>
                <a:gd name="T66" fmla="*/ 430881331 w 300"/>
                <a:gd name="T67" fmla="*/ 714102205 h 247"/>
                <a:gd name="T68" fmla="*/ 293367471 w 300"/>
                <a:gd name="T69" fmla="*/ 810849805 h 247"/>
                <a:gd name="T70" fmla="*/ 302535204 w 300"/>
                <a:gd name="T71" fmla="*/ 820064373 h 247"/>
                <a:gd name="T72" fmla="*/ 504223199 w 300"/>
                <a:gd name="T73" fmla="*/ 921420331 h 247"/>
                <a:gd name="T74" fmla="*/ 504223199 w 300"/>
                <a:gd name="T75" fmla="*/ 750958332 h 247"/>
                <a:gd name="T76" fmla="*/ 375874931 w 300"/>
                <a:gd name="T77" fmla="*/ 640387806 h 247"/>
                <a:gd name="T78" fmla="*/ 362123330 w 300"/>
                <a:gd name="T79" fmla="*/ 562067196 h 247"/>
                <a:gd name="T80" fmla="*/ 366707197 w 300"/>
                <a:gd name="T81" fmla="*/ 511388144 h 247"/>
                <a:gd name="T82" fmla="*/ 224609470 w 300"/>
                <a:gd name="T83" fmla="*/ 423852966 h 247"/>
                <a:gd name="T84" fmla="*/ 197106269 w 300"/>
                <a:gd name="T85" fmla="*/ 562067196 h 247"/>
                <a:gd name="T86" fmla="*/ 238361070 w 300"/>
                <a:gd name="T87" fmla="*/ 732529195 h 247"/>
                <a:gd name="T88" fmla="*/ 375874931 w 300"/>
                <a:gd name="T89" fmla="*/ 640387806 h 247"/>
                <a:gd name="T90" fmla="*/ 412545864 w 300"/>
                <a:gd name="T91" fmla="*/ 433067534 h 247"/>
                <a:gd name="T92" fmla="*/ 417129731 w 300"/>
                <a:gd name="T93" fmla="*/ 423852966 h 247"/>
                <a:gd name="T94" fmla="*/ 504223199 w 300"/>
                <a:gd name="T95" fmla="*/ 373176060 h 247"/>
                <a:gd name="T96" fmla="*/ 504223199 w 300"/>
                <a:gd name="T97" fmla="*/ 202711915 h 247"/>
                <a:gd name="T98" fmla="*/ 302535204 w 300"/>
                <a:gd name="T99" fmla="*/ 304070018 h 247"/>
                <a:gd name="T100" fmla="*/ 270448137 w 300"/>
                <a:gd name="T101" fmla="*/ 340926145 h 247"/>
                <a:gd name="T102" fmla="*/ 412545864 w 300"/>
                <a:gd name="T103" fmla="*/ 433067534 h 247"/>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300" h="247">
                  <a:moveTo>
                    <a:pt x="122" y="0"/>
                  </a:moveTo>
                  <a:cubicBezTo>
                    <a:pt x="155" y="0"/>
                    <a:pt x="186" y="14"/>
                    <a:pt x="208" y="36"/>
                  </a:cubicBezTo>
                  <a:cubicBezTo>
                    <a:pt x="230" y="58"/>
                    <a:pt x="244" y="88"/>
                    <a:pt x="244" y="122"/>
                  </a:cubicBezTo>
                  <a:cubicBezTo>
                    <a:pt x="244" y="156"/>
                    <a:pt x="230" y="186"/>
                    <a:pt x="208" y="208"/>
                  </a:cubicBezTo>
                  <a:cubicBezTo>
                    <a:pt x="186" y="230"/>
                    <a:pt x="155" y="244"/>
                    <a:pt x="122" y="244"/>
                  </a:cubicBezTo>
                  <a:cubicBezTo>
                    <a:pt x="88" y="244"/>
                    <a:pt x="57" y="230"/>
                    <a:pt x="35" y="208"/>
                  </a:cubicBezTo>
                  <a:cubicBezTo>
                    <a:pt x="13" y="186"/>
                    <a:pt x="0" y="156"/>
                    <a:pt x="0" y="122"/>
                  </a:cubicBezTo>
                  <a:cubicBezTo>
                    <a:pt x="0" y="88"/>
                    <a:pt x="13" y="58"/>
                    <a:pt x="35" y="36"/>
                  </a:cubicBezTo>
                  <a:cubicBezTo>
                    <a:pt x="57" y="14"/>
                    <a:pt x="88" y="0"/>
                    <a:pt x="122" y="0"/>
                  </a:cubicBezTo>
                  <a:close/>
                  <a:moveTo>
                    <a:pt x="175" y="245"/>
                  </a:moveTo>
                  <a:cubicBezTo>
                    <a:pt x="292" y="247"/>
                    <a:pt x="257" y="150"/>
                    <a:pt x="300" y="158"/>
                  </a:cubicBezTo>
                  <a:cubicBezTo>
                    <a:pt x="298" y="126"/>
                    <a:pt x="298" y="126"/>
                    <a:pt x="298" y="126"/>
                  </a:cubicBezTo>
                  <a:cubicBezTo>
                    <a:pt x="230" y="122"/>
                    <a:pt x="286" y="229"/>
                    <a:pt x="175" y="245"/>
                  </a:cubicBezTo>
                  <a:close/>
                  <a:moveTo>
                    <a:pt x="130" y="80"/>
                  </a:moveTo>
                  <a:cubicBezTo>
                    <a:pt x="139" y="82"/>
                    <a:pt x="146" y="86"/>
                    <a:pt x="151" y="91"/>
                  </a:cubicBezTo>
                  <a:cubicBezTo>
                    <a:pt x="181" y="71"/>
                    <a:pt x="181" y="71"/>
                    <a:pt x="181" y="71"/>
                  </a:cubicBezTo>
                  <a:cubicBezTo>
                    <a:pt x="180" y="69"/>
                    <a:pt x="179" y="68"/>
                    <a:pt x="177" y="66"/>
                  </a:cubicBezTo>
                  <a:cubicBezTo>
                    <a:pt x="165" y="54"/>
                    <a:pt x="149" y="46"/>
                    <a:pt x="130" y="44"/>
                  </a:cubicBezTo>
                  <a:cubicBezTo>
                    <a:pt x="130" y="80"/>
                    <a:pt x="130" y="80"/>
                    <a:pt x="130" y="80"/>
                  </a:cubicBezTo>
                  <a:close/>
                  <a:moveTo>
                    <a:pt x="162" y="108"/>
                  </a:moveTo>
                  <a:cubicBezTo>
                    <a:pt x="164" y="112"/>
                    <a:pt x="164" y="117"/>
                    <a:pt x="164" y="122"/>
                  </a:cubicBezTo>
                  <a:cubicBezTo>
                    <a:pt x="164" y="128"/>
                    <a:pt x="163" y="133"/>
                    <a:pt x="161" y="138"/>
                  </a:cubicBezTo>
                  <a:cubicBezTo>
                    <a:pt x="192" y="157"/>
                    <a:pt x="192" y="157"/>
                    <a:pt x="192" y="157"/>
                  </a:cubicBezTo>
                  <a:cubicBezTo>
                    <a:pt x="197" y="147"/>
                    <a:pt x="200" y="135"/>
                    <a:pt x="200" y="122"/>
                  </a:cubicBezTo>
                  <a:cubicBezTo>
                    <a:pt x="200" y="110"/>
                    <a:pt x="197" y="98"/>
                    <a:pt x="192" y="87"/>
                  </a:cubicBezTo>
                  <a:cubicBezTo>
                    <a:pt x="162" y="108"/>
                    <a:pt x="162" y="108"/>
                    <a:pt x="162" y="108"/>
                  </a:cubicBezTo>
                  <a:close/>
                  <a:moveTo>
                    <a:pt x="149" y="154"/>
                  </a:moveTo>
                  <a:cubicBezTo>
                    <a:pt x="144" y="159"/>
                    <a:pt x="138" y="162"/>
                    <a:pt x="130" y="164"/>
                  </a:cubicBezTo>
                  <a:cubicBezTo>
                    <a:pt x="130" y="200"/>
                    <a:pt x="130" y="200"/>
                    <a:pt x="130" y="200"/>
                  </a:cubicBezTo>
                  <a:cubicBezTo>
                    <a:pt x="149" y="198"/>
                    <a:pt x="165" y="190"/>
                    <a:pt x="177" y="178"/>
                  </a:cubicBezTo>
                  <a:cubicBezTo>
                    <a:pt x="178" y="176"/>
                    <a:pt x="180" y="175"/>
                    <a:pt x="181" y="174"/>
                  </a:cubicBezTo>
                  <a:cubicBezTo>
                    <a:pt x="149" y="154"/>
                    <a:pt x="149" y="154"/>
                    <a:pt x="149" y="154"/>
                  </a:cubicBezTo>
                  <a:close/>
                  <a:moveTo>
                    <a:pt x="110" y="163"/>
                  </a:moveTo>
                  <a:cubicBezTo>
                    <a:pt x="104" y="162"/>
                    <a:pt x="99" y="159"/>
                    <a:pt x="94" y="155"/>
                  </a:cubicBezTo>
                  <a:cubicBezTo>
                    <a:pt x="64" y="176"/>
                    <a:pt x="64" y="176"/>
                    <a:pt x="64" y="176"/>
                  </a:cubicBezTo>
                  <a:cubicBezTo>
                    <a:pt x="65" y="176"/>
                    <a:pt x="65" y="177"/>
                    <a:pt x="66" y="178"/>
                  </a:cubicBezTo>
                  <a:cubicBezTo>
                    <a:pt x="78" y="189"/>
                    <a:pt x="93" y="197"/>
                    <a:pt x="110" y="200"/>
                  </a:cubicBezTo>
                  <a:cubicBezTo>
                    <a:pt x="110" y="163"/>
                    <a:pt x="110" y="163"/>
                    <a:pt x="110" y="163"/>
                  </a:cubicBezTo>
                  <a:close/>
                  <a:moveTo>
                    <a:pt x="82" y="139"/>
                  </a:moveTo>
                  <a:cubicBezTo>
                    <a:pt x="80" y="134"/>
                    <a:pt x="79" y="128"/>
                    <a:pt x="79" y="122"/>
                  </a:cubicBezTo>
                  <a:cubicBezTo>
                    <a:pt x="79" y="118"/>
                    <a:pt x="79" y="115"/>
                    <a:pt x="80" y="111"/>
                  </a:cubicBezTo>
                  <a:cubicBezTo>
                    <a:pt x="49" y="92"/>
                    <a:pt x="49" y="92"/>
                    <a:pt x="49" y="92"/>
                  </a:cubicBezTo>
                  <a:cubicBezTo>
                    <a:pt x="45" y="101"/>
                    <a:pt x="43" y="111"/>
                    <a:pt x="43" y="122"/>
                  </a:cubicBezTo>
                  <a:cubicBezTo>
                    <a:pt x="43" y="135"/>
                    <a:pt x="46" y="148"/>
                    <a:pt x="52" y="159"/>
                  </a:cubicBezTo>
                  <a:cubicBezTo>
                    <a:pt x="82" y="139"/>
                    <a:pt x="82" y="139"/>
                    <a:pt x="82" y="139"/>
                  </a:cubicBezTo>
                  <a:close/>
                  <a:moveTo>
                    <a:pt x="90" y="94"/>
                  </a:moveTo>
                  <a:cubicBezTo>
                    <a:pt x="90" y="93"/>
                    <a:pt x="91" y="92"/>
                    <a:pt x="91" y="92"/>
                  </a:cubicBezTo>
                  <a:cubicBezTo>
                    <a:pt x="97" y="86"/>
                    <a:pt x="103" y="83"/>
                    <a:pt x="110" y="81"/>
                  </a:cubicBezTo>
                  <a:cubicBezTo>
                    <a:pt x="110" y="44"/>
                    <a:pt x="110" y="44"/>
                    <a:pt x="110" y="44"/>
                  </a:cubicBezTo>
                  <a:cubicBezTo>
                    <a:pt x="93" y="46"/>
                    <a:pt x="78" y="55"/>
                    <a:pt x="66" y="66"/>
                  </a:cubicBezTo>
                  <a:cubicBezTo>
                    <a:pt x="63" y="69"/>
                    <a:pt x="61" y="72"/>
                    <a:pt x="59" y="74"/>
                  </a:cubicBezTo>
                  <a:lnTo>
                    <a:pt x="90" y="94"/>
                  </a:lnTo>
                  <a:close/>
                </a:path>
              </a:pathLst>
            </a:custGeom>
            <a:grpFill/>
            <a:ln w="9525">
              <a:solidFill>
                <a:srgbClr val="4BC1DD"/>
              </a:solidFill>
              <a:round/>
            </a:ln>
            <a:extLst/>
          </p:spPr>
          <p:txBody>
            <a:bodyPr/>
            <a:lstStyle/>
            <a:p>
              <a:endParaRPr lang="zh-CN" altLang="en-US">
                <a:solidFill>
                  <a:schemeClr val="bg1">
                    <a:lumMod val="50000"/>
                  </a:schemeClr>
                </a:solidFill>
                <a:cs typeface="+mn-ea"/>
                <a:sym typeface="+mn-lt"/>
              </a:endParaRPr>
            </a:p>
          </p:txBody>
        </p:sp>
      </p:grpSp>
      <p:grpSp>
        <p:nvGrpSpPr>
          <p:cNvPr id="55" name="组合 54"/>
          <p:cNvGrpSpPr/>
          <p:nvPr/>
        </p:nvGrpSpPr>
        <p:grpSpPr bwMode="auto">
          <a:xfrm>
            <a:off x="1632404" y="2094820"/>
            <a:ext cx="857250" cy="857250"/>
            <a:chOff x="1057276" y="2000208"/>
            <a:chExt cx="857250" cy="857250"/>
          </a:xfrm>
          <a:noFill/>
        </p:grpSpPr>
        <p:sp>
          <p:nvSpPr>
            <p:cNvPr id="56" name="椭圆 55"/>
            <p:cNvSpPr/>
            <p:nvPr/>
          </p:nvSpPr>
          <p:spPr>
            <a:xfrm>
              <a:off x="1057276" y="2000208"/>
              <a:ext cx="857250" cy="857250"/>
            </a:xfrm>
            <a:prstGeom prst="ellipse">
              <a:avLst/>
            </a:prstGeom>
            <a:grp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lumMod val="50000"/>
                  </a:schemeClr>
                </a:solidFill>
                <a:cs typeface="+mn-ea"/>
                <a:sym typeface="+mn-lt"/>
              </a:endParaRPr>
            </a:p>
          </p:txBody>
        </p:sp>
        <p:sp>
          <p:nvSpPr>
            <p:cNvPr id="57" name="Freeform 10"/>
            <p:cNvSpPr>
              <a:spLocks noEditPoints="1"/>
            </p:cNvSpPr>
            <p:nvPr/>
          </p:nvSpPr>
          <p:spPr bwMode="auto">
            <a:xfrm>
              <a:off x="1233667" y="2140995"/>
              <a:ext cx="496528" cy="551405"/>
            </a:xfrm>
            <a:custGeom>
              <a:avLst/>
              <a:gdLst>
                <a:gd name="T0" fmla="*/ 540564230 w 77"/>
                <a:gd name="T1" fmla="*/ 328874612 h 86"/>
                <a:gd name="T2" fmla="*/ 1580119755 w 77"/>
                <a:gd name="T3" fmla="*/ 41111731 h 86"/>
                <a:gd name="T4" fmla="*/ 2147483646 w 77"/>
                <a:gd name="T5" fmla="*/ 534426855 h 86"/>
                <a:gd name="T6" fmla="*/ 2147483646 w 77"/>
                <a:gd name="T7" fmla="*/ 1562168835 h 86"/>
                <a:gd name="T8" fmla="*/ 2147483646 w 77"/>
                <a:gd name="T9" fmla="*/ 2147483646 h 86"/>
                <a:gd name="T10" fmla="*/ 2147483646 w 77"/>
                <a:gd name="T11" fmla="*/ 2147483646 h 86"/>
                <a:gd name="T12" fmla="*/ 2147483646 w 77"/>
                <a:gd name="T13" fmla="*/ 2147483646 h 86"/>
                <a:gd name="T14" fmla="*/ 2147483646 w 77"/>
                <a:gd name="T15" fmla="*/ 2147483646 h 86"/>
                <a:gd name="T16" fmla="*/ 2147483646 w 77"/>
                <a:gd name="T17" fmla="*/ 2147483646 h 86"/>
                <a:gd name="T18" fmla="*/ 2147483646 w 77"/>
                <a:gd name="T19" fmla="*/ 2147483646 h 86"/>
                <a:gd name="T20" fmla="*/ 2120683985 w 77"/>
                <a:gd name="T21" fmla="*/ 2147483646 h 86"/>
                <a:gd name="T22" fmla="*/ 2037518769 w 77"/>
                <a:gd name="T23" fmla="*/ 2147483646 h 86"/>
                <a:gd name="T24" fmla="*/ 1247458892 w 77"/>
                <a:gd name="T25" fmla="*/ 2147483646 h 86"/>
                <a:gd name="T26" fmla="*/ 332654415 w 77"/>
                <a:gd name="T27" fmla="*/ 2147483646 h 86"/>
                <a:gd name="T28" fmla="*/ 41579384 w 77"/>
                <a:gd name="T29" fmla="*/ 1233294223 h 86"/>
                <a:gd name="T30" fmla="*/ 540564230 w 77"/>
                <a:gd name="T31" fmla="*/ 328874612 h 86"/>
                <a:gd name="T32" fmla="*/ 1247458892 w 77"/>
                <a:gd name="T33" fmla="*/ 2014378640 h 86"/>
                <a:gd name="T34" fmla="*/ 1580119755 w 77"/>
                <a:gd name="T35" fmla="*/ 2014378640 h 86"/>
                <a:gd name="T36" fmla="*/ 1580119755 w 77"/>
                <a:gd name="T37" fmla="*/ 1644385885 h 86"/>
                <a:gd name="T38" fmla="*/ 1954360002 w 77"/>
                <a:gd name="T39" fmla="*/ 1644385885 h 86"/>
                <a:gd name="T40" fmla="*/ 1954360002 w 77"/>
                <a:gd name="T41" fmla="*/ 1315511273 h 86"/>
                <a:gd name="T42" fmla="*/ 1580119755 w 77"/>
                <a:gd name="T43" fmla="*/ 1315511273 h 86"/>
                <a:gd name="T44" fmla="*/ 1580119755 w 77"/>
                <a:gd name="T45" fmla="*/ 945524930 h 86"/>
                <a:gd name="T46" fmla="*/ 1247458892 w 77"/>
                <a:gd name="T47" fmla="*/ 945524930 h 86"/>
                <a:gd name="T48" fmla="*/ 1247458892 w 77"/>
                <a:gd name="T49" fmla="*/ 1315511273 h 86"/>
                <a:gd name="T50" fmla="*/ 873225093 w 77"/>
                <a:gd name="T51" fmla="*/ 1315511273 h 86"/>
                <a:gd name="T52" fmla="*/ 873225093 w 77"/>
                <a:gd name="T53" fmla="*/ 1644385885 h 86"/>
                <a:gd name="T54" fmla="*/ 1247458892 w 77"/>
                <a:gd name="T55" fmla="*/ 1644385885 h 86"/>
                <a:gd name="T56" fmla="*/ 1247458892 w 77"/>
                <a:gd name="T57" fmla="*/ 2014378640 h 86"/>
                <a:gd name="T58" fmla="*/ 748474045 w 77"/>
                <a:gd name="T59" fmla="*/ 1479951785 h 86"/>
                <a:gd name="T60" fmla="*/ 1788029570 w 77"/>
                <a:gd name="T61" fmla="*/ 781084418 h 86"/>
                <a:gd name="T62" fmla="*/ 748474045 w 77"/>
                <a:gd name="T63" fmla="*/ 1479951785 h 86"/>
                <a:gd name="T64" fmla="*/ 1496954539 w 77"/>
                <a:gd name="T65" fmla="*/ 493315124 h 86"/>
                <a:gd name="T66" fmla="*/ 831639261 w 77"/>
                <a:gd name="T67" fmla="*/ 657755636 h 86"/>
                <a:gd name="T68" fmla="*/ 498984846 w 77"/>
                <a:gd name="T69" fmla="*/ 1274399542 h 86"/>
                <a:gd name="T70" fmla="*/ 665315278 w 77"/>
                <a:gd name="T71" fmla="*/ 1932155178 h 86"/>
                <a:gd name="T72" fmla="*/ 1289044724 w 77"/>
                <a:gd name="T73" fmla="*/ 2147483646 h 86"/>
                <a:gd name="T74" fmla="*/ 1954360002 w 77"/>
                <a:gd name="T75" fmla="*/ 2096595690 h 86"/>
                <a:gd name="T76" fmla="*/ 2147483646 w 77"/>
                <a:gd name="T77" fmla="*/ 1479951785 h 86"/>
                <a:gd name="T78" fmla="*/ 2120683985 w 77"/>
                <a:gd name="T79" fmla="*/ 822196148 h 86"/>
                <a:gd name="T80" fmla="*/ 1496954539 w 77"/>
                <a:gd name="T81" fmla="*/ 493315124 h 8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77" h="86">
                  <a:moveTo>
                    <a:pt x="13" y="8"/>
                  </a:moveTo>
                  <a:cubicBezTo>
                    <a:pt x="20" y="2"/>
                    <a:pt x="29" y="0"/>
                    <a:pt x="38" y="1"/>
                  </a:cubicBezTo>
                  <a:cubicBezTo>
                    <a:pt x="46" y="2"/>
                    <a:pt x="54" y="6"/>
                    <a:pt x="59" y="13"/>
                  </a:cubicBezTo>
                  <a:cubicBezTo>
                    <a:pt x="65" y="21"/>
                    <a:pt x="67" y="29"/>
                    <a:pt x="66" y="38"/>
                  </a:cubicBezTo>
                  <a:cubicBezTo>
                    <a:pt x="65" y="44"/>
                    <a:pt x="63" y="50"/>
                    <a:pt x="58" y="55"/>
                  </a:cubicBezTo>
                  <a:cubicBezTo>
                    <a:pt x="60" y="56"/>
                    <a:pt x="62" y="57"/>
                    <a:pt x="64" y="59"/>
                  </a:cubicBezTo>
                  <a:cubicBezTo>
                    <a:pt x="74" y="72"/>
                    <a:pt x="74" y="72"/>
                    <a:pt x="74" y="72"/>
                  </a:cubicBezTo>
                  <a:cubicBezTo>
                    <a:pt x="77" y="76"/>
                    <a:pt x="76" y="81"/>
                    <a:pt x="73" y="84"/>
                  </a:cubicBezTo>
                  <a:cubicBezTo>
                    <a:pt x="73" y="84"/>
                    <a:pt x="73" y="84"/>
                    <a:pt x="73" y="84"/>
                  </a:cubicBezTo>
                  <a:cubicBezTo>
                    <a:pt x="69" y="86"/>
                    <a:pt x="64" y="86"/>
                    <a:pt x="62" y="82"/>
                  </a:cubicBezTo>
                  <a:cubicBezTo>
                    <a:pt x="51" y="68"/>
                    <a:pt x="51" y="68"/>
                    <a:pt x="51" y="68"/>
                  </a:cubicBezTo>
                  <a:cubicBezTo>
                    <a:pt x="50" y="67"/>
                    <a:pt x="49" y="65"/>
                    <a:pt x="49" y="63"/>
                  </a:cubicBezTo>
                  <a:cubicBezTo>
                    <a:pt x="43" y="66"/>
                    <a:pt x="36" y="67"/>
                    <a:pt x="30" y="66"/>
                  </a:cubicBezTo>
                  <a:cubicBezTo>
                    <a:pt x="21" y="65"/>
                    <a:pt x="13" y="61"/>
                    <a:pt x="8" y="54"/>
                  </a:cubicBezTo>
                  <a:cubicBezTo>
                    <a:pt x="2" y="47"/>
                    <a:pt x="0" y="38"/>
                    <a:pt x="1" y="30"/>
                  </a:cubicBezTo>
                  <a:cubicBezTo>
                    <a:pt x="2" y="21"/>
                    <a:pt x="6" y="13"/>
                    <a:pt x="13" y="8"/>
                  </a:cubicBezTo>
                  <a:close/>
                  <a:moveTo>
                    <a:pt x="30" y="49"/>
                  </a:moveTo>
                  <a:cubicBezTo>
                    <a:pt x="38" y="49"/>
                    <a:pt x="38" y="49"/>
                    <a:pt x="38" y="49"/>
                  </a:cubicBezTo>
                  <a:cubicBezTo>
                    <a:pt x="38" y="40"/>
                    <a:pt x="38" y="40"/>
                    <a:pt x="38" y="40"/>
                  </a:cubicBezTo>
                  <a:cubicBezTo>
                    <a:pt x="47" y="40"/>
                    <a:pt x="47" y="40"/>
                    <a:pt x="47" y="40"/>
                  </a:cubicBezTo>
                  <a:cubicBezTo>
                    <a:pt x="47" y="32"/>
                    <a:pt x="47" y="32"/>
                    <a:pt x="47" y="32"/>
                  </a:cubicBezTo>
                  <a:cubicBezTo>
                    <a:pt x="38" y="32"/>
                    <a:pt x="38" y="32"/>
                    <a:pt x="38" y="32"/>
                  </a:cubicBezTo>
                  <a:cubicBezTo>
                    <a:pt x="38" y="23"/>
                    <a:pt x="38" y="23"/>
                    <a:pt x="38" y="23"/>
                  </a:cubicBezTo>
                  <a:cubicBezTo>
                    <a:pt x="30" y="23"/>
                    <a:pt x="30" y="23"/>
                    <a:pt x="30" y="23"/>
                  </a:cubicBezTo>
                  <a:cubicBezTo>
                    <a:pt x="30" y="32"/>
                    <a:pt x="30" y="32"/>
                    <a:pt x="30" y="32"/>
                  </a:cubicBezTo>
                  <a:cubicBezTo>
                    <a:pt x="21" y="32"/>
                    <a:pt x="21" y="32"/>
                    <a:pt x="21" y="32"/>
                  </a:cubicBezTo>
                  <a:cubicBezTo>
                    <a:pt x="21" y="40"/>
                    <a:pt x="21" y="40"/>
                    <a:pt x="21" y="40"/>
                  </a:cubicBezTo>
                  <a:cubicBezTo>
                    <a:pt x="30" y="40"/>
                    <a:pt x="30" y="40"/>
                    <a:pt x="30" y="40"/>
                  </a:cubicBezTo>
                  <a:cubicBezTo>
                    <a:pt x="30" y="49"/>
                    <a:pt x="30" y="49"/>
                    <a:pt x="30" y="49"/>
                  </a:cubicBezTo>
                  <a:close/>
                  <a:moveTo>
                    <a:pt x="18" y="36"/>
                  </a:moveTo>
                  <a:cubicBezTo>
                    <a:pt x="22" y="26"/>
                    <a:pt x="31" y="21"/>
                    <a:pt x="43" y="19"/>
                  </a:cubicBezTo>
                  <a:cubicBezTo>
                    <a:pt x="31" y="11"/>
                    <a:pt x="16" y="22"/>
                    <a:pt x="18" y="36"/>
                  </a:cubicBezTo>
                  <a:close/>
                  <a:moveTo>
                    <a:pt x="36" y="12"/>
                  </a:moveTo>
                  <a:cubicBezTo>
                    <a:pt x="31" y="11"/>
                    <a:pt x="25" y="13"/>
                    <a:pt x="20" y="16"/>
                  </a:cubicBezTo>
                  <a:cubicBezTo>
                    <a:pt x="15" y="20"/>
                    <a:pt x="13" y="25"/>
                    <a:pt x="12" y="31"/>
                  </a:cubicBezTo>
                  <a:cubicBezTo>
                    <a:pt x="11" y="37"/>
                    <a:pt x="13" y="42"/>
                    <a:pt x="16" y="47"/>
                  </a:cubicBezTo>
                  <a:cubicBezTo>
                    <a:pt x="20" y="52"/>
                    <a:pt x="25" y="55"/>
                    <a:pt x="31" y="55"/>
                  </a:cubicBezTo>
                  <a:cubicBezTo>
                    <a:pt x="36" y="56"/>
                    <a:pt x="42" y="55"/>
                    <a:pt x="47" y="51"/>
                  </a:cubicBezTo>
                  <a:cubicBezTo>
                    <a:pt x="52" y="47"/>
                    <a:pt x="55" y="42"/>
                    <a:pt x="55" y="36"/>
                  </a:cubicBezTo>
                  <a:cubicBezTo>
                    <a:pt x="56" y="31"/>
                    <a:pt x="54" y="25"/>
                    <a:pt x="51" y="20"/>
                  </a:cubicBezTo>
                  <a:cubicBezTo>
                    <a:pt x="47" y="15"/>
                    <a:pt x="42" y="13"/>
                    <a:pt x="36" y="12"/>
                  </a:cubicBezTo>
                  <a:close/>
                </a:path>
              </a:pathLst>
            </a:custGeom>
            <a:grpFill/>
            <a:ln w="9525">
              <a:solidFill>
                <a:srgbClr val="4BC1DD"/>
              </a:solidFill>
              <a:round/>
            </a:ln>
            <a:extLst/>
          </p:spPr>
          <p:txBody>
            <a:bodyPr/>
            <a:lstStyle/>
            <a:p>
              <a:endParaRPr lang="zh-CN" altLang="en-US">
                <a:solidFill>
                  <a:schemeClr val="bg1">
                    <a:lumMod val="50000"/>
                  </a:schemeClr>
                </a:solidFill>
                <a:cs typeface="+mn-ea"/>
                <a:sym typeface="+mn-lt"/>
              </a:endParaRPr>
            </a:p>
          </p:txBody>
        </p:sp>
      </p:grpSp>
      <p:grpSp>
        <p:nvGrpSpPr>
          <p:cNvPr id="58" name="组合 57"/>
          <p:cNvGrpSpPr/>
          <p:nvPr/>
        </p:nvGrpSpPr>
        <p:grpSpPr bwMode="auto">
          <a:xfrm>
            <a:off x="6771142" y="2099582"/>
            <a:ext cx="857250" cy="857250"/>
            <a:chOff x="6196012" y="2005013"/>
            <a:chExt cx="857250" cy="857250"/>
          </a:xfrm>
          <a:noFill/>
        </p:grpSpPr>
        <p:sp>
          <p:nvSpPr>
            <p:cNvPr id="59" name="椭圆 58"/>
            <p:cNvSpPr/>
            <p:nvPr/>
          </p:nvSpPr>
          <p:spPr>
            <a:xfrm>
              <a:off x="6196012" y="2005013"/>
              <a:ext cx="857250" cy="857250"/>
            </a:xfrm>
            <a:prstGeom prst="ellipse">
              <a:avLst/>
            </a:prstGeom>
            <a:grp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lumMod val="50000"/>
                  </a:schemeClr>
                </a:solidFill>
                <a:cs typeface="+mn-ea"/>
                <a:sym typeface="+mn-lt"/>
              </a:endParaRPr>
            </a:p>
          </p:txBody>
        </p:sp>
        <p:sp>
          <p:nvSpPr>
            <p:cNvPr id="60" name="Freeform 17"/>
            <p:cNvSpPr>
              <a:spLocks noEditPoints="1"/>
            </p:cNvSpPr>
            <p:nvPr/>
          </p:nvSpPr>
          <p:spPr bwMode="auto">
            <a:xfrm>
              <a:off x="6322950" y="2198688"/>
              <a:ext cx="590480" cy="460374"/>
            </a:xfrm>
            <a:custGeom>
              <a:avLst/>
              <a:gdLst>
                <a:gd name="T0" fmla="*/ 1222871905 w 97"/>
                <a:gd name="T1" fmla="*/ 2147483646 h 75"/>
                <a:gd name="T2" fmla="*/ 1630497903 w 97"/>
                <a:gd name="T3" fmla="*/ 2147483646 h 75"/>
                <a:gd name="T4" fmla="*/ 1741666416 w 97"/>
                <a:gd name="T5" fmla="*/ 2147483646 h 75"/>
                <a:gd name="T6" fmla="*/ 1741666416 w 97"/>
                <a:gd name="T7" fmla="*/ 1846271613 h 75"/>
                <a:gd name="T8" fmla="*/ 1445208931 w 97"/>
                <a:gd name="T9" fmla="*/ 1695551304 h 75"/>
                <a:gd name="T10" fmla="*/ 1111703392 w 97"/>
                <a:gd name="T11" fmla="*/ 1883948621 h 75"/>
                <a:gd name="T12" fmla="*/ 1111703392 w 97"/>
                <a:gd name="T13" fmla="*/ 2147483646 h 75"/>
                <a:gd name="T14" fmla="*/ 1222871905 w 97"/>
                <a:gd name="T15" fmla="*/ 2147483646 h 75"/>
                <a:gd name="T16" fmla="*/ 0 w 97"/>
                <a:gd name="T17" fmla="*/ 1846271613 h 75"/>
                <a:gd name="T18" fmla="*/ 1371100647 w 97"/>
                <a:gd name="T19" fmla="*/ 1055011473 h 75"/>
                <a:gd name="T20" fmla="*/ 1445208931 w 97"/>
                <a:gd name="T21" fmla="*/ 979651319 h 75"/>
                <a:gd name="T22" fmla="*/ 1519323302 w 97"/>
                <a:gd name="T23" fmla="*/ 1055011473 h 75"/>
                <a:gd name="T24" fmla="*/ 1926949300 w 97"/>
                <a:gd name="T25" fmla="*/ 1281085799 h 75"/>
                <a:gd name="T26" fmla="*/ 2147483646 w 97"/>
                <a:gd name="T27" fmla="*/ 339111488 h 75"/>
                <a:gd name="T28" fmla="*/ 2147483646 w 97"/>
                <a:gd name="T29" fmla="*/ 150714171 h 75"/>
                <a:gd name="T30" fmla="*/ 2147483646 w 97"/>
                <a:gd name="T31" fmla="*/ 75360155 h 75"/>
                <a:gd name="T32" fmla="*/ 2147483646 w 97"/>
                <a:gd name="T33" fmla="*/ 0 h 75"/>
                <a:gd name="T34" fmla="*/ 2147483646 w 97"/>
                <a:gd name="T35" fmla="*/ 376788497 h 75"/>
                <a:gd name="T36" fmla="*/ 2147483646 w 97"/>
                <a:gd name="T37" fmla="*/ 715899985 h 75"/>
                <a:gd name="T38" fmla="*/ 2147483646 w 97"/>
                <a:gd name="T39" fmla="*/ 565185814 h 75"/>
                <a:gd name="T40" fmla="*/ 2038117813 w 97"/>
                <a:gd name="T41" fmla="*/ 1582514141 h 75"/>
                <a:gd name="T42" fmla="*/ 1964003442 w 97"/>
                <a:gd name="T43" fmla="*/ 1657874296 h 75"/>
                <a:gd name="T44" fmla="*/ 1852834929 w 97"/>
                <a:gd name="T45" fmla="*/ 1620197287 h 75"/>
                <a:gd name="T46" fmla="*/ 1445208931 w 97"/>
                <a:gd name="T47" fmla="*/ 1356445954 h 75"/>
                <a:gd name="T48" fmla="*/ 185282884 w 97"/>
                <a:gd name="T49" fmla="*/ 2147483646 h 75"/>
                <a:gd name="T50" fmla="*/ 0 w 97"/>
                <a:gd name="T51" fmla="*/ 1846271613 h 75"/>
                <a:gd name="T52" fmla="*/ 370565768 w 97"/>
                <a:gd name="T53" fmla="*/ 2147483646 h 75"/>
                <a:gd name="T54" fmla="*/ 778191766 w 97"/>
                <a:gd name="T55" fmla="*/ 2147483646 h 75"/>
                <a:gd name="T56" fmla="*/ 852306137 w 97"/>
                <a:gd name="T57" fmla="*/ 2147483646 h 75"/>
                <a:gd name="T58" fmla="*/ 852306137 w 97"/>
                <a:gd name="T59" fmla="*/ 2034662792 h 75"/>
                <a:gd name="T60" fmla="*/ 259397255 w 97"/>
                <a:gd name="T61" fmla="*/ 2147483646 h 75"/>
                <a:gd name="T62" fmla="*/ 259397255 w 97"/>
                <a:gd name="T63" fmla="*/ 2147483646 h 75"/>
                <a:gd name="T64" fmla="*/ 370565768 w 97"/>
                <a:gd name="T65" fmla="*/ 2147483646 h 75"/>
                <a:gd name="T66" fmla="*/ 2075178042 w 97"/>
                <a:gd name="T67" fmla="*/ 2147483646 h 75"/>
                <a:gd name="T68" fmla="*/ 2147483646 w 97"/>
                <a:gd name="T69" fmla="*/ 2147483646 h 75"/>
                <a:gd name="T70" fmla="*/ 2147483646 w 97"/>
                <a:gd name="T71" fmla="*/ 2147483646 h 75"/>
                <a:gd name="T72" fmla="*/ 2147483646 w 97"/>
                <a:gd name="T73" fmla="*/ 1469476978 h 75"/>
                <a:gd name="T74" fmla="*/ 2147483646 w 97"/>
                <a:gd name="T75" fmla="*/ 1469476978 h 75"/>
                <a:gd name="T76" fmla="*/ 2001063671 w 97"/>
                <a:gd name="T77" fmla="*/ 1996985784 h 75"/>
                <a:gd name="T78" fmla="*/ 1964003442 w 97"/>
                <a:gd name="T79" fmla="*/ 1959308776 h 75"/>
                <a:gd name="T80" fmla="*/ 1964003442 w 97"/>
                <a:gd name="T81" fmla="*/ 2147483646 h 75"/>
                <a:gd name="T82" fmla="*/ 2075178042 w 97"/>
                <a:gd name="T83" fmla="*/ 2147483646 h 75"/>
                <a:gd name="T84" fmla="*/ 2147483646 w 97"/>
                <a:gd name="T85" fmla="*/ 2147483646 h 75"/>
                <a:gd name="T86" fmla="*/ 2147483646 w 97"/>
                <a:gd name="T87" fmla="*/ 2147483646 h 75"/>
                <a:gd name="T88" fmla="*/ 2147483646 w 97"/>
                <a:gd name="T89" fmla="*/ 2147483646 h 75"/>
                <a:gd name="T90" fmla="*/ 2147483646 w 97"/>
                <a:gd name="T91" fmla="*/ 1205725644 h 75"/>
                <a:gd name="T92" fmla="*/ 2147483646 w 97"/>
                <a:gd name="T93" fmla="*/ 904297302 h 75"/>
                <a:gd name="T94" fmla="*/ 2147483646 w 97"/>
                <a:gd name="T95" fmla="*/ 1243408791 h 75"/>
                <a:gd name="T96" fmla="*/ 2147483646 w 97"/>
                <a:gd name="T97" fmla="*/ 2147483646 h 75"/>
                <a:gd name="T98" fmla="*/ 2147483646 w 97"/>
                <a:gd name="T99" fmla="*/ 2147483646 h 7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97" h="75">
                  <a:moveTo>
                    <a:pt x="33" y="75"/>
                  </a:moveTo>
                  <a:cubicBezTo>
                    <a:pt x="37" y="75"/>
                    <a:pt x="40" y="75"/>
                    <a:pt x="44" y="75"/>
                  </a:cubicBezTo>
                  <a:cubicBezTo>
                    <a:pt x="45" y="75"/>
                    <a:pt x="47" y="74"/>
                    <a:pt x="47" y="73"/>
                  </a:cubicBezTo>
                  <a:cubicBezTo>
                    <a:pt x="47" y="49"/>
                    <a:pt x="47" y="49"/>
                    <a:pt x="47" y="49"/>
                  </a:cubicBezTo>
                  <a:cubicBezTo>
                    <a:pt x="39" y="45"/>
                    <a:pt x="39" y="45"/>
                    <a:pt x="39" y="45"/>
                  </a:cubicBezTo>
                  <a:cubicBezTo>
                    <a:pt x="30" y="50"/>
                    <a:pt x="30" y="50"/>
                    <a:pt x="30" y="50"/>
                  </a:cubicBezTo>
                  <a:cubicBezTo>
                    <a:pt x="30" y="73"/>
                    <a:pt x="30" y="73"/>
                    <a:pt x="30" y="73"/>
                  </a:cubicBezTo>
                  <a:cubicBezTo>
                    <a:pt x="30" y="74"/>
                    <a:pt x="31" y="75"/>
                    <a:pt x="33" y="75"/>
                  </a:cubicBezTo>
                  <a:close/>
                  <a:moveTo>
                    <a:pt x="0" y="49"/>
                  </a:moveTo>
                  <a:cubicBezTo>
                    <a:pt x="37" y="28"/>
                    <a:pt x="37" y="28"/>
                    <a:pt x="37" y="28"/>
                  </a:cubicBezTo>
                  <a:cubicBezTo>
                    <a:pt x="39" y="26"/>
                    <a:pt x="39" y="26"/>
                    <a:pt x="39" y="26"/>
                  </a:cubicBezTo>
                  <a:cubicBezTo>
                    <a:pt x="41" y="28"/>
                    <a:pt x="41" y="28"/>
                    <a:pt x="41" y="28"/>
                  </a:cubicBezTo>
                  <a:cubicBezTo>
                    <a:pt x="52" y="34"/>
                    <a:pt x="52" y="34"/>
                    <a:pt x="52" y="34"/>
                  </a:cubicBezTo>
                  <a:cubicBezTo>
                    <a:pt x="81" y="9"/>
                    <a:pt x="81" y="9"/>
                    <a:pt x="81" y="9"/>
                  </a:cubicBezTo>
                  <a:cubicBezTo>
                    <a:pt x="77" y="4"/>
                    <a:pt x="77" y="4"/>
                    <a:pt x="77" y="4"/>
                  </a:cubicBezTo>
                  <a:cubicBezTo>
                    <a:pt x="87" y="2"/>
                    <a:pt x="87" y="2"/>
                    <a:pt x="87" y="2"/>
                  </a:cubicBezTo>
                  <a:cubicBezTo>
                    <a:pt x="97" y="0"/>
                    <a:pt x="97" y="0"/>
                    <a:pt x="97" y="0"/>
                  </a:cubicBezTo>
                  <a:cubicBezTo>
                    <a:pt x="94" y="10"/>
                    <a:pt x="94" y="10"/>
                    <a:pt x="94" y="10"/>
                  </a:cubicBezTo>
                  <a:cubicBezTo>
                    <a:pt x="91" y="19"/>
                    <a:pt x="91" y="19"/>
                    <a:pt x="91" y="19"/>
                  </a:cubicBezTo>
                  <a:cubicBezTo>
                    <a:pt x="87" y="15"/>
                    <a:pt x="87" y="15"/>
                    <a:pt x="87" y="15"/>
                  </a:cubicBezTo>
                  <a:cubicBezTo>
                    <a:pt x="55" y="42"/>
                    <a:pt x="55" y="42"/>
                    <a:pt x="55" y="42"/>
                  </a:cubicBezTo>
                  <a:cubicBezTo>
                    <a:pt x="53" y="44"/>
                    <a:pt x="53" y="44"/>
                    <a:pt x="53" y="44"/>
                  </a:cubicBezTo>
                  <a:cubicBezTo>
                    <a:pt x="50" y="43"/>
                    <a:pt x="50" y="43"/>
                    <a:pt x="50" y="43"/>
                  </a:cubicBezTo>
                  <a:cubicBezTo>
                    <a:pt x="39" y="36"/>
                    <a:pt x="39" y="36"/>
                    <a:pt x="39" y="36"/>
                  </a:cubicBezTo>
                  <a:cubicBezTo>
                    <a:pt x="5" y="57"/>
                    <a:pt x="5" y="57"/>
                    <a:pt x="5" y="57"/>
                  </a:cubicBezTo>
                  <a:cubicBezTo>
                    <a:pt x="0" y="49"/>
                    <a:pt x="0" y="49"/>
                    <a:pt x="0" y="49"/>
                  </a:cubicBezTo>
                  <a:close/>
                  <a:moveTo>
                    <a:pt x="10" y="75"/>
                  </a:moveTo>
                  <a:cubicBezTo>
                    <a:pt x="21" y="75"/>
                    <a:pt x="21" y="75"/>
                    <a:pt x="21" y="75"/>
                  </a:cubicBezTo>
                  <a:cubicBezTo>
                    <a:pt x="22" y="75"/>
                    <a:pt x="23" y="74"/>
                    <a:pt x="23" y="73"/>
                  </a:cubicBezTo>
                  <a:cubicBezTo>
                    <a:pt x="23" y="54"/>
                    <a:pt x="23" y="54"/>
                    <a:pt x="23" y="54"/>
                  </a:cubicBezTo>
                  <a:cubicBezTo>
                    <a:pt x="7" y="64"/>
                    <a:pt x="7" y="64"/>
                    <a:pt x="7" y="64"/>
                  </a:cubicBezTo>
                  <a:cubicBezTo>
                    <a:pt x="7" y="73"/>
                    <a:pt x="7" y="73"/>
                    <a:pt x="7" y="73"/>
                  </a:cubicBezTo>
                  <a:cubicBezTo>
                    <a:pt x="7" y="74"/>
                    <a:pt x="8" y="75"/>
                    <a:pt x="10" y="75"/>
                  </a:cubicBezTo>
                  <a:close/>
                  <a:moveTo>
                    <a:pt x="56" y="75"/>
                  </a:moveTo>
                  <a:cubicBezTo>
                    <a:pt x="60" y="75"/>
                    <a:pt x="63" y="75"/>
                    <a:pt x="67" y="75"/>
                  </a:cubicBezTo>
                  <a:cubicBezTo>
                    <a:pt x="69" y="75"/>
                    <a:pt x="70" y="74"/>
                    <a:pt x="70" y="73"/>
                  </a:cubicBezTo>
                  <a:cubicBezTo>
                    <a:pt x="70" y="62"/>
                    <a:pt x="70" y="50"/>
                    <a:pt x="70" y="39"/>
                  </a:cubicBezTo>
                  <a:cubicBezTo>
                    <a:pt x="70" y="39"/>
                    <a:pt x="70" y="39"/>
                    <a:pt x="70" y="39"/>
                  </a:cubicBezTo>
                  <a:cubicBezTo>
                    <a:pt x="54" y="53"/>
                    <a:pt x="54" y="53"/>
                    <a:pt x="54" y="53"/>
                  </a:cubicBezTo>
                  <a:cubicBezTo>
                    <a:pt x="53" y="52"/>
                    <a:pt x="53" y="52"/>
                    <a:pt x="53" y="52"/>
                  </a:cubicBezTo>
                  <a:cubicBezTo>
                    <a:pt x="53" y="73"/>
                    <a:pt x="53" y="73"/>
                    <a:pt x="53" y="73"/>
                  </a:cubicBezTo>
                  <a:cubicBezTo>
                    <a:pt x="53" y="74"/>
                    <a:pt x="55" y="75"/>
                    <a:pt x="56" y="75"/>
                  </a:cubicBezTo>
                  <a:close/>
                  <a:moveTo>
                    <a:pt x="79" y="75"/>
                  </a:moveTo>
                  <a:cubicBezTo>
                    <a:pt x="90" y="75"/>
                    <a:pt x="90" y="75"/>
                    <a:pt x="90" y="75"/>
                  </a:cubicBezTo>
                  <a:cubicBezTo>
                    <a:pt x="92" y="75"/>
                    <a:pt x="93" y="74"/>
                    <a:pt x="93" y="73"/>
                  </a:cubicBezTo>
                  <a:cubicBezTo>
                    <a:pt x="93" y="32"/>
                    <a:pt x="93" y="32"/>
                    <a:pt x="93" y="32"/>
                  </a:cubicBezTo>
                  <a:cubicBezTo>
                    <a:pt x="86" y="24"/>
                    <a:pt x="86" y="24"/>
                    <a:pt x="86" y="24"/>
                  </a:cubicBezTo>
                  <a:cubicBezTo>
                    <a:pt x="77" y="33"/>
                    <a:pt x="77" y="33"/>
                    <a:pt x="77" y="33"/>
                  </a:cubicBezTo>
                  <a:cubicBezTo>
                    <a:pt x="77" y="73"/>
                    <a:pt x="77" y="73"/>
                    <a:pt x="77" y="73"/>
                  </a:cubicBezTo>
                  <a:cubicBezTo>
                    <a:pt x="77" y="74"/>
                    <a:pt x="78" y="75"/>
                    <a:pt x="79" y="75"/>
                  </a:cubicBezTo>
                  <a:close/>
                </a:path>
              </a:pathLst>
            </a:custGeom>
            <a:grpFill/>
            <a:ln w="9525">
              <a:solidFill>
                <a:schemeClr val="tx1">
                  <a:lumMod val="75000"/>
                  <a:lumOff val="25000"/>
                </a:schemeClr>
              </a:solidFill>
              <a:round/>
            </a:ln>
            <a:extLst/>
          </p:spPr>
          <p:txBody>
            <a:bodyPr/>
            <a:lstStyle/>
            <a:p>
              <a:endParaRPr lang="zh-CN" altLang="en-US">
                <a:solidFill>
                  <a:schemeClr val="bg1">
                    <a:lumMod val="50000"/>
                  </a:schemeClr>
                </a:solidFill>
                <a:cs typeface="+mn-ea"/>
                <a:sym typeface="+mn-lt"/>
              </a:endParaRPr>
            </a:p>
          </p:txBody>
        </p:sp>
      </p:grpSp>
      <p:grpSp>
        <p:nvGrpSpPr>
          <p:cNvPr id="61" name="组合 60"/>
          <p:cNvGrpSpPr/>
          <p:nvPr/>
        </p:nvGrpSpPr>
        <p:grpSpPr bwMode="auto">
          <a:xfrm>
            <a:off x="1632404" y="3523570"/>
            <a:ext cx="857250" cy="857250"/>
            <a:chOff x="1057276" y="3429000"/>
            <a:chExt cx="857250" cy="857250"/>
          </a:xfrm>
          <a:noFill/>
        </p:grpSpPr>
        <p:sp>
          <p:nvSpPr>
            <p:cNvPr id="62" name="椭圆 61"/>
            <p:cNvSpPr/>
            <p:nvPr/>
          </p:nvSpPr>
          <p:spPr>
            <a:xfrm>
              <a:off x="1057276" y="3429000"/>
              <a:ext cx="857250" cy="857250"/>
            </a:xfrm>
            <a:prstGeom prst="ellipse">
              <a:avLst/>
            </a:prstGeom>
            <a:grp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lumMod val="50000"/>
                  </a:schemeClr>
                </a:solidFill>
                <a:cs typeface="+mn-ea"/>
                <a:sym typeface="+mn-lt"/>
              </a:endParaRPr>
            </a:p>
          </p:txBody>
        </p:sp>
        <p:sp>
          <p:nvSpPr>
            <p:cNvPr id="63" name="Freeform 13"/>
            <p:cNvSpPr>
              <a:spLocks noEditPoints="1"/>
            </p:cNvSpPr>
            <p:nvPr/>
          </p:nvSpPr>
          <p:spPr bwMode="auto">
            <a:xfrm>
              <a:off x="1213110" y="3529551"/>
              <a:ext cx="566299" cy="580818"/>
            </a:xfrm>
            <a:custGeom>
              <a:avLst/>
              <a:gdLst>
                <a:gd name="T0" fmla="*/ 173989469 w 96"/>
                <a:gd name="T1" fmla="*/ 1445638401 h 99"/>
                <a:gd name="T2" fmla="*/ 2147483646 w 96"/>
                <a:gd name="T3" fmla="*/ 1445638401 h 99"/>
                <a:gd name="T4" fmla="*/ 2147483646 w 96"/>
                <a:gd name="T5" fmla="*/ 1411217601 h 99"/>
                <a:gd name="T6" fmla="*/ 2147483646 w 96"/>
                <a:gd name="T7" fmla="*/ 1617736535 h 99"/>
                <a:gd name="T8" fmla="*/ 2147483646 w 96"/>
                <a:gd name="T9" fmla="*/ 2065195202 h 99"/>
                <a:gd name="T10" fmla="*/ 2147483646 w 96"/>
                <a:gd name="T11" fmla="*/ 2147483646 h 99"/>
                <a:gd name="T12" fmla="*/ 2147483646 w 96"/>
                <a:gd name="T13" fmla="*/ 2147483646 h 99"/>
                <a:gd name="T14" fmla="*/ 2147483646 w 96"/>
                <a:gd name="T15" fmla="*/ 2147483646 h 99"/>
                <a:gd name="T16" fmla="*/ 2147483646 w 96"/>
                <a:gd name="T17" fmla="*/ 2147483646 h 99"/>
                <a:gd name="T18" fmla="*/ 2147483646 w 96"/>
                <a:gd name="T19" fmla="*/ 2147483646 h 99"/>
                <a:gd name="T20" fmla="*/ 2147483646 w 96"/>
                <a:gd name="T21" fmla="*/ 2147483646 h 99"/>
                <a:gd name="T22" fmla="*/ 2147483646 w 96"/>
                <a:gd name="T23" fmla="*/ 2147483646 h 99"/>
                <a:gd name="T24" fmla="*/ 591558295 w 96"/>
                <a:gd name="T25" fmla="*/ 2147483646 h 99"/>
                <a:gd name="T26" fmla="*/ 417568826 w 96"/>
                <a:gd name="T27" fmla="*/ 2147483646 h 99"/>
                <a:gd name="T28" fmla="*/ 0 w 96"/>
                <a:gd name="T29" fmla="*/ 2147483646 h 99"/>
                <a:gd name="T30" fmla="*/ 591558295 w 96"/>
                <a:gd name="T31" fmla="*/ 2147483646 h 99"/>
                <a:gd name="T32" fmla="*/ 730749870 w 96"/>
                <a:gd name="T33" fmla="*/ 2147483646 h 99"/>
                <a:gd name="T34" fmla="*/ 173989469 w 96"/>
                <a:gd name="T35" fmla="*/ 1445638401 h 99"/>
                <a:gd name="T36" fmla="*/ 1948664354 w 96"/>
                <a:gd name="T37" fmla="*/ 1239119468 h 99"/>
                <a:gd name="T38" fmla="*/ 1913866460 w 96"/>
                <a:gd name="T39" fmla="*/ 206518934 h 99"/>
                <a:gd name="T40" fmla="*/ 1948664354 w 96"/>
                <a:gd name="T41" fmla="*/ 1239119468 h 99"/>
                <a:gd name="T42" fmla="*/ 1496297634 w 96"/>
                <a:gd name="T43" fmla="*/ 1032594668 h 99"/>
                <a:gd name="T44" fmla="*/ 1461499740 w 96"/>
                <a:gd name="T45" fmla="*/ 0 h 99"/>
                <a:gd name="T46" fmla="*/ 1496297634 w 96"/>
                <a:gd name="T47" fmla="*/ 1032594668 h 99"/>
                <a:gd name="T48" fmla="*/ 1043925015 w 96"/>
                <a:gd name="T49" fmla="*/ 1170277868 h 99"/>
                <a:gd name="T50" fmla="*/ 1009127121 w 96"/>
                <a:gd name="T51" fmla="*/ 137677333 h 99"/>
                <a:gd name="T52" fmla="*/ 1043925015 w 96"/>
                <a:gd name="T53" fmla="*/ 1170277868 h 99"/>
                <a:gd name="T54" fmla="*/ 521962507 w 96"/>
                <a:gd name="T55" fmla="*/ 1824255468 h 99"/>
                <a:gd name="T56" fmla="*/ 904739339 w 96"/>
                <a:gd name="T57" fmla="*/ 2147483646 h 99"/>
                <a:gd name="T58" fmla="*/ 1148318696 w 96"/>
                <a:gd name="T59" fmla="*/ 2147483646 h 99"/>
                <a:gd name="T60" fmla="*/ 835143551 w 96"/>
                <a:gd name="T61" fmla="*/ 1789834668 h 99"/>
                <a:gd name="T62" fmla="*/ 521962507 w 96"/>
                <a:gd name="T63" fmla="*/ 1824255468 h 99"/>
                <a:gd name="T64" fmla="*/ 2147483646 w 96"/>
                <a:gd name="T65" fmla="*/ 1720993068 h 99"/>
                <a:gd name="T66" fmla="*/ 2147483646 w 96"/>
                <a:gd name="T67" fmla="*/ 2147483646 h 99"/>
                <a:gd name="T68" fmla="*/ 2147483646 w 96"/>
                <a:gd name="T69" fmla="*/ 2147483646 h 99"/>
                <a:gd name="T70" fmla="*/ 2147483646 w 96"/>
                <a:gd name="T71" fmla="*/ 2147483646 h 99"/>
                <a:gd name="T72" fmla="*/ 2147483646 w 96"/>
                <a:gd name="T73" fmla="*/ 2065195202 h 99"/>
                <a:gd name="T74" fmla="*/ 2147483646 w 96"/>
                <a:gd name="T75" fmla="*/ 1824255468 h 99"/>
                <a:gd name="T76" fmla="*/ 2147483646 w 96"/>
                <a:gd name="T77" fmla="*/ 1720993068 h 99"/>
                <a:gd name="T78" fmla="*/ 2147483646 w 96"/>
                <a:gd name="T79" fmla="*/ 1720993068 h 99"/>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96" h="99">
                  <a:moveTo>
                    <a:pt x="5" y="42"/>
                  </a:moveTo>
                  <a:cubicBezTo>
                    <a:pt x="28" y="42"/>
                    <a:pt x="51" y="42"/>
                    <a:pt x="74" y="42"/>
                  </a:cubicBezTo>
                  <a:cubicBezTo>
                    <a:pt x="75" y="41"/>
                    <a:pt x="76" y="41"/>
                    <a:pt x="77" y="41"/>
                  </a:cubicBezTo>
                  <a:cubicBezTo>
                    <a:pt x="83" y="41"/>
                    <a:pt x="87" y="43"/>
                    <a:pt x="91" y="47"/>
                  </a:cubicBezTo>
                  <a:cubicBezTo>
                    <a:pt x="94" y="50"/>
                    <a:pt x="96" y="55"/>
                    <a:pt x="96" y="60"/>
                  </a:cubicBezTo>
                  <a:cubicBezTo>
                    <a:pt x="96" y="65"/>
                    <a:pt x="94" y="70"/>
                    <a:pt x="91" y="73"/>
                  </a:cubicBezTo>
                  <a:cubicBezTo>
                    <a:pt x="87" y="76"/>
                    <a:pt x="83" y="78"/>
                    <a:pt x="77" y="78"/>
                  </a:cubicBezTo>
                  <a:cubicBezTo>
                    <a:pt x="74" y="78"/>
                    <a:pt x="71" y="78"/>
                    <a:pt x="68" y="76"/>
                  </a:cubicBezTo>
                  <a:cubicBezTo>
                    <a:pt x="67" y="79"/>
                    <a:pt x="65" y="82"/>
                    <a:pt x="62" y="85"/>
                  </a:cubicBezTo>
                  <a:cubicBezTo>
                    <a:pt x="67" y="85"/>
                    <a:pt x="67" y="85"/>
                    <a:pt x="67" y="85"/>
                  </a:cubicBezTo>
                  <a:cubicBezTo>
                    <a:pt x="84" y="85"/>
                    <a:pt x="84" y="85"/>
                    <a:pt x="84" y="85"/>
                  </a:cubicBezTo>
                  <a:cubicBezTo>
                    <a:pt x="71" y="99"/>
                    <a:pt x="71" y="99"/>
                    <a:pt x="71" y="99"/>
                  </a:cubicBezTo>
                  <a:cubicBezTo>
                    <a:pt x="17" y="99"/>
                    <a:pt x="17" y="99"/>
                    <a:pt x="17" y="99"/>
                  </a:cubicBezTo>
                  <a:cubicBezTo>
                    <a:pt x="12" y="99"/>
                    <a:pt x="12" y="99"/>
                    <a:pt x="12" y="99"/>
                  </a:cubicBezTo>
                  <a:cubicBezTo>
                    <a:pt x="0" y="85"/>
                    <a:pt x="0" y="85"/>
                    <a:pt x="0" y="85"/>
                  </a:cubicBezTo>
                  <a:cubicBezTo>
                    <a:pt x="17" y="85"/>
                    <a:pt x="17" y="85"/>
                    <a:pt x="17" y="85"/>
                  </a:cubicBezTo>
                  <a:cubicBezTo>
                    <a:pt x="21" y="85"/>
                    <a:pt x="21" y="85"/>
                    <a:pt x="21" y="85"/>
                  </a:cubicBezTo>
                  <a:cubicBezTo>
                    <a:pt x="11" y="72"/>
                    <a:pt x="6" y="58"/>
                    <a:pt x="5" y="42"/>
                  </a:cubicBezTo>
                  <a:close/>
                  <a:moveTo>
                    <a:pt x="56" y="36"/>
                  </a:moveTo>
                  <a:cubicBezTo>
                    <a:pt x="42" y="15"/>
                    <a:pt x="59" y="19"/>
                    <a:pt x="55" y="6"/>
                  </a:cubicBezTo>
                  <a:cubicBezTo>
                    <a:pt x="64" y="18"/>
                    <a:pt x="50" y="19"/>
                    <a:pt x="56" y="36"/>
                  </a:cubicBezTo>
                  <a:close/>
                  <a:moveTo>
                    <a:pt x="43" y="30"/>
                  </a:moveTo>
                  <a:cubicBezTo>
                    <a:pt x="37" y="13"/>
                    <a:pt x="51" y="12"/>
                    <a:pt x="42" y="0"/>
                  </a:cubicBezTo>
                  <a:cubicBezTo>
                    <a:pt x="46" y="14"/>
                    <a:pt x="29" y="10"/>
                    <a:pt x="43" y="30"/>
                  </a:cubicBezTo>
                  <a:close/>
                  <a:moveTo>
                    <a:pt x="30" y="34"/>
                  </a:moveTo>
                  <a:cubicBezTo>
                    <a:pt x="16" y="14"/>
                    <a:pt x="33" y="18"/>
                    <a:pt x="29" y="4"/>
                  </a:cubicBezTo>
                  <a:cubicBezTo>
                    <a:pt x="38" y="17"/>
                    <a:pt x="24" y="17"/>
                    <a:pt x="30" y="34"/>
                  </a:cubicBezTo>
                  <a:close/>
                  <a:moveTo>
                    <a:pt x="15" y="53"/>
                  </a:moveTo>
                  <a:cubicBezTo>
                    <a:pt x="17" y="62"/>
                    <a:pt x="21" y="72"/>
                    <a:pt x="26" y="80"/>
                  </a:cubicBezTo>
                  <a:cubicBezTo>
                    <a:pt x="33" y="75"/>
                    <a:pt x="33" y="75"/>
                    <a:pt x="33" y="75"/>
                  </a:cubicBezTo>
                  <a:cubicBezTo>
                    <a:pt x="29" y="68"/>
                    <a:pt x="25" y="59"/>
                    <a:pt x="24" y="52"/>
                  </a:cubicBezTo>
                  <a:cubicBezTo>
                    <a:pt x="15" y="53"/>
                    <a:pt x="15" y="53"/>
                    <a:pt x="15" y="53"/>
                  </a:cubicBezTo>
                  <a:close/>
                  <a:moveTo>
                    <a:pt x="77" y="50"/>
                  </a:moveTo>
                  <a:cubicBezTo>
                    <a:pt x="76" y="56"/>
                    <a:pt x="74" y="62"/>
                    <a:pt x="72" y="68"/>
                  </a:cubicBezTo>
                  <a:cubicBezTo>
                    <a:pt x="74" y="69"/>
                    <a:pt x="75" y="70"/>
                    <a:pt x="77" y="70"/>
                  </a:cubicBezTo>
                  <a:cubicBezTo>
                    <a:pt x="80" y="70"/>
                    <a:pt x="83" y="69"/>
                    <a:pt x="84" y="67"/>
                  </a:cubicBezTo>
                  <a:cubicBezTo>
                    <a:pt x="86" y="65"/>
                    <a:pt x="87" y="63"/>
                    <a:pt x="87" y="60"/>
                  </a:cubicBezTo>
                  <a:cubicBezTo>
                    <a:pt x="87" y="57"/>
                    <a:pt x="86" y="55"/>
                    <a:pt x="84" y="53"/>
                  </a:cubicBezTo>
                  <a:cubicBezTo>
                    <a:pt x="83" y="51"/>
                    <a:pt x="80" y="50"/>
                    <a:pt x="77" y="50"/>
                  </a:cubicBezTo>
                  <a:cubicBezTo>
                    <a:pt x="77" y="50"/>
                    <a:pt x="77" y="50"/>
                    <a:pt x="77" y="50"/>
                  </a:cubicBezTo>
                  <a:close/>
                </a:path>
              </a:pathLst>
            </a:custGeom>
            <a:grpFill/>
            <a:ln w="9525">
              <a:solidFill>
                <a:schemeClr val="tx1">
                  <a:lumMod val="75000"/>
                  <a:lumOff val="25000"/>
                </a:schemeClr>
              </a:solidFill>
              <a:round/>
            </a:ln>
            <a:extLst/>
          </p:spPr>
          <p:txBody>
            <a:bodyPr/>
            <a:lstStyle/>
            <a:p>
              <a:endParaRPr lang="zh-CN" altLang="en-US">
                <a:solidFill>
                  <a:schemeClr val="bg1">
                    <a:lumMod val="50000"/>
                  </a:schemeClr>
                </a:solidFill>
                <a:cs typeface="+mn-ea"/>
                <a:sym typeface="+mn-lt"/>
              </a:endParaRPr>
            </a:p>
          </p:txBody>
        </p:sp>
      </p:grpSp>
      <p:sp>
        <p:nvSpPr>
          <p:cNvPr id="64" name="TextBox 19"/>
          <p:cNvSpPr txBox="1"/>
          <p:nvPr/>
        </p:nvSpPr>
        <p:spPr>
          <a:xfrm>
            <a:off x="2503843" y="2504684"/>
            <a:ext cx="3137181" cy="701795"/>
          </a:xfrm>
          <a:prstGeom prst="rect">
            <a:avLst/>
          </a:prstGeom>
          <a:noFill/>
        </p:spPr>
        <p:txBody>
          <a:bodyPr wrap="square" rtlCol="0">
            <a:spAutoFit/>
          </a:bodyPr>
          <a:lstStyle/>
          <a:p>
            <a:pPr>
              <a:lnSpc>
                <a:spcPct val="150000"/>
              </a:lnSpc>
            </a:pPr>
            <a:r>
              <a:rPr lang="zh-CN" altLang="en-US" sz="1400" dirty="0">
                <a:solidFill>
                  <a:schemeClr val="bg1">
                    <a:lumMod val="50000"/>
                  </a:schemeClr>
                </a:solidFill>
                <a:cs typeface="+mn-ea"/>
                <a:sym typeface="+mn-lt"/>
              </a:rPr>
              <a:t>这里填写文字内容这里填写文字内容这里填写文字内容这里填写文字内容</a:t>
            </a:r>
          </a:p>
        </p:txBody>
      </p:sp>
      <p:sp>
        <p:nvSpPr>
          <p:cNvPr id="65" name="TextBox 20"/>
          <p:cNvSpPr txBox="1"/>
          <p:nvPr/>
        </p:nvSpPr>
        <p:spPr>
          <a:xfrm>
            <a:off x="2519773" y="2098325"/>
            <a:ext cx="2784311" cy="420564"/>
          </a:xfrm>
          <a:prstGeom prst="rect">
            <a:avLst/>
          </a:prstGeom>
          <a:noFill/>
        </p:spPr>
        <p:txBody>
          <a:bodyPr wrap="square" rtlCol="0">
            <a:spAutoFit/>
          </a:bodyPr>
          <a:lstStyle/>
          <a:p>
            <a:r>
              <a:rPr lang="zh-CN" altLang="en-US" sz="2135" b="1" dirty="0">
                <a:solidFill>
                  <a:schemeClr val="bg1">
                    <a:lumMod val="50000"/>
                  </a:schemeClr>
                </a:solidFill>
                <a:cs typeface="+mn-ea"/>
                <a:sym typeface="+mn-lt"/>
              </a:rPr>
              <a:t>这里添加标题</a:t>
            </a:r>
          </a:p>
        </p:txBody>
      </p:sp>
      <p:sp>
        <p:nvSpPr>
          <p:cNvPr id="66" name="TextBox 19"/>
          <p:cNvSpPr txBox="1"/>
          <p:nvPr/>
        </p:nvSpPr>
        <p:spPr>
          <a:xfrm>
            <a:off x="7612462" y="2504684"/>
            <a:ext cx="3137181" cy="701795"/>
          </a:xfrm>
          <a:prstGeom prst="rect">
            <a:avLst/>
          </a:prstGeom>
          <a:noFill/>
        </p:spPr>
        <p:txBody>
          <a:bodyPr wrap="square" rtlCol="0">
            <a:spAutoFit/>
          </a:bodyPr>
          <a:lstStyle/>
          <a:p>
            <a:pPr>
              <a:lnSpc>
                <a:spcPct val="150000"/>
              </a:lnSpc>
            </a:pPr>
            <a:r>
              <a:rPr lang="zh-CN" altLang="en-US" sz="1400" dirty="0">
                <a:solidFill>
                  <a:schemeClr val="bg1">
                    <a:lumMod val="50000"/>
                  </a:schemeClr>
                </a:solidFill>
                <a:cs typeface="+mn-ea"/>
                <a:sym typeface="+mn-lt"/>
              </a:rPr>
              <a:t>这里填写文字内容这里填写文字内容这里填写文字内容这里填写文字内容</a:t>
            </a:r>
          </a:p>
        </p:txBody>
      </p:sp>
      <p:sp>
        <p:nvSpPr>
          <p:cNvPr id="67" name="TextBox 20"/>
          <p:cNvSpPr txBox="1"/>
          <p:nvPr/>
        </p:nvSpPr>
        <p:spPr>
          <a:xfrm>
            <a:off x="7628392" y="2098325"/>
            <a:ext cx="2784311" cy="420564"/>
          </a:xfrm>
          <a:prstGeom prst="rect">
            <a:avLst/>
          </a:prstGeom>
          <a:noFill/>
        </p:spPr>
        <p:txBody>
          <a:bodyPr wrap="square" rtlCol="0">
            <a:spAutoFit/>
          </a:bodyPr>
          <a:lstStyle/>
          <a:p>
            <a:r>
              <a:rPr lang="zh-CN" altLang="en-US" sz="2135" b="1" dirty="0">
                <a:solidFill>
                  <a:schemeClr val="bg1">
                    <a:lumMod val="50000"/>
                  </a:schemeClr>
                </a:solidFill>
                <a:cs typeface="+mn-ea"/>
                <a:sym typeface="+mn-lt"/>
              </a:rPr>
              <a:t>这里添加标题</a:t>
            </a:r>
          </a:p>
        </p:txBody>
      </p:sp>
      <p:sp>
        <p:nvSpPr>
          <p:cNvPr id="68" name="TextBox 19"/>
          <p:cNvSpPr txBox="1"/>
          <p:nvPr/>
        </p:nvSpPr>
        <p:spPr>
          <a:xfrm>
            <a:off x="2503843" y="3930656"/>
            <a:ext cx="3137181" cy="701795"/>
          </a:xfrm>
          <a:prstGeom prst="rect">
            <a:avLst/>
          </a:prstGeom>
          <a:noFill/>
        </p:spPr>
        <p:txBody>
          <a:bodyPr wrap="square" rtlCol="0">
            <a:spAutoFit/>
          </a:bodyPr>
          <a:lstStyle/>
          <a:p>
            <a:pPr>
              <a:lnSpc>
                <a:spcPct val="150000"/>
              </a:lnSpc>
            </a:pPr>
            <a:r>
              <a:rPr lang="zh-CN" altLang="en-US" sz="1400" dirty="0">
                <a:solidFill>
                  <a:schemeClr val="bg1">
                    <a:lumMod val="50000"/>
                  </a:schemeClr>
                </a:solidFill>
                <a:cs typeface="+mn-ea"/>
                <a:sym typeface="+mn-lt"/>
              </a:rPr>
              <a:t>这里填写文字内容这里填写文字内容这里填写文字内容这里填写文字内容</a:t>
            </a:r>
          </a:p>
        </p:txBody>
      </p:sp>
      <p:sp>
        <p:nvSpPr>
          <p:cNvPr id="69" name="TextBox 20"/>
          <p:cNvSpPr txBox="1"/>
          <p:nvPr/>
        </p:nvSpPr>
        <p:spPr>
          <a:xfrm>
            <a:off x="2519773" y="3524297"/>
            <a:ext cx="2784311" cy="420564"/>
          </a:xfrm>
          <a:prstGeom prst="rect">
            <a:avLst/>
          </a:prstGeom>
          <a:noFill/>
        </p:spPr>
        <p:txBody>
          <a:bodyPr wrap="square" rtlCol="0">
            <a:spAutoFit/>
          </a:bodyPr>
          <a:lstStyle/>
          <a:p>
            <a:r>
              <a:rPr lang="zh-CN" altLang="en-US" sz="2135" b="1" dirty="0">
                <a:solidFill>
                  <a:schemeClr val="bg1">
                    <a:lumMod val="50000"/>
                  </a:schemeClr>
                </a:solidFill>
                <a:cs typeface="+mn-ea"/>
                <a:sym typeface="+mn-lt"/>
              </a:rPr>
              <a:t>这里添加标题</a:t>
            </a:r>
          </a:p>
        </p:txBody>
      </p:sp>
      <p:sp>
        <p:nvSpPr>
          <p:cNvPr id="70" name="TextBox 19"/>
          <p:cNvSpPr txBox="1"/>
          <p:nvPr/>
        </p:nvSpPr>
        <p:spPr>
          <a:xfrm>
            <a:off x="7612462" y="3930656"/>
            <a:ext cx="3137181" cy="738664"/>
          </a:xfrm>
          <a:prstGeom prst="rect">
            <a:avLst/>
          </a:prstGeom>
          <a:noFill/>
        </p:spPr>
        <p:txBody>
          <a:bodyPr wrap="square" rtlCol="0">
            <a:spAutoFit/>
          </a:bodyPr>
          <a:lstStyle/>
          <a:p>
            <a:pPr>
              <a:lnSpc>
                <a:spcPct val="150000"/>
              </a:lnSpc>
            </a:pPr>
            <a:r>
              <a:rPr lang="zh-CN" altLang="en-US" sz="1400" dirty="0">
                <a:solidFill>
                  <a:schemeClr val="bg1">
                    <a:lumMod val="50000"/>
                  </a:schemeClr>
                </a:solidFill>
                <a:cs typeface="+mn-ea"/>
                <a:sym typeface="+mn-lt"/>
              </a:rPr>
              <a:t>这里填写文字内容这里填写文字内容这里填写文字内容这里填写文字内容</a:t>
            </a:r>
          </a:p>
        </p:txBody>
      </p:sp>
      <p:sp>
        <p:nvSpPr>
          <p:cNvPr id="71" name="TextBox 20"/>
          <p:cNvSpPr txBox="1"/>
          <p:nvPr/>
        </p:nvSpPr>
        <p:spPr>
          <a:xfrm>
            <a:off x="7628392" y="3524297"/>
            <a:ext cx="2784311" cy="420564"/>
          </a:xfrm>
          <a:prstGeom prst="rect">
            <a:avLst/>
          </a:prstGeom>
          <a:noFill/>
        </p:spPr>
        <p:txBody>
          <a:bodyPr wrap="square" rtlCol="0">
            <a:spAutoFit/>
          </a:bodyPr>
          <a:lstStyle/>
          <a:p>
            <a:r>
              <a:rPr lang="zh-CN" altLang="en-US" sz="2135" b="1" dirty="0">
                <a:solidFill>
                  <a:schemeClr val="bg1">
                    <a:lumMod val="50000"/>
                  </a:schemeClr>
                </a:solidFill>
                <a:cs typeface="+mn-ea"/>
                <a:sym typeface="+mn-lt"/>
              </a:rPr>
              <a:t>这里添加标题</a:t>
            </a:r>
          </a:p>
        </p:txBody>
      </p:sp>
      <p:sp>
        <p:nvSpPr>
          <p:cNvPr id="72" name="TextBox 19"/>
          <p:cNvSpPr txBox="1"/>
          <p:nvPr/>
        </p:nvSpPr>
        <p:spPr>
          <a:xfrm>
            <a:off x="2503843" y="5387732"/>
            <a:ext cx="3137181" cy="738664"/>
          </a:xfrm>
          <a:prstGeom prst="rect">
            <a:avLst/>
          </a:prstGeom>
          <a:noFill/>
        </p:spPr>
        <p:txBody>
          <a:bodyPr wrap="square" rtlCol="0">
            <a:spAutoFit/>
          </a:bodyPr>
          <a:lstStyle/>
          <a:p>
            <a:pPr>
              <a:lnSpc>
                <a:spcPct val="150000"/>
              </a:lnSpc>
            </a:pPr>
            <a:r>
              <a:rPr lang="zh-CN" altLang="en-US" sz="1400" dirty="0">
                <a:solidFill>
                  <a:schemeClr val="bg1">
                    <a:lumMod val="50000"/>
                  </a:schemeClr>
                </a:solidFill>
                <a:cs typeface="+mn-ea"/>
                <a:sym typeface="+mn-lt"/>
              </a:rPr>
              <a:t>这里填写文字内容这里填写文字内容这里填写文字内容这里填写文字内容</a:t>
            </a:r>
          </a:p>
        </p:txBody>
      </p:sp>
      <p:sp>
        <p:nvSpPr>
          <p:cNvPr id="73" name="TextBox 20"/>
          <p:cNvSpPr txBox="1"/>
          <p:nvPr/>
        </p:nvSpPr>
        <p:spPr>
          <a:xfrm>
            <a:off x="2519773" y="4981373"/>
            <a:ext cx="2784311" cy="420564"/>
          </a:xfrm>
          <a:prstGeom prst="rect">
            <a:avLst/>
          </a:prstGeom>
          <a:noFill/>
        </p:spPr>
        <p:txBody>
          <a:bodyPr wrap="square" rtlCol="0">
            <a:spAutoFit/>
          </a:bodyPr>
          <a:lstStyle/>
          <a:p>
            <a:r>
              <a:rPr lang="zh-CN" altLang="en-US" sz="2135" b="1" dirty="0">
                <a:solidFill>
                  <a:schemeClr val="bg1">
                    <a:lumMod val="50000"/>
                  </a:schemeClr>
                </a:solidFill>
                <a:cs typeface="+mn-ea"/>
                <a:sym typeface="+mn-lt"/>
              </a:rPr>
              <a:t>这里添加标题</a:t>
            </a:r>
          </a:p>
        </p:txBody>
      </p:sp>
      <p:sp>
        <p:nvSpPr>
          <p:cNvPr id="74" name="TextBox 19"/>
          <p:cNvSpPr txBox="1"/>
          <p:nvPr/>
        </p:nvSpPr>
        <p:spPr>
          <a:xfrm>
            <a:off x="7612462" y="5387732"/>
            <a:ext cx="3137181" cy="738664"/>
          </a:xfrm>
          <a:prstGeom prst="rect">
            <a:avLst/>
          </a:prstGeom>
          <a:noFill/>
        </p:spPr>
        <p:txBody>
          <a:bodyPr wrap="square" rtlCol="0">
            <a:spAutoFit/>
          </a:bodyPr>
          <a:lstStyle/>
          <a:p>
            <a:pPr>
              <a:lnSpc>
                <a:spcPct val="150000"/>
              </a:lnSpc>
            </a:pPr>
            <a:r>
              <a:rPr lang="zh-CN" altLang="en-US" sz="1400" dirty="0">
                <a:solidFill>
                  <a:schemeClr val="bg1">
                    <a:lumMod val="50000"/>
                  </a:schemeClr>
                </a:solidFill>
                <a:cs typeface="+mn-ea"/>
                <a:sym typeface="+mn-lt"/>
              </a:rPr>
              <a:t>这里填写文字内容这里填写文字内容这里填写文字内容这里填写文字内容</a:t>
            </a:r>
          </a:p>
        </p:txBody>
      </p:sp>
      <p:sp>
        <p:nvSpPr>
          <p:cNvPr id="75" name="TextBox 20"/>
          <p:cNvSpPr txBox="1"/>
          <p:nvPr/>
        </p:nvSpPr>
        <p:spPr>
          <a:xfrm>
            <a:off x="7628392" y="4981373"/>
            <a:ext cx="2784311" cy="420564"/>
          </a:xfrm>
          <a:prstGeom prst="rect">
            <a:avLst/>
          </a:prstGeom>
          <a:noFill/>
        </p:spPr>
        <p:txBody>
          <a:bodyPr wrap="square" rtlCol="0">
            <a:spAutoFit/>
          </a:bodyPr>
          <a:lstStyle/>
          <a:p>
            <a:r>
              <a:rPr lang="zh-CN" altLang="en-US" sz="2135" b="1" dirty="0">
                <a:solidFill>
                  <a:schemeClr val="bg1">
                    <a:lumMod val="50000"/>
                  </a:schemeClr>
                </a:solidFill>
                <a:cs typeface="+mn-ea"/>
                <a:sym typeface="+mn-lt"/>
              </a:rPr>
              <a:t>这里添加标题</a:t>
            </a:r>
          </a:p>
        </p:txBody>
      </p:sp>
    </p:spTree>
    <p:extLst>
      <p:ext uri="{BB962C8B-B14F-4D97-AF65-F5344CB8AC3E}">
        <p14:creationId xmlns:p14="http://schemas.microsoft.com/office/powerpoint/2010/main" val="871922925"/>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46"/>
                                        </p:tgtEl>
                                        <p:attrNameLst>
                                          <p:attrName>style.visibility</p:attrName>
                                        </p:attrNameLst>
                                      </p:cBhvr>
                                      <p:to>
                                        <p:strVal val="visible"/>
                                      </p:to>
                                    </p:set>
                                    <p:animEffect transition="in" filter="fade">
                                      <p:cBhvr>
                                        <p:cTn id="13" dur="250"/>
                                        <p:tgtEl>
                                          <p:spTgt spid="46"/>
                                        </p:tgtEl>
                                      </p:cBhvr>
                                    </p:animEffect>
                                    <p:anim calcmode="lin" valueType="num">
                                      <p:cBhvr>
                                        <p:cTn id="14" dur="250" fill="hold"/>
                                        <p:tgtEl>
                                          <p:spTgt spid="46"/>
                                        </p:tgtEl>
                                        <p:attrNameLst>
                                          <p:attrName>ppt_x</p:attrName>
                                        </p:attrNameLst>
                                      </p:cBhvr>
                                      <p:tavLst>
                                        <p:tav tm="0">
                                          <p:val>
                                            <p:strVal val="#ppt_x"/>
                                          </p:val>
                                        </p:tav>
                                        <p:tav tm="100000">
                                          <p:val>
                                            <p:strVal val="#ppt_x"/>
                                          </p:val>
                                        </p:tav>
                                      </p:tavLst>
                                    </p:anim>
                                    <p:anim calcmode="lin" valueType="num">
                                      <p:cBhvr>
                                        <p:cTn id="15" dur="250" fill="hold"/>
                                        <p:tgtEl>
                                          <p:spTgt spid="46"/>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49"/>
                                        </p:tgtEl>
                                        <p:attrNameLst>
                                          <p:attrName>style.visibility</p:attrName>
                                        </p:attrNameLst>
                                      </p:cBhvr>
                                      <p:to>
                                        <p:strVal val="visible"/>
                                      </p:to>
                                    </p:set>
                                    <p:animEffect transition="in" filter="fade">
                                      <p:cBhvr>
                                        <p:cTn id="19" dur="250"/>
                                        <p:tgtEl>
                                          <p:spTgt spid="49"/>
                                        </p:tgtEl>
                                      </p:cBhvr>
                                    </p:animEffect>
                                    <p:anim calcmode="lin" valueType="num">
                                      <p:cBhvr>
                                        <p:cTn id="20" dur="250" fill="hold"/>
                                        <p:tgtEl>
                                          <p:spTgt spid="49"/>
                                        </p:tgtEl>
                                        <p:attrNameLst>
                                          <p:attrName>ppt_x</p:attrName>
                                        </p:attrNameLst>
                                      </p:cBhvr>
                                      <p:tavLst>
                                        <p:tav tm="0">
                                          <p:val>
                                            <p:strVal val="#ppt_x"/>
                                          </p:val>
                                        </p:tav>
                                        <p:tav tm="100000">
                                          <p:val>
                                            <p:strVal val="#ppt_x"/>
                                          </p:val>
                                        </p:tav>
                                      </p:tavLst>
                                    </p:anim>
                                    <p:anim calcmode="lin" valueType="num">
                                      <p:cBhvr>
                                        <p:cTn id="21" dur="250" fill="hold"/>
                                        <p:tgtEl>
                                          <p:spTgt spid="49"/>
                                        </p:tgtEl>
                                        <p:attrNameLst>
                                          <p:attrName>ppt_y</p:attrName>
                                        </p:attrNameLst>
                                      </p:cBhvr>
                                      <p:tavLst>
                                        <p:tav tm="0">
                                          <p:val>
                                            <p:strVal val="#ppt_y+.1"/>
                                          </p:val>
                                        </p:tav>
                                        <p:tav tm="100000">
                                          <p:val>
                                            <p:strVal val="#ppt_y"/>
                                          </p:val>
                                        </p:tav>
                                      </p:tavLst>
                                    </p:anim>
                                  </p:childTnLst>
                                </p:cTn>
                              </p:par>
                            </p:childTnLst>
                          </p:cTn>
                        </p:par>
                        <p:par>
                          <p:cTn id="22" fill="hold">
                            <p:stCondLst>
                              <p:cond delay="1250"/>
                            </p:stCondLst>
                            <p:childTnLst>
                              <p:par>
                                <p:cTn id="23" presetID="42" presetClass="entr" presetSubtype="0" fill="hold" nodeType="afterEffect">
                                  <p:stCondLst>
                                    <p:cond delay="0"/>
                                  </p:stCondLst>
                                  <p:childTnLst>
                                    <p:set>
                                      <p:cBhvr>
                                        <p:cTn id="24" dur="1" fill="hold">
                                          <p:stCondLst>
                                            <p:cond delay="0"/>
                                          </p:stCondLst>
                                        </p:cTn>
                                        <p:tgtEl>
                                          <p:spTgt spid="52"/>
                                        </p:tgtEl>
                                        <p:attrNameLst>
                                          <p:attrName>style.visibility</p:attrName>
                                        </p:attrNameLst>
                                      </p:cBhvr>
                                      <p:to>
                                        <p:strVal val="visible"/>
                                      </p:to>
                                    </p:set>
                                    <p:animEffect transition="in" filter="fade">
                                      <p:cBhvr>
                                        <p:cTn id="25" dur="250"/>
                                        <p:tgtEl>
                                          <p:spTgt spid="52"/>
                                        </p:tgtEl>
                                      </p:cBhvr>
                                    </p:animEffect>
                                    <p:anim calcmode="lin" valueType="num">
                                      <p:cBhvr>
                                        <p:cTn id="26" dur="250" fill="hold"/>
                                        <p:tgtEl>
                                          <p:spTgt spid="52"/>
                                        </p:tgtEl>
                                        <p:attrNameLst>
                                          <p:attrName>ppt_x</p:attrName>
                                        </p:attrNameLst>
                                      </p:cBhvr>
                                      <p:tavLst>
                                        <p:tav tm="0">
                                          <p:val>
                                            <p:strVal val="#ppt_x"/>
                                          </p:val>
                                        </p:tav>
                                        <p:tav tm="100000">
                                          <p:val>
                                            <p:strVal val="#ppt_x"/>
                                          </p:val>
                                        </p:tav>
                                      </p:tavLst>
                                    </p:anim>
                                    <p:anim calcmode="lin" valueType="num">
                                      <p:cBhvr>
                                        <p:cTn id="27" dur="250" fill="hold"/>
                                        <p:tgtEl>
                                          <p:spTgt spid="52"/>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42" presetClass="entr" presetSubtype="0" fill="hold" nodeType="afterEffect">
                                  <p:stCondLst>
                                    <p:cond delay="0"/>
                                  </p:stCondLst>
                                  <p:childTnLst>
                                    <p:set>
                                      <p:cBhvr>
                                        <p:cTn id="30" dur="1" fill="hold">
                                          <p:stCondLst>
                                            <p:cond delay="0"/>
                                          </p:stCondLst>
                                        </p:cTn>
                                        <p:tgtEl>
                                          <p:spTgt spid="55"/>
                                        </p:tgtEl>
                                        <p:attrNameLst>
                                          <p:attrName>style.visibility</p:attrName>
                                        </p:attrNameLst>
                                      </p:cBhvr>
                                      <p:to>
                                        <p:strVal val="visible"/>
                                      </p:to>
                                    </p:set>
                                    <p:animEffect transition="in" filter="fade">
                                      <p:cBhvr>
                                        <p:cTn id="31" dur="250"/>
                                        <p:tgtEl>
                                          <p:spTgt spid="55"/>
                                        </p:tgtEl>
                                      </p:cBhvr>
                                    </p:animEffect>
                                    <p:anim calcmode="lin" valueType="num">
                                      <p:cBhvr>
                                        <p:cTn id="32" dur="250" fill="hold"/>
                                        <p:tgtEl>
                                          <p:spTgt spid="55"/>
                                        </p:tgtEl>
                                        <p:attrNameLst>
                                          <p:attrName>ppt_x</p:attrName>
                                        </p:attrNameLst>
                                      </p:cBhvr>
                                      <p:tavLst>
                                        <p:tav tm="0">
                                          <p:val>
                                            <p:strVal val="#ppt_x"/>
                                          </p:val>
                                        </p:tav>
                                        <p:tav tm="100000">
                                          <p:val>
                                            <p:strVal val="#ppt_x"/>
                                          </p:val>
                                        </p:tav>
                                      </p:tavLst>
                                    </p:anim>
                                    <p:anim calcmode="lin" valueType="num">
                                      <p:cBhvr>
                                        <p:cTn id="33" dur="250" fill="hold"/>
                                        <p:tgtEl>
                                          <p:spTgt spid="55"/>
                                        </p:tgtEl>
                                        <p:attrNameLst>
                                          <p:attrName>ppt_y</p:attrName>
                                        </p:attrNameLst>
                                      </p:cBhvr>
                                      <p:tavLst>
                                        <p:tav tm="0">
                                          <p:val>
                                            <p:strVal val="#ppt_y+.1"/>
                                          </p:val>
                                        </p:tav>
                                        <p:tav tm="100000">
                                          <p:val>
                                            <p:strVal val="#ppt_y"/>
                                          </p:val>
                                        </p:tav>
                                      </p:tavLst>
                                    </p:anim>
                                  </p:childTnLst>
                                </p:cTn>
                              </p:par>
                            </p:childTnLst>
                          </p:cTn>
                        </p:par>
                        <p:par>
                          <p:cTn id="34" fill="hold">
                            <p:stCondLst>
                              <p:cond delay="1750"/>
                            </p:stCondLst>
                            <p:childTnLst>
                              <p:par>
                                <p:cTn id="35" presetID="42" presetClass="entr" presetSubtype="0" fill="hold" nodeType="afterEffect">
                                  <p:stCondLst>
                                    <p:cond delay="0"/>
                                  </p:stCondLst>
                                  <p:childTnLst>
                                    <p:set>
                                      <p:cBhvr>
                                        <p:cTn id="36" dur="1" fill="hold">
                                          <p:stCondLst>
                                            <p:cond delay="0"/>
                                          </p:stCondLst>
                                        </p:cTn>
                                        <p:tgtEl>
                                          <p:spTgt spid="58"/>
                                        </p:tgtEl>
                                        <p:attrNameLst>
                                          <p:attrName>style.visibility</p:attrName>
                                        </p:attrNameLst>
                                      </p:cBhvr>
                                      <p:to>
                                        <p:strVal val="visible"/>
                                      </p:to>
                                    </p:set>
                                    <p:animEffect transition="in" filter="fade">
                                      <p:cBhvr>
                                        <p:cTn id="37" dur="250"/>
                                        <p:tgtEl>
                                          <p:spTgt spid="58"/>
                                        </p:tgtEl>
                                      </p:cBhvr>
                                    </p:animEffect>
                                    <p:anim calcmode="lin" valueType="num">
                                      <p:cBhvr>
                                        <p:cTn id="38" dur="250" fill="hold"/>
                                        <p:tgtEl>
                                          <p:spTgt spid="58"/>
                                        </p:tgtEl>
                                        <p:attrNameLst>
                                          <p:attrName>ppt_x</p:attrName>
                                        </p:attrNameLst>
                                      </p:cBhvr>
                                      <p:tavLst>
                                        <p:tav tm="0">
                                          <p:val>
                                            <p:strVal val="#ppt_x"/>
                                          </p:val>
                                        </p:tav>
                                        <p:tav tm="100000">
                                          <p:val>
                                            <p:strVal val="#ppt_x"/>
                                          </p:val>
                                        </p:tav>
                                      </p:tavLst>
                                    </p:anim>
                                    <p:anim calcmode="lin" valueType="num">
                                      <p:cBhvr>
                                        <p:cTn id="39" dur="250" fill="hold"/>
                                        <p:tgtEl>
                                          <p:spTgt spid="58"/>
                                        </p:tgtEl>
                                        <p:attrNameLst>
                                          <p:attrName>ppt_y</p:attrName>
                                        </p:attrNameLst>
                                      </p:cBhvr>
                                      <p:tavLst>
                                        <p:tav tm="0">
                                          <p:val>
                                            <p:strVal val="#ppt_y+.1"/>
                                          </p:val>
                                        </p:tav>
                                        <p:tav tm="100000">
                                          <p:val>
                                            <p:strVal val="#ppt_y"/>
                                          </p:val>
                                        </p:tav>
                                      </p:tavLst>
                                    </p:anim>
                                  </p:childTnLst>
                                </p:cTn>
                              </p:par>
                            </p:childTnLst>
                          </p:cTn>
                        </p:par>
                        <p:par>
                          <p:cTn id="40" fill="hold">
                            <p:stCondLst>
                              <p:cond delay="2000"/>
                            </p:stCondLst>
                            <p:childTnLst>
                              <p:par>
                                <p:cTn id="41" presetID="42" presetClass="entr" presetSubtype="0" fill="hold" nodeType="afterEffect">
                                  <p:stCondLst>
                                    <p:cond delay="0"/>
                                  </p:stCondLst>
                                  <p:childTnLst>
                                    <p:set>
                                      <p:cBhvr>
                                        <p:cTn id="42" dur="1" fill="hold">
                                          <p:stCondLst>
                                            <p:cond delay="0"/>
                                          </p:stCondLst>
                                        </p:cTn>
                                        <p:tgtEl>
                                          <p:spTgt spid="61"/>
                                        </p:tgtEl>
                                        <p:attrNameLst>
                                          <p:attrName>style.visibility</p:attrName>
                                        </p:attrNameLst>
                                      </p:cBhvr>
                                      <p:to>
                                        <p:strVal val="visible"/>
                                      </p:to>
                                    </p:set>
                                    <p:animEffect transition="in" filter="fade">
                                      <p:cBhvr>
                                        <p:cTn id="43" dur="250"/>
                                        <p:tgtEl>
                                          <p:spTgt spid="61"/>
                                        </p:tgtEl>
                                      </p:cBhvr>
                                    </p:animEffect>
                                    <p:anim calcmode="lin" valueType="num">
                                      <p:cBhvr>
                                        <p:cTn id="44" dur="250" fill="hold"/>
                                        <p:tgtEl>
                                          <p:spTgt spid="61"/>
                                        </p:tgtEl>
                                        <p:attrNameLst>
                                          <p:attrName>ppt_x</p:attrName>
                                        </p:attrNameLst>
                                      </p:cBhvr>
                                      <p:tavLst>
                                        <p:tav tm="0">
                                          <p:val>
                                            <p:strVal val="#ppt_x"/>
                                          </p:val>
                                        </p:tav>
                                        <p:tav tm="100000">
                                          <p:val>
                                            <p:strVal val="#ppt_x"/>
                                          </p:val>
                                        </p:tav>
                                      </p:tavLst>
                                    </p:anim>
                                    <p:anim calcmode="lin" valueType="num">
                                      <p:cBhvr>
                                        <p:cTn id="45" dur="250" fill="hold"/>
                                        <p:tgtEl>
                                          <p:spTgt spid="61"/>
                                        </p:tgtEl>
                                        <p:attrNameLst>
                                          <p:attrName>ppt_y</p:attrName>
                                        </p:attrNameLst>
                                      </p:cBhvr>
                                      <p:tavLst>
                                        <p:tav tm="0">
                                          <p:val>
                                            <p:strVal val="#ppt_y+.1"/>
                                          </p:val>
                                        </p:tav>
                                        <p:tav tm="100000">
                                          <p:val>
                                            <p:strVal val="#ppt_y"/>
                                          </p:val>
                                        </p:tav>
                                      </p:tavLst>
                                    </p:anim>
                                  </p:childTnLst>
                                </p:cTn>
                              </p:par>
                            </p:childTnLst>
                          </p:cTn>
                        </p:par>
                        <p:par>
                          <p:cTn id="46" fill="hold">
                            <p:stCondLst>
                              <p:cond delay="2250"/>
                            </p:stCondLst>
                            <p:childTnLst>
                              <p:par>
                                <p:cTn id="47" presetID="42" presetClass="entr" presetSubtype="0" fill="hold" grpId="0" nodeType="afterEffect">
                                  <p:stCondLst>
                                    <p:cond delay="0"/>
                                  </p:stCondLst>
                                  <p:childTnLst>
                                    <p:set>
                                      <p:cBhvr>
                                        <p:cTn id="48" dur="1" fill="hold">
                                          <p:stCondLst>
                                            <p:cond delay="0"/>
                                          </p:stCondLst>
                                        </p:cTn>
                                        <p:tgtEl>
                                          <p:spTgt spid="64"/>
                                        </p:tgtEl>
                                        <p:attrNameLst>
                                          <p:attrName>style.visibility</p:attrName>
                                        </p:attrNameLst>
                                      </p:cBhvr>
                                      <p:to>
                                        <p:strVal val="visible"/>
                                      </p:to>
                                    </p:set>
                                    <p:animEffect transition="in" filter="fade">
                                      <p:cBhvr>
                                        <p:cTn id="49" dur="250"/>
                                        <p:tgtEl>
                                          <p:spTgt spid="64"/>
                                        </p:tgtEl>
                                      </p:cBhvr>
                                    </p:animEffect>
                                    <p:anim calcmode="lin" valueType="num">
                                      <p:cBhvr>
                                        <p:cTn id="50" dur="250" fill="hold"/>
                                        <p:tgtEl>
                                          <p:spTgt spid="64"/>
                                        </p:tgtEl>
                                        <p:attrNameLst>
                                          <p:attrName>ppt_x</p:attrName>
                                        </p:attrNameLst>
                                      </p:cBhvr>
                                      <p:tavLst>
                                        <p:tav tm="0">
                                          <p:val>
                                            <p:strVal val="#ppt_x"/>
                                          </p:val>
                                        </p:tav>
                                        <p:tav tm="100000">
                                          <p:val>
                                            <p:strVal val="#ppt_x"/>
                                          </p:val>
                                        </p:tav>
                                      </p:tavLst>
                                    </p:anim>
                                    <p:anim calcmode="lin" valueType="num">
                                      <p:cBhvr>
                                        <p:cTn id="51" dur="250" fill="hold"/>
                                        <p:tgtEl>
                                          <p:spTgt spid="64"/>
                                        </p:tgtEl>
                                        <p:attrNameLst>
                                          <p:attrName>ppt_y</p:attrName>
                                        </p:attrNameLst>
                                      </p:cBhvr>
                                      <p:tavLst>
                                        <p:tav tm="0">
                                          <p:val>
                                            <p:strVal val="#ppt_y+.1"/>
                                          </p:val>
                                        </p:tav>
                                        <p:tav tm="100000">
                                          <p:val>
                                            <p:strVal val="#ppt_y"/>
                                          </p:val>
                                        </p:tav>
                                      </p:tavLst>
                                    </p:anim>
                                  </p:childTnLst>
                                </p:cTn>
                              </p:par>
                            </p:childTnLst>
                          </p:cTn>
                        </p:par>
                        <p:par>
                          <p:cTn id="52" fill="hold">
                            <p:stCondLst>
                              <p:cond delay="2500"/>
                            </p:stCondLst>
                            <p:childTnLst>
                              <p:par>
                                <p:cTn id="53" presetID="42" presetClass="entr" presetSubtype="0" fill="hold" grpId="0" nodeType="afterEffect">
                                  <p:stCondLst>
                                    <p:cond delay="0"/>
                                  </p:stCondLst>
                                  <p:childTnLst>
                                    <p:set>
                                      <p:cBhvr>
                                        <p:cTn id="54" dur="1" fill="hold">
                                          <p:stCondLst>
                                            <p:cond delay="0"/>
                                          </p:stCondLst>
                                        </p:cTn>
                                        <p:tgtEl>
                                          <p:spTgt spid="65"/>
                                        </p:tgtEl>
                                        <p:attrNameLst>
                                          <p:attrName>style.visibility</p:attrName>
                                        </p:attrNameLst>
                                      </p:cBhvr>
                                      <p:to>
                                        <p:strVal val="visible"/>
                                      </p:to>
                                    </p:set>
                                    <p:animEffect transition="in" filter="fade">
                                      <p:cBhvr>
                                        <p:cTn id="55" dur="250"/>
                                        <p:tgtEl>
                                          <p:spTgt spid="65"/>
                                        </p:tgtEl>
                                      </p:cBhvr>
                                    </p:animEffect>
                                    <p:anim calcmode="lin" valueType="num">
                                      <p:cBhvr>
                                        <p:cTn id="56" dur="250" fill="hold"/>
                                        <p:tgtEl>
                                          <p:spTgt spid="65"/>
                                        </p:tgtEl>
                                        <p:attrNameLst>
                                          <p:attrName>ppt_x</p:attrName>
                                        </p:attrNameLst>
                                      </p:cBhvr>
                                      <p:tavLst>
                                        <p:tav tm="0">
                                          <p:val>
                                            <p:strVal val="#ppt_x"/>
                                          </p:val>
                                        </p:tav>
                                        <p:tav tm="100000">
                                          <p:val>
                                            <p:strVal val="#ppt_x"/>
                                          </p:val>
                                        </p:tav>
                                      </p:tavLst>
                                    </p:anim>
                                    <p:anim calcmode="lin" valueType="num">
                                      <p:cBhvr>
                                        <p:cTn id="57" dur="250" fill="hold"/>
                                        <p:tgtEl>
                                          <p:spTgt spid="65"/>
                                        </p:tgtEl>
                                        <p:attrNameLst>
                                          <p:attrName>ppt_y</p:attrName>
                                        </p:attrNameLst>
                                      </p:cBhvr>
                                      <p:tavLst>
                                        <p:tav tm="0">
                                          <p:val>
                                            <p:strVal val="#ppt_y+.1"/>
                                          </p:val>
                                        </p:tav>
                                        <p:tav tm="100000">
                                          <p:val>
                                            <p:strVal val="#ppt_y"/>
                                          </p:val>
                                        </p:tav>
                                      </p:tavLst>
                                    </p:anim>
                                  </p:childTnLst>
                                </p:cTn>
                              </p:par>
                            </p:childTnLst>
                          </p:cTn>
                        </p:par>
                        <p:par>
                          <p:cTn id="58" fill="hold">
                            <p:stCondLst>
                              <p:cond delay="2750"/>
                            </p:stCondLst>
                            <p:childTnLst>
                              <p:par>
                                <p:cTn id="59" presetID="42" presetClass="entr" presetSubtype="0" fill="hold" grpId="0" nodeType="afterEffect">
                                  <p:stCondLst>
                                    <p:cond delay="0"/>
                                  </p:stCondLst>
                                  <p:childTnLst>
                                    <p:set>
                                      <p:cBhvr>
                                        <p:cTn id="60" dur="1" fill="hold">
                                          <p:stCondLst>
                                            <p:cond delay="0"/>
                                          </p:stCondLst>
                                        </p:cTn>
                                        <p:tgtEl>
                                          <p:spTgt spid="66"/>
                                        </p:tgtEl>
                                        <p:attrNameLst>
                                          <p:attrName>style.visibility</p:attrName>
                                        </p:attrNameLst>
                                      </p:cBhvr>
                                      <p:to>
                                        <p:strVal val="visible"/>
                                      </p:to>
                                    </p:set>
                                    <p:animEffect transition="in" filter="fade">
                                      <p:cBhvr>
                                        <p:cTn id="61" dur="250"/>
                                        <p:tgtEl>
                                          <p:spTgt spid="66"/>
                                        </p:tgtEl>
                                      </p:cBhvr>
                                    </p:animEffect>
                                    <p:anim calcmode="lin" valueType="num">
                                      <p:cBhvr>
                                        <p:cTn id="62" dur="250" fill="hold"/>
                                        <p:tgtEl>
                                          <p:spTgt spid="66"/>
                                        </p:tgtEl>
                                        <p:attrNameLst>
                                          <p:attrName>ppt_x</p:attrName>
                                        </p:attrNameLst>
                                      </p:cBhvr>
                                      <p:tavLst>
                                        <p:tav tm="0">
                                          <p:val>
                                            <p:strVal val="#ppt_x"/>
                                          </p:val>
                                        </p:tav>
                                        <p:tav tm="100000">
                                          <p:val>
                                            <p:strVal val="#ppt_x"/>
                                          </p:val>
                                        </p:tav>
                                      </p:tavLst>
                                    </p:anim>
                                    <p:anim calcmode="lin" valueType="num">
                                      <p:cBhvr>
                                        <p:cTn id="63" dur="250" fill="hold"/>
                                        <p:tgtEl>
                                          <p:spTgt spid="66"/>
                                        </p:tgtEl>
                                        <p:attrNameLst>
                                          <p:attrName>ppt_y</p:attrName>
                                        </p:attrNameLst>
                                      </p:cBhvr>
                                      <p:tavLst>
                                        <p:tav tm="0">
                                          <p:val>
                                            <p:strVal val="#ppt_y+.1"/>
                                          </p:val>
                                        </p:tav>
                                        <p:tav tm="100000">
                                          <p:val>
                                            <p:strVal val="#ppt_y"/>
                                          </p:val>
                                        </p:tav>
                                      </p:tavLst>
                                    </p:anim>
                                  </p:childTnLst>
                                </p:cTn>
                              </p:par>
                            </p:childTnLst>
                          </p:cTn>
                        </p:par>
                        <p:par>
                          <p:cTn id="64" fill="hold">
                            <p:stCondLst>
                              <p:cond delay="3000"/>
                            </p:stCondLst>
                            <p:childTnLst>
                              <p:par>
                                <p:cTn id="65" presetID="42" presetClass="entr" presetSubtype="0" fill="hold" grpId="0" nodeType="afterEffect">
                                  <p:stCondLst>
                                    <p:cond delay="0"/>
                                  </p:stCondLst>
                                  <p:childTnLst>
                                    <p:set>
                                      <p:cBhvr>
                                        <p:cTn id="66" dur="1" fill="hold">
                                          <p:stCondLst>
                                            <p:cond delay="0"/>
                                          </p:stCondLst>
                                        </p:cTn>
                                        <p:tgtEl>
                                          <p:spTgt spid="67"/>
                                        </p:tgtEl>
                                        <p:attrNameLst>
                                          <p:attrName>style.visibility</p:attrName>
                                        </p:attrNameLst>
                                      </p:cBhvr>
                                      <p:to>
                                        <p:strVal val="visible"/>
                                      </p:to>
                                    </p:set>
                                    <p:animEffect transition="in" filter="fade">
                                      <p:cBhvr>
                                        <p:cTn id="67" dur="250"/>
                                        <p:tgtEl>
                                          <p:spTgt spid="67"/>
                                        </p:tgtEl>
                                      </p:cBhvr>
                                    </p:animEffect>
                                    <p:anim calcmode="lin" valueType="num">
                                      <p:cBhvr>
                                        <p:cTn id="68" dur="250" fill="hold"/>
                                        <p:tgtEl>
                                          <p:spTgt spid="67"/>
                                        </p:tgtEl>
                                        <p:attrNameLst>
                                          <p:attrName>ppt_x</p:attrName>
                                        </p:attrNameLst>
                                      </p:cBhvr>
                                      <p:tavLst>
                                        <p:tav tm="0">
                                          <p:val>
                                            <p:strVal val="#ppt_x"/>
                                          </p:val>
                                        </p:tav>
                                        <p:tav tm="100000">
                                          <p:val>
                                            <p:strVal val="#ppt_x"/>
                                          </p:val>
                                        </p:tav>
                                      </p:tavLst>
                                    </p:anim>
                                    <p:anim calcmode="lin" valueType="num">
                                      <p:cBhvr>
                                        <p:cTn id="69" dur="250" fill="hold"/>
                                        <p:tgtEl>
                                          <p:spTgt spid="67"/>
                                        </p:tgtEl>
                                        <p:attrNameLst>
                                          <p:attrName>ppt_y</p:attrName>
                                        </p:attrNameLst>
                                      </p:cBhvr>
                                      <p:tavLst>
                                        <p:tav tm="0">
                                          <p:val>
                                            <p:strVal val="#ppt_y+.1"/>
                                          </p:val>
                                        </p:tav>
                                        <p:tav tm="100000">
                                          <p:val>
                                            <p:strVal val="#ppt_y"/>
                                          </p:val>
                                        </p:tav>
                                      </p:tavLst>
                                    </p:anim>
                                  </p:childTnLst>
                                </p:cTn>
                              </p:par>
                            </p:childTnLst>
                          </p:cTn>
                        </p:par>
                        <p:par>
                          <p:cTn id="70" fill="hold">
                            <p:stCondLst>
                              <p:cond delay="3250"/>
                            </p:stCondLst>
                            <p:childTnLst>
                              <p:par>
                                <p:cTn id="71" presetID="42" presetClass="entr" presetSubtype="0" fill="hold" grpId="0" nodeType="afterEffect">
                                  <p:stCondLst>
                                    <p:cond delay="0"/>
                                  </p:stCondLst>
                                  <p:childTnLst>
                                    <p:set>
                                      <p:cBhvr>
                                        <p:cTn id="72" dur="1" fill="hold">
                                          <p:stCondLst>
                                            <p:cond delay="0"/>
                                          </p:stCondLst>
                                        </p:cTn>
                                        <p:tgtEl>
                                          <p:spTgt spid="68"/>
                                        </p:tgtEl>
                                        <p:attrNameLst>
                                          <p:attrName>style.visibility</p:attrName>
                                        </p:attrNameLst>
                                      </p:cBhvr>
                                      <p:to>
                                        <p:strVal val="visible"/>
                                      </p:to>
                                    </p:set>
                                    <p:animEffect transition="in" filter="fade">
                                      <p:cBhvr>
                                        <p:cTn id="73" dur="250"/>
                                        <p:tgtEl>
                                          <p:spTgt spid="68"/>
                                        </p:tgtEl>
                                      </p:cBhvr>
                                    </p:animEffect>
                                    <p:anim calcmode="lin" valueType="num">
                                      <p:cBhvr>
                                        <p:cTn id="74" dur="250" fill="hold"/>
                                        <p:tgtEl>
                                          <p:spTgt spid="68"/>
                                        </p:tgtEl>
                                        <p:attrNameLst>
                                          <p:attrName>ppt_x</p:attrName>
                                        </p:attrNameLst>
                                      </p:cBhvr>
                                      <p:tavLst>
                                        <p:tav tm="0">
                                          <p:val>
                                            <p:strVal val="#ppt_x"/>
                                          </p:val>
                                        </p:tav>
                                        <p:tav tm="100000">
                                          <p:val>
                                            <p:strVal val="#ppt_x"/>
                                          </p:val>
                                        </p:tav>
                                      </p:tavLst>
                                    </p:anim>
                                    <p:anim calcmode="lin" valueType="num">
                                      <p:cBhvr>
                                        <p:cTn id="75" dur="250" fill="hold"/>
                                        <p:tgtEl>
                                          <p:spTgt spid="68"/>
                                        </p:tgtEl>
                                        <p:attrNameLst>
                                          <p:attrName>ppt_y</p:attrName>
                                        </p:attrNameLst>
                                      </p:cBhvr>
                                      <p:tavLst>
                                        <p:tav tm="0">
                                          <p:val>
                                            <p:strVal val="#ppt_y+.1"/>
                                          </p:val>
                                        </p:tav>
                                        <p:tav tm="100000">
                                          <p:val>
                                            <p:strVal val="#ppt_y"/>
                                          </p:val>
                                        </p:tav>
                                      </p:tavLst>
                                    </p:anim>
                                  </p:childTnLst>
                                </p:cTn>
                              </p:par>
                            </p:childTnLst>
                          </p:cTn>
                        </p:par>
                        <p:par>
                          <p:cTn id="76" fill="hold">
                            <p:stCondLst>
                              <p:cond delay="3500"/>
                            </p:stCondLst>
                            <p:childTnLst>
                              <p:par>
                                <p:cTn id="77" presetID="42" presetClass="entr" presetSubtype="0" fill="hold" grpId="0" nodeType="afterEffect">
                                  <p:stCondLst>
                                    <p:cond delay="0"/>
                                  </p:stCondLst>
                                  <p:childTnLst>
                                    <p:set>
                                      <p:cBhvr>
                                        <p:cTn id="78" dur="1" fill="hold">
                                          <p:stCondLst>
                                            <p:cond delay="0"/>
                                          </p:stCondLst>
                                        </p:cTn>
                                        <p:tgtEl>
                                          <p:spTgt spid="69"/>
                                        </p:tgtEl>
                                        <p:attrNameLst>
                                          <p:attrName>style.visibility</p:attrName>
                                        </p:attrNameLst>
                                      </p:cBhvr>
                                      <p:to>
                                        <p:strVal val="visible"/>
                                      </p:to>
                                    </p:set>
                                    <p:animEffect transition="in" filter="fade">
                                      <p:cBhvr>
                                        <p:cTn id="79" dur="250"/>
                                        <p:tgtEl>
                                          <p:spTgt spid="69"/>
                                        </p:tgtEl>
                                      </p:cBhvr>
                                    </p:animEffect>
                                    <p:anim calcmode="lin" valueType="num">
                                      <p:cBhvr>
                                        <p:cTn id="80" dur="250" fill="hold"/>
                                        <p:tgtEl>
                                          <p:spTgt spid="69"/>
                                        </p:tgtEl>
                                        <p:attrNameLst>
                                          <p:attrName>ppt_x</p:attrName>
                                        </p:attrNameLst>
                                      </p:cBhvr>
                                      <p:tavLst>
                                        <p:tav tm="0">
                                          <p:val>
                                            <p:strVal val="#ppt_x"/>
                                          </p:val>
                                        </p:tav>
                                        <p:tav tm="100000">
                                          <p:val>
                                            <p:strVal val="#ppt_x"/>
                                          </p:val>
                                        </p:tav>
                                      </p:tavLst>
                                    </p:anim>
                                    <p:anim calcmode="lin" valueType="num">
                                      <p:cBhvr>
                                        <p:cTn id="81" dur="250" fill="hold"/>
                                        <p:tgtEl>
                                          <p:spTgt spid="69"/>
                                        </p:tgtEl>
                                        <p:attrNameLst>
                                          <p:attrName>ppt_y</p:attrName>
                                        </p:attrNameLst>
                                      </p:cBhvr>
                                      <p:tavLst>
                                        <p:tav tm="0">
                                          <p:val>
                                            <p:strVal val="#ppt_y+.1"/>
                                          </p:val>
                                        </p:tav>
                                        <p:tav tm="100000">
                                          <p:val>
                                            <p:strVal val="#ppt_y"/>
                                          </p:val>
                                        </p:tav>
                                      </p:tavLst>
                                    </p:anim>
                                  </p:childTnLst>
                                </p:cTn>
                              </p:par>
                            </p:childTnLst>
                          </p:cTn>
                        </p:par>
                        <p:par>
                          <p:cTn id="82" fill="hold">
                            <p:stCondLst>
                              <p:cond delay="3750"/>
                            </p:stCondLst>
                            <p:childTnLst>
                              <p:par>
                                <p:cTn id="83" presetID="42" presetClass="entr" presetSubtype="0" fill="hold" grpId="0" nodeType="afterEffect">
                                  <p:stCondLst>
                                    <p:cond delay="0"/>
                                  </p:stCondLst>
                                  <p:childTnLst>
                                    <p:set>
                                      <p:cBhvr>
                                        <p:cTn id="84" dur="1" fill="hold">
                                          <p:stCondLst>
                                            <p:cond delay="0"/>
                                          </p:stCondLst>
                                        </p:cTn>
                                        <p:tgtEl>
                                          <p:spTgt spid="70"/>
                                        </p:tgtEl>
                                        <p:attrNameLst>
                                          <p:attrName>style.visibility</p:attrName>
                                        </p:attrNameLst>
                                      </p:cBhvr>
                                      <p:to>
                                        <p:strVal val="visible"/>
                                      </p:to>
                                    </p:set>
                                    <p:animEffect transition="in" filter="fade">
                                      <p:cBhvr>
                                        <p:cTn id="85" dur="250"/>
                                        <p:tgtEl>
                                          <p:spTgt spid="70"/>
                                        </p:tgtEl>
                                      </p:cBhvr>
                                    </p:animEffect>
                                    <p:anim calcmode="lin" valueType="num">
                                      <p:cBhvr>
                                        <p:cTn id="86" dur="250" fill="hold"/>
                                        <p:tgtEl>
                                          <p:spTgt spid="70"/>
                                        </p:tgtEl>
                                        <p:attrNameLst>
                                          <p:attrName>ppt_x</p:attrName>
                                        </p:attrNameLst>
                                      </p:cBhvr>
                                      <p:tavLst>
                                        <p:tav tm="0">
                                          <p:val>
                                            <p:strVal val="#ppt_x"/>
                                          </p:val>
                                        </p:tav>
                                        <p:tav tm="100000">
                                          <p:val>
                                            <p:strVal val="#ppt_x"/>
                                          </p:val>
                                        </p:tav>
                                      </p:tavLst>
                                    </p:anim>
                                    <p:anim calcmode="lin" valueType="num">
                                      <p:cBhvr>
                                        <p:cTn id="87" dur="250" fill="hold"/>
                                        <p:tgtEl>
                                          <p:spTgt spid="70"/>
                                        </p:tgtEl>
                                        <p:attrNameLst>
                                          <p:attrName>ppt_y</p:attrName>
                                        </p:attrNameLst>
                                      </p:cBhvr>
                                      <p:tavLst>
                                        <p:tav tm="0">
                                          <p:val>
                                            <p:strVal val="#ppt_y+.1"/>
                                          </p:val>
                                        </p:tav>
                                        <p:tav tm="100000">
                                          <p:val>
                                            <p:strVal val="#ppt_y"/>
                                          </p:val>
                                        </p:tav>
                                      </p:tavLst>
                                    </p:anim>
                                  </p:childTnLst>
                                </p:cTn>
                              </p:par>
                            </p:childTnLst>
                          </p:cTn>
                        </p:par>
                        <p:par>
                          <p:cTn id="88" fill="hold">
                            <p:stCondLst>
                              <p:cond delay="4000"/>
                            </p:stCondLst>
                            <p:childTnLst>
                              <p:par>
                                <p:cTn id="89" presetID="42" presetClass="entr" presetSubtype="0" fill="hold" grpId="0" nodeType="afterEffect">
                                  <p:stCondLst>
                                    <p:cond delay="0"/>
                                  </p:stCondLst>
                                  <p:childTnLst>
                                    <p:set>
                                      <p:cBhvr>
                                        <p:cTn id="90" dur="1" fill="hold">
                                          <p:stCondLst>
                                            <p:cond delay="0"/>
                                          </p:stCondLst>
                                        </p:cTn>
                                        <p:tgtEl>
                                          <p:spTgt spid="71"/>
                                        </p:tgtEl>
                                        <p:attrNameLst>
                                          <p:attrName>style.visibility</p:attrName>
                                        </p:attrNameLst>
                                      </p:cBhvr>
                                      <p:to>
                                        <p:strVal val="visible"/>
                                      </p:to>
                                    </p:set>
                                    <p:animEffect transition="in" filter="fade">
                                      <p:cBhvr>
                                        <p:cTn id="91" dur="250"/>
                                        <p:tgtEl>
                                          <p:spTgt spid="71"/>
                                        </p:tgtEl>
                                      </p:cBhvr>
                                    </p:animEffect>
                                    <p:anim calcmode="lin" valueType="num">
                                      <p:cBhvr>
                                        <p:cTn id="92" dur="250" fill="hold"/>
                                        <p:tgtEl>
                                          <p:spTgt spid="71"/>
                                        </p:tgtEl>
                                        <p:attrNameLst>
                                          <p:attrName>ppt_x</p:attrName>
                                        </p:attrNameLst>
                                      </p:cBhvr>
                                      <p:tavLst>
                                        <p:tav tm="0">
                                          <p:val>
                                            <p:strVal val="#ppt_x"/>
                                          </p:val>
                                        </p:tav>
                                        <p:tav tm="100000">
                                          <p:val>
                                            <p:strVal val="#ppt_x"/>
                                          </p:val>
                                        </p:tav>
                                      </p:tavLst>
                                    </p:anim>
                                    <p:anim calcmode="lin" valueType="num">
                                      <p:cBhvr>
                                        <p:cTn id="93" dur="250" fill="hold"/>
                                        <p:tgtEl>
                                          <p:spTgt spid="71"/>
                                        </p:tgtEl>
                                        <p:attrNameLst>
                                          <p:attrName>ppt_y</p:attrName>
                                        </p:attrNameLst>
                                      </p:cBhvr>
                                      <p:tavLst>
                                        <p:tav tm="0">
                                          <p:val>
                                            <p:strVal val="#ppt_y+.1"/>
                                          </p:val>
                                        </p:tav>
                                        <p:tav tm="100000">
                                          <p:val>
                                            <p:strVal val="#ppt_y"/>
                                          </p:val>
                                        </p:tav>
                                      </p:tavLst>
                                    </p:anim>
                                  </p:childTnLst>
                                </p:cTn>
                              </p:par>
                            </p:childTnLst>
                          </p:cTn>
                        </p:par>
                        <p:par>
                          <p:cTn id="94" fill="hold">
                            <p:stCondLst>
                              <p:cond delay="4250"/>
                            </p:stCondLst>
                            <p:childTnLst>
                              <p:par>
                                <p:cTn id="95" presetID="42" presetClass="entr" presetSubtype="0" fill="hold" grpId="0" nodeType="afterEffect">
                                  <p:stCondLst>
                                    <p:cond delay="0"/>
                                  </p:stCondLst>
                                  <p:childTnLst>
                                    <p:set>
                                      <p:cBhvr>
                                        <p:cTn id="96" dur="1" fill="hold">
                                          <p:stCondLst>
                                            <p:cond delay="0"/>
                                          </p:stCondLst>
                                        </p:cTn>
                                        <p:tgtEl>
                                          <p:spTgt spid="72"/>
                                        </p:tgtEl>
                                        <p:attrNameLst>
                                          <p:attrName>style.visibility</p:attrName>
                                        </p:attrNameLst>
                                      </p:cBhvr>
                                      <p:to>
                                        <p:strVal val="visible"/>
                                      </p:to>
                                    </p:set>
                                    <p:animEffect transition="in" filter="fade">
                                      <p:cBhvr>
                                        <p:cTn id="97" dur="250"/>
                                        <p:tgtEl>
                                          <p:spTgt spid="72"/>
                                        </p:tgtEl>
                                      </p:cBhvr>
                                    </p:animEffect>
                                    <p:anim calcmode="lin" valueType="num">
                                      <p:cBhvr>
                                        <p:cTn id="98" dur="250" fill="hold"/>
                                        <p:tgtEl>
                                          <p:spTgt spid="72"/>
                                        </p:tgtEl>
                                        <p:attrNameLst>
                                          <p:attrName>ppt_x</p:attrName>
                                        </p:attrNameLst>
                                      </p:cBhvr>
                                      <p:tavLst>
                                        <p:tav tm="0">
                                          <p:val>
                                            <p:strVal val="#ppt_x"/>
                                          </p:val>
                                        </p:tav>
                                        <p:tav tm="100000">
                                          <p:val>
                                            <p:strVal val="#ppt_x"/>
                                          </p:val>
                                        </p:tav>
                                      </p:tavLst>
                                    </p:anim>
                                    <p:anim calcmode="lin" valueType="num">
                                      <p:cBhvr>
                                        <p:cTn id="99" dur="250" fill="hold"/>
                                        <p:tgtEl>
                                          <p:spTgt spid="72"/>
                                        </p:tgtEl>
                                        <p:attrNameLst>
                                          <p:attrName>ppt_y</p:attrName>
                                        </p:attrNameLst>
                                      </p:cBhvr>
                                      <p:tavLst>
                                        <p:tav tm="0">
                                          <p:val>
                                            <p:strVal val="#ppt_y+.1"/>
                                          </p:val>
                                        </p:tav>
                                        <p:tav tm="100000">
                                          <p:val>
                                            <p:strVal val="#ppt_y"/>
                                          </p:val>
                                        </p:tav>
                                      </p:tavLst>
                                    </p:anim>
                                  </p:childTnLst>
                                </p:cTn>
                              </p:par>
                            </p:childTnLst>
                          </p:cTn>
                        </p:par>
                        <p:par>
                          <p:cTn id="100" fill="hold">
                            <p:stCondLst>
                              <p:cond delay="4500"/>
                            </p:stCondLst>
                            <p:childTnLst>
                              <p:par>
                                <p:cTn id="101" presetID="42" presetClass="entr" presetSubtype="0" fill="hold" grpId="0" nodeType="afterEffect">
                                  <p:stCondLst>
                                    <p:cond delay="0"/>
                                  </p:stCondLst>
                                  <p:childTnLst>
                                    <p:set>
                                      <p:cBhvr>
                                        <p:cTn id="102" dur="1" fill="hold">
                                          <p:stCondLst>
                                            <p:cond delay="0"/>
                                          </p:stCondLst>
                                        </p:cTn>
                                        <p:tgtEl>
                                          <p:spTgt spid="73"/>
                                        </p:tgtEl>
                                        <p:attrNameLst>
                                          <p:attrName>style.visibility</p:attrName>
                                        </p:attrNameLst>
                                      </p:cBhvr>
                                      <p:to>
                                        <p:strVal val="visible"/>
                                      </p:to>
                                    </p:set>
                                    <p:animEffect transition="in" filter="fade">
                                      <p:cBhvr>
                                        <p:cTn id="103" dur="250"/>
                                        <p:tgtEl>
                                          <p:spTgt spid="73"/>
                                        </p:tgtEl>
                                      </p:cBhvr>
                                    </p:animEffect>
                                    <p:anim calcmode="lin" valueType="num">
                                      <p:cBhvr>
                                        <p:cTn id="104" dur="250" fill="hold"/>
                                        <p:tgtEl>
                                          <p:spTgt spid="73"/>
                                        </p:tgtEl>
                                        <p:attrNameLst>
                                          <p:attrName>ppt_x</p:attrName>
                                        </p:attrNameLst>
                                      </p:cBhvr>
                                      <p:tavLst>
                                        <p:tav tm="0">
                                          <p:val>
                                            <p:strVal val="#ppt_x"/>
                                          </p:val>
                                        </p:tav>
                                        <p:tav tm="100000">
                                          <p:val>
                                            <p:strVal val="#ppt_x"/>
                                          </p:val>
                                        </p:tav>
                                      </p:tavLst>
                                    </p:anim>
                                    <p:anim calcmode="lin" valueType="num">
                                      <p:cBhvr>
                                        <p:cTn id="105" dur="250" fill="hold"/>
                                        <p:tgtEl>
                                          <p:spTgt spid="73"/>
                                        </p:tgtEl>
                                        <p:attrNameLst>
                                          <p:attrName>ppt_y</p:attrName>
                                        </p:attrNameLst>
                                      </p:cBhvr>
                                      <p:tavLst>
                                        <p:tav tm="0">
                                          <p:val>
                                            <p:strVal val="#ppt_y+.1"/>
                                          </p:val>
                                        </p:tav>
                                        <p:tav tm="100000">
                                          <p:val>
                                            <p:strVal val="#ppt_y"/>
                                          </p:val>
                                        </p:tav>
                                      </p:tavLst>
                                    </p:anim>
                                  </p:childTnLst>
                                </p:cTn>
                              </p:par>
                            </p:childTnLst>
                          </p:cTn>
                        </p:par>
                        <p:par>
                          <p:cTn id="106" fill="hold">
                            <p:stCondLst>
                              <p:cond delay="4750"/>
                            </p:stCondLst>
                            <p:childTnLst>
                              <p:par>
                                <p:cTn id="107" presetID="42" presetClass="entr" presetSubtype="0" fill="hold" grpId="0" nodeType="afterEffect">
                                  <p:stCondLst>
                                    <p:cond delay="0"/>
                                  </p:stCondLst>
                                  <p:childTnLst>
                                    <p:set>
                                      <p:cBhvr>
                                        <p:cTn id="108" dur="1" fill="hold">
                                          <p:stCondLst>
                                            <p:cond delay="0"/>
                                          </p:stCondLst>
                                        </p:cTn>
                                        <p:tgtEl>
                                          <p:spTgt spid="74"/>
                                        </p:tgtEl>
                                        <p:attrNameLst>
                                          <p:attrName>style.visibility</p:attrName>
                                        </p:attrNameLst>
                                      </p:cBhvr>
                                      <p:to>
                                        <p:strVal val="visible"/>
                                      </p:to>
                                    </p:set>
                                    <p:animEffect transition="in" filter="fade">
                                      <p:cBhvr>
                                        <p:cTn id="109" dur="250"/>
                                        <p:tgtEl>
                                          <p:spTgt spid="74"/>
                                        </p:tgtEl>
                                      </p:cBhvr>
                                    </p:animEffect>
                                    <p:anim calcmode="lin" valueType="num">
                                      <p:cBhvr>
                                        <p:cTn id="110" dur="250" fill="hold"/>
                                        <p:tgtEl>
                                          <p:spTgt spid="74"/>
                                        </p:tgtEl>
                                        <p:attrNameLst>
                                          <p:attrName>ppt_x</p:attrName>
                                        </p:attrNameLst>
                                      </p:cBhvr>
                                      <p:tavLst>
                                        <p:tav tm="0">
                                          <p:val>
                                            <p:strVal val="#ppt_x"/>
                                          </p:val>
                                        </p:tav>
                                        <p:tav tm="100000">
                                          <p:val>
                                            <p:strVal val="#ppt_x"/>
                                          </p:val>
                                        </p:tav>
                                      </p:tavLst>
                                    </p:anim>
                                    <p:anim calcmode="lin" valueType="num">
                                      <p:cBhvr>
                                        <p:cTn id="111" dur="250" fill="hold"/>
                                        <p:tgtEl>
                                          <p:spTgt spid="74"/>
                                        </p:tgtEl>
                                        <p:attrNameLst>
                                          <p:attrName>ppt_y</p:attrName>
                                        </p:attrNameLst>
                                      </p:cBhvr>
                                      <p:tavLst>
                                        <p:tav tm="0">
                                          <p:val>
                                            <p:strVal val="#ppt_y+.1"/>
                                          </p:val>
                                        </p:tav>
                                        <p:tav tm="100000">
                                          <p:val>
                                            <p:strVal val="#ppt_y"/>
                                          </p:val>
                                        </p:tav>
                                      </p:tavLst>
                                    </p:anim>
                                  </p:childTnLst>
                                </p:cTn>
                              </p:par>
                            </p:childTnLst>
                          </p:cTn>
                        </p:par>
                        <p:par>
                          <p:cTn id="112" fill="hold">
                            <p:stCondLst>
                              <p:cond delay="5000"/>
                            </p:stCondLst>
                            <p:childTnLst>
                              <p:par>
                                <p:cTn id="113" presetID="42" presetClass="entr" presetSubtype="0" fill="hold" grpId="0" nodeType="afterEffect">
                                  <p:stCondLst>
                                    <p:cond delay="0"/>
                                  </p:stCondLst>
                                  <p:childTnLst>
                                    <p:set>
                                      <p:cBhvr>
                                        <p:cTn id="114" dur="1" fill="hold">
                                          <p:stCondLst>
                                            <p:cond delay="0"/>
                                          </p:stCondLst>
                                        </p:cTn>
                                        <p:tgtEl>
                                          <p:spTgt spid="75"/>
                                        </p:tgtEl>
                                        <p:attrNameLst>
                                          <p:attrName>style.visibility</p:attrName>
                                        </p:attrNameLst>
                                      </p:cBhvr>
                                      <p:to>
                                        <p:strVal val="visible"/>
                                      </p:to>
                                    </p:set>
                                    <p:animEffect transition="in" filter="fade">
                                      <p:cBhvr>
                                        <p:cTn id="115" dur="250"/>
                                        <p:tgtEl>
                                          <p:spTgt spid="75"/>
                                        </p:tgtEl>
                                      </p:cBhvr>
                                    </p:animEffect>
                                    <p:anim calcmode="lin" valueType="num">
                                      <p:cBhvr>
                                        <p:cTn id="116" dur="250" fill="hold"/>
                                        <p:tgtEl>
                                          <p:spTgt spid="75"/>
                                        </p:tgtEl>
                                        <p:attrNameLst>
                                          <p:attrName>ppt_x</p:attrName>
                                        </p:attrNameLst>
                                      </p:cBhvr>
                                      <p:tavLst>
                                        <p:tav tm="0">
                                          <p:val>
                                            <p:strVal val="#ppt_x"/>
                                          </p:val>
                                        </p:tav>
                                        <p:tav tm="100000">
                                          <p:val>
                                            <p:strVal val="#ppt_x"/>
                                          </p:val>
                                        </p:tav>
                                      </p:tavLst>
                                    </p:anim>
                                    <p:anim calcmode="lin" valueType="num">
                                      <p:cBhvr>
                                        <p:cTn id="117" dur="250" fill="hold"/>
                                        <p:tgtEl>
                                          <p:spTgt spid="7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5" grpId="0"/>
      <p:bldP spid="66" grpId="0"/>
      <p:bldP spid="67" grpId="0"/>
      <p:bldP spid="68" grpId="0"/>
      <p:bldP spid="69" grpId="0"/>
      <p:bldP spid="70" grpId="0"/>
      <p:bldP spid="71" grpId="0"/>
      <p:bldP spid="72" grpId="0"/>
      <p:bldP spid="73" grpId="0"/>
      <p:bldP spid="74" grpId="0"/>
      <p:bldP spid="7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2" name="矩形 11"/>
          <p:cNvSpPr/>
          <p:nvPr/>
        </p:nvSpPr>
        <p:spPr>
          <a:xfrm>
            <a:off x="2003856" y="2801415"/>
            <a:ext cx="3703963" cy="3553170"/>
          </a:xfrm>
          <a:prstGeom prst="rect">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solidFill>
                <a:schemeClr val="bg1">
                  <a:lumMod val="50000"/>
                </a:schemeClr>
              </a:solidFill>
            </a:endParaRPr>
          </a:p>
        </p:txBody>
      </p:sp>
      <p:sp>
        <p:nvSpPr>
          <p:cNvPr id="13" name="AutoShape 12"/>
          <p:cNvSpPr>
            <a:spLocks noChangeArrowheads="1"/>
          </p:cNvSpPr>
          <p:nvPr/>
        </p:nvSpPr>
        <p:spPr bwMode="auto">
          <a:xfrm>
            <a:off x="2003856" y="1875651"/>
            <a:ext cx="3703963" cy="790298"/>
          </a:xfrm>
          <a:prstGeom prst="homePlate">
            <a:avLst>
              <a:gd name="adj" fmla="val 63872"/>
            </a:avLst>
          </a:prstGeom>
          <a:noFill/>
          <a:ln w="9525">
            <a:solidFill>
              <a:srgbClr val="4BC1DD"/>
            </a:solidFill>
            <a:miter lim="800000"/>
            <a:headEnd/>
            <a:tailEnd/>
          </a:ln>
        </p:spPr>
        <p:txBody>
          <a:bodyPr wrap="none" lIns="91472" tIns="45736" rIns="91472" bIns="45736" anchor="ctr"/>
          <a:lstStyle/>
          <a:p>
            <a:pPr algn="ctr"/>
            <a:r>
              <a:rPr lang="zh-CN" altLang="en-US" b="1" dirty="0">
                <a:solidFill>
                  <a:schemeClr val="bg1">
                    <a:lumMod val="50000"/>
                  </a:schemeClr>
                </a:solidFill>
                <a:latin typeface="微软雅黑" pitchFamily="34" charset="-122"/>
                <a:ea typeface="微软雅黑" pitchFamily="34" charset="-122"/>
              </a:rPr>
              <a:t>添加文字</a:t>
            </a:r>
          </a:p>
        </p:txBody>
      </p:sp>
      <p:sp>
        <p:nvSpPr>
          <p:cNvPr id="14" name="TextBox 19"/>
          <p:cNvSpPr txBox="1"/>
          <p:nvPr/>
        </p:nvSpPr>
        <p:spPr>
          <a:xfrm>
            <a:off x="2147966" y="2961222"/>
            <a:ext cx="3559853" cy="3293972"/>
          </a:xfrm>
          <a:prstGeom prst="rect">
            <a:avLst/>
          </a:prstGeom>
          <a:noFill/>
        </p:spPr>
        <p:txBody>
          <a:bodyPr wrap="square" lIns="91472" tIns="45736" rIns="91472" bIns="45736" rtlCol="0">
            <a:spAutoFit/>
          </a:bodyPr>
          <a:lstStyle/>
          <a:p>
            <a:pPr>
              <a:lnSpc>
                <a:spcPct val="130000"/>
              </a:lnSpc>
            </a:pPr>
            <a:r>
              <a:rPr lang="zh-CN" altLang="en-US" sz="16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600" dirty="0">
              <a:solidFill>
                <a:schemeClr val="bg1">
                  <a:lumMod val="50000"/>
                </a:schemeClr>
              </a:solidFill>
              <a:latin typeface="微软雅黑" pitchFamily="34" charset="-122"/>
              <a:ea typeface="微软雅黑" pitchFamily="34" charset="-122"/>
            </a:endParaRPr>
          </a:p>
          <a:p>
            <a:pPr>
              <a:lnSpc>
                <a:spcPct val="130000"/>
              </a:lnSpc>
            </a:pPr>
            <a:r>
              <a:rPr lang="zh-CN" altLang="en-US" sz="16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15" name="矩形 14"/>
          <p:cNvSpPr/>
          <p:nvPr/>
        </p:nvSpPr>
        <p:spPr>
          <a:xfrm>
            <a:off x="6384690" y="2801415"/>
            <a:ext cx="3703963" cy="3553170"/>
          </a:xfrm>
          <a:prstGeom prst="rect">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solidFill>
                <a:schemeClr val="bg1">
                  <a:lumMod val="50000"/>
                </a:schemeClr>
              </a:solidFill>
            </a:endParaRPr>
          </a:p>
        </p:txBody>
      </p:sp>
      <p:sp>
        <p:nvSpPr>
          <p:cNvPr id="16" name="AutoShape 12"/>
          <p:cNvSpPr>
            <a:spLocks noChangeArrowheads="1"/>
          </p:cNvSpPr>
          <p:nvPr/>
        </p:nvSpPr>
        <p:spPr bwMode="auto">
          <a:xfrm flipH="1">
            <a:off x="6399204" y="1875651"/>
            <a:ext cx="3703963" cy="790298"/>
          </a:xfrm>
          <a:prstGeom prst="homePlate">
            <a:avLst>
              <a:gd name="adj" fmla="val 63872"/>
            </a:avLst>
          </a:prstGeom>
          <a:noFill/>
          <a:ln w="9525">
            <a:solidFill>
              <a:schemeClr val="tx1">
                <a:lumMod val="75000"/>
                <a:lumOff val="25000"/>
              </a:schemeClr>
            </a:solidFill>
            <a:miter lim="800000"/>
            <a:headEnd/>
            <a:tailEnd/>
          </a:ln>
        </p:spPr>
        <p:txBody>
          <a:bodyPr wrap="none" lIns="91472" tIns="45736" rIns="91472" bIns="45736" anchor="ctr"/>
          <a:lstStyle/>
          <a:p>
            <a:pPr algn="ctr"/>
            <a:r>
              <a:rPr lang="zh-CN" altLang="en-US" b="1" dirty="0">
                <a:solidFill>
                  <a:schemeClr val="bg1">
                    <a:lumMod val="50000"/>
                  </a:schemeClr>
                </a:solidFill>
                <a:latin typeface="微软雅黑" pitchFamily="34" charset="-122"/>
                <a:ea typeface="微软雅黑" pitchFamily="34" charset="-122"/>
              </a:rPr>
              <a:t>添加文字</a:t>
            </a:r>
          </a:p>
        </p:txBody>
      </p:sp>
      <p:sp>
        <p:nvSpPr>
          <p:cNvPr id="17" name="TextBox 22"/>
          <p:cNvSpPr txBox="1"/>
          <p:nvPr/>
        </p:nvSpPr>
        <p:spPr>
          <a:xfrm>
            <a:off x="6543314" y="2961222"/>
            <a:ext cx="3559853" cy="3293972"/>
          </a:xfrm>
          <a:prstGeom prst="rect">
            <a:avLst/>
          </a:prstGeom>
          <a:noFill/>
        </p:spPr>
        <p:txBody>
          <a:bodyPr wrap="square" lIns="91472" tIns="45736" rIns="91472" bIns="45736" rtlCol="0">
            <a:spAutoFit/>
          </a:bodyPr>
          <a:lstStyle/>
          <a:p>
            <a:pPr>
              <a:lnSpc>
                <a:spcPct val="130000"/>
              </a:lnSpc>
            </a:pPr>
            <a:r>
              <a:rPr lang="zh-CN" altLang="en-US" sz="16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600" dirty="0">
              <a:solidFill>
                <a:schemeClr val="bg1">
                  <a:lumMod val="50000"/>
                </a:schemeClr>
              </a:solidFill>
              <a:latin typeface="微软雅黑" pitchFamily="34" charset="-122"/>
              <a:ea typeface="微软雅黑" pitchFamily="34" charset="-122"/>
            </a:endParaRPr>
          </a:p>
          <a:p>
            <a:pPr>
              <a:lnSpc>
                <a:spcPct val="130000"/>
              </a:lnSpc>
            </a:pPr>
            <a:r>
              <a:rPr lang="zh-CN" altLang="en-US" sz="16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Tree>
    <p:extLst>
      <p:ext uri="{BB962C8B-B14F-4D97-AF65-F5344CB8AC3E}">
        <p14:creationId xmlns:p14="http://schemas.microsoft.com/office/powerpoint/2010/main" val="1850662774"/>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2" presetClass="entr" presetSubtype="8" fill="hold" grpId="0" nodeType="after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0-#ppt_w/2"/>
                                          </p:val>
                                        </p:tav>
                                        <p:tav tm="100000">
                                          <p:val>
                                            <p:strVal val="#ppt_x"/>
                                          </p:val>
                                        </p:tav>
                                      </p:tavLst>
                                    </p:anim>
                                    <p:anim calcmode="lin" valueType="num">
                                      <p:cBhvr additive="base">
                                        <p:cTn id="14" dur="500" fill="hold"/>
                                        <p:tgtEl>
                                          <p:spTgt spid="13"/>
                                        </p:tgtEl>
                                        <p:attrNameLst>
                                          <p:attrName>ppt_y</p:attrName>
                                        </p:attrNameLst>
                                      </p:cBhvr>
                                      <p:tavLst>
                                        <p:tav tm="0">
                                          <p:val>
                                            <p:strVal val="#ppt_y"/>
                                          </p:val>
                                        </p:tav>
                                        <p:tav tm="100000">
                                          <p:val>
                                            <p:strVal val="#ppt_y"/>
                                          </p:val>
                                        </p:tav>
                                      </p:tavLst>
                                    </p:anim>
                                  </p:childTnLst>
                                </p:cTn>
                              </p:par>
                            </p:childTnLst>
                          </p:cTn>
                        </p:par>
                        <p:par>
                          <p:cTn id="15" fill="hold">
                            <p:stCondLst>
                              <p:cond delay="1250"/>
                            </p:stCondLst>
                            <p:childTnLst>
                              <p:par>
                                <p:cTn id="16" presetID="22" presetClass="entr" presetSubtype="1"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ipe(up)">
                                      <p:cBhvr>
                                        <p:cTn id="18" dur="500"/>
                                        <p:tgtEl>
                                          <p:spTgt spid="12"/>
                                        </p:tgtEl>
                                      </p:cBhvr>
                                    </p:animEffect>
                                  </p:childTnLst>
                                </p:cTn>
                              </p:par>
                            </p:childTnLst>
                          </p:cTn>
                        </p:par>
                        <p:par>
                          <p:cTn id="19" fill="hold">
                            <p:stCondLst>
                              <p:cond delay="1750"/>
                            </p:stCondLst>
                            <p:childTnLst>
                              <p:par>
                                <p:cTn id="20" presetID="22" presetClass="entr" presetSubtype="8" fill="hold" grpId="0" nodeType="afterEffect">
                                  <p:stCondLst>
                                    <p:cond delay="0"/>
                                  </p:stCondLst>
                                  <p:iterate type="lt">
                                    <p:tmPct val="30000"/>
                                  </p:iterate>
                                  <p:childTnLst>
                                    <p:set>
                                      <p:cBhvr>
                                        <p:cTn id="21" dur="1" fill="hold">
                                          <p:stCondLst>
                                            <p:cond delay="0"/>
                                          </p:stCondLst>
                                        </p:cTn>
                                        <p:tgtEl>
                                          <p:spTgt spid="14"/>
                                        </p:tgtEl>
                                        <p:attrNameLst>
                                          <p:attrName>style.visibility</p:attrName>
                                        </p:attrNameLst>
                                      </p:cBhvr>
                                      <p:to>
                                        <p:strVal val="visible"/>
                                      </p:to>
                                    </p:set>
                                    <p:animEffect transition="in" filter="wipe(left)">
                                      <p:cBhvr>
                                        <p:cTn id="22" dur="100"/>
                                        <p:tgtEl>
                                          <p:spTgt spid="14"/>
                                        </p:tgtEl>
                                      </p:cBhvr>
                                    </p:animEffect>
                                  </p:childTnLst>
                                </p:cTn>
                              </p:par>
                              <p:par>
                                <p:cTn id="23" presetID="36" presetClass="emph" presetSubtype="0" fill="hold" grpId="1" nodeType="withEffect">
                                  <p:stCondLst>
                                    <p:cond delay="0"/>
                                  </p:stCondLst>
                                  <p:iterate type="lt">
                                    <p:tmPct val="30000"/>
                                  </p:iterate>
                                  <p:childTnLst>
                                    <p:animScale>
                                      <p:cBhvr>
                                        <p:cTn id="24" dur="50" autoRev="1" fill="hold">
                                          <p:stCondLst>
                                            <p:cond delay="0"/>
                                          </p:stCondLst>
                                        </p:cTn>
                                        <p:tgtEl>
                                          <p:spTgt spid="14"/>
                                        </p:tgtEl>
                                      </p:cBhvr>
                                      <p:to x="80000" y="100000"/>
                                    </p:animScale>
                                    <p:anim by="(#ppt_w*0.10)" calcmode="lin" valueType="num">
                                      <p:cBhvr>
                                        <p:cTn id="25" dur="50" autoRev="1" fill="hold">
                                          <p:stCondLst>
                                            <p:cond delay="0"/>
                                          </p:stCondLst>
                                        </p:cTn>
                                        <p:tgtEl>
                                          <p:spTgt spid="14"/>
                                        </p:tgtEl>
                                        <p:attrNameLst>
                                          <p:attrName>ppt_x</p:attrName>
                                        </p:attrNameLst>
                                      </p:cBhvr>
                                    </p:anim>
                                    <p:anim by="(-#ppt_w*0.10)" calcmode="lin" valueType="num">
                                      <p:cBhvr>
                                        <p:cTn id="26" dur="50" autoRev="1" fill="hold">
                                          <p:stCondLst>
                                            <p:cond delay="0"/>
                                          </p:stCondLst>
                                        </p:cTn>
                                        <p:tgtEl>
                                          <p:spTgt spid="14"/>
                                        </p:tgtEl>
                                        <p:attrNameLst>
                                          <p:attrName>ppt_y</p:attrName>
                                        </p:attrNameLst>
                                      </p:cBhvr>
                                    </p:anim>
                                    <p:animRot by="-480000">
                                      <p:cBhvr>
                                        <p:cTn id="27" dur="50" autoRev="1" fill="hold">
                                          <p:stCondLst>
                                            <p:cond delay="0"/>
                                          </p:stCondLst>
                                        </p:cTn>
                                        <p:tgtEl>
                                          <p:spTgt spid="14"/>
                                        </p:tgtEl>
                                        <p:attrNameLst>
                                          <p:attrName>r</p:attrName>
                                        </p:attrNameLst>
                                      </p:cBhvr>
                                    </p:animRot>
                                  </p:childTnLst>
                                </p:cTn>
                              </p:par>
                            </p:childTnLst>
                          </p:cTn>
                        </p:par>
                        <p:par>
                          <p:cTn id="28" fill="hold">
                            <p:stCondLst>
                              <p:cond delay="6500"/>
                            </p:stCondLst>
                            <p:childTnLst>
                              <p:par>
                                <p:cTn id="29" presetID="2" presetClass="entr" presetSubtype="2"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fill="hold"/>
                                        <p:tgtEl>
                                          <p:spTgt spid="16"/>
                                        </p:tgtEl>
                                        <p:attrNameLst>
                                          <p:attrName>ppt_x</p:attrName>
                                        </p:attrNameLst>
                                      </p:cBhvr>
                                      <p:tavLst>
                                        <p:tav tm="0">
                                          <p:val>
                                            <p:strVal val="1+#ppt_w/2"/>
                                          </p:val>
                                        </p:tav>
                                        <p:tav tm="100000">
                                          <p:val>
                                            <p:strVal val="#ppt_x"/>
                                          </p:val>
                                        </p:tav>
                                      </p:tavLst>
                                    </p:anim>
                                    <p:anim calcmode="lin" valueType="num">
                                      <p:cBhvr additive="base">
                                        <p:cTn id="32" dur="500" fill="hold"/>
                                        <p:tgtEl>
                                          <p:spTgt spid="16"/>
                                        </p:tgtEl>
                                        <p:attrNameLst>
                                          <p:attrName>ppt_y</p:attrName>
                                        </p:attrNameLst>
                                      </p:cBhvr>
                                      <p:tavLst>
                                        <p:tav tm="0">
                                          <p:val>
                                            <p:strVal val="#ppt_y"/>
                                          </p:val>
                                        </p:tav>
                                        <p:tav tm="100000">
                                          <p:val>
                                            <p:strVal val="#ppt_y"/>
                                          </p:val>
                                        </p:tav>
                                      </p:tavLst>
                                    </p:anim>
                                  </p:childTnLst>
                                </p:cTn>
                              </p:par>
                            </p:childTnLst>
                          </p:cTn>
                        </p:par>
                        <p:par>
                          <p:cTn id="33" fill="hold">
                            <p:stCondLst>
                              <p:cond delay="7000"/>
                            </p:stCondLst>
                            <p:childTnLst>
                              <p:par>
                                <p:cTn id="34" presetID="22" presetClass="entr" presetSubtype="1" fill="hold" grpId="0" nodeType="after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wipe(up)">
                                      <p:cBhvr>
                                        <p:cTn id="36" dur="500"/>
                                        <p:tgtEl>
                                          <p:spTgt spid="15"/>
                                        </p:tgtEl>
                                      </p:cBhvr>
                                    </p:animEffect>
                                  </p:childTnLst>
                                </p:cTn>
                              </p:par>
                            </p:childTnLst>
                          </p:cTn>
                        </p:par>
                        <p:par>
                          <p:cTn id="37" fill="hold">
                            <p:stCondLst>
                              <p:cond delay="7500"/>
                            </p:stCondLst>
                            <p:childTnLst>
                              <p:par>
                                <p:cTn id="38" presetID="22" presetClass="entr" presetSubtype="8" fill="hold" grpId="0" nodeType="afterEffect">
                                  <p:stCondLst>
                                    <p:cond delay="0"/>
                                  </p:stCondLst>
                                  <p:iterate type="lt">
                                    <p:tmPct val="30000"/>
                                  </p:iterate>
                                  <p:childTnLst>
                                    <p:set>
                                      <p:cBhvr>
                                        <p:cTn id="39" dur="1" fill="hold">
                                          <p:stCondLst>
                                            <p:cond delay="0"/>
                                          </p:stCondLst>
                                        </p:cTn>
                                        <p:tgtEl>
                                          <p:spTgt spid="17"/>
                                        </p:tgtEl>
                                        <p:attrNameLst>
                                          <p:attrName>style.visibility</p:attrName>
                                        </p:attrNameLst>
                                      </p:cBhvr>
                                      <p:to>
                                        <p:strVal val="visible"/>
                                      </p:to>
                                    </p:set>
                                    <p:animEffect transition="in" filter="wipe(left)">
                                      <p:cBhvr>
                                        <p:cTn id="40" dur="100"/>
                                        <p:tgtEl>
                                          <p:spTgt spid="17"/>
                                        </p:tgtEl>
                                      </p:cBhvr>
                                    </p:animEffect>
                                  </p:childTnLst>
                                </p:cTn>
                              </p:par>
                              <p:par>
                                <p:cTn id="41" presetID="36" presetClass="emph" presetSubtype="0" fill="hold" grpId="1" nodeType="withEffect">
                                  <p:stCondLst>
                                    <p:cond delay="0"/>
                                  </p:stCondLst>
                                  <p:iterate type="lt">
                                    <p:tmPct val="30000"/>
                                  </p:iterate>
                                  <p:childTnLst>
                                    <p:animScale>
                                      <p:cBhvr>
                                        <p:cTn id="42" dur="50" autoRev="1" fill="hold">
                                          <p:stCondLst>
                                            <p:cond delay="0"/>
                                          </p:stCondLst>
                                        </p:cTn>
                                        <p:tgtEl>
                                          <p:spTgt spid="17"/>
                                        </p:tgtEl>
                                      </p:cBhvr>
                                      <p:to x="80000" y="100000"/>
                                    </p:animScale>
                                    <p:anim by="(#ppt_w*0.10)" calcmode="lin" valueType="num">
                                      <p:cBhvr>
                                        <p:cTn id="43" dur="50" autoRev="1" fill="hold">
                                          <p:stCondLst>
                                            <p:cond delay="0"/>
                                          </p:stCondLst>
                                        </p:cTn>
                                        <p:tgtEl>
                                          <p:spTgt spid="17"/>
                                        </p:tgtEl>
                                        <p:attrNameLst>
                                          <p:attrName>ppt_x</p:attrName>
                                        </p:attrNameLst>
                                      </p:cBhvr>
                                    </p:anim>
                                    <p:anim by="(-#ppt_w*0.10)" calcmode="lin" valueType="num">
                                      <p:cBhvr>
                                        <p:cTn id="44" dur="50" autoRev="1" fill="hold">
                                          <p:stCondLst>
                                            <p:cond delay="0"/>
                                          </p:stCondLst>
                                        </p:cTn>
                                        <p:tgtEl>
                                          <p:spTgt spid="17"/>
                                        </p:tgtEl>
                                        <p:attrNameLst>
                                          <p:attrName>ppt_y</p:attrName>
                                        </p:attrNameLst>
                                      </p:cBhvr>
                                    </p:anim>
                                    <p:animRot by="-480000">
                                      <p:cBhvr>
                                        <p:cTn id="45" dur="50" autoRev="1" fill="hold">
                                          <p:stCondLst>
                                            <p:cond delay="0"/>
                                          </p:stCondLst>
                                        </p:cTn>
                                        <p:tgtEl>
                                          <p:spTgt spid="1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p:bldP spid="14" grpId="1"/>
      <p:bldP spid="15" grpId="0" animBg="1"/>
      <p:bldP spid="16" grpId="0" animBg="1"/>
      <p:bldP spid="17" grpId="0"/>
      <p:bldP spid="17"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2" name="矩形 11"/>
          <p:cNvSpPr/>
          <p:nvPr/>
        </p:nvSpPr>
        <p:spPr>
          <a:xfrm>
            <a:off x="5964421" y="1939770"/>
            <a:ext cx="2950006" cy="576064"/>
          </a:xfrm>
          <a:prstGeom prst="rect">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a:solidFill>
                  <a:schemeClr val="bg1">
                    <a:lumMod val="50000"/>
                  </a:schemeClr>
                </a:solidFill>
                <a:latin typeface="微软雅黑" pitchFamily="34" charset="-122"/>
                <a:ea typeface="微软雅黑" pitchFamily="34" charset="-122"/>
              </a:rPr>
              <a:t>60%</a:t>
            </a:r>
            <a:endParaRPr lang="zh-CN" altLang="en-US">
              <a:solidFill>
                <a:schemeClr val="bg1">
                  <a:lumMod val="50000"/>
                </a:schemeClr>
              </a:solidFill>
              <a:latin typeface="微软雅黑" pitchFamily="34" charset="-122"/>
              <a:ea typeface="微软雅黑" pitchFamily="34" charset="-122"/>
            </a:endParaRPr>
          </a:p>
        </p:txBody>
      </p:sp>
      <p:sp>
        <p:nvSpPr>
          <p:cNvPr id="13" name="矩形 12"/>
          <p:cNvSpPr/>
          <p:nvPr/>
        </p:nvSpPr>
        <p:spPr>
          <a:xfrm>
            <a:off x="5964419" y="2631047"/>
            <a:ext cx="5325652" cy="576064"/>
          </a:xfrm>
          <a:prstGeom prst="rect">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a:solidFill>
                  <a:schemeClr val="bg1">
                    <a:lumMod val="50000"/>
                  </a:schemeClr>
                </a:solidFill>
                <a:latin typeface="微软雅黑" pitchFamily="34" charset="-122"/>
                <a:ea typeface="微软雅黑" pitchFamily="34" charset="-122"/>
              </a:rPr>
              <a:t>80%</a:t>
            </a:r>
            <a:endParaRPr lang="zh-CN" altLang="en-US">
              <a:solidFill>
                <a:schemeClr val="bg1">
                  <a:lumMod val="50000"/>
                </a:schemeClr>
              </a:solidFill>
              <a:latin typeface="微软雅黑" pitchFamily="34" charset="-122"/>
              <a:ea typeface="微软雅黑" pitchFamily="34" charset="-122"/>
            </a:endParaRPr>
          </a:p>
        </p:txBody>
      </p:sp>
      <p:sp>
        <p:nvSpPr>
          <p:cNvPr id="14" name="矩形 13"/>
          <p:cNvSpPr/>
          <p:nvPr/>
        </p:nvSpPr>
        <p:spPr>
          <a:xfrm>
            <a:off x="5964421" y="3322324"/>
            <a:ext cx="3741888" cy="576064"/>
          </a:xfrm>
          <a:prstGeom prst="rect">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a:solidFill>
                  <a:schemeClr val="bg1">
                    <a:lumMod val="50000"/>
                  </a:schemeClr>
                </a:solidFill>
                <a:latin typeface="微软雅黑" pitchFamily="34" charset="-122"/>
                <a:ea typeface="微软雅黑" pitchFamily="34" charset="-122"/>
              </a:rPr>
              <a:t>68%</a:t>
            </a:r>
            <a:endParaRPr lang="zh-CN" altLang="en-US">
              <a:solidFill>
                <a:schemeClr val="bg1">
                  <a:lumMod val="50000"/>
                </a:schemeClr>
              </a:solidFill>
              <a:latin typeface="微软雅黑" pitchFamily="34" charset="-122"/>
              <a:ea typeface="微软雅黑" pitchFamily="34" charset="-122"/>
            </a:endParaRPr>
          </a:p>
        </p:txBody>
      </p:sp>
      <p:sp>
        <p:nvSpPr>
          <p:cNvPr id="15" name="矩形 14"/>
          <p:cNvSpPr/>
          <p:nvPr/>
        </p:nvSpPr>
        <p:spPr>
          <a:xfrm>
            <a:off x="5964420" y="4013600"/>
            <a:ext cx="2000377" cy="576064"/>
          </a:xfrm>
          <a:prstGeom prst="rect">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a:solidFill>
                  <a:schemeClr val="bg1">
                    <a:lumMod val="50000"/>
                  </a:schemeClr>
                </a:solidFill>
                <a:latin typeface="微软雅黑" pitchFamily="34" charset="-122"/>
                <a:ea typeface="微软雅黑" pitchFamily="34" charset="-122"/>
              </a:rPr>
              <a:t>48%</a:t>
            </a:r>
            <a:endParaRPr lang="zh-CN" altLang="en-US">
              <a:solidFill>
                <a:schemeClr val="bg1">
                  <a:lumMod val="50000"/>
                </a:schemeClr>
              </a:solidFill>
              <a:latin typeface="微软雅黑" pitchFamily="34" charset="-122"/>
              <a:ea typeface="微软雅黑" pitchFamily="34" charset="-122"/>
            </a:endParaRPr>
          </a:p>
        </p:txBody>
      </p:sp>
      <p:sp>
        <p:nvSpPr>
          <p:cNvPr id="16" name="矩形 15"/>
          <p:cNvSpPr/>
          <p:nvPr/>
        </p:nvSpPr>
        <p:spPr>
          <a:xfrm>
            <a:off x="5964420" y="4704878"/>
            <a:ext cx="4533770" cy="576064"/>
          </a:xfrm>
          <a:prstGeom prst="rect">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a:solidFill>
                  <a:schemeClr val="bg1">
                    <a:lumMod val="50000"/>
                  </a:schemeClr>
                </a:solidFill>
                <a:latin typeface="微软雅黑" pitchFamily="34" charset="-122"/>
                <a:ea typeface="微软雅黑" pitchFamily="34" charset="-122"/>
              </a:rPr>
              <a:t>76%</a:t>
            </a:r>
            <a:endParaRPr lang="zh-CN" altLang="en-US">
              <a:solidFill>
                <a:schemeClr val="bg1">
                  <a:lumMod val="50000"/>
                </a:schemeClr>
              </a:solidFill>
              <a:latin typeface="微软雅黑" pitchFamily="34" charset="-122"/>
              <a:ea typeface="微软雅黑" pitchFamily="34" charset="-122"/>
            </a:endParaRPr>
          </a:p>
        </p:txBody>
      </p:sp>
      <p:sp>
        <p:nvSpPr>
          <p:cNvPr id="17" name="矩形 16"/>
          <p:cNvSpPr/>
          <p:nvPr/>
        </p:nvSpPr>
        <p:spPr>
          <a:xfrm>
            <a:off x="5964420" y="5396154"/>
            <a:ext cx="4000754" cy="576064"/>
          </a:xfrm>
          <a:prstGeom prst="rect">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a:solidFill>
                  <a:schemeClr val="bg1">
                    <a:lumMod val="50000"/>
                  </a:schemeClr>
                </a:solidFill>
                <a:latin typeface="微软雅黑" pitchFamily="34" charset="-122"/>
                <a:ea typeface="微软雅黑" pitchFamily="34" charset="-122"/>
              </a:rPr>
              <a:t>70%</a:t>
            </a:r>
            <a:endParaRPr lang="zh-CN" altLang="en-US">
              <a:solidFill>
                <a:schemeClr val="bg1">
                  <a:lumMod val="50000"/>
                </a:schemeClr>
              </a:solidFill>
              <a:latin typeface="微软雅黑" pitchFamily="34" charset="-122"/>
              <a:ea typeface="微软雅黑" pitchFamily="34" charset="-122"/>
            </a:endParaRPr>
          </a:p>
        </p:txBody>
      </p:sp>
      <p:sp>
        <p:nvSpPr>
          <p:cNvPr id="18" name="TextBox 26"/>
          <p:cNvSpPr txBox="1"/>
          <p:nvPr/>
        </p:nvSpPr>
        <p:spPr>
          <a:xfrm>
            <a:off x="1822706" y="2688716"/>
            <a:ext cx="3065528" cy="932563"/>
          </a:xfrm>
          <a:prstGeom prst="rect">
            <a:avLst/>
          </a:prstGeom>
          <a:noFill/>
        </p:spPr>
        <p:txBody>
          <a:bodyPr wrap="square" rtlCol="0">
            <a:spAutoFit/>
          </a:bodyPr>
          <a:lstStyle/>
          <a:p>
            <a:pPr>
              <a:lnSpc>
                <a:spcPct val="13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400" dirty="0">
              <a:solidFill>
                <a:schemeClr val="bg1">
                  <a:lumMod val="50000"/>
                </a:schemeClr>
              </a:solidFill>
              <a:latin typeface="微软雅黑" pitchFamily="34" charset="-122"/>
              <a:ea typeface="微软雅黑" pitchFamily="34" charset="-122"/>
            </a:endParaRPr>
          </a:p>
        </p:txBody>
      </p:sp>
      <p:sp>
        <p:nvSpPr>
          <p:cNvPr id="19" name="TextBox 27"/>
          <p:cNvSpPr txBox="1"/>
          <p:nvPr/>
        </p:nvSpPr>
        <p:spPr>
          <a:xfrm>
            <a:off x="1824362" y="2132189"/>
            <a:ext cx="1415403" cy="461665"/>
          </a:xfrm>
          <a:prstGeom prst="rect">
            <a:avLst/>
          </a:prstGeom>
          <a:noFill/>
        </p:spPr>
        <p:txBody>
          <a:bodyPr wrap="none" rtlCol="0" anchor="ctr">
            <a:spAutoFit/>
          </a:bodyPr>
          <a:lstStyle/>
          <a:p>
            <a:r>
              <a:rPr lang="zh-CN" altLang="en-US" sz="2400" dirty="0">
                <a:solidFill>
                  <a:schemeClr val="bg1">
                    <a:lumMod val="50000"/>
                  </a:schemeClr>
                </a:solidFill>
                <a:latin typeface="微软雅黑" pitchFamily="34" charset="-122"/>
                <a:ea typeface="微软雅黑" pitchFamily="34" charset="-122"/>
              </a:rPr>
              <a:t>添加标题</a:t>
            </a:r>
          </a:p>
        </p:txBody>
      </p:sp>
      <p:sp>
        <p:nvSpPr>
          <p:cNvPr id="20" name="等腰三角形 19"/>
          <p:cNvSpPr/>
          <p:nvPr/>
        </p:nvSpPr>
        <p:spPr>
          <a:xfrm rot="5400000">
            <a:off x="1592729" y="2273372"/>
            <a:ext cx="241814" cy="208407"/>
          </a:xfrm>
          <a:prstGeom prst="triangl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21" name="TextBox 29"/>
          <p:cNvSpPr txBox="1"/>
          <p:nvPr/>
        </p:nvSpPr>
        <p:spPr>
          <a:xfrm>
            <a:off x="1822706" y="4845924"/>
            <a:ext cx="3065528" cy="932563"/>
          </a:xfrm>
          <a:prstGeom prst="rect">
            <a:avLst/>
          </a:prstGeom>
          <a:noFill/>
        </p:spPr>
        <p:txBody>
          <a:bodyPr wrap="square" rtlCol="0">
            <a:spAutoFit/>
          </a:bodyPr>
          <a:lstStyle/>
          <a:p>
            <a:pPr>
              <a:lnSpc>
                <a:spcPct val="13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a:t>
            </a:r>
            <a:r>
              <a:rPr lang="zh-CN" altLang="en-US" sz="1400">
                <a:solidFill>
                  <a:schemeClr val="bg1">
                    <a:lumMod val="50000"/>
                  </a:schemeClr>
                </a:solidFill>
                <a:latin typeface="微软雅黑" pitchFamily="34" charset="-122"/>
                <a:ea typeface="微软雅黑" pitchFamily="34" charset="-122"/>
              </a:rPr>
              <a:t>选择粘贴，并选择只保留文字。</a:t>
            </a:r>
            <a:endParaRPr lang="en-US" altLang="zh-CN" sz="1400">
              <a:solidFill>
                <a:schemeClr val="bg1">
                  <a:lumMod val="50000"/>
                </a:schemeClr>
              </a:solidFill>
              <a:latin typeface="微软雅黑" pitchFamily="34" charset="-122"/>
              <a:ea typeface="微软雅黑" pitchFamily="34" charset="-122"/>
            </a:endParaRPr>
          </a:p>
        </p:txBody>
      </p:sp>
      <p:sp>
        <p:nvSpPr>
          <p:cNvPr id="22" name="TextBox 30"/>
          <p:cNvSpPr txBox="1"/>
          <p:nvPr/>
        </p:nvSpPr>
        <p:spPr>
          <a:xfrm>
            <a:off x="1817840" y="4199451"/>
            <a:ext cx="1415403" cy="461665"/>
          </a:xfrm>
          <a:prstGeom prst="rect">
            <a:avLst/>
          </a:prstGeom>
          <a:noFill/>
        </p:spPr>
        <p:txBody>
          <a:bodyPr wrap="none" rtlCol="0" anchor="ctr">
            <a:spAutoFit/>
          </a:bodyPr>
          <a:lstStyle/>
          <a:p>
            <a:r>
              <a:rPr lang="zh-CN" altLang="en-US" sz="2400" dirty="0">
                <a:solidFill>
                  <a:schemeClr val="bg1">
                    <a:lumMod val="50000"/>
                  </a:schemeClr>
                </a:solidFill>
                <a:latin typeface="微软雅黑" pitchFamily="34" charset="-122"/>
                <a:ea typeface="微软雅黑" pitchFamily="34" charset="-122"/>
              </a:rPr>
              <a:t>添加标题</a:t>
            </a:r>
          </a:p>
        </p:txBody>
      </p:sp>
      <p:sp>
        <p:nvSpPr>
          <p:cNvPr id="23" name="等腰三角形 22"/>
          <p:cNvSpPr/>
          <p:nvPr/>
        </p:nvSpPr>
        <p:spPr>
          <a:xfrm rot="5400000">
            <a:off x="1592729" y="4430581"/>
            <a:ext cx="241814" cy="208407"/>
          </a:xfrm>
          <a:prstGeom prst="triangl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Tree>
    <p:extLst>
      <p:ext uri="{BB962C8B-B14F-4D97-AF65-F5344CB8AC3E}">
        <p14:creationId xmlns:p14="http://schemas.microsoft.com/office/powerpoint/2010/main" val="2500715724"/>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8" decel="100000" fill="hold" grpId="0" nodeType="click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1000" fill="hold"/>
                                        <p:tgtEl>
                                          <p:spTgt spid="12"/>
                                        </p:tgtEl>
                                        <p:attrNameLst>
                                          <p:attrName>ppt_x</p:attrName>
                                        </p:attrNameLst>
                                      </p:cBhvr>
                                      <p:tavLst>
                                        <p:tav tm="0">
                                          <p:val>
                                            <p:strVal val="0-#ppt_w/2"/>
                                          </p:val>
                                        </p:tav>
                                        <p:tav tm="100000">
                                          <p:val>
                                            <p:strVal val="#ppt_x"/>
                                          </p:val>
                                        </p:tav>
                                      </p:tavLst>
                                    </p:anim>
                                    <p:anim calcmode="lin" valueType="num">
                                      <p:cBhvr additive="base">
                                        <p:cTn id="15" dur="1000" fill="hold"/>
                                        <p:tgtEl>
                                          <p:spTgt spid="12"/>
                                        </p:tgtEl>
                                        <p:attrNameLst>
                                          <p:attrName>ppt_y</p:attrName>
                                        </p:attrNameLst>
                                      </p:cBhvr>
                                      <p:tavLst>
                                        <p:tav tm="0">
                                          <p:val>
                                            <p:strVal val="#ppt_y"/>
                                          </p:val>
                                        </p:tav>
                                        <p:tav tm="100000">
                                          <p:val>
                                            <p:strVal val="#ppt_y"/>
                                          </p:val>
                                        </p:tav>
                                      </p:tavLst>
                                    </p:anim>
                                  </p:childTnLst>
                                </p:cTn>
                              </p:par>
                              <p:par>
                                <p:cTn id="16" presetID="2" presetClass="entr" presetSubtype="8" decel="100000"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1000" fill="hold"/>
                                        <p:tgtEl>
                                          <p:spTgt spid="13"/>
                                        </p:tgtEl>
                                        <p:attrNameLst>
                                          <p:attrName>ppt_x</p:attrName>
                                        </p:attrNameLst>
                                      </p:cBhvr>
                                      <p:tavLst>
                                        <p:tav tm="0">
                                          <p:val>
                                            <p:strVal val="0-#ppt_w/2"/>
                                          </p:val>
                                        </p:tav>
                                        <p:tav tm="100000">
                                          <p:val>
                                            <p:strVal val="#ppt_x"/>
                                          </p:val>
                                        </p:tav>
                                      </p:tavLst>
                                    </p:anim>
                                    <p:anim calcmode="lin" valueType="num">
                                      <p:cBhvr additive="base">
                                        <p:cTn id="19" dur="1000" fill="hold"/>
                                        <p:tgtEl>
                                          <p:spTgt spid="13"/>
                                        </p:tgtEl>
                                        <p:attrNameLst>
                                          <p:attrName>ppt_y</p:attrName>
                                        </p:attrNameLst>
                                      </p:cBhvr>
                                      <p:tavLst>
                                        <p:tav tm="0">
                                          <p:val>
                                            <p:strVal val="#ppt_y"/>
                                          </p:val>
                                        </p:tav>
                                        <p:tav tm="100000">
                                          <p:val>
                                            <p:strVal val="#ppt_y"/>
                                          </p:val>
                                        </p:tav>
                                      </p:tavLst>
                                    </p:anim>
                                  </p:childTnLst>
                                </p:cTn>
                              </p:par>
                              <p:par>
                                <p:cTn id="20" presetID="2" presetClass="entr" presetSubtype="8" decel="10000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1000" fill="hold"/>
                                        <p:tgtEl>
                                          <p:spTgt spid="14"/>
                                        </p:tgtEl>
                                        <p:attrNameLst>
                                          <p:attrName>ppt_x</p:attrName>
                                        </p:attrNameLst>
                                      </p:cBhvr>
                                      <p:tavLst>
                                        <p:tav tm="0">
                                          <p:val>
                                            <p:strVal val="0-#ppt_w/2"/>
                                          </p:val>
                                        </p:tav>
                                        <p:tav tm="100000">
                                          <p:val>
                                            <p:strVal val="#ppt_x"/>
                                          </p:val>
                                        </p:tav>
                                      </p:tavLst>
                                    </p:anim>
                                    <p:anim calcmode="lin" valueType="num">
                                      <p:cBhvr additive="base">
                                        <p:cTn id="23" dur="1000" fill="hold"/>
                                        <p:tgtEl>
                                          <p:spTgt spid="14"/>
                                        </p:tgtEl>
                                        <p:attrNameLst>
                                          <p:attrName>ppt_y</p:attrName>
                                        </p:attrNameLst>
                                      </p:cBhvr>
                                      <p:tavLst>
                                        <p:tav tm="0">
                                          <p:val>
                                            <p:strVal val="#ppt_y"/>
                                          </p:val>
                                        </p:tav>
                                        <p:tav tm="100000">
                                          <p:val>
                                            <p:strVal val="#ppt_y"/>
                                          </p:val>
                                        </p:tav>
                                      </p:tavLst>
                                    </p:anim>
                                  </p:childTnLst>
                                </p:cTn>
                              </p:par>
                              <p:par>
                                <p:cTn id="24" presetID="2" presetClass="entr" presetSubtype="8" decel="100000"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1000" fill="hold"/>
                                        <p:tgtEl>
                                          <p:spTgt spid="15"/>
                                        </p:tgtEl>
                                        <p:attrNameLst>
                                          <p:attrName>ppt_x</p:attrName>
                                        </p:attrNameLst>
                                      </p:cBhvr>
                                      <p:tavLst>
                                        <p:tav tm="0">
                                          <p:val>
                                            <p:strVal val="0-#ppt_w/2"/>
                                          </p:val>
                                        </p:tav>
                                        <p:tav tm="100000">
                                          <p:val>
                                            <p:strVal val="#ppt_x"/>
                                          </p:val>
                                        </p:tav>
                                      </p:tavLst>
                                    </p:anim>
                                    <p:anim calcmode="lin" valueType="num">
                                      <p:cBhvr additive="base">
                                        <p:cTn id="27" dur="1000" fill="hold"/>
                                        <p:tgtEl>
                                          <p:spTgt spid="15"/>
                                        </p:tgtEl>
                                        <p:attrNameLst>
                                          <p:attrName>ppt_y</p:attrName>
                                        </p:attrNameLst>
                                      </p:cBhvr>
                                      <p:tavLst>
                                        <p:tav tm="0">
                                          <p:val>
                                            <p:strVal val="#ppt_y"/>
                                          </p:val>
                                        </p:tav>
                                        <p:tav tm="100000">
                                          <p:val>
                                            <p:strVal val="#ppt_y"/>
                                          </p:val>
                                        </p:tav>
                                      </p:tavLst>
                                    </p:anim>
                                  </p:childTnLst>
                                </p:cTn>
                              </p:par>
                              <p:par>
                                <p:cTn id="28" presetID="2" presetClass="entr" presetSubtype="8" decel="100000"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1000" fill="hold"/>
                                        <p:tgtEl>
                                          <p:spTgt spid="16"/>
                                        </p:tgtEl>
                                        <p:attrNameLst>
                                          <p:attrName>ppt_x</p:attrName>
                                        </p:attrNameLst>
                                      </p:cBhvr>
                                      <p:tavLst>
                                        <p:tav tm="0">
                                          <p:val>
                                            <p:strVal val="0-#ppt_w/2"/>
                                          </p:val>
                                        </p:tav>
                                        <p:tav tm="100000">
                                          <p:val>
                                            <p:strVal val="#ppt_x"/>
                                          </p:val>
                                        </p:tav>
                                      </p:tavLst>
                                    </p:anim>
                                    <p:anim calcmode="lin" valueType="num">
                                      <p:cBhvr additive="base">
                                        <p:cTn id="31" dur="1000" fill="hold"/>
                                        <p:tgtEl>
                                          <p:spTgt spid="16"/>
                                        </p:tgtEl>
                                        <p:attrNameLst>
                                          <p:attrName>ppt_y</p:attrName>
                                        </p:attrNameLst>
                                      </p:cBhvr>
                                      <p:tavLst>
                                        <p:tav tm="0">
                                          <p:val>
                                            <p:strVal val="#ppt_y"/>
                                          </p:val>
                                        </p:tav>
                                        <p:tav tm="100000">
                                          <p:val>
                                            <p:strVal val="#ppt_y"/>
                                          </p:val>
                                        </p:tav>
                                      </p:tavLst>
                                    </p:anim>
                                  </p:childTnLst>
                                </p:cTn>
                              </p:par>
                              <p:par>
                                <p:cTn id="32" presetID="2" presetClass="entr" presetSubtype="8" decel="100000"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1000" fill="hold"/>
                                        <p:tgtEl>
                                          <p:spTgt spid="17"/>
                                        </p:tgtEl>
                                        <p:attrNameLst>
                                          <p:attrName>ppt_x</p:attrName>
                                        </p:attrNameLst>
                                      </p:cBhvr>
                                      <p:tavLst>
                                        <p:tav tm="0">
                                          <p:val>
                                            <p:strVal val="0-#ppt_w/2"/>
                                          </p:val>
                                        </p:tav>
                                        <p:tav tm="100000">
                                          <p:val>
                                            <p:strVal val="#ppt_x"/>
                                          </p:val>
                                        </p:tav>
                                      </p:tavLst>
                                    </p:anim>
                                    <p:anim calcmode="lin" valueType="num">
                                      <p:cBhvr additive="base">
                                        <p:cTn id="35" dur="10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2" decel="100000" fill="hold" grpId="0" nodeType="clickEffect">
                                  <p:stCondLst>
                                    <p:cond delay="0"/>
                                  </p:stCondLst>
                                  <p:childTnLst>
                                    <p:set>
                                      <p:cBhvr>
                                        <p:cTn id="39" dur="1" fill="hold">
                                          <p:stCondLst>
                                            <p:cond delay="0"/>
                                          </p:stCondLst>
                                        </p:cTn>
                                        <p:tgtEl>
                                          <p:spTgt spid="20"/>
                                        </p:tgtEl>
                                        <p:attrNameLst>
                                          <p:attrName>style.visibility</p:attrName>
                                        </p:attrNameLst>
                                      </p:cBhvr>
                                      <p:to>
                                        <p:strVal val="visible"/>
                                      </p:to>
                                    </p:set>
                                    <p:anim calcmode="lin" valueType="num">
                                      <p:cBhvr additive="base">
                                        <p:cTn id="40" dur="500" fill="hold"/>
                                        <p:tgtEl>
                                          <p:spTgt spid="20"/>
                                        </p:tgtEl>
                                        <p:attrNameLst>
                                          <p:attrName>ppt_x</p:attrName>
                                        </p:attrNameLst>
                                      </p:cBhvr>
                                      <p:tavLst>
                                        <p:tav tm="0">
                                          <p:val>
                                            <p:strVal val="1+#ppt_w/2"/>
                                          </p:val>
                                        </p:tav>
                                        <p:tav tm="100000">
                                          <p:val>
                                            <p:strVal val="#ppt_x"/>
                                          </p:val>
                                        </p:tav>
                                      </p:tavLst>
                                    </p:anim>
                                    <p:anim calcmode="lin" valueType="num">
                                      <p:cBhvr additive="base">
                                        <p:cTn id="41" dur="500" fill="hold"/>
                                        <p:tgtEl>
                                          <p:spTgt spid="20"/>
                                        </p:tgtEl>
                                        <p:attrNameLst>
                                          <p:attrName>ppt_y</p:attrName>
                                        </p:attrNameLst>
                                      </p:cBhvr>
                                      <p:tavLst>
                                        <p:tav tm="0">
                                          <p:val>
                                            <p:strVal val="#ppt_y"/>
                                          </p:val>
                                        </p:tav>
                                        <p:tav tm="100000">
                                          <p:val>
                                            <p:strVal val="#ppt_y"/>
                                          </p:val>
                                        </p:tav>
                                      </p:tavLst>
                                    </p:anim>
                                  </p:childTnLst>
                                </p:cTn>
                              </p:par>
                              <p:par>
                                <p:cTn id="42" presetID="2" presetClass="entr" presetSubtype="2" decel="100000" fill="hold" grpId="0" nodeType="withEffect">
                                  <p:stCondLst>
                                    <p:cond delay="0"/>
                                  </p:stCondLst>
                                  <p:childTnLst>
                                    <p:set>
                                      <p:cBhvr>
                                        <p:cTn id="43" dur="1" fill="hold">
                                          <p:stCondLst>
                                            <p:cond delay="0"/>
                                          </p:stCondLst>
                                        </p:cTn>
                                        <p:tgtEl>
                                          <p:spTgt spid="23"/>
                                        </p:tgtEl>
                                        <p:attrNameLst>
                                          <p:attrName>style.visibility</p:attrName>
                                        </p:attrNameLst>
                                      </p:cBhvr>
                                      <p:to>
                                        <p:strVal val="visible"/>
                                      </p:to>
                                    </p:set>
                                    <p:anim calcmode="lin" valueType="num">
                                      <p:cBhvr additive="base">
                                        <p:cTn id="44" dur="500" fill="hold"/>
                                        <p:tgtEl>
                                          <p:spTgt spid="23"/>
                                        </p:tgtEl>
                                        <p:attrNameLst>
                                          <p:attrName>ppt_x</p:attrName>
                                        </p:attrNameLst>
                                      </p:cBhvr>
                                      <p:tavLst>
                                        <p:tav tm="0">
                                          <p:val>
                                            <p:strVal val="1+#ppt_w/2"/>
                                          </p:val>
                                        </p:tav>
                                        <p:tav tm="100000">
                                          <p:val>
                                            <p:strVal val="#ppt_x"/>
                                          </p:val>
                                        </p:tav>
                                      </p:tavLst>
                                    </p:anim>
                                    <p:anim calcmode="lin" valueType="num">
                                      <p:cBhvr additive="base">
                                        <p:cTn id="45" dur="500" fill="hold"/>
                                        <p:tgtEl>
                                          <p:spTgt spid="23"/>
                                        </p:tgtEl>
                                        <p:attrNameLst>
                                          <p:attrName>ppt_y</p:attrName>
                                        </p:attrNameLst>
                                      </p:cBhvr>
                                      <p:tavLst>
                                        <p:tav tm="0">
                                          <p:val>
                                            <p:strVal val="#ppt_y"/>
                                          </p:val>
                                        </p:tav>
                                        <p:tav tm="100000">
                                          <p:val>
                                            <p:strVal val="#ppt_y"/>
                                          </p:val>
                                        </p:tav>
                                      </p:tavLst>
                                    </p:anim>
                                  </p:childTnLst>
                                </p:cTn>
                              </p:par>
                            </p:childTnLst>
                          </p:cTn>
                        </p:par>
                        <p:par>
                          <p:cTn id="46" fill="hold">
                            <p:stCondLst>
                              <p:cond delay="500"/>
                            </p:stCondLst>
                            <p:childTnLst>
                              <p:par>
                                <p:cTn id="47" presetID="22" presetClass="entr" presetSubtype="8" fill="hold" grpId="0" nodeType="after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wipe(left)">
                                      <p:cBhvr>
                                        <p:cTn id="49" dur="500"/>
                                        <p:tgtEl>
                                          <p:spTgt spid="19"/>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wipe(left)">
                                      <p:cBhvr>
                                        <p:cTn id="52" dur="500"/>
                                        <p:tgtEl>
                                          <p:spTgt spid="22"/>
                                        </p:tgtEl>
                                      </p:cBhvr>
                                    </p:animEffect>
                                  </p:childTnLst>
                                </p:cTn>
                              </p:par>
                            </p:childTnLst>
                          </p:cTn>
                        </p:par>
                        <p:par>
                          <p:cTn id="53" fill="hold">
                            <p:stCondLst>
                              <p:cond delay="1000"/>
                            </p:stCondLst>
                            <p:childTnLst>
                              <p:par>
                                <p:cTn id="54" presetID="22" presetClass="entr" presetSubtype="8" fill="hold" grpId="0" nodeType="after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wipe(left)">
                                      <p:cBhvr>
                                        <p:cTn id="56" dur="500"/>
                                        <p:tgtEl>
                                          <p:spTgt spid="18"/>
                                        </p:tgtEl>
                                      </p:cBhvr>
                                    </p:animEffect>
                                  </p:childTnLst>
                                </p:cTn>
                              </p:par>
                              <p:par>
                                <p:cTn id="57" presetID="22" presetClass="entr" presetSubtype="8" fill="hold" grpId="0" nodeType="withEffect">
                                  <p:stCondLst>
                                    <p:cond delay="0"/>
                                  </p:stCondLst>
                                  <p:childTnLst>
                                    <p:set>
                                      <p:cBhvr>
                                        <p:cTn id="58" dur="1" fill="hold">
                                          <p:stCondLst>
                                            <p:cond delay="0"/>
                                          </p:stCondLst>
                                        </p:cTn>
                                        <p:tgtEl>
                                          <p:spTgt spid="21"/>
                                        </p:tgtEl>
                                        <p:attrNameLst>
                                          <p:attrName>style.visibility</p:attrName>
                                        </p:attrNameLst>
                                      </p:cBhvr>
                                      <p:to>
                                        <p:strVal val="visible"/>
                                      </p:to>
                                    </p:set>
                                    <p:animEffect transition="in" filter="wipe(left)">
                                      <p:cBhvr>
                                        <p:cTn id="59"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P spid="18" grpId="0"/>
      <p:bldP spid="19" grpId="0"/>
      <p:bldP spid="20" grpId="0" animBg="1"/>
      <p:bldP spid="21" grpId="0"/>
      <p:bldP spid="22" grpId="0"/>
      <p:bldP spid="2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p:cNvGrpSpPr/>
          <p:nvPr/>
        </p:nvGrpSpPr>
        <p:grpSpPr>
          <a:xfrm flipH="1" flipV="1">
            <a:off x="-5783582" y="4742825"/>
            <a:ext cx="7981611" cy="7643416"/>
            <a:chOff x="-1792392" y="2975048"/>
            <a:chExt cx="7981611" cy="7643416"/>
          </a:xfrm>
        </p:grpSpPr>
        <p:sp>
          <p:nvSpPr>
            <p:cNvPr id="26" name="椭圆 25"/>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flipH="1" flipV="1">
            <a:off x="9554346" y="-5769352"/>
            <a:ext cx="7981611" cy="7643416"/>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rot="15809546" flipH="1" flipV="1">
            <a:off x="9086844" y="5295770"/>
            <a:ext cx="7953279" cy="7661990"/>
            <a:chOff x="-1813516" y="2929177"/>
            <a:chExt cx="7953279" cy="7661990"/>
          </a:xfrm>
        </p:grpSpPr>
        <p:sp>
          <p:nvSpPr>
            <p:cNvPr id="32" name="椭圆 31"/>
            <p:cNvSpPr/>
            <p:nvPr/>
          </p:nvSpPr>
          <p:spPr>
            <a:xfrm>
              <a:off x="-1068225" y="2929177"/>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813516" y="3383179"/>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5067322" y="1057636"/>
            <a:ext cx="2057356" cy="2057354"/>
            <a:chOff x="4643216" y="1711986"/>
            <a:chExt cx="2789456" cy="2789455"/>
          </a:xfrm>
          <a:solidFill>
            <a:schemeClr val="bg2">
              <a:lumMod val="25000"/>
            </a:schemeClr>
          </a:solidFill>
        </p:grpSpPr>
        <p:grpSp>
          <p:nvGrpSpPr>
            <p:cNvPr id="39" name="组合 38"/>
            <p:cNvGrpSpPr/>
            <p:nvPr/>
          </p:nvGrpSpPr>
          <p:grpSpPr>
            <a:xfrm rot="261309">
              <a:off x="4643216" y="1711986"/>
              <a:ext cx="2789456" cy="2789455"/>
              <a:chOff x="2953545" y="3014546"/>
              <a:chExt cx="1107165" cy="1107165"/>
            </a:xfrm>
            <a:grpFill/>
          </p:grpSpPr>
          <p:sp>
            <p:nvSpPr>
              <p:cNvPr id="62" name="圆角矩形 5"/>
              <p:cNvSpPr>
                <a:spLocks noChangeAspect="1"/>
              </p:cNvSpPr>
              <p:nvPr/>
            </p:nvSpPr>
            <p:spPr>
              <a:xfrm rot="1800000">
                <a:off x="2953545" y="3014546"/>
                <a:ext cx="1107165" cy="1107165"/>
              </a:xfrm>
              <a:prstGeom prst="roundRect">
                <a:avLst>
                  <a:gd name="adj" fmla="val 30000"/>
                </a:avLst>
              </a:prstGeom>
              <a:solidFill>
                <a:schemeClr val="tx1">
                  <a:lumMod val="75000"/>
                  <a:lumOff val="25000"/>
                </a:schemeClr>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Segoe UI"/>
                  <a:ea typeface="微软雅黑"/>
                  <a:cs typeface="+mn-cs"/>
                </a:endParaRPr>
              </a:p>
            </p:txBody>
          </p:sp>
          <p:sp>
            <p:nvSpPr>
              <p:cNvPr id="63" name="圆角矩形 6"/>
              <p:cNvSpPr>
                <a:spLocks noChangeAspect="1"/>
              </p:cNvSpPr>
              <p:nvPr/>
            </p:nvSpPr>
            <p:spPr>
              <a:xfrm rot="2700000">
                <a:off x="2967127" y="3028128"/>
                <a:ext cx="1080000" cy="1080000"/>
              </a:xfrm>
              <a:prstGeom prst="roundRect">
                <a:avLst>
                  <a:gd name="adj" fmla="val 30000"/>
                </a:avLst>
              </a:prstGeom>
              <a:solidFill>
                <a:srgbClr val="F9F9F9"/>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nvGrpSpPr>
            <p:cNvPr id="58" name="组合 57"/>
            <p:cNvGrpSpPr/>
            <p:nvPr/>
          </p:nvGrpSpPr>
          <p:grpSpPr>
            <a:xfrm rot="261309">
              <a:off x="4925376" y="1994148"/>
              <a:ext cx="2225134" cy="2225132"/>
              <a:chOff x="2919243" y="2980245"/>
              <a:chExt cx="1175768" cy="1175768"/>
            </a:xfrm>
            <a:grpFill/>
          </p:grpSpPr>
          <p:sp>
            <p:nvSpPr>
              <p:cNvPr id="60" name="圆角矩形 5"/>
              <p:cNvSpPr>
                <a:spLocks noChangeAspect="1"/>
              </p:cNvSpPr>
              <p:nvPr/>
            </p:nvSpPr>
            <p:spPr>
              <a:xfrm rot="1800000">
                <a:off x="2967127" y="3028128"/>
                <a:ext cx="1080000" cy="1080000"/>
              </a:xfrm>
              <a:prstGeom prst="roundRect">
                <a:avLst>
                  <a:gd name="adj" fmla="val 30000"/>
                </a:avLst>
              </a:prstGeom>
              <a:grp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sp>
            <p:nvSpPr>
              <p:cNvPr id="61" name="圆角矩形 6"/>
              <p:cNvSpPr>
                <a:spLocks noChangeAspect="1"/>
              </p:cNvSpPr>
              <p:nvPr/>
            </p:nvSpPr>
            <p:spPr>
              <a:xfrm rot="2700000">
                <a:off x="2919243" y="2980245"/>
                <a:ext cx="1175768" cy="1175768"/>
              </a:xfrm>
              <a:prstGeom prst="roundRect">
                <a:avLst>
                  <a:gd name="adj" fmla="val 30000"/>
                </a:avLst>
              </a:prstGeom>
              <a:solidFill>
                <a:schemeClr val="tx1">
                  <a:lumMod val="75000"/>
                  <a:lumOff val="25000"/>
                </a:schemeClr>
              </a:solid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sp>
        <p:nvSpPr>
          <p:cNvPr id="66" name="3"/>
          <p:cNvSpPr>
            <a:spLocks noChangeArrowheads="1"/>
          </p:cNvSpPr>
          <p:nvPr>
            <p:custDataLst>
              <p:tags r:id="rId1"/>
            </p:custDataLst>
          </p:nvPr>
        </p:nvSpPr>
        <p:spPr bwMode="auto">
          <a:xfrm>
            <a:off x="5577265" y="1624646"/>
            <a:ext cx="103746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marL="0" marR="0" lvl="0" indent="0" algn="ctr" defTabSz="914400" eaLnBrk="1" fontAlgn="auto" latinLnBrk="0" hangingPunct="1">
              <a:lnSpc>
                <a:spcPct val="100000"/>
              </a:lnSpc>
              <a:spcBef>
                <a:spcPts val="0"/>
              </a:spcBef>
              <a:spcAft>
                <a:spcPts val="0"/>
              </a:spcAft>
              <a:buClrTx/>
              <a:buSzTx/>
              <a:buFont typeface="Arial" panose="020B0604020202020204" pitchFamily="34" charset="0"/>
              <a:buNone/>
              <a:tabLst/>
              <a:defRPr/>
            </a:pPr>
            <a:r>
              <a:rPr lang="en-US" altLang="zh-CN" sz="5400" b="1" kern="0" dirty="0">
                <a:solidFill>
                  <a:schemeClr val="bg1"/>
                </a:solidFill>
                <a:latin typeface="微软雅黑" panose="020B0503020204020204" pitchFamily="34" charset="-122"/>
                <a:ea typeface="微软雅黑" panose="020B0503020204020204" pitchFamily="34" charset="-122"/>
                <a:sym typeface="Calibri" panose="020F0502020204030204" pitchFamily="34" charset="0"/>
              </a:rPr>
              <a:t>02</a:t>
            </a:r>
            <a:endParaRPr kumimoji="0" lang="zh-CN" altLang="en-US" sz="54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sym typeface="Calibri" panose="020F0502020204030204" pitchFamily="34" charset="0"/>
            </a:endParaRPr>
          </a:p>
        </p:txBody>
      </p:sp>
      <p:grpSp>
        <p:nvGrpSpPr>
          <p:cNvPr id="67" name="组合 66"/>
          <p:cNvGrpSpPr/>
          <p:nvPr/>
        </p:nvGrpSpPr>
        <p:grpSpPr>
          <a:xfrm flipV="1">
            <a:off x="-5343957" y="-5709404"/>
            <a:ext cx="7981611" cy="7643416"/>
            <a:chOff x="-1792392" y="2975048"/>
            <a:chExt cx="7981611" cy="7643416"/>
          </a:xfrm>
        </p:grpSpPr>
        <p:sp>
          <p:nvSpPr>
            <p:cNvPr id="68" name="椭圆 67"/>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0" name="矩形 69"/>
          <p:cNvSpPr>
            <a:spLocks noChangeArrowheads="1"/>
          </p:cNvSpPr>
          <p:nvPr/>
        </p:nvSpPr>
        <p:spPr bwMode="auto">
          <a:xfrm>
            <a:off x="3527462" y="3735380"/>
            <a:ext cx="513707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zh-CN" altLang="en-US" sz="4800" b="1" dirty="0">
                <a:solidFill>
                  <a:srgbClr val="4BC1DD"/>
                </a:solidFill>
                <a:latin typeface="微软雅黑" pitchFamily="34" charset="-122"/>
                <a:ea typeface="微软雅黑" pitchFamily="34" charset="-122"/>
                <a:sym typeface="微软雅黑" pitchFamily="34" charset="-122"/>
              </a:rPr>
              <a:t>点击添加标题</a:t>
            </a:r>
            <a:endParaRPr lang="en-US" altLang="zh-CN" sz="4800" b="1" dirty="0">
              <a:solidFill>
                <a:srgbClr val="4BC1DD"/>
              </a:solidFill>
              <a:latin typeface="微软雅黑" pitchFamily="34" charset="-122"/>
              <a:ea typeface="微软雅黑" pitchFamily="34" charset="-122"/>
              <a:sym typeface="微软雅黑" pitchFamily="34" charset="-122"/>
            </a:endParaRPr>
          </a:p>
        </p:txBody>
      </p:sp>
      <p:sp>
        <p:nvSpPr>
          <p:cNvPr id="71" name="矩形 70"/>
          <p:cNvSpPr>
            <a:spLocks noChangeArrowheads="1"/>
          </p:cNvSpPr>
          <p:nvPr/>
        </p:nvSpPr>
        <p:spPr bwMode="auto">
          <a:xfrm>
            <a:off x="1310788" y="4703238"/>
            <a:ext cx="95704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在此处添加文字，在此处在此处添加文字在此处添加文字</a:t>
            </a:r>
          </a:p>
        </p:txBody>
      </p:sp>
      <p:cxnSp>
        <p:nvCxnSpPr>
          <p:cNvPr id="72" name="直接连接符 71"/>
          <p:cNvCxnSpPr/>
          <p:nvPr/>
        </p:nvCxnSpPr>
        <p:spPr>
          <a:xfrm>
            <a:off x="2362859" y="4308277"/>
            <a:ext cx="1456264" cy="1"/>
          </a:xfrm>
          <a:prstGeom prst="line">
            <a:avLst/>
          </a:prstGeom>
          <a:ln w="9525">
            <a:solidFill>
              <a:srgbClr val="4BC1DD"/>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8325959" y="4308277"/>
            <a:ext cx="1379619" cy="1"/>
          </a:xfrm>
          <a:prstGeom prst="line">
            <a:avLst/>
          </a:prstGeom>
          <a:ln w="9525">
            <a:solidFill>
              <a:srgbClr val="4BC1DD"/>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92741287"/>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750" fill="hold"/>
                                        <p:tgtEl>
                                          <p:spTgt spid="25"/>
                                        </p:tgtEl>
                                        <p:attrNameLst>
                                          <p:attrName>ppt_x</p:attrName>
                                        </p:attrNameLst>
                                      </p:cBhvr>
                                      <p:tavLst>
                                        <p:tav tm="0">
                                          <p:val>
                                            <p:strVal val="0-#ppt_w/2"/>
                                          </p:val>
                                        </p:tav>
                                        <p:tav tm="100000">
                                          <p:val>
                                            <p:strVal val="#ppt_x"/>
                                          </p:val>
                                        </p:tav>
                                      </p:tavLst>
                                    </p:anim>
                                    <p:anim calcmode="lin" valueType="num">
                                      <p:cBhvr additive="base">
                                        <p:cTn id="8" dur="750" fill="hold"/>
                                        <p:tgtEl>
                                          <p:spTgt spid="25"/>
                                        </p:tgtEl>
                                        <p:attrNameLst>
                                          <p:attrName>ppt_y</p:attrName>
                                        </p:attrNameLst>
                                      </p:cBhvr>
                                      <p:tavLst>
                                        <p:tav tm="0">
                                          <p:val>
                                            <p:strVal val="1+#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750" fill="hold"/>
                                        <p:tgtEl>
                                          <p:spTgt spid="28"/>
                                        </p:tgtEl>
                                        <p:attrNameLst>
                                          <p:attrName>ppt_x</p:attrName>
                                        </p:attrNameLst>
                                      </p:cBhvr>
                                      <p:tavLst>
                                        <p:tav tm="0">
                                          <p:val>
                                            <p:strVal val="1+#ppt_w/2"/>
                                          </p:val>
                                        </p:tav>
                                        <p:tav tm="100000">
                                          <p:val>
                                            <p:strVal val="#ppt_x"/>
                                          </p:val>
                                        </p:tav>
                                      </p:tavLst>
                                    </p:anim>
                                    <p:anim calcmode="lin" valueType="num">
                                      <p:cBhvr additive="base">
                                        <p:cTn id="12" dur="750" fill="hold"/>
                                        <p:tgtEl>
                                          <p:spTgt spid="28"/>
                                        </p:tgtEl>
                                        <p:attrNameLst>
                                          <p:attrName>ppt_y</p:attrName>
                                        </p:attrNameLst>
                                      </p:cBhvr>
                                      <p:tavLst>
                                        <p:tav tm="0">
                                          <p:val>
                                            <p:strVal val="0-#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31"/>
                                        </p:tgtEl>
                                        <p:attrNameLst>
                                          <p:attrName>style.visibility</p:attrName>
                                        </p:attrNameLst>
                                      </p:cBhvr>
                                      <p:to>
                                        <p:strVal val="visible"/>
                                      </p:to>
                                    </p:set>
                                    <p:anim calcmode="lin" valueType="num">
                                      <p:cBhvr additive="base">
                                        <p:cTn id="15" dur="750" fill="hold"/>
                                        <p:tgtEl>
                                          <p:spTgt spid="31"/>
                                        </p:tgtEl>
                                        <p:attrNameLst>
                                          <p:attrName>ppt_x</p:attrName>
                                        </p:attrNameLst>
                                      </p:cBhvr>
                                      <p:tavLst>
                                        <p:tav tm="0">
                                          <p:val>
                                            <p:strVal val="1+#ppt_w/2"/>
                                          </p:val>
                                        </p:tav>
                                        <p:tav tm="100000">
                                          <p:val>
                                            <p:strVal val="#ppt_x"/>
                                          </p:val>
                                        </p:tav>
                                      </p:tavLst>
                                    </p:anim>
                                    <p:anim calcmode="lin" valueType="num">
                                      <p:cBhvr additive="base">
                                        <p:cTn id="16" dur="750" fill="hold"/>
                                        <p:tgtEl>
                                          <p:spTgt spid="31"/>
                                        </p:tgtEl>
                                        <p:attrNameLst>
                                          <p:attrName>ppt_y</p:attrName>
                                        </p:attrNameLst>
                                      </p:cBhvr>
                                      <p:tavLst>
                                        <p:tav tm="0">
                                          <p:val>
                                            <p:strVal val="1+#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67"/>
                                        </p:tgtEl>
                                        <p:attrNameLst>
                                          <p:attrName>style.visibility</p:attrName>
                                        </p:attrNameLst>
                                      </p:cBhvr>
                                      <p:to>
                                        <p:strVal val="visible"/>
                                      </p:to>
                                    </p:set>
                                    <p:anim calcmode="lin" valueType="num">
                                      <p:cBhvr additive="base">
                                        <p:cTn id="19" dur="750" fill="hold"/>
                                        <p:tgtEl>
                                          <p:spTgt spid="67"/>
                                        </p:tgtEl>
                                        <p:attrNameLst>
                                          <p:attrName>ppt_x</p:attrName>
                                        </p:attrNameLst>
                                      </p:cBhvr>
                                      <p:tavLst>
                                        <p:tav tm="0">
                                          <p:val>
                                            <p:strVal val="0-#ppt_w/2"/>
                                          </p:val>
                                        </p:tav>
                                        <p:tav tm="100000">
                                          <p:val>
                                            <p:strVal val="#ppt_x"/>
                                          </p:val>
                                        </p:tav>
                                      </p:tavLst>
                                    </p:anim>
                                    <p:anim calcmode="lin" valueType="num">
                                      <p:cBhvr additive="base">
                                        <p:cTn id="20" dur="750" fill="hold"/>
                                        <p:tgtEl>
                                          <p:spTgt spid="67"/>
                                        </p:tgtEl>
                                        <p:attrNameLst>
                                          <p:attrName>ppt_y</p:attrName>
                                        </p:attrNameLst>
                                      </p:cBhvr>
                                      <p:tavLst>
                                        <p:tav tm="0">
                                          <p:val>
                                            <p:strVal val="0-#ppt_h/2"/>
                                          </p:val>
                                        </p:tav>
                                        <p:tav tm="100000">
                                          <p:val>
                                            <p:strVal val="#ppt_y"/>
                                          </p:val>
                                        </p:tav>
                                      </p:tavLst>
                                    </p:anim>
                                  </p:childTnLst>
                                </p:cTn>
                              </p:par>
                              <p:par>
                                <p:cTn id="21" presetID="45" presetClass="entr" presetSubtype="0" fill="hold" nodeType="with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fade">
                                      <p:cBhvr>
                                        <p:cTn id="23" dur="1500"/>
                                        <p:tgtEl>
                                          <p:spTgt spid="34"/>
                                        </p:tgtEl>
                                      </p:cBhvr>
                                    </p:animEffect>
                                    <p:anim calcmode="lin" valueType="num">
                                      <p:cBhvr>
                                        <p:cTn id="24" dur="1500" fill="hold"/>
                                        <p:tgtEl>
                                          <p:spTgt spid="34"/>
                                        </p:tgtEl>
                                        <p:attrNameLst>
                                          <p:attrName>ppt_w</p:attrName>
                                        </p:attrNameLst>
                                      </p:cBhvr>
                                      <p:tavLst>
                                        <p:tav tm="0" fmla="#ppt_w*sin(2.5*pi*$)">
                                          <p:val>
                                            <p:fltVal val="0"/>
                                          </p:val>
                                        </p:tav>
                                        <p:tav tm="100000">
                                          <p:val>
                                            <p:fltVal val="1"/>
                                          </p:val>
                                        </p:tav>
                                      </p:tavLst>
                                    </p:anim>
                                    <p:anim calcmode="lin" valueType="num">
                                      <p:cBhvr>
                                        <p:cTn id="25" dur="1500" fill="hold"/>
                                        <p:tgtEl>
                                          <p:spTgt spid="34"/>
                                        </p:tgtEl>
                                        <p:attrNameLst>
                                          <p:attrName>ppt_h</p:attrName>
                                        </p:attrNameLst>
                                      </p:cBhvr>
                                      <p:tavLst>
                                        <p:tav tm="0">
                                          <p:val>
                                            <p:strVal val="#ppt_h"/>
                                          </p:val>
                                        </p:tav>
                                        <p:tav tm="100000">
                                          <p:val>
                                            <p:strVal val="#ppt_h"/>
                                          </p:val>
                                        </p:tav>
                                      </p:tavLst>
                                    </p:anim>
                                  </p:childTnLst>
                                </p:cTn>
                              </p:par>
                            </p:childTnLst>
                          </p:cTn>
                        </p:par>
                        <p:par>
                          <p:cTn id="26" fill="hold">
                            <p:stCondLst>
                              <p:cond delay="1500"/>
                            </p:stCondLst>
                            <p:childTnLst>
                              <p:par>
                                <p:cTn id="27" presetID="42" presetClass="entr" presetSubtype="0" fill="hold" grpId="0" nodeType="afterEffect">
                                  <p:stCondLst>
                                    <p:cond delay="0"/>
                                  </p:stCondLst>
                                  <p:childTnLst>
                                    <p:set>
                                      <p:cBhvr>
                                        <p:cTn id="28" dur="1" fill="hold">
                                          <p:stCondLst>
                                            <p:cond delay="0"/>
                                          </p:stCondLst>
                                        </p:cTn>
                                        <p:tgtEl>
                                          <p:spTgt spid="66"/>
                                        </p:tgtEl>
                                        <p:attrNameLst>
                                          <p:attrName>style.visibility</p:attrName>
                                        </p:attrNameLst>
                                      </p:cBhvr>
                                      <p:to>
                                        <p:strVal val="visible"/>
                                      </p:to>
                                    </p:set>
                                    <p:animEffect transition="in" filter="fade">
                                      <p:cBhvr>
                                        <p:cTn id="29" dur="1000"/>
                                        <p:tgtEl>
                                          <p:spTgt spid="66"/>
                                        </p:tgtEl>
                                      </p:cBhvr>
                                    </p:animEffect>
                                    <p:anim calcmode="lin" valueType="num">
                                      <p:cBhvr>
                                        <p:cTn id="30" dur="1000" fill="hold"/>
                                        <p:tgtEl>
                                          <p:spTgt spid="66"/>
                                        </p:tgtEl>
                                        <p:attrNameLst>
                                          <p:attrName>ppt_x</p:attrName>
                                        </p:attrNameLst>
                                      </p:cBhvr>
                                      <p:tavLst>
                                        <p:tav tm="0">
                                          <p:val>
                                            <p:strVal val="#ppt_x"/>
                                          </p:val>
                                        </p:tav>
                                        <p:tav tm="100000">
                                          <p:val>
                                            <p:strVal val="#ppt_x"/>
                                          </p:val>
                                        </p:tav>
                                      </p:tavLst>
                                    </p:anim>
                                    <p:anim calcmode="lin" valueType="num">
                                      <p:cBhvr>
                                        <p:cTn id="31" dur="1000" fill="hold"/>
                                        <p:tgtEl>
                                          <p:spTgt spid="66"/>
                                        </p:tgtEl>
                                        <p:attrNameLst>
                                          <p:attrName>ppt_y</p:attrName>
                                        </p:attrNameLst>
                                      </p:cBhvr>
                                      <p:tavLst>
                                        <p:tav tm="0">
                                          <p:val>
                                            <p:strVal val="#ppt_y+.1"/>
                                          </p:val>
                                        </p:tav>
                                        <p:tav tm="100000">
                                          <p:val>
                                            <p:strVal val="#ppt_y"/>
                                          </p:val>
                                        </p:tav>
                                      </p:tavLst>
                                    </p:anim>
                                  </p:childTnLst>
                                </p:cTn>
                              </p:par>
                            </p:childTnLst>
                          </p:cTn>
                        </p:par>
                        <p:par>
                          <p:cTn id="32" fill="hold">
                            <p:stCondLst>
                              <p:cond delay="2500"/>
                            </p:stCondLst>
                            <p:childTnLst>
                              <p:par>
                                <p:cTn id="33" presetID="22" presetClass="entr" presetSubtype="8" fill="hold" nodeType="afterEffect">
                                  <p:stCondLst>
                                    <p:cond delay="0"/>
                                  </p:stCondLst>
                                  <p:childTnLst>
                                    <p:set>
                                      <p:cBhvr>
                                        <p:cTn id="34" dur="1" fill="hold">
                                          <p:stCondLst>
                                            <p:cond delay="0"/>
                                          </p:stCondLst>
                                        </p:cTn>
                                        <p:tgtEl>
                                          <p:spTgt spid="72"/>
                                        </p:tgtEl>
                                        <p:attrNameLst>
                                          <p:attrName>style.visibility</p:attrName>
                                        </p:attrNameLst>
                                      </p:cBhvr>
                                      <p:to>
                                        <p:strVal val="visible"/>
                                      </p:to>
                                    </p:set>
                                    <p:animEffect transition="in" filter="wipe(left)">
                                      <p:cBhvr>
                                        <p:cTn id="35" dur="500"/>
                                        <p:tgtEl>
                                          <p:spTgt spid="72"/>
                                        </p:tgtEl>
                                      </p:cBhvr>
                                    </p:animEffect>
                                  </p:childTnLst>
                                </p:cTn>
                              </p:par>
                              <p:par>
                                <p:cTn id="36" presetID="22" presetClass="entr" presetSubtype="2" fill="hold" nodeType="withEffect">
                                  <p:stCondLst>
                                    <p:cond delay="0"/>
                                  </p:stCondLst>
                                  <p:childTnLst>
                                    <p:set>
                                      <p:cBhvr>
                                        <p:cTn id="37" dur="1" fill="hold">
                                          <p:stCondLst>
                                            <p:cond delay="0"/>
                                          </p:stCondLst>
                                        </p:cTn>
                                        <p:tgtEl>
                                          <p:spTgt spid="73"/>
                                        </p:tgtEl>
                                        <p:attrNameLst>
                                          <p:attrName>style.visibility</p:attrName>
                                        </p:attrNameLst>
                                      </p:cBhvr>
                                      <p:to>
                                        <p:strVal val="visible"/>
                                      </p:to>
                                    </p:set>
                                    <p:animEffect transition="in" filter="wipe(right)">
                                      <p:cBhvr>
                                        <p:cTn id="38" dur="500"/>
                                        <p:tgtEl>
                                          <p:spTgt spid="73"/>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70"/>
                                        </p:tgtEl>
                                        <p:attrNameLst>
                                          <p:attrName>style.visibility</p:attrName>
                                        </p:attrNameLst>
                                      </p:cBhvr>
                                      <p:to>
                                        <p:strVal val="visible"/>
                                      </p:to>
                                    </p:set>
                                    <p:anim calcmode="lin" valueType="num">
                                      <p:cBhvr>
                                        <p:cTn id="41" dur="500" fill="hold"/>
                                        <p:tgtEl>
                                          <p:spTgt spid="70"/>
                                        </p:tgtEl>
                                        <p:attrNameLst>
                                          <p:attrName>ppt_w</p:attrName>
                                        </p:attrNameLst>
                                      </p:cBhvr>
                                      <p:tavLst>
                                        <p:tav tm="0">
                                          <p:val>
                                            <p:fltVal val="0"/>
                                          </p:val>
                                        </p:tav>
                                        <p:tav tm="100000">
                                          <p:val>
                                            <p:strVal val="#ppt_w"/>
                                          </p:val>
                                        </p:tav>
                                      </p:tavLst>
                                    </p:anim>
                                    <p:anim calcmode="lin" valueType="num">
                                      <p:cBhvr>
                                        <p:cTn id="42" dur="500" fill="hold"/>
                                        <p:tgtEl>
                                          <p:spTgt spid="70"/>
                                        </p:tgtEl>
                                        <p:attrNameLst>
                                          <p:attrName>ppt_h</p:attrName>
                                        </p:attrNameLst>
                                      </p:cBhvr>
                                      <p:tavLst>
                                        <p:tav tm="0">
                                          <p:val>
                                            <p:fltVal val="0"/>
                                          </p:val>
                                        </p:tav>
                                        <p:tav tm="100000">
                                          <p:val>
                                            <p:strVal val="#ppt_h"/>
                                          </p:val>
                                        </p:tav>
                                      </p:tavLst>
                                    </p:anim>
                                    <p:animEffect transition="in" filter="fade">
                                      <p:cBhvr>
                                        <p:cTn id="43" dur="500"/>
                                        <p:tgtEl>
                                          <p:spTgt spid="70"/>
                                        </p:tgtEl>
                                      </p:cBhvr>
                                    </p:animEffect>
                                  </p:childTnLst>
                                </p:cTn>
                              </p:par>
                              <p:par>
                                <p:cTn id="44" presetID="31" presetClass="entr" presetSubtype="0" fill="hold" grpId="0" nodeType="withEffect">
                                  <p:stCondLst>
                                    <p:cond delay="0"/>
                                  </p:stCondLst>
                                  <p:childTnLst>
                                    <p:set>
                                      <p:cBhvr>
                                        <p:cTn id="45" dur="1" fill="hold">
                                          <p:stCondLst>
                                            <p:cond delay="0"/>
                                          </p:stCondLst>
                                        </p:cTn>
                                        <p:tgtEl>
                                          <p:spTgt spid="71"/>
                                        </p:tgtEl>
                                        <p:attrNameLst>
                                          <p:attrName>style.visibility</p:attrName>
                                        </p:attrNameLst>
                                      </p:cBhvr>
                                      <p:to>
                                        <p:strVal val="visible"/>
                                      </p:to>
                                    </p:set>
                                    <p:anim calcmode="lin" valueType="num">
                                      <p:cBhvr>
                                        <p:cTn id="46" dur="1000" fill="hold"/>
                                        <p:tgtEl>
                                          <p:spTgt spid="71"/>
                                        </p:tgtEl>
                                        <p:attrNameLst>
                                          <p:attrName>ppt_w</p:attrName>
                                        </p:attrNameLst>
                                      </p:cBhvr>
                                      <p:tavLst>
                                        <p:tav tm="0">
                                          <p:val>
                                            <p:fltVal val="0"/>
                                          </p:val>
                                        </p:tav>
                                        <p:tav tm="100000">
                                          <p:val>
                                            <p:strVal val="#ppt_w"/>
                                          </p:val>
                                        </p:tav>
                                      </p:tavLst>
                                    </p:anim>
                                    <p:anim calcmode="lin" valueType="num">
                                      <p:cBhvr>
                                        <p:cTn id="47" dur="1000" fill="hold"/>
                                        <p:tgtEl>
                                          <p:spTgt spid="71"/>
                                        </p:tgtEl>
                                        <p:attrNameLst>
                                          <p:attrName>ppt_h</p:attrName>
                                        </p:attrNameLst>
                                      </p:cBhvr>
                                      <p:tavLst>
                                        <p:tav tm="0">
                                          <p:val>
                                            <p:fltVal val="0"/>
                                          </p:val>
                                        </p:tav>
                                        <p:tav tm="100000">
                                          <p:val>
                                            <p:strVal val="#ppt_h"/>
                                          </p:val>
                                        </p:tav>
                                      </p:tavLst>
                                    </p:anim>
                                    <p:anim calcmode="lin" valueType="num">
                                      <p:cBhvr>
                                        <p:cTn id="48" dur="1000" fill="hold"/>
                                        <p:tgtEl>
                                          <p:spTgt spid="71"/>
                                        </p:tgtEl>
                                        <p:attrNameLst>
                                          <p:attrName>style.rotation</p:attrName>
                                        </p:attrNameLst>
                                      </p:cBhvr>
                                      <p:tavLst>
                                        <p:tav tm="0">
                                          <p:val>
                                            <p:fltVal val="90"/>
                                          </p:val>
                                        </p:tav>
                                        <p:tav tm="100000">
                                          <p:val>
                                            <p:fltVal val="0"/>
                                          </p:val>
                                        </p:tav>
                                      </p:tavLst>
                                    </p:anim>
                                    <p:animEffect transition="in" filter="fade">
                                      <p:cBhvr>
                                        <p:cTn id="49" dur="10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p:bldP spid="70" grpId="0"/>
      <p:bldP spid="7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2" name="文本框 7"/>
          <p:cNvSpPr txBox="1">
            <a:spLocks noChangeArrowheads="1"/>
          </p:cNvSpPr>
          <p:nvPr/>
        </p:nvSpPr>
        <p:spPr bwMode="auto">
          <a:xfrm>
            <a:off x="6344241" y="4311728"/>
            <a:ext cx="5164138"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1600" dirty="0">
                <a:solidFill>
                  <a:schemeClr val="tx1">
                    <a:lumMod val="65000"/>
                    <a:lumOff val="35000"/>
                  </a:schemeClr>
                </a:solidFill>
                <a:latin typeface="微软雅黑" pitchFamily="34" charset="-122"/>
                <a:ea typeface="微软雅黑" pitchFamily="34" charset="-122"/>
              </a:rPr>
              <a:t>我们工作室致力于专业</a:t>
            </a:r>
            <a:r>
              <a:rPr lang="en-US" altLang="zh-CN" sz="1600" dirty="0">
                <a:solidFill>
                  <a:schemeClr val="tx1">
                    <a:lumMod val="65000"/>
                    <a:lumOff val="35000"/>
                  </a:schemeClr>
                </a:solidFill>
                <a:latin typeface="微软雅黑" pitchFamily="34" charset="-122"/>
                <a:ea typeface="微软雅黑" pitchFamily="34" charset="-122"/>
              </a:rPr>
              <a:t>PPT</a:t>
            </a:r>
            <a:r>
              <a:rPr lang="zh-CN" altLang="en-US" sz="1600" dirty="0">
                <a:solidFill>
                  <a:schemeClr val="tx1">
                    <a:lumMod val="65000"/>
                    <a:lumOff val="35000"/>
                  </a:schemeClr>
                </a:solidFill>
                <a:latin typeface="微软雅黑" pitchFamily="34" charset="-122"/>
                <a:ea typeface="微软雅黑" pitchFamily="34" charset="-122"/>
              </a:rPr>
              <a:t>模板的发布，课件及汇报</a:t>
            </a:r>
            <a:r>
              <a:rPr lang="en-US" altLang="zh-CN" sz="1600" dirty="0">
                <a:solidFill>
                  <a:schemeClr val="tx1">
                    <a:lumMod val="65000"/>
                    <a:lumOff val="35000"/>
                  </a:schemeClr>
                </a:solidFill>
                <a:latin typeface="微软雅黑" pitchFamily="34" charset="-122"/>
                <a:ea typeface="微软雅黑" pitchFamily="34" charset="-122"/>
              </a:rPr>
              <a:t>PPT</a:t>
            </a:r>
            <a:r>
              <a:rPr lang="zh-CN" altLang="en-US" sz="1600" dirty="0">
                <a:solidFill>
                  <a:schemeClr val="tx1">
                    <a:lumMod val="65000"/>
                    <a:lumOff val="35000"/>
                  </a:schemeClr>
                </a:solidFill>
                <a:latin typeface="微软雅黑" pitchFamily="34" charset="-122"/>
                <a:ea typeface="微软雅黑" pitchFamily="34" charset="-122"/>
              </a:rPr>
              <a:t>的美化，并为您提供专业的</a:t>
            </a:r>
            <a:r>
              <a:rPr lang="en-US" altLang="zh-CN" sz="1600" dirty="0">
                <a:solidFill>
                  <a:schemeClr val="tx1">
                    <a:lumMod val="65000"/>
                    <a:lumOff val="35000"/>
                  </a:schemeClr>
                </a:solidFill>
                <a:latin typeface="微软雅黑" pitchFamily="34" charset="-122"/>
                <a:ea typeface="微软雅黑" pitchFamily="34" charset="-122"/>
              </a:rPr>
              <a:t>PPT</a:t>
            </a:r>
            <a:r>
              <a:rPr lang="zh-CN" altLang="en-US" sz="1600" dirty="0">
                <a:solidFill>
                  <a:schemeClr val="tx1">
                    <a:lumMod val="65000"/>
                    <a:lumOff val="35000"/>
                  </a:schemeClr>
                </a:solidFill>
                <a:latin typeface="微软雅黑" pitchFamily="34" charset="-122"/>
                <a:ea typeface="微软雅黑" pitchFamily="34" charset="-122"/>
              </a:rPr>
              <a:t>个性定制服务。我们秉承“给您演示的光和热”的理念，为您分担职场压力</a:t>
            </a:r>
            <a:r>
              <a:rPr lang="en-US" altLang="zh-CN" sz="1600" dirty="0">
                <a:solidFill>
                  <a:schemeClr val="tx1">
                    <a:lumMod val="65000"/>
                    <a:lumOff val="35000"/>
                  </a:schemeClr>
                </a:solidFill>
                <a:latin typeface="微软雅黑" pitchFamily="34" charset="-122"/>
                <a:ea typeface="微软雅黑" pitchFamily="34" charset="-122"/>
              </a:rPr>
              <a:t>,</a:t>
            </a:r>
            <a:r>
              <a:rPr lang="zh-CN" altLang="en-US" sz="1600" dirty="0">
                <a:solidFill>
                  <a:schemeClr val="tx1">
                    <a:lumMod val="65000"/>
                    <a:lumOff val="35000"/>
                  </a:schemeClr>
                </a:solidFill>
                <a:latin typeface="微软雅黑" pitchFamily="34" charset="-122"/>
                <a:ea typeface="微软雅黑" pitchFamily="34" charset="-122"/>
              </a:rPr>
              <a:t>让您的每一次亮相都信心澎湃。</a:t>
            </a:r>
            <a:endParaRPr lang="en-US" sz="1600" dirty="0">
              <a:solidFill>
                <a:schemeClr val="tx1">
                  <a:lumMod val="65000"/>
                  <a:lumOff val="35000"/>
                </a:schemeClr>
              </a:solidFill>
              <a:latin typeface="微软雅黑" pitchFamily="34" charset="-122"/>
              <a:ea typeface="微软雅黑" pitchFamily="34" charset="-122"/>
            </a:endParaRPr>
          </a:p>
        </p:txBody>
      </p:sp>
      <p:sp>
        <p:nvSpPr>
          <p:cNvPr id="13" name="椭圆 11"/>
          <p:cNvSpPr>
            <a:spLocks noChangeArrowheads="1"/>
          </p:cNvSpPr>
          <p:nvPr/>
        </p:nvSpPr>
        <p:spPr bwMode="auto">
          <a:xfrm>
            <a:off x="6382341" y="2591609"/>
            <a:ext cx="1343025" cy="1343025"/>
          </a:xfrm>
          <a:prstGeom prst="ellipse">
            <a:avLst/>
          </a:prstGeom>
          <a:noFill/>
          <a:ln w="25400" cmpd="sng">
            <a:solidFill>
              <a:srgbClr val="4BC1DD"/>
            </a:solidFill>
            <a:round/>
            <a:headEnd/>
            <a:tailEnd/>
          </a:ln>
        </p:spPr>
        <p:txBody>
          <a:bodyPr lIns="0" tIns="0" rIns="0" bIns="0" anchor="ctr"/>
          <a:lstStyle/>
          <a:p>
            <a:pPr defTabSz="584200" eaLnBrk="1" hangingPunct="1">
              <a:defRPr/>
            </a:pPr>
            <a:endParaRPr lang="zh-CN" altLang="en-US" sz="4000">
              <a:solidFill>
                <a:srgbClr val="FFFFFF"/>
              </a:solidFill>
              <a:effectLst>
                <a:outerShdw blurRad="38100" dist="38100" dir="2700000" algn="tl">
                  <a:srgbClr val="000000"/>
                </a:outerShdw>
              </a:effectLst>
            </a:endParaRPr>
          </a:p>
        </p:txBody>
      </p:sp>
      <p:sp>
        <p:nvSpPr>
          <p:cNvPr id="14" name="Freeform 188"/>
          <p:cNvSpPr>
            <a:spLocks/>
          </p:cNvSpPr>
          <p:nvPr/>
        </p:nvSpPr>
        <p:spPr bwMode="auto">
          <a:xfrm>
            <a:off x="6750642" y="2996420"/>
            <a:ext cx="609600" cy="534988"/>
          </a:xfrm>
          <a:custGeom>
            <a:avLst/>
            <a:gdLst>
              <a:gd name="T0" fmla="*/ 2147483647 w 288"/>
              <a:gd name="T1" fmla="*/ 0 h 252"/>
              <a:gd name="T2" fmla="*/ 2147483647 w 288"/>
              <a:gd name="T3" fmla="*/ 2147483647 h 252"/>
              <a:gd name="T4" fmla="*/ 2147483647 w 288"/>
              <a:gd name="T5" fmla="*/ 0 h 252"/>
              <a:gd name="T6" fmla="*/ 0 w 288"/>
              <a:gd name="T7" fmla="*/ 2147483647 h 252"/>
              <a:gd name="T8" fmla="*/ 2147483647 w 288"/>
              <a:gd name="T9" fmla="*/ 2147483647 h 252"/>
              <a:gd name="T10" fmla="*/ 2147483647 w 288"/>
              <a:gd name="T11" fmla="*/ 2147483647 h 252"/>
              <a:gd name="T12" fmla="*/ 2147483647 w 288"/>
              <a:gd name="T13" fmla="*/ 2147483647 h 252"/>
              <a:gd name="T14" fmla="*/ 2147483647 w 288"/>
              <a:gd name="T15" fmla="*/ 2147483647 h 252"/>
              <a:gd name="T16" fmla="*/ 2147483647 w 288"/>
              <a:gd name="T17" fmla="*/ 0 h 25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88" h="252">
                <a:moveTo>
                  <a:pt x="217" y="0"/>
                </a:moveTo>
                <a:cubicBezTo>
                  <a:pt x="180" y="0"/>
                  <a:pt x="144" y="44"/>
                  <a:pt x="144" y="44"/>
                </a:cubicBezTo>
                <a:cubicBezTo>
                  <a:pt x="144" y="44"/>
                  <a:pt x="108" y="0"/>
                  <a:pt x="72" y="0"/>
                </a:cubicBezTo>
                <a:cubicBezTo>
                  <a:pt x="35" y="0"/>
                  <a:pt x="0" y="18"/>
                  <a:pt x="0" y="72"/>
                </a:cubicBezTo>
                <a:cubicBezTo>
                  <a:pt x="0" y="111"/>
                  <a:pt x="36" y="144"/>
                  <a:pt x="36" y="144"/>
                </a:cubicBezTo>
                <a:cubicBezTo>
                  <a:pt x="144" y="252"/>
                  <a:pt x="144" y="252"/>
                  <a:pt x="144" y="252"/>
                </a:cubicBezTo>
                <a:cubicBezTo>
                  <a:pt x="252" y="144"/>
                  <a:pt x="252" y="144"/>
                  <a:pt x="252" y="144"/>
                </a:cubicBezTo>
                <a:cubicBezTo>
                  <a:pt x="252" y="144"/>
                  <a:pt x="288" y="111"/>
                  <a:pt x="288" y="72"/>
                </a:cubicBezTo>
                <a:cubicBezTo>
                  <a:pt x="288" y="18"/>
                  <a:pt x="253" y="0"/>
                  <a:pt x="217" y="0"/>
                </a:cubicBezTo>
                <a:close/>
              </a:path>
            </a:pathLst>
          </a:custGeom>
          <a:noFill/>
          <a:ln>
            <a:solidFill>
              <a:srgbClr val="4BC1DD"/>
            </a:solidFill>
          </a:ln>
          <a:extLst/>
        </p:spPr>
        <p:txBody>
          <a:bodyPr/>
          <a:lstStyle/>
          <a:p>
            <a:endParaRPr lang="zh-CN" altLang="en-US"/>
          </a:p>
        </p:txBody>
      </p:sp>
      <p:sp>
        <p:nvSpPr>
          <p:cNvPr id="15" name="椭圆 18"/>
          <p:cNvSpPr>
            <a:spLocks noChangeArrowheads="1"/>
          </p:cNvSpPr>
          <p:nvPr/>
        </p:nvSpPr>
        <p:spPr bwMode="auto">
          <a:xfrm>
            <a:off x="8034929" y="2594783"/>
            <a:ext cx="1341437" cy="1343025"/>
          </a:xfrm>
          <a:prstGeom prst="ellipse">
            <a:avLst/>
          </a:prstGeom>
          <a:noFill/>
          <a:ln w="25400" cmpd="sng">
            <a:solidFill>
              <a:schemeClr val="tx1">
                <a:lumMod val="75000"/>
                <a:lumOff val="25000"/>
              </a:schemeClr>
            </a:solidFill>
            <a:round/>
            <a:headEnd/>
            <a:tailEnd/>
          </a:ln>
        </p:spPr>
        <p:txBody>
          <a:bodyPr lIns="0" tIns="0" rIns="0" bIns="0" anchor="ctr"/>
          <a:lstStyle/>
          <a:p>
            <a:pPr defTabSz="584200" eaLnBrk="1" hangingPunct="1">
              <a:defRPr/>
            </a:pPr>
            <a:endParaRPr lang="zh-CN" altLang="en-US" sz="4000">
              <a:solidFill>
                <a:srgbClr val="FFFFFF"/>
              </a:solidFill>
              <a:effectLst>
                <a:outerShdw blurRad="38100" dist="38100" dir="2700000" algn="tl">
                  <a:srgbClr val="000000"/>
                </a:outerShdw>
              </a:effectLst>
            </a:endParaRPr>
          </a:p>
        </p:txBody>
      </p:sp>
      <p:sp>
        <p:nvSpPr>
          <p:cNvPr id="17" name="椭圆 25"/>
          <p:cNvSpPr>
            <a:spLocks noChangeArrowheads="1"/>
          </p:cNvSpPr>
          <p:nvPr/>
        </p:nvSpPr>
        <p:spPr bwMode="auto">
          <a:xfrm>
            <a:off x="9685929" y="2591609"/>
            <a:ext cx="1343025" cy="1343025"/>
          </a:xfrm>
          <a:prstGeom prst="ellipse">
            <a:avLst/>
          </a:prstGeom>
          <a:noFill/>
          <a:ln w="25400" cmpd="sng">
            <a:solidFill>
              <a:srgbClr val="4BC1DD"/>
            </a:solidFill>
            <a:round/>
            <a:headEnd/>
            <a:tailEnd/>
          </a:ln>
        </p:spPr>
        <p:txBody>
          <a:bodyPr lIns="0" tIns="0" rIns="0" bIns="0" anchor="ctr"/>
          <a:lstStyle/>
          <a:p>
            <a:pPr defTabSz="584200" eaLnBrk="1" hangingPunct="1">
              <a:defRPr/>
            </a:pPr>
            <a:endParaRPr lang="zh-CN" altLang="en-US" sz="4000">
              <a:solidFill>
                <a:srgbClr val="FFFFFF"/>
              </a:solidFill>
              <a:effectLst>
                <a:outerShdw blurRad="38100" dist="38100" dir="2700000" algn="tl">
                  <a:srgbClr val="000000"/>
                </a:outerShdw>
              </a:effectLst>
            </a:endParaRPr>
          </a:p>
        </p:txBody>
      </p:sp>
      <p:grpSp>
        <p:nvGrpSpPr>
          <p:cNvPr id="19" name="组合 18"/>
          <p:cNvGrpSpPr/>
          <p:nvPr/>
        </p:nvGrpSpPr>
        <p:grpSpPr>
          <a:xfrm>
            <a:off x="662129" y="2331484"/>
            <a:ext cx="5469264" cy="3289414"/>
            <a:chOff x="3022028" y="1587732"/>
            <a:chExt cx="6120680" cy="3682533"/>
          </a:xfrm>
        </p:grpSpPr>
        <p:pic>
          <p:nvPicPr>
            <p:cNvPr id="20" name="Picture 2" descr="C:\Users\Administrator\Desktop\ppt展示模板-8.pn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022028" y="1587732"/>
              <a:ext cx="6120680" cy="3682533"/>
            </a:xfrm>
            <a:prstGeom prst="rect">
              <a:avLst/>
            </a:prstGeom>
            <a:noFill/>
            <a:extLst>
              <a:ext uri="{909E8E84-426E-40DD-AFC4-6F175D3DCCD1}">
                <a14:hiddenFill xmlns:a14="http://schemas.microsoft.com/office/drawing/2010/main">
                  <a:solidFill>
                    <a:srgbClr val="FFFFFF"/>
                  </a:solidFill>
                </a14:hiddenFill>
              </a:ext>
            </a:extLst>
          </p:spPr>
        </p:pic>
        <p:sp>
          <p:nvSpPr>
            <p:cNvPr id="21" name="矩形 20"/>
            <p:cNvSpPr/>
            <p:nvPr/>
          </p:nvSpPr>
          <p:spPr>
            <a:xfrm>
              <a:off x="3937348" y="2060861"/>
              <a:ext cx="4320480" cy="2376251"/>
            </a:xfrm>
            <a:prstGeom prst="rect">
              <a:avLst/>
            </a:prstGeom>
            <a:blipFill>
              <a:blip r:embed="rId4" cstate="email">
                <a:extLst>
                  <a:ext uri="{28A0092B-C50C-407E-A947-70E740481C1C}">
                    <a14:useLocalDpi xmlns:a14="http://schemas.microsoft.com/office/drawing/2010/main"/>
                  </a:ext>
                </a:extLst>
              </a:blip>
              <a:srcRect/>
              <a:stretch>
                <a:fillRect/>
              </a:stretch>
            </a:blip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Freeform 9"/>
          <p:cNvSpPr>
            <a:spLocks noEditPoints="1"/>
          </p:cNvSpPr>
          <p:nvPr/>
        </p:nvSpPr>
        <p:spPr bwMode="auto">
          <a:xfrm>
            <a:off x="10083918" y="2979079"/>
            <a:ext cx="642298" cy="530165"/>
          </a:xfrm>
          <a:custGeom>
            <a:avLst/>
            <a:gdLst>
              <a:gd name="T0" fmla="*/ 559229600 w 300"/>
              <a:gd name="T1" fmla="*/ 0 h 247"/>
              <a:gd name="T2" fmla="*/ 953442138 w 300"/>
              <a:gd name="T3" fmla="*/ 165855788 h 247"/>
              <a:gd name="T4" fmla="*/ 1118459199 w 300"/>
              <a:gd name="T5" fmla="*/ 562067196 h 247"/>
              <a:gd name="T6" fmla="*/ 953442138 w 300"/>
              <a:gd name="T7" fmla="*/ 958278604 h 247"/>
              <a:gd name="T8" fmla="*/ 559229600 w 300"/>
              <a:gd name="T9" fmla="*/ 1124134392 h 247"/>
              <a:gd name="T10" fmla="*/ 160435335 w 300"/>
              <a:gd name="T11" fmla="*/ 958278604 h 247"/>
              <a:gd name="T12" fmla="*/ 0 w 300"/>
              <a:gd name="T13" fmla="*/ 562067196 h 247"/>
              <a:gd name="T14" fmla="*/ 160435335 w 300"/>
              <a:gd name="T15" fmla="*/ 165855788 h 247"/>
              <a:gd name="T16" fmla="*/ 559229600 w 300"/>
              <a:gd name="T17" fmla="*/ 0 h 247"/>
              <a:gd name="T18" fmla="*/ 802174536 w 300"/>
              <a:gd name="T19" fmla="*/ 1128740603 h 247"/>
              <a:gd name="T20" fmla="*/ 1375155736 w 300"/>
              <a:gd name="T21" fmla="*/ 727922984 h 247"/>
              <a:gd name="T22" fmla="*/ 1365988003 w 300"/>
              <a:gd name="T23" fmla="*/ 580496332 h 247"/>
              <a:gd name="T24" fmla="*/ 802174536 w 300"/>
              <a:gd name="T25" fmla="*/ 1128740603 h 247"/>
              <a:gd name="T26" fmla="*/ 595900533 w 300"/>
              <a:gd name="T27" fmla="*/ 368567703 h 247"/>
              <a:gd name="T28" fmla="*/ 692161735 w 300"/>
              <a:gd name="T29" fmla="*/ 419246755 h 247"/>
              <a:gd name="T30" fmla="*/ 829677737 w 300"/>
              <a:gd name="T31" fmla="*/ 327105366 h 247"/>
              <a:gd name="T32" fmla="*/ 811342270 w 300"/>
              <a:gd name="T33" fmla="*/ 304070018 h 247"/>
              <a:gd name="T34" fmla="*/ 595900533 w 300"/>
              <a:gd name="T35" fmla="*/ 202711915 h 247"/>
              <a:gd name="T36" fmla="*/ 595900533 w 300"/>
              <a:gd name="T37" fmla="*/ 368567703 h 247"/>
              <a:gd name="T38" fmla="*/ 742584269 w 300"/>
              <a:gd name="T39" fmla="*/ 497567365 h 247"/>
              <a:gd name="T40" fmla="*/ 751752002 w 300"/>
              <a:gd name="T41" fmla="*/ 562067196 h 247"/>
              <a:gd name="T42" fmla="*/ 738000402 w 300"/>
              <a:gd name="T43" fmla="*/ 635781595 h 247"/>
              <a:gd name="T44" fmla="*/ 880100271 w 300"/>
              <a:gd name="T45" fmla="*/ 723314627 h 247"/>
              <a:gd name="T46" fmla="*/ 916771204 w 300"/>
              <a:gd name="T47" fmla="*/ 562067196 h 247"/>
              <a:gd name="T48" fmla="*/ 880100271 w 300"/>
              <a:gd name="T49" fmla="*/ 400817619 h 247"/>
              <a:gd name="T50" fmla="*/ 742584269 w 300"/>
              <a:gd name="T51" fmla="*/ 497567365 h 247"/>
              <a:gd name="T52" fmla="*/ 682994001 w 300"/>
              <a:gd name="T53" fmla="*/ 709493848 h 247"/>
              <a:gd name="T54" fmla="*/ 595900533 w 300"/>
              <a:gd name="T55" fmla="*/ 755564542 h 247"/>
              <a:gd name="T56" fmla="*/ 595900533 w 300"/>
              <a:gd name="T57" fmla="*/ 921420331 h 247"/>
              <a:gd name="T58" fmla="*/ 811342270 w 300"/>
              <a:gd name="T59" fmla="*/ 820064373 h 247"/>
              <a:gd name="T60" fmla="*/ 829677737 w 300"/>
              <a:gd name="T61" fmla="*/ 801637383 h 247"/>
              <a:gd name="T62" fmla="*/ 682994001 w 300"/>
              <a:gd name="T63" fmla="*/ 709493848 h 247"/>
              <a:gd name="T64" fmla="*/ 504223199 w 300"/>
              <a:gd name="T65" fmla="*/ 750958332 h 247"/>
              <a:gd name="T66" fmla="*/ 430881331 w 300"/>
              <a:gd name="T67" fmla="*/ 714102205 h 247"/>
              <a:gd name="T68" fmla="*/ 293367471 w 300"/>
              <a:gd name="T69" fmla="*/ 810849805 h 247"/>
              <a:gd name="T70" fmla="*/ 302535204 w 300"/>
              <a:gd name="T71" fmla="*/ 820064373 h 247"/>
              <a:gd name="T72" fmla="*/ 504223199 w 300"/>
              <a:gd name="T73" fmla="*/ 921420331 h 247"/>
              <a:gd name="T74" fmla="*/ 504223199 w 300"/>
              <a:gd name="T75" fmla="*/ 750958332 h 247"/>
              <a:gd name="T76" fmla="*/ 375874931 w 300"/>
              <a:gd name="T77" fmla="*/ 640387806 h 247"/>
              <a:gd name="T78" fmla="*/ 362123330 w 300"/>
              <a:gd name="T79" fmla="*/ 562067196 h 247"/>
              <a:gd name="T80" fmla="*/ 366707197 w 300"/>
              <a:gd name="T81" fmla="*/ 511388144 h 247"/>
              <a:gd name="T82" fmla="*/ 224609470 w 300"/>
              <a:gd name="T83" fmla="*/ 423852966 h 247"/>
              <a:gd name="T84" fmla="*/ 197106269 w 300"/>
              <a:gd name="T85" fmla="*/ 562067196 h 247"/>
              <a:gd name="T86" fmla="*/ 238361070 w 300"/>
              <a:gd name="T87" fmla="*/ 732529195 h 247"/>
              <a:gd name="T88" fmla="*/ 375874931 w 300"/>
              <a:gd name="T89" fmla="*/ 640387806 h 247"/>
              <a:gd name="T90" fmla="*/ 412545864 w 300"/>
              <a:gd name="T91" fmla="*/ 433067534 h 247"/>
              <a:gd name="T92" fmla="*/ 417129731 w 300"/>
              <a:gd name="T93" fmla="*/ 423852966 h 247"/>
              <a:gd name="T94" fmla="*/ 504223199 w 300"/>
              <a:gd name="T95" fmla="*/ 373176060 h 247"/>
              <a:gd name="T96" fmla="*/ 504223199 w 300"/>
              <a:gd name="T97" fmla="*/ 202711915 h 247"/>
              <a:gd name="T98" fmla="*/ 302535204 w 300"/>
              <a:gd name="T99" fmla="*/ 304070018 h 247"/>
              <a:gd name="T100" fmla="*/ 270448137 w 300"/>
              <a:gd name="T101" fmla="*/ 340926145 h 247"/>
              <a:gd name="T102" fmla="*/ 412545864 w 300"/>
              <a:gd name="T103" fmla="*/ 433067534 h 247"/>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300" h="247">
                <a:moveTo>
                  <a:pt x="122" y="0"/>
                </a:moveTo>
                <a:cubicBezTo>
                  <a:pt x="155" y="0"/>
                  <a:pt x="186" y="14"/>
                  <a:pt x="208" y="36"/>
                </a:cubicBezTo>
                <a:cubicBezTo>
                  <a:pt x="230" y="58"/>
                  <a:pt x="244" y="88"/>
                  <a:pt x="244" y="122"/>
                </a:cubicBezTo>
                <a:cubicBezTo>
                  <a:pt x="244" y="156"/>
                  <a:pt x="230" y="186"/>
                  <a:pt x="208" y="208"/>
                </a:cubicBezTo>
                <a:cubicBezTo>
                  <a:pt x="186" y="230"/>
                  <a:pt x="155" y="244"/>
                  <a:pt x="122" y="244"/>
                </a:cubicBezTo>
                <a:cubicBezTo>
                  <a:pt x="88" y="244"/>
                  <a:pt x="57" y="230"/>
                  <a:pt x="35" y="208"/>
                </a:cubicBezTo>
                <a:cubicBezTo>
                  <a:pt x="13" y="186"/>
                  <a:pt x="0" y="156"/>
                  <a:pt x="0" y="122"/>
                </a:cubicBezTo>
                <a:cubicBezTo>
                  <a:pt x="0" y="88"/>
                  <a:pt x="13" y="58"/>
                  <a:pt x="35" y="36"/>
                </a:cubicBezTo>
                <a:cubicBezTo>
                  <a:pt x="57" y="14"/>
                  <a:pt x="88" y="0"/>
                  <a:pt x="122" y="0"/>
                </a:cubicBezTo>
                <a:close/>
                <a:moveTo>
                  <a:pt x="175" y="245"/>
                </a:moveTo>
                <a:cubicBezTo>
                  <a:pt x="292" y="247"/>
                  <a:pt x="257" y="150"/>
                  <a:pt x="300" y="158"/>
                </a:cubicBezTo>
                <a:cubicBezTo>
                  <a:pt x="298" y="126"/>
                  <a:pt x="298" y="126"/>
                  <a:pt x="298" y="126"/>
                </a:cubicBezTo>
                <a:cubicBezTo>
                  <a:pt x="230" y="122"/>
                  <a:pt x="286" y="229"/>
                  <a:pt x="175" y="245"/>
                </a:cubicBezTo>
                <a:close/>
                <a:moveTo>
                  <a:pt x="130" y="80"/>
                </a:moveTo>
                <a:cubicBezTo>
                  <a:pt x="139" y="82"/>
                  <a:pt x="146" y="86"/>
                  <a:pt x="151" y="91"/>
                </a:cubicBezTo>
                <a:cubicBezTo>
                  <a:pt x="181" y="71"/>
                  <a:pt x="181" y="71"/>
                  <a:pt x="181" y="71"/>
                </a:cubicBezTo>
                <a:cubicBezTo>
                  <a:pt x="180" y="69"/>
                  <a:pt x="179" y="68"/>
                  <a:pt x="177" y="66"/>
                </a:cubicBezTo>
                <a:cubicBezTo>
                  <a:pt x="165" y="54"/>
                  <a:pt x="149" y="46"/>
                  <a:pt x="130" y="44"/>
                </a:cubicBezTo>
                <a:cubicBezTo>
                  <a:pt x="130" y="80"/>
                  <a:pt x="130" y="80"/>
                  <a:pt x="130" y="80"/>
                </a:cubicBezTo>
                <a:close/>
                <a:moveTo>
                  <a:pt x="162" y="108"/>
                </a:moveTo>
                <a:cubicBezTo>
                  <a:pt x="164" y="112"/>
                  <a:pt x="164" y="117"/>
                  <a:pt x="164" y="122"/>
                </a:cubicBezTo>
                <a:cubicBezTo>
                  <a:pt x="164" y="128"/>
                  <a:pt x="163" y="133"/>
                  <a:pt x="161" y="138"/>
                </a:cubicBezTo>
                <a:cubicBezTo>
                  <a:pt x="192" y="157"/>
                  <a:pt x="192" y="157"/>
                  <a:pt x="192" y="157"/>
                </a:cubicBezTo>
                <a:cubicBezTo>
                  <a:pt x="197" y="147"/>
                  <a:pt x="200" y="135"/>
                  <a:pt x="200" y="122"/>
                </a:cubicBezTo>
                <a:cubicBezTo>
                  <a:pt x="200" y="110"/>
                  <a:pt x="197" y="98"/>
                  <a:pt x="192" y="87"/>
                </a:cubicBezTo>
                <a:cubicBezTo>
                  <a:pt x="162" y="108"/>
                  <a:pt x="162" y="108"/>
                  <a:pt x="162" y="108"/>
                </a:cubicBezTo>
                <a:close/>
                <a:moveTo>
                  <a:pt x="149" y="154"/>
                </a:moveTo>
                <a:cubicBezTo>
                  <a:pt x="144" y="159"/>
                  <a:pt x="138" y="162"/>
                  <a:pt x="130" y="164"/>
                </a:cubicBezTo>
                <a:cubicBezTo>
                  <a:pt x="130" y="200"/>
                  <a:pt x="130" y="200"/>
                  <a:pt x="130" y="200"/>
                </a:cubicBezTo>
                <a:cubicBezTo>
                  <a:pt x="149" y="198"/>
                  <a:pt x="165" y="190"/>
                  <a:pt x="177" y="178"/>
                </a:cubicBezTo>
                <a:cubicBezTo>
                  <a:pt x="178" y="176"/>
                  <a:pt x="180" y="175"/>
                  <a:pt x="181" y="174"/>
                </a:cubicBezTo>
                <a:cubicBezTo>
                  <a:pt x="149" y="154"/>
                  <a:pt x="149" y="154"/>
                  <a:pt x="149" y="154"/>
                </a:cubicBezTo>
                <a:close/>
                <a:moveTo>
                  <a:pt x="110" y="163"/>
                </a:moveTo>
                <a:cubicBezTo>
                  <a:pt x="104" y="162"/>
                  <a:pt x="99" y="159"/>
                  <a:pt x="94" y="155"/>
                </a:cubicBezTo>
                <a:cubicBezTo>
                  <a:pt x="64" y="176"/>
                  <a:pt x="64" y="176"/>
                  <a:pt x="64" y="176"/>
                </a:cubicBezTo>
                <a:cubicBezTo>
                  <a:pt x="65" y="176"/>
                  <a:pt x="65" y="177"/>
                  <a:pt x="66" y="178"/>
                </a:cubicBezTo>
                <a:cubicBezTo>
                  <a:pt x="78" y="189"/>
                  <a:pt x="93" y="197"/>
                  <a:pt x="110" y="200"/>
                </a:cubicBezTo>
                <a:cubicBezTo>
                  <a:pt x="110" y="163"/>
                  <a:pt x="110" y="163"/>
                  <a:pt x="110" y="163"/>
                </a:cubicBezTo>
                <a:close/>
                <a:moveTo>
                  <a:pt x="82" y="139"/>
                </a:moveTo>
                <a:cubicBezTo>
                  <a:pt x="80" y="134"/>
                  <a:pt x="79" y="128"/>
                  <a:pt x="79" y="122"/>
                </a:cubicBezTo>
                <a:cubicBezTo>
                  <a:pt x="79" y="118"/>
                  <a:pt x="79" y="115"/>
                  <a:pt x="80" y="111"/>
                </a:cubicBezTo>
                <a:cubicBezTo>
                  <a:pt x="49" y="92"/>
                  <a:pt x="49" y="92"/>
                  <a:pt x="49" y="92"/>
                </a:cubicBezTo>
                <a:cubicBezTo>
                  <a:pt x="45" y="101"/>
                  <a:pt x="43" y="111"/>
                  <a:pt x="43" y="122"/>
                </a:cubicBezTo>
                <a:cubicBezTo>
                  <a:pt x="43" y="135"/>
                  <a:pt x="46" y="148"/>
                  <a:pt x="52" y="159"/>
                </a:cubicBezTo>
                <a:cubicBezTo>
                  <a:pt x="82" y="139"/>
                  <a:pt x="82" y="139"/>
                  <a:pt x="82" y="139"/>
                </a:cubicBezTo>
                <a:close/>
                <a:moveTo>
                  <a:pt x="90" y="94"/>
                </a:moveTo>
                <a:cubicBezTo>
                  <a:pt x="90" y="93"/>
                  <a:pt x="91" y="92"/>
                  <a:pt x="91" y="92"/>
                </a:cubicBezTo>
                <a:cubicBezTo>
                  <a:pt x="97" y="86"/>
                  <a:pt x="103" y="83"/>
                  <a:pt x="110" y="81"/>
                </a:cubicBezTo>
                <a:cubicBezTo>
                  <a:pt x="110" y="44"/>
                  <a:pt x="110" y="44"/>
                  <a:pt x="110" y="44"/>
                </a:cubicBezTo>
                <a:cubicBezTo>
                  <a:pt x="93" y="46"/>
                  <a:pt x="78" y="55"/>
                  <a:pt x="66" y="66"/>
                </a:cubicBezTo>
                <a:cubicBezTo>
                  <a:pt x="63" y="69"/>
                  <a:pt x="61" y="72"/>
                  <a:pt x="59" y="74"/>
                </a:cubicBezTo>
                <a:lnTo>
                  <a:pt x="90" y="94"/>
                </a:lnTo>
                <a:close/>
              </a:path>
            </a:pathLst>
          </a:custGeom>
          <a:noFill/>
          <a:ln w="9525">
            <a:solidFill>
              <a:srgbClr val="4BC1DD"/>
            </a:solidFill>
            <a:round/>
          </a:ln>
          <a:extLst/>
        </p:spPr>
        <p:txBody>
          <a:bodyPr/>
          <a:lstStyle/>
          <a:p>
            <a:endParaRPr lang="zh-CN" altLang="en-US">
              <a:solidFill>
                <a:schemeClr val="bg1">
                  <a:lumMod val="50000"/>
                </a:schemeClr>
              </a:solidFill>
              <a:cs typeface="+mn-ea"/>
              <a:sym typeface="+mn-lt"/>
            </a:endParaRPr>
          </a:p>
        </p:txBody>
      </p:sp>
      <p:sp>
        <p:nvSpPr>
          <p:cNvPr id="35" name="Freeform 17"/>
          <p:cNvSpPr>
            <a:spLocks noEditPoints="1"/>
          </p:cNvSpPr>
          <p:nvPr/>
        </p:nvSpPr>
        <p:spPr bwMode="auto">
          <a:xfrm>
            <a:off x="8403960" y="3002079"/>
            <a:ext cx="590480" cy="460374"/>
          </a:xfrm>
          <a:custGeom>
            <a:avLst/>
            <a:gdLst>
              <a:gd name="T0" fmla="*/ 1222871905 w 97"/>
              <a:gd name="T1" fmla="*/ 2147483646 h 75"/>
              <a:gd name="T2" fmla="*/ 1630497903 w 97"/>
              <a:gd name="T3" fmla="*/ 2147483646 h 75"/>
              <a:gd name="T4" fmla="*/ 1741666416 w 97"/>
              <a:gd name="T5" fmla="*/ 2147483646 h 75"/>
              <a:gd name="T6" fmla="*/ 1741666416 w 97"/>
              <a:gd name="T7" fmla="*/ 1846271613 h 75"/>
              <a:gd name="T8" fmla="*/ 1445208931 w 97"/>
              <a:gd name="T9" fmla="*/ 1695551304 h 75"/>
              <a:gd name="T10" fmla="*/ 1111703392 w 97"/>
              <a:gd name="T11" fmla="*/ 1883948621 h 75"/>
              <a:gd name="T12" fmla="*/ 1111703392 w 97"/>
              <a:gd name="T13" fmla="*/ 2147483646 h 75"/>
              <a:gd name="T14" fmla="*/ 1222871905 w 97"/>
              <a:gd name="T15" fmla="*/ 2147483646 h 75"/>
              <a:gd name="T16" fmla="*/ 0 w 97"/>
              <a:gd name="T17" fmla="*/ 1846271613 h 75"/>
              <a:gd name="T18" fmla="*/ 1371100647 w 97"/>
              <a:gd name="T19" fmla="*/ 1055011473 h 75"/>
              <a:gd name="T20" fmla="*/ 1445208931 w 97"/>
              <a:gd name="T21" fmla="*/ 979651319 h 75"/>
              <a:gd name="T22" fmla="*/ 1519323302 w 97"/>
              <a:gd name="T23" fmla="*/ 1055011473 h 75"/>
              <a:gd name="T24" fmla="*/ 1926949300 w 97"/>
              <a:gd name="T25" fmla="*/ 1281085799 h 75"/>
              <a:gd name="T26" fmla="*/ 2147483646 w 97"/>
              <a:gd name="T27" fmla="*/ 339111488 h 75"/>
              <a:gd name="T28" fmla="*/ 2147483646 w 97"/>
              <a:gd name="T29" fmla="*/ 150714171 h 75"/>
              <a:gd name="T30" fmla="*/ 2147483646 w 97"/>
              <a:gd name="T31" fmla="*/ 75360155 h 75"/>
              <a:gd name="T32" fmla="*/ 2147483646 w 97"/>
              <a:gd name="T33" fmla="*/ 0 h 75"/>
              <a:gd name="T34" fmla="*/ 2147483646 w 97"/>
              <a:gd name="T35" fmla="*/ 376788497 h 75"/>
              <a:gd name="T36" fmla="*/ 2147483646 w 97"/>
              <a:gd name="T37" fmla="*/ 715899985 h 75"/>
              <a:gd name="T38" fmla="*/ 2147483646 w 97"/>
              <a:gd name="T39" fmla="*/ 565185814 h 75"/>
              <a:gd name="T40" fmla="*/ 2038117813 w 97"/>
              <a:gd name="T41" fmla="*/ 1582514141 h 75"/>
              <a:gd name="T42" fmla="*/ 1964003442 w 97"/>
              <a:gd name="T43" fmla="*/ 1657874296 h 75"/>
              <a:gd name="T44" fmla="*/ 1852834929 w 97"/>
              <a:gd name="T45" fmla="*/ 1620197287 h 75"/>
              <a:gd name="T46" fmla="*/ 1445208931 w 97"/>
              <a:gd name="T47" fmla="*/ 1356445954 h 75"/>
              <a:gd name="T48" fmla="*/ 185282884 w 97"/>
              <a:gd name="T49" fmla="*/ 2147483646 h 75"/>
              <a:gd name="T50" fmla="*/ 0 w 97"/>
              <a:gd name="T51" fmla="*/ 1846271613 h 75"/>
              <a:gd name="T52" fmla="*/ 370565768 w 97"/>
              <a:gd name="T53" fmla="*/ 2147483646 h 75"/>
              <a:gd name="T54" fmla="*/ 778191766 w 97"/>
              <a:gd name="T55" fmla="*/ 2147483646 h 75"/>
              <a:gd name="T56" fmla="*/ 852306137 w 97"/>
              <a:gd name="T57" fmla="*/ 2147483646 h 75"/>
              <a:gd name="T58" fmla="*/ 852306137 w 97"/>
              <a:gd name="T59" fmla="*/ 2034662792 h 75"/>
              <a:gd name="T60" fmla="*/ 259397255 w 97"/>
              <a:gd name="T61" fmla="*/ 2147483646 h 75"/>
              <a:gd name="T62" fmla="*/ 259397255 w 97"/>
              <a:gd name="T63" fmla="*/ 2147483646 h 75"/>
              <a:gd name="T64" fmla="*/ 370565768 w 97"/>
              <a:gd name="T65" fmla="*/ 2147483646 h 75"/>
              <a:gd name="T66" fmla="*/ 2075178042 w 97"/>
              <a:gd name="T67" fmla="*/ 2147483646 h 75"/>
              <a:gd name="T68" fmla="*/ 2147483646 w 97"/>
              <a:gd name="T69" fmla="*/ 2147483646 h 75"/>
              <a:gd name="T70" fmla="*/ 2147483646 w 97"/>
              <a:gd name="T71" fmla="*/ 2147483646 h 75"/>
              <a:gd name="T72" fmla="*/ 2147483646 w 97"/>
              <a:gd name="T73" fmla="*/ 1469476978 h 75"/>
              <a:gd name="T74" fmla="*/ 2147483646 w 97"/>
              <a:gd name="T75" fmla="*/ 1469476978 h 75"/>
              <a:gd name="T76" fmla="*/ 2001063671 w 97"/>
              <a:gd name="T77" fmla="*/ 1996985784 h 75"/>
              <a:gd name="T78" fmla="*/ 1964003442 w 97"/>
              <a:gd name="T79" fmla="*/ 1959308776 h 75"/>
              <a:gd name="T80" fmla="*/ 1964003442 w 97"/>
              <a:gd name="T81" fmla="*/ 2147483646 h 75"/>
              <a:gd name="T82" fmla="*/ 2075178042 w 97"/>
              <a:gd name="T83" fmla="*/ 2147483646 h 75"/>
              <a:gd name="T84" fmla="*/ 2147483646 w 97"/>
              <a:gd name="T85" fmla="*/ 2147483646 h 75"/>
              <a:gd name="T86" fmla="*/ 2147483646 w 97"/>
              <a:gd name="T87" fmla="*/ 2147483646 h 75"/>
              <a:gd name="T88" fmla="*/ 2147483646 w 97"/>
              <a:gd name="T89" fmla="*/ 2147483646 h 75"/>
              <a:gd name="T90" fmla="*/ 2147483646 w 97"/>
              <a:gd name="T91" fmla="*/ 1205725644 h 75"/>
              <a:gd name="T92" fmla="*/ 2147483646 w 97"/>
              <a:gd name="T93" fmla="*/ 904297302 h 75"/>
              <a:gd name="T94" fmla="*/ 2147483646 w 97"/>
              <a:gd name="T95" fmla="*/ 1243408791 h 75"/>
              <a:gd name="T96" fmla="*/ 2147483646 w 97"/>
              <a:gd name="T97" fmla="*/ 2147483646 h 75"/>
              <a:gd name="T98" fmla="*/ 2147483646 w 97"/>
              <a:gd name="T99" fmla="*/ 2147483646 h 7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97" h="75">
                <a:moveTo>
                  <a:pt x="33" y="75"/>
                </a:moveTo>
                <a:cubicBezTo>
                  <a:pt x="37" y="75"/>
                  <a:pt x="40" y="75"/>
                  <a:pt x="44" y="75"/>
                </a:cubicBezTo>
                <a:cubicBezTo>
                  <a:pt x="45" y="75"/>
                  <a:pt x="47" y="74"/>
                  <a:pt x="47" y="73"/>
                </a:cubicBezTo>
                <a:cubicBezTo>
                  <a:pt x="47" y="49"/>
                  <a:pt x="47" y="49"/>
                  <a:pt x="47" y="49"/>
                </a:cubicBezTo>
                <a:cubicBezTo>
                  <a:pt x="39" y="45"/>
                  <a:pt x="39" y="45"/>
                  <a:pt x="39" y="45"/>
                </a:cubicBezTo>
                <a:cubicBezTo>
                  <a:pt x="30" y="50"/>
                  <a:pt x="30" y="50"/>
                  <a:pt x="30" y="50"/>
                </a:cubicBezTo>
                <a:cubicBezTo>
                  <a:pt x="30" y="73"/>
                  <a:pt x="30" y="73"/>
                  <a:pt x="30" y="73"/>
                </a:cubicBezTo>
                <a:cubicBezTo>
                  <a:pt x="30" y="74"/>
                  <a:pt x="31" y="75"/>
                  <a:pt x="33" y="75"/>
                </a:cubicBezTo>
                <a:close/>
                <a:moveTo>
                  <a:pt x="0" y="49"/>
                </a:moveTo>
                <a:cubicBezTo>
                  <a:pt x="37" y="28"/>
                  <a:pt x="37" y="28"/>
                  <a:pt x="37" y="28"/>
                </a:cubicBezTo>
                <a:cubicBezTo>
                  <a:pt x="39" y="26"/>
                  <a:pt x="39" y="26"/>
                  <a:pt x="39" y="26"/>
                </a:cubicBezTo>
                <a:cubicBezTo>
                  <a:pt x="41" y="28"/>
                  <a:pt x="41" y="28"/>
                  <a:pt x="41" y="28"/>
                </a:cubicBezTo>
                <a:cubicBezTo>
                  <a:pt x="52" y="34"/>
                  <a:pt x="52" y="34"/>
                  <a:pt x="52" y="34"/>
                </a:cubicBezTo>
                <a:cubicBezTo>
                  <a:pt x="81" y="9"/>
                  <a:pt x="81" y="9"/>
                  <a:pt x="81" y="9"/>
                </a:cubicBezTo>
                <a:cubicBezTo>
                  <a:pt x="77" y="4"/>
                  <a:pt x="77" y="4"/>
                  <a:pt x="77" y="4"/>
                </a:cubicBezTo>
                <a:cubicBezTo>
                  <a:pt x="87" y="2"/>
                  <a:pt x="87" y="2"/>
                  <a:pt x="87" y="2"/>
                </a:cubicBezTo>
                <a:cubicBezTo>
                  <a:pt x="97" y="0"/>
                  <a:pt x="97" y="0"/>
                  <a:pt x="97" y="0"/>
                </a:cubicBezTo>
                <a:cubicBezTo>
                  <a:pt x="94" y="10"/>
                  <a:pt x="94" y="10"/>
                  <a:pt x="94" y="10"/>
                </a:cubicBezTo>
                <a:cubicBezTo>
                  <a:pt x="91" y="19"/>
                  <a:pt x="91" y="19"/>
                  <a:pt x="91" y="19"/>
                </a:cubicBezTo>
                <a:cubicBezTo>
                  <a:pt x="87" y="15"/>
                  <a:pt x="87" y="15"/>
                  <a:pt x="87" y="15"/>
                </a:cubicBezTo>
                <a:cubicBezTo>
                  <a:pt x="55" y="42"/>
                  <a:pt x="55" y="42"/>
                  <a:pt x="55" y="42"/>
                </a:cubicBezTo>
                <a:cubicBezTo>
                  <a:pt x="53" y="44"/>
                  <a:pt x="53" y="44"/>
                  <a:pt x="53" y="44"/>
                </a:cubicBezTo>
                <a:cubicBezTo>
                  <a:pt x="50" y="43"/>
                  <a:pt x="50" y="43"/>
                  <a:pt x="50" y="43"/>
                </a:cubicBezTo>
                <a:cubicBezTo>
                  <a:pt x="39" y="36"/>
                  <a:pt x="39" y="36"/>
                  <a:pt x="39" y="36"/>
                </a:cubicBezTo>
                <a:cubicBezTo>
                  <a:pt x="5" y="57"/>
                  <a:pt x="5" y="57"/>
                  <a:pt x="5" y="57"/>
                </a:cubicBezTo>
                <a:cubicBezTo>
                  <a:pt x="0" y="49"/>
                  <a:pt x="0" y="49"/>
                  <a:pt x="0" y="49"/>
                </a:cubicBezTo>
                <a:close/>
                <a:moveTo>
                  <a:pt x="10" y="75"/>
                </a:moveTo>
                <a:cubicBezTo>
                  <a:pt x="21" y="75"/>
                  <a:pt x="21" y="75"/>
                  <a:pt x="21" y="75"/>
                </a:cubicBezTo>
                <a:cubicBezTo>
                  <a:pt x="22" y="75"/>
                  <a:pt x="23" y="74"/>
                  <a:pt x="23" y="73"/>
                </a:cubicBezTo>
                <a:cubicBezTo>
                  <a:pt x="23" y="54"/>
                  <a:pt x="23" y="54"/>
                  <a:pt x="23" y="54"/>
                </a:cubicBezTo>
                <a:cubicBezTo>
                  <a:pt x="7" y="64"/>
                  <a:pt x="7" y="64"/>
                  <a:pt x="7" y="64"/>
                </a:cubicBezTo>
                <a:cubicBezTo>
                  <a:pt x="7" y="73"/>
                  <a:pt x="7" y="73"/>
                  <a:pt x="7" y="73"/>
                </a:cubicBezTo>
                <a:cubicBezTo>
                  <a:pt x="7" y="74"/>
                  <a:pt x="8" y="75"/>
                  <a:pt x="10" y="75"/>
                </a:cubicBezTo>
                <a:close/>
                <a:moveTo>
                  <a:pt x="56" y="75"/>
                </a:moveTo>
                <a:cubicBezTo>
                  <a:pt x="60" y="75"/>
                  <a:pt x="63" y="75"/>
                  <a:pt x="67" y="75"/>
                </a:cubicBezTo>
                <a:cubicBezTo>
                  <a:pt x="69" y="75"/>
                  <a:pt x="70" y="74"/>
                  <a:pt x="70" y="73"/>
                </a:cubicBezTo>
                <a:cubicBezTo>
                  <a:pt x="70" y="62"/>
                  <a:pt x="70" y="50"/>
                  <a:pt x="70" y="39"/>
                </a:cubicBezTo>
                <a:cubicBezTo>
                  <a:pt x="70" y="39"/>
                  <a:pt x="70" y="39"/>
                  <a:pt x="70" y="39"/>
                </a:cubicBezTo>
                <a:cubicBezTo>
                  <a:pt x="54" y="53"/>
                  <a:pt x="54" y="53"/>
                  <a:pt x="54" y="53"/>
                </a:cubicBezTo>
                <a:cubicBezTo>
                  <a:pt x="53" y="52"/>
                  <a:pt x="53" y="52"/>
                  <a:pt x="53" y="52"/>
                </a:cubicBezTo>
                <a:cubicBezTo>
                  <a:pt x="53" y="73"/>
                  <a:pt x="53" y="73"/>
                  <a:pt x="53" y="73"/>
                </a:cubicBezTo>
                <a:cubicBezTo>
                  <a:pt x="53" y="74"/>
                  <a:pt x="55" y="75"/>
                  <a:pt x="56" y="75"/>
                </a:cubicBezTo>
                <a:close/>
                <a:moveTo>
                  <a:pt x="79" y="75"/>
                </a:moveTo>
                <a:cubicBezTo>
                  <a:pt x="90" y="75"/>
                  <a:pt x="90" y="75"/>
                  <a:pt x="90" y="75"/>
                </a:cubicBezTo>
                <a:cubicBezTo>
                  <a:pt x="92" y="75"/>
                  <a:pt x="93" y="74"/>
                  <a:pt x="93" y="73"/>
                </a:cubicBezTo>
                <a:cubicBezTo>
                  <a:pt x="93" y="32"/>
                  <a:pt x="93" y="32"/>
                  <a:pt x="93" y="32"/>
                </a:cubicBezTo>
                <a:cubicBezTo>
                  <a:pt x="86" y="24"/>
                  <a:pt x="86" y="24"/>
                  <a:pt x="86" y="24"/>
                </a:cubicBezTo>
                <a:cubicBezTo>
                  <a:pt x="77" y="33"/>
                  <a:pt x="77" y="33"/>
                  <a:pt x="77" y="33"/>
                </a:cubicBezTo>
                <a:cubicBezTo>
                  <a:pt x="77" y="73"/>
                  <a:pt x="77" y="73"/>
                  <a:pt x="77" y="73"/>
                </a:cubicBezTo>
                <a:cubicBezTo>
                  <a:pt x="77" y="74"/>
                  <a:pt x="78" y="75"/>
                  <a:pt x="79" y="75"/>
                </a:cubicBezTo>
                <a:close/>
              </a:path>
            </a:pathLst>
          </a:custGeom>
          <a:noFill/>
          <a:ln w="9525">
            <a:solidFill>
              <a:schemeClr val="tx1">
                <a:lumMod val="75000"/>
                <a:lumOff val="25000"/>
              </a:schemeClr>
            </a:solidFill>
            <a:round/>
          </a:ln>
          <a:extLst/>
        </p:spPr>
        <p:txBody>
          <a:bodyPr/>
          <a:lstStyle/>
          <a:p>
            <a:endParaRPr lang="zh-CN" altLang="en-US">
              <a:solidFill>
                <a:schemeClr val="bg1">
                  <a:lumMod val="50000"/>
                </a:schemeClr>
              </a:solidFill>
              <a:cs typeface="+mn-ea"/>
              <a:sym typeface="+mn-lt"/>
            </a:endParaRPr>
          </a:p>
        </p:txBody>
      </p:sp>
    </p:spTree>
    <p:extLst>
      <p:ext uri="{BB962C8B-B14F-4D97-AF65-F5344CB8AC3E}">
        <p14:creationId xmlns:p14="http://schemas.microsoft.com/office/powerpoint/2010/main" val="2313881508"/>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1000"/>
                                        <p:tgtEl>
                                          <p:spTgt spid="19"/>
                                        </p:tgtEl>
                                      </p:cBhvr>
                                    </p:animEffect>
                                    <p:anim calcmode="lin" valueType="num">
                                      <p:cBhvr>
                                        <p:cTn id="14" dur="1000" fill="hold"/>
                                        <p:tgtEl>
                                          <p:spTgt spid="19"/>
                                        </p:tgtEl>
                                        <p:attrNameLst>
                                          <p:attrName>ppt_x</p:attrName>
                                        </p:attrNameLst>
                                      </p:cBhvr>
                                      <p:tavLst>
                                        <p:tav tm="0">
                                          <p:val>
                                            <p:strVal val="#ppt_x"/>
                                          </p:val>
                                        </p:tav>
                                        <p:tav tm="100000">
                                          <p:val>
                                            <p:strVal val="#ppt_x"/>
                                          </p:val>
                                        </p:tav>
                                      </p:tavLst>
                                    </p:anim>
                                    <p:anim calcmode="lin" valueType="num">
                                      <p:cBhvr>
                                        <p:cTn id="15" dur="1000" fill="hold"/>
                                        <p:tgtEl>
                                          <p:spTgt spid="19"/>
                                        </p:tgtEl>
                                        <p:attrNameLst>
                                          <p:attrName>ppt_y</p:attrName>
                                        </p:attrNameLst>
                                      </p:cBhvr>
                                      <p:tavLst>
                                        <p:tav tm="0">
                                          <p:val>
                                            <p:strVal val="#ppt_y+.1"/>
                                          </p:val>
                                        </p:tav>
                                        <p:tav tm="100000">
                                          <p:val>
                                            <p:strVal val="#ppt_y"/>
                                          </p:val>
                                        </p:tav>
                                      </p:tavLst>
                                    </p:anim>
                                  </p:childTnLst>
                                </p:cTn>
                              </p:par>
                            </p:childTnLst>
                          </p:cTn>
                        </p:par>
                        <p:par>
                          <p:cTn id="16" fill="hold">
                            <p:stCondLst>
                              <p:cond delay="1750"/>
                            </p:stCondLst>
                            <p:childTnLst>
                              <p:par>
                                <p:cTn id="17" presetID="31" presetClass="entr" presetSubtype="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1000" fill="hold"/>
                                        <p:tgtEl>
                                          <p:spTgt spid="13"/>
                                        </p:tgtEl>
                                        <p:attrNameLst>
                                          <p:attrName>ppt_w</p:attrName>
                                        </p:attrNameLst>
                                      </p:cBhvr>
                                      <p:tavLst>
                                        <p:tav tm="0">
                                          <p:val>
                                            <p:fltVal val="0"/>
                                          </p:val>
                                        </p:tav>
                                        <p:tav tm="100000">
                                          <p:val>
                                            <p:strVal val="#ppt_w"/>
                                          </p:val>
                                        </p:tav>
                                      </p:tavLst>
                                    </p:anim>
                                    <p:anim calcmode="lin" valueType="num">
                                      <p:cBhvr>
                                        <p:cTn id="20" dur="1000" fill="hold"/>
                                        <p:tgtEl>
                                          <p:spTgt spid="13"/>
                                        </p:tgtEl>
                                        <p:attrNameLst>
                                          <p:attrName>ppt_h</p:attrName>
                                        </p:attrNameLst>
                                      </p:cBhvr>
                                      <p:tavLst>
                                        <p:tav tm="0">
                                          <p:val>
                                            <p:fltVal val="0"/>
                                          </p:val>
                                        </p:tav>
                                        <p:tav tm="100000">
                                          <p:val>
                                            <p:strVal val="#ppt_h"/>
                                          </p:val>
                                        </p:tav>
                                      </p:tavLst>
                                    </p:anim>
                                    <p:anim calcmode="lin" valueType="num">
                                      <p:cBhvr>
                                        <p:cTn id="21" dur="1000" fill="hold"/>
                                        <p:tgtEl>
                                          <p:spTgt spid="13"/>
                                        </p:tgtEl>
                                        <p:attrNameLst>
                                          <p:attrName>style.rotation</p:attrName>
                                        </p:attrNameLst>
                                      </p:cBhvr>
                                      <p:tavLst>
                                        <p:tav tm="0">
                                          <p:val>
                                            <p:fltVal val="90"/>
                                          </p:val>
                                        </p:tav>
                                        <p:tav tm="100000">
                                          <p:val>
                                            <p:fltVal val="0"/>
                                          </p:val>
                                        </p:tav>
                                      </p:tavLst>
                                    </p:anim>
                                    <p:animEffect transition="in" filter="fade">
                                      <p:cBhvr>
                                        <p:cTn id="22" dur="1000"/>
                                        <p:tgtEl>
                                          <p:spTgt spid="13"/>
                                        </p:tgtEl>
                                      </p:cBhvr>
                                    </p:animEffect>
                                  </p:childTnLst>
                                </p:cTn>
                              </p:par>
                              <p:par>
                                <p:cTn id="23" presetID="31" presetClass="entr" presetSubtype="0" fill="hold" grpId="0" nodeType="withEffect" nodePh="1">
                                  <p:stCondLst>
                                    <p:cond delay="0"/>
                                  </p:stCondLst>
                                  <p:endCondLst>
                                    <p:cond evt="begin" delay="0">
                                      <p:tn val="23"/>
                                    </p:cond>
                                  </p:endCondLst>
                                  <p:childTnLst>
                                    <p:set>
                                      <p:cBhvr>
                                        <p:cTn id="24" dur="1" fill="hold">
                                          <p:stCondLst>
                                            <p:cond delay="0"/>
                                          </p:stCondLst>
                                        </p:cTn>
                                        <p:tgtEl>
                                          <p:spTgt spid="14"/>
                                        </p:tgtEl>
                                        <p:attrNameLst>
                                          <p:attrName>style.visibility</p:attrName>
                                        </p:attrNameLst>
                                      </p:cBhvr>
                                      <p:to>
                                        <p:strVal val="visible"/>
                                      </p:to>
                                    </p:set>
                                    <p:anim calcmode="lin" valueType="num">
                                      <p:cBhvr>
                                        <p:cTn id="25" dur="1000" fill="hold"/>
                                        <p:tgtEl>
                                          <p:spTgt spid="14"/>
                                        </p:tgtEl>
                                        <p:attrNameLst>
                                          <p:attrName>ppt_w</p:attrName>
                                        </p:attrNameLst>
                                      </p:cBhvr>
                                      <p:tavLst>
                                        <p:tav tm="0">
                                          <p:val>
                                            <p:fltVal val="0"/>
                                          </p:val>
                                        </p:tav>
                                        <p:tav tm="100000">
                                          <p:val>
                                            <p:strVal val="#ppt_w"/>
                                          </p:val>
                                        </p:tav>
                                      </p:tavLst>
                                    </p:anim>
                                    <p:anim calcmode="lin" valueType="num">
                                      <p:cBhvr>
                                        <p:cTn id="26" dur="1000" fill="hold"/>
                                        <p:tgtEl>
                                          <p:spTgt spid="14"/>
                                        </p:tgtEl>
                                        <p:attrNameLst>
                                          <p:attrName>ppt_h</p:attrName>
                                        </p:attrNameLst>
                                      </p:cBhvr>
                                      <p:tavLst>
                                        <p:tav tm="0">
                                          <p:val>
                                            <p:fltVal val="0"/>
                                          </p:val>
                                        </p:tav>
                                        <p:tav tm="100000">
                                          <p:val>
                                            <p:strVal val="#ppt_h"/>
                                          </p:val>
                                        </p:tav>
                                      </p:tavLst>
                                    </p:anim>
                                    <p:anim calcmode="lin" valueType="num">
                                      <p:cBhvr>
                                        <p:cTn id="27" dur="1000" fill="hold"/>
                                        <p:tgtEl>
                                          <p:spTgt spid="14"/>
                                        </p:tgtEl>
                                        <p:attrNameLst>
                                          <p:attrName>style.rotation</p:attrName>
                                        </p:attrNameLst>
                                      </p:cBhvr>
                                      <p:tavLst>
                                        <p:tav tm="0">
                                          <p:val>
                                            <p:fltVal val="90"/>
                                          </p:val>
                                        </p:tav>
                                        <p:tav tm="100000">
                                          <p:val>
                                            <p:fltVal val="0"/>
                                          </p:val>
                                        </p:tav>
                                      </p:tavLst>
                                    </p:anim>
                                    <p:animEffect transition="in" filter="fade">
                                      <p:cBhvr>
                                        <p:cTn id="28" dur="1000"/>
                                        <p:tgtEl>
                                          <p:spTgt spid="14"/>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p:cTn id="31" dur="1000" fill="hold"/>
                                        <p:tgtEl>
                                          <p:spTgt spid="15"/>
                                        </p:tgtEl>
                                        <p:attrNameLst>
                                          <p:attrName>ppt_w</p:attrName>
                                        </p:attrNameLst>
                                      </p:cBhvr>
                                      <p:tavLst>
                                        <p:tav tm="0">
                                          <p:val>
                                            <p:fltVal val="0"/>
                                          </p:val>
                                        </p:tav>
                                        <p:tav tm="100000">
                                          <p:val>
                                            <p:strVal val="#ppt_w"/>
                                          </p:val>
                                        </p:tav>
                                      </p:tavLst>
                                    </p:anim>
                                    <p:anim calcmode="lin" valueType="num">
                                      <p:cBhvr>
                                        <p:cTn id="32" dur="1000" fill="hold"/>
                                        <p:tgtEl>
                                          <p:spTgt spid="15"/>
                                        </p:tgtEl>
                                        <p:attrNameLst>
                                          <p:attrName>ppt_h</p:attrName>
                                        </p:attrNameLst>
                                      </p:cBhvr>
                                      <p:tavLst>
                                        <p:tav tm="0">
                                          <p:val>
                                            <p:fltVal val="0"/>
                                          </p:val>
                                        </p:tav>
                                        <p:tav tm="100000">
                                          <p:val>
                                            <p:strVal val="#ppt_h"/>
                                          </p:val>
                                        </p:tav>
                                      </p:tavLst>
                                    </p:anim>
                                    <p:anim calcmode="lin" valueType="num">
                                      <p:cBhvr>
                                        <p:cTn id="33" dur="1000" fill="hold"/>
                                        <p:tgtEl>
                                          <p:spTgt spid="15"/>
                                        </p:tgtEl>
                                        <p:attrNameLst>
                                          <p:attrName>style.rotation</p:attrName>
                                        </p:attrNameLst>
                                      </p:cBhvr>
                                      <p:tavLst>
                                        <p:tav tm="0">
                                          <p:val>
                                            <p:fltVal val="90"/>
                                          </p:val>
                                        </p:tav>
                                        <p:tav tm="100000">
                                          <p:val>
                                            <p:fltVal val="0"/>
                                          </p:val>
                                        </p:tav>
                                      </p:tavLst>
                                    </p:anim>
                                    <p:animEffect transition="in" filter="fade">
                                      <p:cBhvr>
                                        <p:cTn id="34" dur="1000"/>
                                        <p:tgtEl>
                                          <p:spTgt spid="15"/>
                                        </p:tgtEl>
                                      </p:cBhvr>
                                    </p:animEffect>
                                  </p:childTnLst>
                                </p:cTn>
                              </p:par>
                              <p:par>
                                <p:cTn id="35" presetID="31" presetClass="entr" presetSubtype="0"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p:cTn id="37" dur="1000" fill="hold"/>
                                        <p:tgtEl>
                                          <p:spTgt spid="17"/>
                                        </p:tgtEl>
                                        <p:attrNameLst>
                                          <p:attrName>ppt_w</p:attrName>
                                        </p:attrNameLst>
                                      </p:cBhvr>
                                      <p:tavLst>
                                        <p:tav tm="0">
                                          <p:val>
                                            <p:fltVal val="0"/>
                                          </p:val>
                                        </p:tav>
                                        <p:tav tm="100000">
                                          <p:val>
                                            <p:strVal val="#ppt_w"/>
                                          </p:val>
                                        </p:tav>
                                      </p:tavLst>
                                    </p:anim>
                                    <p:anim calcmode="lin" valueType="num">
                                      <p:cBhvr>
                                        <p:cTn id="38" dur="1000" fill="hold"/>
                                        <p:tgtEl>
                                          <p:spTgt spid="17"/>
                                        </p:tgtEl>
                                        <p:attrNameLst>
                                          <p:attrName>ppt_h</p:attrName>
                                        </p:attrNameLst>
                                      </p:cBhvr>
                                      <p:tavLst>
                                        <p:tav tm="0">
                                          <p:val>
                                            <p:fltVal val="0"/>
                                          </p:val>
                                        </p:tav>
                                        <p:tav tm="100000">
                                          <p:val>
                                            <p:strVal val="#ppt_h"/>
                                          </p:val>
                                        </p:tav>
                                      </p:tavLst>
                                    </p:anim>
                                    <p:anim calcmode="lin" valueType="num">
                                      <p:cBhvr>
                                        <p:cTn id="39" dur="1000" fill="hold"/>
                                        <p:tgtEl>
                                          <p:spTgt spid="17"/>
                                        </p:tgtEl>
                                        <p:attrNameLst>
                                          <p:attrName>style.rotation</p:attrName>
                                        </p:attrNameLst>
                                      </p:cBhvr>
                                      <p:tavLst>
                                        <p:tav tm="0">
                                          <p:val>
                                            <p:fltVal val="90"/>
                                          </p:val>
                                        </p:tav>
                                        <p:tav tm="100000">
                                          <p:val>
                                            <p:fltVal val="0"/>
                                          </p:val>
                                        </p:tav>
                                      </p:tavLst>
                                    </p:anim>
                                    <p:animEffect transition="in" filter="fade">
                                      <p:cBhvr>
                                        <p:cTn id="40" dur="1000"/>
                                        <p:tgtEl>
                                          <p:spTgt spid="17"/>
                                        </p:tgtEl>
                                      </p:cBhvr>
                                    </p:animEffect>
                                  </p:childTnLst>
                                </p:cTn>
                              </p:par>
                            </p:childTnLst>
                          </p:cTn>
                        </p:par>
                        <p:par>
                          <p:cTn id="41" fill="hold">
                            <p:stCondLst>
                              <p:cond delay="2750"/>
                            </p:stCondLst>
                            <p:childTnLst>
                              <p:par>
                                <p:cTn id="42" presetID="42" presetClass="entr" presetSubtype="0"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fade">
                                      <p:cBhvr>
                                        <p:cTn id="44" dur="1000"/>
                                        <p:tgtEl>
                                          <p:spTgt spid="12"/>
                                        </p:tgtEl>
                                      </p:cBhvr>
                                    </p:animEffect>
                                    <p:anim calcmode="lin" valueType="num">
                                      <p:cBhvr>
                                        <p:cTn id="45" dur="1000" fill="hold"/>
                                        <p:tgtEl>
                                          <p:spTgt spid="12"/>
                                        </p:tgtEl>
                                        <p:attrNameLst>
                                          <p:attrName>ppt_x</p:attrName>
                                        </p:attrNameLst>
                                      </p:cBhvr>
                                      <p:tavLst>
                                        <p:tav tm="0">
                                          <p:val>
                                            <p:strVal val="#ppt_x"/>
                                          </p:val>
                                        </p:tav>
                                        <p:tav tm="100000">
                                          <p:val>
                                            <p:strVal val="#ppt_x"/>
                                          </p:val>
                                        </p:tav>
                                      </p:tavLst>
                                    </p:anim>
                                    <p:anim calcmode="lin" valueType="num">
                                      <p:cBhvr>
                                        <p:cTn id="4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P spid="14" grpId="0" animBg="1"/>
      <p:bldP spid="15" grpId="0" animBg="1"/>
      <p:bldP spid="1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2" name="组合 11"/>
          <p:cNvGrpSpPr/>
          <p:nvPr/>
        </p:nvGrpSpPr>
        <p:grpSpPr>
          <a:xfrm>
            <a:off x="6281134" y="2398288"/>
            <a:ext cx="1937716" cy="2131712"/>
            <a:chOff x="5987173" y="3044094"/>
            <a:chExt cx="1796700" cy="1976578"/>
          </a:xfrm>
          <a:noFill/>
        </p:grpSpPr>
        <p:sp>
          <p:nvSpPr>
            <p:cNvPr id="13" name="任意多边形 7"/>
            <p:cNvSpPr/>
            <p:nvPr/>
          </p:nvSpPr>
          <p:spPr>
            <a:xfrm>
              <a:off x="5987173" y="3044094"/>
              <a:ext cx="1796700" cy="1976578"/>
            </a:xfrm>
            <a:custGeom>
              <a:avLst/>
              <a:gdLst>
                <a:gd name="connsiteX0" fmla="*/ 898350 w 1796700"/>
                <a:gd name="connsiteY0" fmla="*/ 0 h 1976578"/>
                <a:gd name="connsiteX1" fmla="*/ 1796700 w 1796700"/>
                <a:gd name="connsiteY1" fmla="*/ 898350 h 1976578"/>
                <a:gd name="connsiteX2" fmla="*/ 1079399 w 1796700"/>
                <a:gd name="connsiteY2" fmla="*/ 1778449 h 1976578"/>
                <a:gd name="connsiteX3" fmla="*/ 1005825 w 1796700"/>
                <a:gd name="connsiteY3" fmla="*/ 1789678 h 1976578"/>
                <a:gd name="connsiteX4" fmla="*/ 910290 w 1796700"/>
                <a:gd name="connsiteY4" fmla="*/ 1976578 h 1976578"/>
                <a:gd name="connsiteX5" fmla="*/ 821270 w 1796700"/>
                <a:gd name="connsiteY5" fmla="*/ 1792808 h 1976578"/>
                <a:gd name="connsiteX6" fmla="*/ 806499 w 1796700"/>
                <a:gd name="connsiteY6" fmla="*/ 1792062 h 1976578"/>
                <a:gd name="connsiteX7" fmla="*/ 0 w 1796700"/>
                <a:gd name="connsiteY7" fmla="*/ 898350 h 1976578"/>
                <a:gd name="connsiteX8" fmla="*/ 898350 w 1796700"/>
                <a:gd name="connsiteY8" fmla="*/ 0 h 1976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6700" h="1976578">
                  <a:moveTo>
                    <a:pt x="898350" y="0"/>
                  </a:moveTo>
                  <a:cubicBezTo>
                    <a:pt x="1394495" y="0"/>
                    <a:pt x="1796700" y="402205"/>
                    <a:pt x="1796700" y="898350"/>
                  </a:cubicBezTo>
                  <a:cubicBezTo>
                    <a:pt x="1796700" y="1332477"/>
                    <a:pt x="1488762" y="1694681"/>
                    <a:pt x="1079399" y="1778449"/>
                  </a:cubicBezTo>
                  <a:lnTo>
                    <a:pt x="1005825" y="1789678"/>
                  </a:lnTo>
                  <a:lnTo>
                    <a:pt x="910290" y="1976578"/>
                  </a:lnTo>
                  <a:lnTo>
                    <a:pt x="821270" y="1792808"/>
                  </a:lnTo>
                  <a:lnTo>
                    <a:pt x="806499" y="1792062"/>
                  </a:lnTo>
                  <a:cubicBezTo>
                    <a:pt x="353501" y="1746058"/>
                    <a:pt x="0" y="1363486"/>
                    <a:pt x="0" y="898350"/>
                  </a:cubicBezTo>
                  <a:cubicBezTo>
                    <a:pt x="0" y="402205"/>
                    <a:pt x="402205" y="0"/>
                    <a:pt x="898350" y="0"/>
                  </a:cubicBezTo>
                  <a:close/>
                </a:path>
              </a:pathLst>
            </a:custGeom>
            <a:grp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14" name="KSO_Shape"/>
            <p:cNvSpPr>
              <a:spLocks/>
            </p:cNvSpPr>
            <p:nvPr/>
          </p:nvSpPr>
          <p:spPr bwMode="auto">
            <a:xfrm>
              <a:off x="6664272" y="3431336"/>
              <a:ext cx="453627" cy="453627"/>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grpFill/>
            <a:ln>
              <a:solidFill>
                <a:srgbClr val="4BC1DD"/>
              </a:solidFill>
            </a:ln>
            <a:extLst/>
          </p:spPr>
          <p:txBody>
            <a:bodyPr anchor="ctr">
              <a:scene3d>
                <a:camera prst="orthographicFront"/>
                <a:lightRig rig="threePt" dir="t"/>
              </a:scene3d>
              <a:sp3d>
                <a:contourClr>
                  <a:srgbClr val="FFFFFF"/>
                </a:contourClr>
              </a:sp3d>
            </a:bodyPr>
            <a:lstStyle/>
            <a:p>
              <a:pPr algn="ctr">
                <a:defRPr/>
              </a:pP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15" name="文本框 62"/>
            <p:cNvSpPr txBox="1"/>
            <p:nvPr/>
          </p:nvSpPr>
          <p:spPr>
            <a:xfrm>
              <a:off x="6329723" y="3989043"/>
              <a:ext cx="1237550" cy="370992"/>
            </a:xfrm>
            <a:prstGeom prst="rect">
              <a:avLst/>
            </a:prstGeom>
            <a:grpFill/>
            <a:ln>
              <a:noFill/>
            </a:ln>
          </p:spPr>
          <p:txBody>
            <a:bodyPr wrap="square" rtlCol="0">
              <a:spAutoFit/>
            </a:bodyPr>
            <a:lstStyle/>
            <a:p>
              <a:r>
                <a:rPr lang="zh-CN" altLang="en-US" sz="2000" dirty="0">
                  <a:solidFill>
                    <a:schemeClr val="bg1">
                      <a:lumMod val="50000"/>
                    </a:schemeClr>
                  </a:solidFill>
                  <a:latin typeface="微软雅黑" panose="020B0503020204020204" pitchFamily="34" charset="-122"/>
                  <a:ea typeface="微软雅黑" panose="020B0503020204020204" pitchFamily="34" charset="-122"/>
                </a:rPr>
                <a:t>输入标题</a:t>
              </a:r>
            </a:p>
          </p:txBody>
        </p:sp>
      </p:grpSp>
      <p:cxnSp>
        <p:nvCxnSpPr>
          <p:cNvPr id="16" name="直接连接符 15"/>
          <p:cNvCxnSpPr/>
          <p:nvPr/>
        </p:nvCxnSpPr>
        <p:spPr>
          <a:xfrm>
            <a:off x="1771232" y="4582750"/>
            <a:ext cx="9187118" cy="1"/>
          </a:xfrm>
          <a:prstGeom prst="line">
            <a:avLst/>
          </a:prstGeom>
          <a:ln>
            <a:solidFill>
              <a:srgbClr val="4BC1DD"/>
            </a:solidFill>
          </a:ln>
        </p:spPr>
        <p:style>
          <a:lnRef idx="1">
            <a:schemeClr val="accent1"/>
          </a:lnRef>
          <a:fillRef idx="0">
            <a:schemeClr val="accent1"/>
          </a:fillRef>
          <a:effectRef idx="0">
            <a:schemeClr val="accent1"/>
          </a:effectRef>
          <a:fontRef idx="minor">
            <a:schemeClr val="tx1"/>
          </a:fontRef>
        </p:style>
      </p:cxnSp>
      <p:sp>
        <p:nvSpPr>
          <p:cNvPr id="17" name="椭圆 16"/>
          <p:cNvSpPr/>
          <p:nvPr/>
        </p:nvSpPr>
        <p:spPr>
          <a:xfrm>
            <a:off x="1653345" y="4503805"/>
            <a:ext cx="157890" cy="157890"/>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18" name="椭圆 17"/>
          <p:cNvSpPr/>
          <p:nvPr/>
        </p:nvSpPr>
        <p:spPr>
          <a:xfrm>
            <a:off x="10532489" y="4503805"/>
            <a:ext cx="157890" cy="157890"/>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椭圆 18"/>
          <p:cNvSpPr/>
          <p:nvPr/>
        </p:nvSpPr>
        <p:spPr>
          <a:xfrm>
            <a:off x="2999962" y="4503805"/>
            <a:ext cx="157890" cy="157890"/>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20" name="椭圆 19"/>
          <p:cNvSpPr/>
          <p:nvPr/>
        </p:nvSpPr>
        <p:spPr>
          <a:xfrm>
            <a:off x="5081314" y="4503805"/>
            <a:ext cx="157890" cy="157890"/>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21" name="椭圆 20"/>
          <p:cNvSpPr/>
          <p:nvPr/>
        </p:nvSpPr>
        <p:spPr>
          <a:xfrm>
            <a:off x="7185945" y="4503805"/>
            <a:ext cx="157890" cy="157890"/>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22" name="椭圆 21"/>
          <p:cNvSpPr/>
          <p:nvPr/>
        </p:nvSpPr>
        <p:spPr>
          <a:xfrm>
            <a:off x="9037428" y="4503805"/>
            <a:ext cx="157890" cy="157890"/>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23" name="组合 22"/>
          <p:cNvGrpSpPr/>
          <p:nvPr/>
        </p:nvGrpSpPr>
        <p:grpSpPr>
          <a:xfrm>
            <a:off x="2245325" y="2634984"/>
            <a:ext cx="1699414" cy="1897976"/>
            <a:chOff x="2940476" y="3272285"/>
            <a:chExt cx="1575740" cy="1759852"/>
          </a:xfrm>
          <a:noFill/>
        </p:grpSpPr>
        <p:sp>
          <p:nvSpPr>
            <p:cNvPr id="24" name="任意多边形 18"/>
            <p:cNvSpPr/>
            <p:nvPr/>
          </p:nvSpPr>
          <p:spPr>
            <a:xfrm>
              <a:off x="2940476" y="3272285"/>
              <a:ext cx="1575740" cy="1759852"/>
            </a:xfrm>
            <a:custGeom>
              <a:avLst/>
              <a:gdLst>
                <a:gd name="connsiteX0" fmla="*/ 787870 w 1575740"/>
                <a:gd name="connsiteY0" fmla="*/ 0 h 1759852"/>
                <a:gd name="connsiteX1" fmla="*/ 1575740 w 1575740"/>
                <a:gd name="connsiteY1" fmla="*/ 787870 h 1759852"/>
                <a:gd name="connsiteX2" fmla="*/ 946654 w 1575740"/>
                <a:gd name="connsiteY2" fmla="*/ 1559734 h 1759852"/>
                <a:gd name="connsiteX3" fmla="*/ 870324 w 1575740"/>
                <a:gd name="connsiteY3" fmla="*/ 1567428 h 1759852"/>
                <a:gd name="connsiteX4" fmla="*/ 771966 w 1575740"/>
                <a:gd name="connsiteY4" fmla="*/ 1759852 h 1759852"/>
                <a:gd name="connsiteX5" fmla="*/ 677385 w 1575740"/>
                <a:gd name="connsiteY5" fmla="*/ 1564602 h 1759852"/>
                <a:gd name="connsiteX6" fmla="*/ 629087 w 1575740"/>
                <a:gd name="connsiteY6" fmla="*/ 1559734 h 1759852"/>
                <a:gd name="connsiteX7" fmla="*/ 0 w 1575740"/>
                <a:gd name="connsiteY7" fmla="*/ 787870 h 1759852"/>
                <a:gd name="connsiteX8" fmla="*/ 787870 w 1575740"/>
                <a:gd name="connsiteY8" fmla="*/ 0 h 17598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75740" h="1759852">
                  <a:moveTo>
                    <a:pt x="787870" y="0"/>
                  </a:moveTo>
                  <a:cubicBezTo>
                    <a:pt x="1222999" y="0"/>
                    <a:pt x="1575740" y="352741"/>
                    <a:pt x="1575740" y="787870"/>
                  </a:cubicBezTo>
                  <a:cubicBezTo>
                    <a:pt x="1575740" y="1168608"/>
                    <a:pt x="1305673" y="1486268"/>
                    <a:pt x="946654" y="1559734"/>
                  </a:cubicBezTo>
                  <a:lnTo>
                    <a:pt x="870324" y="1567428"/>
                  </a:lnTo>
                  <a:lnTo>
                    <a:pt x="771966" y="1759852"/>
                  </a:lnTo>
                  <a:lnTo>
                    <a:pt x="677385" y="1564602"/>
                  </a:lnTo>
                  <a:lnTo>
                    <a:pt x="629087" y="1559734"/>
                  </a:lnTo>
                  <a:cubicBezTo>
                    <a:pt x="270067" y="1486268"/>
                    <a:pt x="0" y="1168608"/>
                    <a:pt x="0" y="787870"/>
                  </a:cubicBezTo>
                  <a:cubicBezTo>
                    <a:pt x="0" y="352741"/>
                    <a:pt x="352741" y="0"/>
                    <a:pt x="787870" y="0"/>
                  </a:cubicBezTo>
                  <a:close/>
                </a:path>
              </a:pathLst>
            </a:custGeom>
            <a:grp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25" name="KSO_Shape"/>
            <p:cNvSpPr>
              <a:spLocks/>
            </p:cNvSpPr>
            <p:nvPr/>
          </p:nvSpPr>
          <p:spPr bwMode="auto">
            <a:xfrm>
              <a:off x="3513033" y="3586933"/>
              <a:ext cx="430626" cy="439414"/>
            </a:xfrm>
            <a:custGeom>
              <a:avLst/>
              <a:gdLst>
                <a:gd name="T0" fmla="*/ 1524318 w 3543300"/>
                <a:gd name="T1" fmla="*/ 1132523 h 3617913"/>
                <a:gd name="T2" fmla="*/ 1313498 w 3543300"/>
                <a:gd name="T3" fmla="*/ 1253173 h 3617913"/>
                <a:gd name="T4" fmla="*/ 1155382 w 3543300"/>
                <a:gd name="T5" fmla="*/ 1435418 h 3617913"/>
                <a:gd name="T6" fmla="*/ 1066122 w 3543300"/>
                <a:gd name="T7" fmla="*/ 1663327 h 3617913"/>
                <a:gd name="T8" fmla="*/ 1059774 w 3543300"/>
                <a:gd name="T9" fmla="*/ 1918696 h 3617913"/>
                <a:gd name="T10" fmla="*/ 1138484 w 3543300"/>
                <a:gd name="T11" fmla="*/ 2152467 h 3617913"/>
                <a:gd name="T12" fmla="*/ 1287651 w 3543300"/>
                <a:gd name="T13" fmla="*/ 2342088 h 3617913"/>
                <a:gd name="T14" fmla="*/ 1491724 w 3543300"/>
                <a:gd name="T15" fmla="*/ 2472632 h 3617913"/>
                <a:gd name="T16" fmla="*/ 1734517 w 3543300"/>
                <a:gd name="T17" fmla="*/ 2528533 h 3617913"/>
                <a:gd name="T18" fmla="*/ 1985879 w 3543300"/>
                <a:gd name="T19" fmla="*/ 2496771 h 3617913"/>
                <a:gd name="T20" fmla="*/ 2202647 w 3543300"/>
                <a:gd name="T21" fmla="*/ 2386238 h 3617913"/>
                <a:gd name="T22" fmla="*/ 2368635 w 3543300"/>
                <a:gd name="T23" fmla="*/ 2211863 h 3617913"/>
                <a:gd name="T24" fmla="*/ 2469244 w 3543300"/>
                <a:gd name="T25" fmla="*/ 1988891 h 3617913"/>
                <a:gd name="T26" fmla="*/ 2487969 w 3543300"/>
                <a:gd name="T27" fmla="*/ 1735110 h 3617913"/>
                <a:gd name="T28" fmla="*/ 2420685 w 3543300"/>
                <a:gd name="T29" fmla="*/ 1496257 h 3617913"/>
                <a:gd name="T30" fmla="*/ 2280920 w 3543300"/>
                <a:gd name="T31" fmla="*/ 1299528 h 3617913"/>
                <a:gd name="T32" fmla="*/ 2083752 w 3543300"/>
                <a:gd name="T33" fmla="*/ 1159510 h 3617913"/>
                <a:gd name="T34" fmla="*/ 1845310 w 3543300"/>
                <a:gd name="T35" fmla="*/ 1092518 h 3617913"/>
                <a:gd name="T36" fmla="*/ 1957705 w 3543300"/>
                <a:gd name="T37" fmla="*/ 6985 h 3617913"/>
                <a:gd name="T38" fmla="*/ 2011998 w 3543300"/>
                <a:gd name="T39" fmla="*/ 89217 h 3617913"/>
                <a:gd name="T40" fmla="*/ 2341562 w 3543300"/>
                <a:gd name="T41" fmla="*/ 485457 h 3617913"/>
                <a:gd name="T42" fmla="*/ 2646362 w 3543300"/>
                <a:gd name="T43" fmla="*/ 240665 h 3617913"/>
                <a:gd name="T44" fmla="*/ 2970848 w 3543300"/>
                <a:gd name="T45" fmla="*/ 446087 h 3617913"/>
                <a:gd name="T46" fmla="*/ 2979738 w 3543300"/>
                <a:gd name="T47" fmla="*/ 554990 h 3617913"/>
                <a:gd name="T48" fmla="*/ 2996248 w 3543300"/>
                <a:gd name="T49" fmla="*/ 1049655 h 3617913"/>
                <a:gd name="T50" fmla="*/ 3393440 w 3543300"/>
                <a:gd name="T51" fmla="*/ 1051243 h 3617913"/>
                <a:gd name="T52" fmla="*/ 3542030 w 3543300"/>
                <a:gd name="T53" fmla="*/ 1406843 h 3617913"/>
                <a:gd name="T54" fmla="*/ 3490278 w 3543300"/>
                <a:gd name="T55" fmla="*/ 1502728 h 3617913"/>
                <a:gd name="T56" fmla="*/ 3210242 w 3543300"/>
                <a:gd name="T57" fmla="*/ 1889125 h 3617913"/>
                <a:gd name="T58" fmla="*/ 3529330 w 3543300"/>
                <a:gd name="T59" fmla="*/ 2149158 h 3617913"/>
                <a:gd name="T60" fmla="*/ 3442335 w 3543300"/>
                <a:gd name="T61" fmla="*/ 2520315 h 3617913"/>
                <a:gd name="T62" fmla="*/ 3346450 w 3543300"/>
                <a:gd name="T63" fmla="*/ 2572068 h 3617913"/>
                <a:gd name="T64" fmla="*/ 2905125 w 3543300"/>
                <a:gd name="T65" fmla="*/ 2698115 h 3617913"/>
                <a:gd name="T66" fmla="*/ 2994025 w 3543300"/>
                <a:gd name="T67" fmla="*/ 3108643 h 3617913"/>
                <a:gd name="T68" fmla="*/ 2709228 w 3543300"/>
                <a:gd name="T69" fmla="*/ 3363913 h 3617913"/>
                <a:gd name="T70" fmla="*/ 2600325 w 3543300"/>
                <a:gd name="T71" fmla="*/ 3355023 h 3617913"/>
                <a:gd name="T72" fmla="*/ 2193608 w 3543300"/>
                <a:gd name="T73" fmla="*/ 3187066 h 3617913"/>
                <a:gd name="T74" fmla="*/ 2005012 w 3543300"/>
                <a:gd name="T75" fmla="*/ 3563621 h 3617913"/>
                <a:gd name="T76" fmla="*/ 1620520 w 3543300"/>
                <a:gd name="T77" fmla="*/ 3617913 h 3617913"/>
                <a:gd name="T78" fmla="*/ 1535430 w 3543300"/>
                <a:gd name="T79" fmla="*/ 3555366 h 3617913"/>
                <a:gd name="T80" fmla="*/ 1324928 w 3543300"/>
                <a:gd name="T81" fmla="*/ 3179128 h 3617913"/>
                <a:gd name="T82" fmla="*/ 935990 w 3543300"/>
                <a:gd name="T83" fmla="*/ 3361056 h 3617913"/>
                <a:gd name="T84" fmla="*/ 830262 w 3543300"/>
                <a:gd name="T85" fmla="*/ 3361056 h 3617913"/>
                <a:gd name="T86" fmla="*/ 550545 w 3543300"/>
                <a:gd name="T87" fmla="*/ 3100071 h 3617913"/>
                <a:gd name="T88" fmla="*/ 638492 w 3543300"/>
                <a:gd name="T89" fmla="*/ 2698115 h 3617913"/>
                <a:gd name="T90" fmla="*/ 196850 w 3543300"/>
                <a:gd name="T91" fmla="*/ 2572068 h 3617913"/>
                <a:gd name="T92" fmla="*/ 101282 w 3543300"/>
                <a:gd name="T93" fmla="*/ 2520315 h 3617913"/>
                <a:gd name="T94" fmla="*/ 13970 w 3543300"/>
                <a:gd name="T95" fmla="*/ 2149158 h 3617913"/>
                <a:gd name="T96" fmla="*/ 334962 w 3543300"/>
                <a:gd name="T97" fmla="*/ 1915478 h 3617913"/>
                <a:gd name="T98" fmla="*/ 57467 w 3543300"/>
                <a:gd name="T99" fmla="*/ 1504633 h 3617913"/>
                <a:gd name="T100" fmla="*/ 635 w 3543300"/>
                <a:gd name="T101" fmla="*/ 1411288 h 3617913"/>
                <a:gd name="T102" fmla="*/ 134620 w 3543300"/>
                <a:gd name="T103" fmla="*/ 1058863 h 3617913"/>
                <a:gd name="T104" fmla="*/ 520382 w 3543300"/>
                <a:gd name="T105" fmla="*/ 1095375 h 3617913"/>
                <a:gd name="T106" fmla="*/ 742632 w 3543300"/>
                <a:gd name="T107" fmla="*/ 801052 h 3617913"/>
                <a:gd name="T108" fmla="*/ 558482 w 3543300"/>
                <a:gd name="T109" fmla="*/ 467677 h 3617913"/>
                <a:gd name="T110" fmla="*/ 862648 w 3543300"/>
                <a:gd name="T111" fmla="*/ 242252 h 3617913"/>
                <a:gd name="T112" fmla="*/ 955040 w 3543300"/>
                <a:gd name="T113" fmla="*/ 276542 h 3617913"/>
                <a:gd name="T114" fmla="*/ 1452245 w 3543300"/>
                <a:gd name="T115" fmla="*/ 404177 h 3617913"/>
                <a:gd name="T116" fmla="*/ 1557655 w 3543300"/>
                <a:gd name="T117" fmla="*/ 26352 h 3617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543300" h="3617913">
                  <a:moveTo>
                    <a:pt x="1752918" y="1088708"/>
                  </a:moveTo>
                  <a:lnTo>
                    <a:pt x="1734502" y="1089660"/>
                  </a:lnTo>
                  <a:lnTo>
                    <a:pt x="1716088" y="1090613"/>
                  </a:lnTo>
                  <a:lnTo>
                    <a:pt x="1697990" y="1092518"/>
                  </a:lnTo>
                  <a:lnTo>
                    <a:pt x="1679892" y="1094423"/>
                  </a:lnTo>
                  <a:lnTo>
                    <a:pt x="1662112" y="1097280"/>
                  </a:lnTo>
                  <a:lnTo>
                    <a:pt x="1644332" y="1100138"/>
                  </a:lnTo>
                  <a:lnTo>
                    <a:pt x="1626552" y="1103630"/>
                  </a:lnTo>
                  <a:lnTo>
                    <a:pt x="1608772" y="1107440"/>
                  </a:lnTo>
                  <a:lnTo>
                    <a:pt x="1591628" y="1111568"/>
                  </a:lnTo>
                  <a:lnTo>
                    <a:pt x="1574800" y="1116013"/>
                  </a:lnTo>
                  <a:lnTo>
                    <a:pt x="1557338" y="1121093"/>
                  </a:lnTo>
                  <a:lnTo>
                    <a:pt x="1540828" y="1126490"/>
                  </a:lnTo>
                  <a:lnTo>
                    <a:pt x="1524318" y="1132523"/>
                  </a:lnTo>
                  <a:lnTo>
                    <a:pt x="1507808" y="1138555"/>
                  </a:lnTo>
                  <a:lnTo>
                    <a:pt x="1491615" y="1145223"/>
                  </a:lnTo>
                  <a:lnTo>
                    <a:pt x="1475422" y="1152525"/>
                  </a:lnTo>
                  <a:lnTo>
                    <a:pt x="1459548" y="1159510"/>
                  </a:lnTo>
                  <a:lnTo>
                    <a:pt x="1443672" y="1167448"/>
                  </a:lnTo>
                  <a:lnTo>
                    <a:pt x="1428432" y="1175703"/>
                  </a:lnTo>
                  <a:lnTo>
                    <a:pt x="1413192" y="1183958"/>
                  </a:lnTo>
                  <a:lnTo>
                    <a:pt x="1398270" y="1193165"/>
                  </a:lnTo>
                  <a:lnTo>
                    <a:pt x="1383665" y="1202055"/>
                  </a:lnTo>
                  <a:lnTo>
                    <a:pt x="1368742" y="1211898"/>
                  </a:lnTo>
                  <a:lnTo>
                    <a:pt x="1354772" y="1221740"/>
                  </a:lnTo>
                  <a:lnTo>
                    <a:pt x="1340485" y="1231900"/>
                  </a:lnTo>
                  <a:lnTo>
                    <a:pt x="1327150" y="1242378"/>
                  </a:lnTo>
                  <a:lnTo>
                    <a:pt x="1313498" y="1253173"/>
                  </a:lnTo>
                  <a:lnTo>
                    <a:pt x="1300480" y="1264285"/>
                  </a:lnTo>
                  <a:lnTo>
                    <a:pt x="1287462" y="1275715"/>
                  </a:lnTo>
                  <a:lnTo>
                    <a:pt x="1274762" y="1287463"/>
                  </a:lnTo>
                  <a:lnTo>
                    <a:pt x="1262380" y="1299528"/>
                  </a:lnTo>
                  <a:lnTo>
                    <a:pt x="1250315" y="1311910"/>
                  </a:lnTo>
                  <a:lnTo>
                    <a:pt x="1238568" y="1324928"/>
                  </a:lnTo>
                  <a:lnTo>
                    <a:pt x="1227138" y="1337628"/>
                  </a:lnTo>
                  <a:lnTo>
                    <a:pt x="1215708" y="1350645"/>
                  </a:lnTo>
                  <a:lnTo>
                    <a:pt x="1205230" y="1364298"/>
                  </a:lnTo>
                  <a:lnTo>
                    <a:pt x="1194752" y="1377950"/>
                  </a:lnTo>
                  <a:lnTo>
                    <a:pt x="1183958" y="1392238"/>
                  </a:lnTo>
                  <a:lnTo>
                    <a:pt x="1174432" y="1406525"/>
                  </a:lnTo>
                  <a:lnTo>
                    <a:pt x="1164908" y="1420813"/>
                  </a:lnTo>
                  <a:lnTo>
                    <a:pt x="1155382" y="1435418"/>
                  </a:lnTo>
                  <a:lnTo>
                    <a:pt x="1146810" y="1450340"/>
                  </a:lnTo>
                  <a:lnTo>
                    <a:pt x="1138391" y="1465309"/>
                  </a:lnTo>
                  <a:lnTo>
                    <a:pt x="1130549" y="1480376"/>
                  </a:lnTo>
                  <a:lnTo>
                    <a:pt x="1122615" y="1496257"/>
                  </a:lnTo>
                  <a:lnTo>
                    <a:pt x="1114998" y="1512138"/>
                  </a:lnTo>
                  <a:lnTo>
                    <a:pt x="1108333" y="1528337"/>
                  </a:lnTo>
                  <a:lnTo>
                    <a:pt x="1101668" y="1544536"/>
                  </a:lnTo>
                  <a:lnTo>
                    <a:pt x="1095321" y="1561052"/>
                  </a:lnTo>
                  <a:lnTo>
                    <a:pt x="1089608" y="1577568"/>
                  </a:lnTo>
                  <a:lnTo>
                    <a:pt x="1083895" y="1594402"/>
                  </a:lnTo>
                  <a:lnTo>
                    <a:pt x="1079134" y="1611554"/>
                  </a:lnTo>
                  <a:lnTo>
                    <a:pt x="1074056" y="1628388"/>
                  </a:lnTo>
                  <a:lnTo>
                    <a:pt x="1069931" y="1646175"/>
                  </a:lnTo>
                  <a:lnTo>
                    <a:pt x="1066122" y="1663327"/>
                  </a:lnTo>
                  <a:lnTo>
                    <a:pt x="1062948" y="1681114"/>
                  </a:lnTo>
                  <a:lnTo>
                    <a:pt x="1059774" y="1698901"/>
                  </a:lnTo>
                  <a:lnTo>
                    <a:pt x="1057553" y="1717005"/>
                  </a:lnTo>
                  <a:lnTo>
                    <a:pt x="1055331" y="1735110"/>
                  </a:lnTo>
                  <a:lnTo>
                    <a:pt x="1053744" y="1753532"/>
                  </a:lnTo>
                  <a:lnTo>
                    <a:pt x="1052792" y="1771319"/>
                  </a:lnTo>
                  <a:lnTo>
                    <a:pt x="1051840" y="1790376"/>
                  </a:lnTo>
                  <a:lnTo>
                    <a:pt x="1051523" y="1808798"/>
                  </a:lnTo>
                  <a:lnTo>
                    <a:pt x="1051840" y="1827221"/>
                  </a:lnTo>
                  <a:lnTo>
                    <a:pt x="1052792" y="1845960"/>
                  </a:lnTo>
                  <a:lnTo>
                    <a:pt x="1053744" y="1864065"/>
                  </a:lnTo>
                  <a:lnTo>
                    <a:pt x="1055331" y="1882487"/>
                  </a:lnTo>
                  <a:lnTo>
                    <a:pt x="1057553" y="1900592"/>
                  </a:lnTo>
                  <a:lnTo>
                    <a:pt x="1059774" y="1918696"/>
                  </a:lnTo>
                  <a:lnTo>
                    <a:pt x="1062948" y="1936483"/>
                  </a:lnTo>
                  <a:lnTo>
                    <a:pt x="1066122" y="1953952"/>
                  </a:lnTo>
                  <a:lnTo>
                    <a:pt x="1069931" y="1971739"/>
                  </a:lnTo>
                  <a:lnTo>
                    <a:pt x="1074056" y="1988891"/>
                  </a:lnTo>
                  <a:lnTo>
                    <a:pt x="1079134" y="2006043"/>
                  </a:lnTo>
                  <a:lnTo>
                    <a:pt x="1083895" y="2022877"/>
                  </a:lnTo>
                  <a:lnTo>
                    <a:pt x="1089608" y="2039711"/>
                  </a:lnTo>
                  <a:lnTo>
                    <a:pt x="1095321" y="2056545"/>
                  </a:lnTo>
                  <a:lnTo>
                    <a:pt x="1101668" y="2073061"/>
                  </a:lnTo>
                  <a:lnTo>
                    <a:pt x="1108333" y="2089260"/>
                  </a:lnTo>
                  <a:lnTo>
                    <a:pt x="1114998" y="2105459"/>
                  </a:lnTo>
                  <a:lnTo>
                    <a:pt x="1122615" y="2121022"/>
                  </a:lnTo>
                  <a:lnTo>
                    <a:pt x="1130549" y="2136904"/>
                  </a:lnTo>
                  <a:lnTo>
                    <a:pt x="1138484" y="2152467"/>
                  </a:lnTo>
                  <a:lnTo>
                    <a:pt x="1147053" y="2167395"/>
                  </a:lnTo>
                  <a:lnTo>
                    <a:pt x="1155622" y="2182641"/>
                  </a:lnTo>
                  <a:lnTo>
                    <a:pt x="1165144" y="2197252"/>
                  </a:lnTo>
                  <a:lnTo>
                    <a:pt x="1174665" y="2211863"/>
                  </a:lnTo>
                  <a:lnTo>
                    <a:pt x="1184186" y="2225838"/>
                  </a:lnTo>
                  <a:lnTo>
                    <a:pt x="1194977" y="2240131"/>
                  </a:lnTo>
                  <a:lnTo>
                    <a:pt x="1205450" y="2253789"/>
                  </a:lnTo>
                  <a:lnTo>
                    <a:pt x="1215924" y="2267129"/>
                  </a:lnTo>
                  <a:lnTo>
                    <a:pt x="1227349" y="2280469"/>
                  </a:lnTo>
                  <a:lnTo>
                    <a:pt x="1238775" y="2293174"/>
                  </a:lnTo>
                  <a:lnTo>
                    <a:pt x="1250518" y="2305879"/>
                  </a:lnTo>
                  <a:lnTo>
                    <a:pt x="1262578" y="2318267"/>
                  </a:lnTo>
                  <a:lnTo>
                    <a:pt x="1274956" y="2330336"/>
                  </a:lnTo>
                  <a:lnTo>
                    <a:pt x="1287651" y="2342088"/>
                  </a:lnTo>
                  <a:lnTo>
                    <a:pt x="1300663" y="2353840"/>
                  </a:lnTo>
                  <a:lnTo>
                    <a:pt x="1313676" y="2364640"/>
                  </a:lnTo>
                  <a:lnTo>
                    <a:pt x="1327323" y="2375756"/>
                  </a:lnTo>
                  <a:lnTo>
                    <a:pt x="1340653" y="2386238"/>
                  </a:lnTo>
                  <a:lnTo>
                    <a:pt x="1354935" y="2396402"/>
                  </a:lnTo>
                  <a:lnTo>
                    <a:pt x="1368899" y="2406566"/>
                  </a:lnTo>
                  <a:lnTo>
                    <a:pt x="1383816" y="2415777"/>
                  </a:lnTo>
                  <a:lnTo>
                    <a:pt x="1398415" y="2424988"/>
                  </a:lnTo>
                  <a:lnTo>
                    <a:pt x="1413332" y="2433882"/>
                  </a:lnTo>
                  <a:lnTo>
                    <a:pt x="1428566" y="2442775"/>
                  </a:lnTo>
                  <a:lnTo>
                    <a:pt x="1443800" y="2450398"/>
                  </a:lnTo>
                  <a:lnTo>
                    <a:pt x="1459669" y="2458339"/>
                  </a:lnTo>
                  <a:lnTo>
                    <a:pt x="1475538" y="2465644"/>
                  </a:lnTo>
                  <a:lnTo>
                    <a:pt x="1491724" y="2472632"/>
                  </a:lnTo>
                  <a:lnTo>
                    <a:pt x="1507910" y="2479619"/>
                  </a:lnTo>
                  <a:lnTo>
                    <a:pt x="1524414" y="2485654"/>
                  </a:lnTo>
                  <a:lnTo>
                    <a:pt x="1540917" y="2491689"/>
                  </a:lnTo>
                  <a:lnTo>
                    <a:pt x="1557421" y="2496771"/>
                  </a:lnTo>
                  <a:lnTo>
                    <a:pt x="1574877" y="2502171"/>
                  </a:lnTo>
                  <a:lnTo>
                    <a:pt x="1591698" y="2506617"/>
                  </a:lnTo>
                  <a:lnTo>
                    <a:pt x="1608836" y="2510746"/>
                  </a:lnTo>
                  <a:lnTo>
                    <a:pt x="1626609" y="2514876"/>
                  </a:lnTo>
                  <a:lnTo>
                    <a:pt x="1644382" y="2518369"/>
                  </a:lnTo>
                  <a:lnTo>
                    <a:pt x="1662155" y="2520910"/>
                  </a:lnTo>
                  <a:lnTo>
                    <a:pt x="1679928" y="2523451"/>
                  </a:lnTo>
                  <a:lnTo>
                    <a:pt x="1698019" y="2525675"/>
                  </a:lnTo>
                  <a:lnTo>
                    <a:pt x="1716109" y="2527263"/>
                  </a:lnTo>
                  <a:lnTo>
                    <a:pt x="1734517" y="2528533"/>
                  </a:lnTo>
                  <a:lnTo>
                    <a:pt x="1752925" y="2529169"/>
                  </a:lnTo>
                  <a:lnTo>
                    <a:pt x="1771967" y="2529169"/>
                  </a:lnTo>
                  <a:lnTo>
                    <a:pt x="1790375" y="2529169"/>
                  </a:lnTo>
                  <a:lnTo>
                    <a:pt x="1808783" y="2528533"/>
                  </a:lnTo>
                  <a:lnTo>
                    <a:pt x="1827191" y="2527263"/>
                  </a:lnTo>
                  <a:lnTo>
                    <a:pt x="1845281" y="2525675"/>
                  </a:lnTo>
                  <a:lnTo>
                    <a:pt x="1863372" y="2523451"/>
                  </a:lnTo>
                  <a:lnTo>
                    <a:pt x="1881145" y="2520910"/>
                  </a:lnTo>
                  <a:lnTo>
                    <a:pt x="1898918" y="2518369"/>
                  </a:lnTo>
                  <a:lnTo>
                    <a:pt x="1916691" y="2514876"/>
                  </a:lnTo>
                  <a:lnTo>
                    <a:pt x="1934464" y="2510746"/>
                  </a:lnTo>
                  <a:lnTo>
                    <a:pt x="1951602" y="2506617"/>
                  </a:lnTo>
                  <a:lnTo>
                    <a:pt x="1969058" y="2502171"/>
                  </a:lnTo>
                  <a:lnTo>
                    <a:pt x="1985879" y="2496771"/>
                  </a:lnTo>
                  <a:lnTo>
                    <a:pt x="2002383" y="2491689"/>
                  </a:lnTo>
                  <a:lnTo>
                    <a:pt x="2019204" y="2485654"/>
                  </a:lnTo>
                  <a:lnTo>
                    <a:pt x="2035390" y="2479619"/>
                  </a:lnTo>
                  <a:lnTo>
                    <a:pt x="2051894" y="2472632"/>
                  </a:lnTo>
                  <a:lnTo>
                    <a:pt x="2067762" y="2465644"/>
                  </a:lnTo>
                  <a:lnTo>
                    <a:pt x="2083631" y="2458339"/>
                  </a:lnTo>
                  <a:lnTo>
                    <a:pt x="2099500" y="2450398"/>
                  </a:lnTo>
                  <a:lnTo>
                    <a:pt x="2114734" y="2442775"/>
                  </a:lnTo>
                  <a:lnTo>
                    <a:pt x="2129968" y="2433882"/>
                  </a:lnTo>
                  <a:lnTo>
                    <a:pt x="2144885" y="2424988"/>
                  </a:lnTo>
                  <a:lnTo>
                    <a:pt x="2159484" y="2415777"/>
                  </a:lnTo>
                  <a:lnTo>
                    <a:pt x="2174401" y="2406566"/>
                  </a:lnTo>
                  <a:lnTo>
                    <a:pt x="2188683" y="2396402"/>
                  </a:lnTo>
                  <a:lnTo>
                    <a:pt x="2202647" y="2386238"/>
                  </a:lnTo>
                  <a:lnTo>
                    <a:pt x="2215977" y="2375756"/>
                  </a:lnTo>
                  <a:lnTo>
                    <a:pt x="2229624" y="2364640"/>
                  </a:lnTo>
                  <a:lnTo>
                    <a:pt x="2242637" y="2353840"/>
                  </a:lnTo>
                  <a:lnTo>
                    <a:pt x="2255966" y="2342088"/>
                  </a:lnTo>
                  <a:lnTo>
                    <a:pt x="2268344" y="2330336"/>
                  </a:lnTo>
                  <a:lnTo>
                    <a:pt x="2280722" y="2318267"/>
                  </a:lnTo>
                  <a:lnTo>
                    <a:pt x="2292782" y="2305879"/>
                  </a:lnTo>
                  <a:lnTo>
                    <a:pt x="2304525" y="2293174"/>
                  </a:lnTo>
                  <a:lnTo>
                    <a:pt x="2315951" y="2280469"/>
                  </a:lnTo>
                  <a:lnTo>
                    <a:pt x="2327376" y="2267129"/>
                  </a:lnTo>
                  <a:lnTo>
                    <a:pt x="2338167" y="2253789"/>
                  </a:lnTo>
                  <a:lnTo>
                    <a:pt x="2348958" y="2240131"/>
                  </a:lnTo>
                  <a:lnTo>
                    <a:pt x="2359114" y="2225838"/>
                  </a:lnTo>
                  <a:lnTo>
                    <a:pt x="2368635" y="2211863"/>
                  </a:lnTo>
                  <a:lnTo>
                    <a:pt x="2378156" y="2197252"/>
                  </a:lnTo>
                  <a:lnTo>
                    <a:pt x="2387678" y="2182641"/>
                  </a:lnTo>
                  <a:lnTo>
                    <a:pt x="2396247" y="2167395"/>
                  </a:lnTo>
                  <a:lnTo>
                    <a:pt x="2404816" y="2152467"/>
                  </a:lnTo>
                  <a:lnTo>
                    <a:pt x="2412750" y="2136904"/>
                  </a:lnTo>
                  <a:lnTo>
                    <a:pt x="2420685" y="2121022"/>
                  </a:lnTo>
                  <a:lnTo>
                    <a:pt x="2428302" y="2105459"/>
                  </a:lnTo>
                  <a:lnTo>
                    <a:pt x="2434967" y="2089260"/>
                  </a:lnTo>
                  <a:lnTo>
                    <a:pt x="2441632" y="2073061"/>
                  </a:lnTo>
                  <a:lnTo>
                    <a:pt x="2447979" y="2056545"/>
                  </a:lnTo>
                  <a:lnTo>
                    <a:pt x="2453692" y="2039711"/>
                  </a:lnTo>
                  <a:lnTo>
                    <a:pt x="2459405" y="2022877"/>
                  </a:lnTo>
                  <a:lnTo>
                    <a:pt x="2464166" y="2006043"/>
                  </a:lnTo>
                  <a:lnTo>
                    <a:pt x="2469244" y="1988891"/>
                  </a:lnTo>
                  <a:lnTo>
                    <a:pt x="2473370" y="1971739"/>
                  </a:lnTo>
                  <a:lnTo>
                    <a:pt x="2477178" y="1953952"/>
                  </a:lnTo>
                  <a:lnTo>
                    <a:pt x="2480352" y="1936483"/>
                  </a:lnTo>
                  <a:lnTo>
                    <a:pt x="2483526" y="1918696"/>
                  </a:lnTo>
                  <a:lnTo>
                    <a:pt x="2486064" y="1900592"/>
                  </a:lnTo>
                  <a:lnTo>
                    <a:pt x="2487969" y="1882487"/>
                  </a:lnTo>
                  <a:lnTo>
                    <a:pt x="2489556" y="1864065"/>
                  </a:lnTo>
                  <a:lnTo>
                    <a:pt x="2490508" y="1845960"/>
                  </a:lnTo>
                  <a:lnTo>
                    <a:pt x="2491460" y="1827221"/>
                  </a:lnTo>
                  <a:lnTo>
                    <a:pt x="2491777" y="1808798"/>
                  </a:lnTo>
                  <a:lnTo>
                    <a:pt x="2491460" y="1790376"/>
                  </a:lnTo>
                  <a:lnTo>
                    <a:pt x="2490508" y="1771319"/>
                  </a:lnTo>
                  <a:lnTo>
                    <a:pt x="2489556" y="1753532"/>
                  </a:lnTo>
                  <a:lnTo>
                    <a:pt x="2487969" y="1735110"/>
                  </a:lnTo>
                  <a:lnTo>
                    <a:pt x="2486064" y="1717005"/>
                  </a:lnTo>
                  <a:lnTo>
                    <a:pt x="2483526" y="1698901"/>
                  </a:lnTo>
                  <a:lnTo>
                    <a:pt x="2480352" y="1681114"/>
                  </a:lnTo>
                  <a:lnTo>
                    <a:pt x="2477178" y="1663327"/>
                  </a:lnTo>
                  <a:lnTo>
                    <a:pt x="2473370" y="1646175"/>
                  </a:lnTo>
                  <a:lnTo>
                    <a:pt x="2469244" y="1628388"/>
                  </a:lnTo>
                  <a:lnTo>
                    <a:pt x="2464166" y="1611554"/>
                  </a:lnTo>
                  <a:lnTo>
                    <a:pt x="2459405" y="1594402"/>
                  </a:lnTo>
                  <a:lnTo>
                    <a:pt x="2453692" y="1577568"/>
                  </a:lnTo>
                  <a:lnTo>
                    <a:pt x="2447979" y="1561052"/>
                  </a:lnTo>
                  <a:lnTo>
                    <a:pt x="2441632" y="1544536"/>
                  </a:lnTo>
                  <a:lnTo>
                    <a:pt x="2434967" y="1528337"/>
                  </a:lnTo>
                  <a:lnTo>
                    <a:pt x="2428302" y="1512138"/>
                  </a:lnTo>
                  <a:lnTo>
                    <a:pt x="2420685" y="1496257"/>
                  </a:lnTo>
                  <a:lnTo>
                    <a:pt x="2412750" y="1480376"/>
                  </a:lnTo>
                  <a:lnTo>
                    <a:pt x="2404909" y="1465308"/>
                  </a:lnTo>
                  <a:lnTo>
                    <a:pt x="2396490" y="1450340"/>
                  </a:lnTo>
                  <a:lnTo>
                    <a:pt x="2387918" y="1435418"/>
                  </a:lnTo>
                  <a:lnTo>
                    <a:pt x="2378392" y="1420813"/>
                  </a:lnTo>
                  <a:lnTo>
                    <a:pt x="2368868" y="1406525"/>
                  </a:lnTo>
                  <a:lnTo>
                    <a:pt x="2359342" y="1392238"/>
                  </a:lnTo>
                  <a:lnTo>
                    <a:pt x="2349182" y="1377950"/>
                  </a:lnTo>
                  <a:lnTo>
                    <a:pt x="2338388" y="1364298"/>
                  </a:lnTo>
                  <a:lnTo>
                    <a:pt x="2327592" y="1350645"/>
                  </a:lnTo>
                  <a:lnTo>
                    <a:pt x="2316162" y="1337628"/>
                  </a:lnTo>
                  <a:lnTo>
                    <a:pt x="2304732" y="1324928"/>
                  </a:lnTo>
                  <a:lnTo>
                    <a:pt x="2292985" y="1311910"/>
                  </a:lnTo>
                  <a:lnTo>
                    <a:pt x="2280920" y="1299528"/>
                  </a:lnTo>
                  <a:lnTo>
                    <a:pt x="2268538" y="1287463"/>
                  </a:lnTo>
                  <a:lnTo>
                    <a:pt x="2256155" y="1275715"/>
                  </a:lnTo>
                  <a:lnTo>
                    <a:pt x="2242820" y="1264285"/>
                  </a:lnTo>
                  <a:lnTo>
                    <a:pt x="2229802" y="1253173"/>
                  </a:lnTo>
                  <a:lnTo>
                    <a:pt x="2216150" y="1242378"/>
                  </a:lnTo>
                  <a:lnTo>
                    <a:pt x="2202815" y="1231900"/>
                  </a:lnTo>
                  <a:lnTo>
                    <a:pt x="2188845" y="1221740"/>
                  </a:lnTo>
                  <a:lnTo>
                    <a:pt x="2174558" y="1211898"/>
                  </a:lnTo>
                  <a:lnTo>
                    <a:pt x="2159635" y="1202055"/>
                  </a:lnTo>
                  <a:lnTo>
                    <a:pt x="2145030" y="1193165"/>
                  </a:lnTo>
                  <a:lnTo>
                    <a:pt x="2130108" y="1183958"/>
                  </a:lnTo>
                  <a:lnTo>
                    <a:pt x="2114868" y="1175703"/>
                  </a:lnTo>
                  <a:lnTo>
                    <a:pt x="2099628" y="1167448"/>
                  </a:lnTo>
                  <a:lnTo>
                    <a:pt x="2083752" y="1159510"/>
                  </a:lnTo>
                  <a:lnTo>
                    <a:pt x="2067878" y="1152525"/>
                  </a:lnTo>
                  <a:lnTo>
                    <a:pt x="2052002" y="1145223"/>
                  </a:lnTo>
                  <a:lnTo>
                    <a:pt x="2035492" y="1138555"/>
                  </a:lnTo>
                  <a:lnTo>
                    <a:pt x="2019300" y="1132523"/>
                  </a:lnTo>
                  <a:lnTo>
                    <a:pt x="2002472" y="1126490"/>
                  </a:lnTo>
                  <a:lnTo>
                    <a:pt x="1985962" y="1121093"/>
                  </a:lnTo>
                  <a:lnTo>
                    <a:pt x="1969135" y="1116013"/>
                  </a:lnTo>
                  <a:lnTo>
                    <a:pt x="1951672" y="1111568"/>
                  </a:lnTo>
                  <a:lnTo>
                    <a:pt x="1934528" y="1107440"/>
                  </a:lnTo>
                  <a:lnTo>
                    <a:pt x="1916748" y="1103630"/>
                  </a:lnTo>
                  <a:lnTo>
                    <a:pt x="1898968" y="1100138"/>
                  </a:lnTo>
                  <a:lnTo>
                    <a:pt x="1881188" y="1097280"/>
                  </a:lnTo>
                  <a:lnTo>
                    <a:pt x="1863408" y="1094423"/>
                  </a:lnTo>
                  <a:lnTo>
                    <a:pt x="1845310" y="1092518"/>
                  </a:lnTo>
                  <a:lnTo>
                    <a:pt x="1827212" y="1090613"/>
                  </a:lnTo>
                  <a:lnTo>
                    <a:pt x="1808798" y="1089660"/>
                  </a:lnTo>
                  <a:lnTo>
                    <a:pt x="1790382" y="1088708"/>
                  </a:lnTo>
                  <a:lnTo>
                    <a:pt x="1771968" y="1088708"/>
                  </a:lnTo>
                  <a:lnTo>
                    <a:pt x="1752918" y="1088708"/>
                  </a:lnTo>
                  <a:close/>
                  <a:moveTo>
                    <a:pt x="1615758" y="0"/>
                  </a:moveTo>
                  <a:lnTo>
                    <a:pt x="1620520" y="0"/>
                  </a:lnTo>
                  <a:lnTo>
                    <a:pt x="1922780" y="0"/>
                  </a:lnTo>
                  <a:lnTo>
                    <a:pt x="1927225" y="0"/>
                  </a:lnTo>
                  <a:lnTo>
                    <a:pt x="1931670" y="317"/>
                  </a:lnTo>
                  <a:lnTo>
                    <a:pt x="1936115" y="952"/>
                  </a:lnTo>
                  <a:lnTo>
                    <a:pt x="1940878" y="1905"/>
                  </a:lnTo>
                  <a:lnTo>
                    <a:pt x="1949450" y="4127"/>
                  </a:lnTo>
                  <a:lnTo>
                    <a:pt x="1957705" y="6985"/>
                  </a:lnTo>
                  <a:lnTo>
                    <a:pt x="1965325" y="10795"/>
                  </a:lnTo>
                  <a:lnTo>
                    <a:pt x="1972628" y="14922"/>
                  </a:lnTo>
                  <a:lnTo>
                    <a:pt x="1979612" y="20320"/>
                  </a:lnTo>
                  <a:lnTo>
                    <a:pt x="1985962" y="26035"/>
                  </a:lnTo>
                  <a:lnTo>
                    <a:pt x="1991678" y="32385"/>
                  </a:lnTo>
                  <a:lnTo>
                    <a:pt x="1996758" y="39052"/>
                  </a:lnTo>
                  <a:lnTo>
                    <a:pt x="2001202" y="46672"/>
                  </a:lnTo>
                  <a:lnTo>
                    <a:pt x="2005012" y="54610"/>
                  </a:lnTo>
                  <a:lnTo>
                    <a:pt x="2007870" y="62230"/>
                  </a:lnTo>
                  <a:lnTo>
                    <a:pt x="2010092" y="71120"/>
                  </a:lnTo>
                  <a:lnTo>
                    <a:pt x="2010728" y="75565"/>
                  </a:lnTo>
                  <a:lnTo>
                    <a:pt x="2011362" y="80010"/>
                  </a:lnTo>
                  <a:lnTo>
                    <a:pt x="2011998" y="84455"/>
                  </a:lnTo>
                  <a:lnTo>
                    <a:pt x="2011998" y="89217"/>
                  </a:lnTo>
                  <a:lnTo>
                    <a:pt x="2011998" y="388620"/>
                  </a:lnTo>
                  <a:lnTo>
                    <a:pt x="2038350" y="393065"/>
                  </a:lnTo>
                  <a:lnTo>
                    <a:pt x="2064702" y="398462"/>
                  </a:lnTo>
                  <a:lnTo>
                    <a:pt x="2091055" y="404177"/>
                  </a:lnTo>
                  <a:lnTo>
                    <a:pt x="2116772" y="410210"/>
                  </a:lnTo>
                  <a:lnTo>
                    <a:pt x="2142490" y="416877"/>
                  </a:lnTo>
                  <a:lnTo>
                    <a:pt x="2167890" y="423545"/>
                  </a:lnTo>
                  <a:lnTo>
                    <a:pt x="2193608" y="431165"/>
                  </a:lnTo>
                  <a:lnTo>
                    <a:pt x="2218690" y="439102"/>
                  </a:lnTo>
                  <a:lnTo>
                    <a:pt x="2243772" y="447675"/>
                  </a:lnTo>
                  <a:lnTo>
                    <a:pt x="2268538" y="456247"/>
                  </a:lnTo>
                  <a:lnTo>
                    <a:pt x="2292985" y="465772"/>
                  </a:lnTo>
                  <a:lnTo>
                    <a:pt x="2317432" y="475615"/>
                  </a:lnTo>
                  <a:lnTo>
                    <a:pt x="2341562" y="485457"/>
                  </a:lnTo>
                  <a:lnTo>
                    <a:pt x="2365692" y="496252"/>
                  </a:lnTo>
                  <a:lnTo>
                    <a:pt x="2388870" y="507047"/>
                  </a:lnTo>
                  <a:lnTo>
                    <a:pt x="2412682" y="518477"/>
                  </a:lnTo>
                  <a:lnTo>
                    <a:pt x="2588260" y="276542"/>
                  </a:lnTo>
                  <a:lnTo>
                    <a:pt x="2591435" y="272732"/>
                  </a:lnTo>
                  <a:lnTo>
                    <a:pt x="2593975" y="269240"/>
                  </a:lnTo>
                  <a:lnTo>
                    <a:pt x="2597468" y="266065"/>
                  </a:lnTo>
                  <a:lnTo>
                    <a:pt x="2600325" y="262890"/>
                  </a:lnTo>
                  <a:lnTo>
                    <a:pt x="2606992" y="257175"/>
                  </a:lnTo>
                  <a:lnTo>
                    <a:pt x="2614295" y="252412"/>
                  </a:lnTo>
                  <a:lnTo>
                    <a:pt x="2621915" y="248602"/>
                  </a:lnTo>
                  <a:lnTo>
                    <a:pt x="2629852" y="245110"/>
                  </a:lnTo>
                  <a:lnTo>
                    <a:pt x="2638108" y="242570"/>
                  </a:lnTo>
                  <a:lnTo>
                    <a:pt x="2646362" y="240665"/>
                  </a:lnTo>
                  <a:lnTo>
                    <a:pt x="2654935" y="240030"/>
                  </a:lnTo>
                  <a:lnTo>
                    <a:pt x="2663508" y="240030"/>
                  </a:lnTo>
                  <a:lnTo>
                    <a:pt x="2671762" y="240665"/>
                  </a:lnTo>
                  <a:lnTo>
                    <a:pt x="2680652" y="242252"/>
                  </a:lnTo>
                  <a:lnTo>
                    <a:pt x="2688908" y="244475"/>
                  </a:lnTo>
                  <a:lnTo>
                    <a:pt x="2697162" y="247967"/>
                  </a:lnTo>
                  <a:lnTo>
                    <a:pt x="2705100" y="251777"/>
                  </a:lnTo>
                  <a:lnTo>
                    <a:pt x="2709228" y="254317"/>
                  </a:lnTo>
                  <a:lnTo>
                    <a:pt x="2712720" y="256857"/>
                  </a:lnTo>
                  <a:lnTo>
                    <a:pt x="2957512" y="434022"/>
                  </a:lnTo>
                  <a:lnTo>
                    <a:pt x="2960688" y="437197"/>
                  </a:lnTo>
                  <a:lnTo>
                    <a:pt x="2964498" y="439737"/>
                  </a:lnTo>
                  <a:lnTo>
                    <a:pt x="2967672" y="443230"/>
                  </a:lnTo>
                  <a:lnTo>
                    <a:pt x="2970848" y="446087"/>
                  </a:lnTo>
                  <a:lnTo>
                    <a:pt x="2976245" y="453072"/>
                  </a:lnTo>
                  <a:lnTo>
                    <a:pt x="2981008" y="460375"/>
                  </a:lnTo>
                  <a:lnTo>
                    <a:pt x="2985452" y="467995"/>
                  </a:lnTo>
                  <a:lnTo>
                    <a:pt x="2988628" y="475932"/>
                  </a:lnTo>
                  <a:lnTo>
                    <a:pt x="2991168" y="484187"/>
                  </a:lnTo>
                  <a:lnTo>
                    <a:pt x="2992755" y="492442"/>
                  </a:lnTo>
                  <a:lnTo>
                    <a:pt x="2994025" y="501015"/>
                  </a:lnTo>
                  <a:lnTo>
                    <a:pt x="2994025" y="509270"/>
                  </a:lnTo>
                  <a:lnTo>
                    <a:pt x="2993072" y="518160"/>
                  </a:lnTo>
                  <a:lnTo>
                    <a:pt x="2991802" y="526732"/>
                  </a:lnTo>
                  <a:lnTo>
                    <a:pt x="2988945" y="534987"/>
                  </a:lnTo>
                  <a:lnTo>
                    <a:pt x="2986088" y="543242"/>
                  </a:lnTo>
                  <a:lnTo>
                    <a:pt x="2981960" y="551180"/>
                  </a:lnTo>
                  <a:lnTo>
                    <a:pt x="2979738" y="554990"/>
                  </a:lnTo>
                  <a:lnTo>
                    <a:pt x="2976880" y="558800"/>
                  </a:lnTo>
                  <a:lnTo>
                    <a:pt x="2800985" y="801052"/>
                  </a:lnTo>
                  <a:lnTo>
                    <a:pt x="2819082" y="819785"/>
                  </a:lnTo>
                  <a:lnTo>
                    <a:pt x="2837180" y="839470"/>
                  </a:lnTo>
                  <a:lnTo>
                    <a:pt x="2854642" y="858837"/>
                  </a:lnTo>
                  <a:lnTo>
                    <a:pt x="2871788" y="878840"/>
                  </a:lnTo>
                  <a:lnTo>
                    <a:pt x="2888615" y="899160"/>
                  </a:lnTo>
                  <a:lnTo>
                    <a:pt x="2905125" y="919797"/>
                  </a:lnTo>
                  <a:lnTo>
                    <a:pt x="2921318" y="940752"/>
                  </a:lnTo>
                  <a:lnTo>
                    <a:pt x="2937192" y="962025"/>
                  </a:lnTo>
                  <a:lnTo>
                    <a:pt x="2952432" y="983615"/>
                  </a:lnTo>
                  <a:lnTo>
                    <a:pt x="2967672" y="1005205"/>
                  </a:lnTo>
                  <a:lnTo>
                    <a:pt x="2981960" y="1027113"/>
                  </a:lnTo>
                  <a:lnTo>
                    <a:pt x="2996248" y="1049655"/>
                  </a:lnTo>
                  <a:lnTo>
                    <a:pt x="3010218" y="1072198"/>
                  </a:lnTo>
                  <a:lnTo>
                    <a:pt x="3023235" y="1095375"/>
                  </a:lnTo>
                  <a:lnTo>
                    <a:pt x="3036570" y="1118553"/>
                  </a:lnTo>
                  <a:lnTo>
                    <a:pt x="3048952" y="1142048"/>
                  </a:lnTo>
                  <a:lnTo>
                    <a:pt x="3333115" y="1049338"/>
                  </a:lnTo>
                  <a:lnTo>
                    <a:pt x="3337560" y="1048068"/>
                  </a:lnTo>
                  <a:lnTo>
                    <a:pt x="3342005" y="1047115"/>
                  </a:lnTo>
                  <a:lnTo>
                    <a:pt x="3346450" y="1046480"/>
                  </a:lnTo>
                  <a:lnTo>
                    <a:pt x="3350578" y="1045528"/>
                  </a:lnTo>
                  <a:lnTo>
                    <a:pt x="3359785" y="1044893"/>
                  </a:lnTo>
                  <a:lnTo>
                    <a:pt x="3368358" y="1045210"/>
                  </a:lnTo>
                  <a:lnTo>
                    <a:pt x="3376930" y="1046480"/>
                  </a:lnTo>
                  <a:lnTo>
                    <a:pt x="3385185" y="1048068"/>
                  </a:lnTo>
                  <a:lnTo>
                    <a:pt x="3393440" y="1051243"/>
                  </a:lnTo>
                  <a:lnTo>
                    <a:pt x="3401060" y="1054735"/>
                  </a:lnTo>
                  <a:lnTo>
                    <a:pt x="3408680" y="1058863"/>
                  </a:lnTo>
                  <a:lnTo>
                    <a:pt x="3415665" y="1063625"/>
                  </a:lnTo>
                  <a:lnTo>
                    <a:pt x="3422015" y="1069340"/>
                  </a:lnTo>
                  <a:lnTo>
                    <a:pt x="3428048" y="1075690"/>
                  </a:lnTo>
                  <a:lnTo>
                    <a:pt x="3433445" y="1082358"/>
                  </a:lnTo>
                  <a:lnTo>
                    <a:pt x="3438208" y="1089978"/>
                  </a:lnTo>
                  <a:lnTo>
                    <a:pt x="3442335" y="1097915"/>
                  </a:lnTo>
                  <a:lnTo>
                    <a:pt x="3443922" y="1102043"/>
                  </a:lnTo>
                  <a:lnTo>
                    <a:pt x="3445510" y="1106488"/>
                  </a:lnTo>
                  <a:lnTo>
                    <a:pt x="3538855" y="1393508"/>
                  </a:lnTo>
                  <a:lnTo>
                    <a:pt x="3539808" y="1397635"/>
                  </a:lnTo>
                  <a:lnTo>
                    <a:pt x="3541078" y="1402398"/>
                  </a:lnTo>
                  <a:lnTo>
                    <a:pt x="3542030" y="1406843"/>
                  </a:lnTo>
                  <a:lnTo>
                    <a:pt x="3542665" y="1411288"/>
                  </a:lnTo>
                  <a:lnTo>
                    <a:pt x="3543300" y="1419860"/>
                  </a:lnTo>
                  <a:lnTo>
                    <a:pt x="3542982" y="1428750"/>
                  </a:lnTo>
                  <a:lnTo>
                    <a:pt x="3541712" y="1437323"/>
                  </a:lnTo>
                  <a:lnTo>
                    <a:pt x="3539808" y="1445578"/>
                  </a:lnTo>
                  <a:lnTo>
                    <a:pt x="3537268" y="1453833"/>
                  </a:lnTo>
                  <a:lnTo>
                    <a:pt x="3533458" y="1461453"/>
                  </a:lnTo>
                  <a:lnTo>
                    <a:pt x="3529330" y="1468755"/>
                  </a:lnTo>
                  <a:lnTo>
                    <a:pt x="3524568" y="1476058"/>
                  </a:lnTo>
                  <a:lnTo>
                    <a:pt x="3518852" y="1482408"/>
                  </a:lnTo>
                  <a:lnTo>
                    <a:pt x="3512502" y="1488440"/>
                  </a:lnTo>
                  <a:lnTo>
                    <a:pt x="3505518" y="1494155"/>
                  </a:lnTo>
                  <a:lnTo>
                    <a:pt x="3498215" y="1498600"/>
                  </a:lnTo>
                  <a:lnTo>
                    <a:pt x="3490278" y="1502728"/>
                  </a:lnTo>
                  <a:lnTo>
                    <a:pt x="3486150" y="1504633"/>
                  </a:lnTo>
                  <a:lnTo>
                    <a:pt x="3481705" y="1506220"/>
                  </a:lnTo>
                  <a:lnTo>
                    <a:pt x="3197225" y="1598295"/>
                  </a:lnTo>
                  <a:lnTo>
                    <a:pt x="3200400" y="1624330"/>
                  </a:lnTo>
                  <a:lnTo>
                    <a:pt x="3203892" y="1650365"/>
                  </a:lnTo>
                  <a:lnTo>
                    <a:pt x="3206115" y="1676718"/>
                  </a:lnTo>
                  <a:lnTo>
                    <a:pt x="3208338" y="1703070"/>
                  </a:lnTo>
                  <a:lnTo>
                    <a:pt x="3210242" y="1729423"/>
                  </a:lnTo>
                  <a:lnTo>
                    <a:pt x="3211512" y="1755775"/>
                  </a:lnTo>
                  <a:lnTo>
                    <a:pt x="3212148" y="1782445"/>
                  </a:lnTo>
                  <a:lnTo>
                    <a:pt x="3212465" y="1809115"/>
                  </a:lnTo>
                  <a:lnTo>
                    <a:pt x="3212148" y="1835785"/>
                  </a:lnTo>
                  <a:lnTo>
                    <a:pt x="3211512" y="1862455"/>
                  </a:lnTo>
                  <a:lnTo>
                    <a:pt x="3210242" y="1889125"/>
                  </a:lnTo>
                  <a:lnTo>
                    <a:pt x="3208338" y="1915478"/>
                  </a:lnTo>
                  <a:lnTo>
                    <a:pt x="3206115" y="1941830"/>
                  </a:lnTo>
                  <a:lnTo>
                    <a:pt x="3203892" y="1967865"/>
                  </a:lnTo>
                  <a:lnTo>
                    <a:pt x="3200400" y="1993900"/>
                  </a:lnTo>
                  <a:lnTo>
                    <a:pt x="3197225" y="2019618"/>
                  </a:lnTo>
                  <a:lnTo>
                    <a:pt x="3481705" y="2112328"/>
                  </a:lnTo>
                  <a:lnTo>
                    <a:pt x="3486150" y="2113915"/>
                  </a:lnTo>
                  <a:lnTo>
                    <a:pt x="3490278" y="2115820"/>
                  </a:lnTo>
                  <a:lnTo>
                    <a:pt x="3498215" y="2119630"/>
                  </a:lnTo>
                  <a:lnTo>
                    <a:pt x="3505518" y="2124393"/>
                  </a:lnTo>
                  <a:lnTo>
                    <a:pt x="3512502" y="2129790"/>
                  </a:lnTo>
                  <a:lnTo>
                    <a:pt x="3518852" y="2135505"/>
                  </a:lnTo>
                  <a:lnTo>
                    <a:pt x="3524568" y="2142173"/>
                  </a:lnTo>
                  <a:lnTo>
                    <a:pt x="3529330" y="2149158"/>
                  </a:lnTo>
                  <a:lnTo>
                    <a:pt x="3533458" y="2156778"/>
                  </a:lnTo>
                  <a:lnTo>
                    <a:pt x="3537268" y="2164398"/>
                  </a:lnTo>
                  <a:lnTo>
                    <a:pt x="3539808" y="2172653"/>
                  </a:lnTo>
                  <a:lnTo>
                    <a:pt x="3541712" y="2180908"/>
                  </a:lnTo>
                  <a:lnTo>
                    <a:pt x="3542982" y="2189480"/>
                  </a:lnTo>
                  <a:lnTo>
                    <a:pt x="3543300" y="2198053"/>
                  </a:lnTo>
                  <a:lnTo>
                    <a:pt x="3542665" y="2206625"/>
                  </a:lnTo>
                  <a:lnTo>
                    <a:pt x="3542030" y="2211388"/>
                  </a:lnTo>
                  <a:lnTo>
                    <a:pt x="3541078" y="2215833"/>
                  </a:lnTo>
                  <a:lnTo>
                    <a:pt x="3539808" y="2220278"/>
                  </a:lnTo>
                  <a:lnTo>
                    <a:pt x="3538855" y="2224405"/>
                  </a:lnTo>
                  <a:lnTo>
                    <a:pt x="3445510" y="2512060"/>
                  </a:lnTo>
                  <a:lnTo>
                    <a:pt x="3443922" y="2516188"/>
                  </a:lnTo>
                  <a:lnTo>
                    <a:pt x="3442335" y="2520315"/>
                  </a:lnTo>
                  <a:lnTo>
                    <a:pt x="3438208" y="2528253"/>
                  </a:lnTo>
                  <a:lnTo>
                    <a:pt x="3433445" y="2535555"/>
                  </a:lnTo>
                  <a:lnTo>
                    <a:pt x="3428048" y="2542540"/>
                  </a:lnTo>
                  <a:lnTo>
                    <a:pt x="3422015" y="2548890"/>
                  </a:lnTo>
                  <a:lnTo>
                    <a:pt x="3415665" y="2554605"/>
                  </a:lnTo>
                  <a:lnTo>
                    <a:pt x="3408680" y="2559368"/>
                  </a:lnTo>
                  <a:lnTo>
                    <a:pt x="3401060" y="2563495"/>
                  </a:lnTo>
                  <a:lnTo>
                    <a:pt x="3393440" y="2567305"/>
                  </a:lnTo>
                  <a:lnTo>
                    <a:pt x="3385185" y="2569845"/>
                  </a:lnTo>
                  <a:lnTo>
                    <a:pt x="3376930" y="2571750"/>
                  </a:lnTo>
                  <a:lnTo>
                    <a:pt x="3368358" y="2573020"/>
                  </a:lnTo>
                  <a:lnTo>
                    <a:pt x="3359785" y="2573338"/>
                  </a:lnTo>
                  <a:lnTo>
                    <a:pt x="3350578" y="2573020"/>
                  </a:lnTo>
                  <a:lnTo>
                    <a:pt x="3346450" y="2572068"/>
                  </a:lnTo>
                  <a:lnTo>
                    <a:pt x="3342005" y="2571433"/>
                  </a:lnTo>
                  <a:lnTo>
                    <a:pt x="3337560" y="2570163"/>
                  </a:lnTo>
                  <a:lnTo>
                    <a:pt x="3333115" y="2568893"/>
                  </a:lnTo>
                  <a:lnTo>
                    <a:pt x="3048952" y="2476500"/>
                  </a:lnTo>
                  <a:lnTo>
                    <a:pt x="3035935" y="2499995"/>
                  </a:lnTo>
                  <a:lnTo>
                    <a:pt x="3023235" y="2523173"/>
                  </a:lnTo>
                  <a:lnTo>
                    <a:pt x="3009900" y="2546033"/>
                  </a:lnTo>
                  <a:lnTo>
                    <a:pt x="2996248" y="2568893"/>
                  </a:lnTo>
                  <a:lnTo>
                    <a:pt x="2981960" y="2590800"/>
                  </a:lnTo>
                  <a:lnTo>
                    <a:pt x="2967355" y="2613025"/>
                  </a:lnTo>
                  <a:lnTo>
                    <a:pt x="2952115" y="2634933"/>
                  </a:lnTo>
                  <a:lnTo>
                    <a:pt x="2936875" y="2656523"/>
                  </a:lnTo>
                  <a:lnTo>
                    <a:pt x="2921318" y="2677478"/>
                  </a:lnTo>
                  <a:lnTo>
                    <a:pt x="2905125" y="2698115"/>
                  </a:lnTo>
                  <a:lnTo>
                    <a:pt x="2888615" y="2718753"/>
                  </a:lnTo>
                  <a:lnTo>
                    <a:pt x="2871788" y="2739073"/>
                  </a:lnTo>
                  <a:lnTo>
                    <a:pt x="2854325" y="2759076"/>
                  </a:lnTo>
                  <a:lnTo>
                    <a:pt x="2837180" y="2778761"/>
                  </a:lnTo>
                  <a:lnTo>
                    <a:pt x="2819082" y="2797811"/>
                  </a:lnTo>
                  <a:lnTo>
                    <a:pt x="2800985" y="2817178"/>
                  </a:lnTo>
                  <a:lnTo>
                    <a:pt x="2976880" y="3059431"/>
                  </a:lnTo>
                  <a:lnTo>
                    <a:pt x="2979738" y="3063241"/>
                  </a:lnTo>
                  <a:lnTo>
                    <a:pt x="2981960" y="3067368"/>
                  </a:lnTo>
                  <a:lnTo>
                    <a:pt x="2986088" y="3075306"/>
                  </a:lnTo>
                  <a:lnTo>
                    <a:pt x="2988945" y="3083243"/>
                  </a:lnTo>
                  <a:lnTo>
                    <a:pt x="2991802" y="3091816"/>
                  </a:lnTo>
                  <a:lnTo>
                    <a:pt x="2993072" y="3100071"/>
                  </a:lnTo>
                  <a:lnTo>
                    <a:pt x="2994025" y="3108643"/>
                  </a:lnTo>
                  <a:lnTo>
                    <a:pt x="2994025" y="3117216"/>
                  </a:lnTo>
                  <a:lnTo>
                    <a:pt x="2992755" y="3125788"/>
                  </a:lnTo>
                  <a:lnTo>
                    <a:pt x="2991168" y="3134043"/>
                  </a:lnTo>
                  <a:lnTo>
                    <a:pt x="2988628" y="3142298"/>
                  </a:lnTo>
                  <a:lnTo>
                    <a:pt x="2985770" y="3150236"/>
                  </a:lnTo>
                  <a:lnTo>
                    <a:pt x="2981642" y="3157538"/>
                  </a:lnTo>
                  <a:lnTo>
                    <a:pt x="2976562" y="3165158"/>
                  </a:lnTo>
                  <a:lnTo>
                    <a:pt x="2970848" y="3171826"/>
                  </a:lnTo>
                  <a:lnTo>
                    <a:pt x="2967990" y="3175001"/>
                  </a:lnTo>
                  <a:lnTo>
                    <a:pt x="2964498" y="3177858"/>
                  </a:lnTo>
                  <a:lnTo>
                    <a:pt x="2961322" y="3181033"/>
                  </a:lnTo>
                  <a:lnTo>
                    <a:pt x="2957512" y="3183573"/>
                  </a:lnTo>
                  <a:lnTo>
                    <a:pt x="2712720" y="3361056"/>
                  </a:lnTo>
                  <a:lnTo>
                    <a:pt x="2709228" y="3363913"/>
                  </a:lnTo>
                  <a:lnTo>
                    <a:pt x="2705100" y="3366453"/>
                  </a:lnTo>
                  <a:lnTo>
                    <a:pt x="2697162" y="3370581"/>
                  </a:lnTo>
                  <a:lnTo>
                    <a:pt x="2688908" y="3373756"/>
                  </a:lnTo>
                  <a:lnTo>
                    <a:pt x="2680652" y="3376296"/>
                  </a:lnTo>
                  <a:lnTo>
                    <a:pt x="2671762" y="3377883"/>
                  </a:lnTo>
                  <a:lnTo>
                    <a:pt x="2663508" y="3378518"/>
                  </a:lnTo>
                  <a:lnTo>
                    <a:pt x="2654935" y="3378518"/>
                  </a:lnTo>
                  <a:lnTo>
                    <a:pt x="2646362" y="3377248"/>
                  </a:lnTo>
                  <a:lnTo>
                    <a:pt x="2638108" y="3375978"/>
                  </a:lnTo>
                  <a:lnTo>
                    <a:pt x="2629852" y="3373121"/>
                  </a:lnTo>
                  <a:lnTo>
                    <a:pt x="2621915" y="3369946"/>
                  </a:lnTo>
                  <a:lnTo>
                    <a:pt x="2614295" y="3365818"/>
                  </a:lnTo>
                  <a:lnTo>
                    <a:pt x="2606992" y="3360738"/>
                  </a:lnTo>
                  <a:lnTo>
                    <a:pt x="2600325" y="3355023"/>
                  </a:lnTo>
                  <a:lnTo>
                    <a:pt x="2597468" y="3352166"/>
                  </a:lnTo>
                  <a:lnTo>
                    <a:pt x="2593975" y="3348673"/>
                  </a:lnTo>
                  <a:lnTo>
                    <a:pt x="2591435" y="3345498"/>
                  </a:lnTo>
                  <a:lnTo>
                    <a:pt x="2588260" y="3341688"/>
                  </a:lnTo>
                  <a:lnTo>
                    <a:pt x="2412682" y="3099753"/>
                  </a:lnTo>
                  <a:lnTo>
                    <a:pt x="2388870" y="3110866"/>
                  </a:lnTo>
                  <a:lnTo>
                    <a:pt x="2365692" y="3122296"/>
                  </a:lnTo>
                  <a:lnTo>
                    <a:pt x="2341562" y="3132773"/>
                  </a:lnTo>
                  <a:lnTo>
                    <a:pt x="2317432" y="3142933"/>
                  </a:lnTo>
                  <a:lnTo>
                    <a:pt x="2292985" y="3152776"/>
                  </a:lnTo>
                  <a:lnTo>
                    <a:pt x="2268538" y="3161666"/>
                  </a:lnTo>
                  <a:lnTo>
                    <a:pt x="2243772" y="3170873"/>
                  </a:lnTo>
                  <a:lnTo>
                    <a:pt x="2218690" y="3179128"/>
                  </a:lnTo>
                  <a:lnTo>
                    <a:pt x="2193608" y="3187066"/>
                  </a:lnTo>
                  <a:lnTo>
                    <a:pt x="2167890" y="3194368"/>
                  </a:lnTo>
                  <a:lnTo>
                    <a:pt x="2142490" y="3201671"/>
                  </a:lnTo>
                  <a:lnTo>
                    <a:pt x="2116772" y="3208021"/>
                  </a:lnTo>
                  <a:lnTo>
                    <a:pt x="2091055" y="3214371"/>
                  </a:lnTo>
                  <a:lnTo>
                    <a:pt x="2064702" y="3220086"/>
                  </a:lnTo>
                  <a:lnTo>
                    <a:pt x="2038350" y="3225483"/>
                  </a:lnTo>
                  <a:lnTo>
                    <a:pt x="2011998" y="3229928"/>
                  </a:lnTo>
                  <a:lnTo>
                    <a:pt x="2011998" y="3529013"/>
                  </a:lnTo>
                  <a:lnTo>
                    <a:pt x="2011998" y="3533458"/>
                  </a:lnTo>
                  <a:lnTo>
                    <a:pt x="2011362" y="3537903"/>
                  </a:lnTo>
                  <a:lnTo>
                    <a:pt x="2010728" y="3542666"/>
                  </a:lnTo>
                  <a:lnTo>
                    <a:pt x="2010092" y="3547111"/>
                  </a:lnTo>
                  <a:lnTo>
                    <a:pt x="2007870" y="3555366"/>
                  </a:lnTo>
                  <a:lnTo>
                    <a:pt x="2005012" y="3563621"/>
                  </a:lnTo>
                  <a:lnTo>
                    <a:pt x="2001202" y="3571558"/>
                  </a:lnTo>
                  <a:lnTo>
                    <a:pt x="1996758" y="3578543"/>
                  </a:lnTo>
                  <a:lnTo>
                    <a:pt x="1991678" y="3585846"/>
                  </a:lnTo>
                  <a:lnTo>
                    <a:pt x="1985962" y="3591878"/>
                  </a:lnTo>
                  <a:lnTo>
                    <a:pt x="1979612" y="3597911"/>
                  </a:lnTo>
                  <a:lnTo>
                    <a:pt x="1972628" y="3602673"/>
                  </a:lnTo>
                  <a:lnTo>
                    <a:pt x="1965325" y="3607118"/>
                  </a:lnTo>
                  <a:lnTo>
                    <a:pt x="1957705" y="3610928"/>
                  </a:lnTo>
                  <a:lnTo>
                    <a:pt x="1949450" y="3614103"/>
                  </a:lnTo>
                  <a:lnTo>
                    <a:pt x="1940878" y="3616326"/>
                  </a:lnTo>
                  <a:lnTo>
                    <a:pt x="1931670" y="3617278"/>
                  </a:lnTo>
                  <a:lnTo>
                    <a:pt x="1927225" y="3617913"/>
                  </a:lnTo>
                  <a:lnTo>
                    <a:pt x="1922780" y="3617913"/>
                  </a:lnTo>
                  <a:lnTo>
                    <a:pt x="1620520" y="3617913"/>
                  </a:lnTo>
                  <a:lnTo>
                    <a:pt x="1615758" y="3617913"/>
                  </a:lnTo>
                  <a:lnTo>
                    <a:pt x="1611630" y="3617278"/>
                  </a:lnTo>
                  <a:lnTo>
                    <a:pt x="1602422" y="3616326"/>
                  </a:lnTo>
                  <a:lnTo>
                    <a:pt x="1594168" y="3614103"/>
                  </a:lnTo>
                  <a:lnTo>
                    <a:pt x="1585912" y="3610928"/>
                  </a:lnTo>
                  <a:lnTo>
                    <a:pt x="1577975" y="3607118"/>
                  </a:lnTo>
                  <a:lnTo>
                    <a:pt x="1570990" y="3602673"/>
                  </a:lnTo>
                  <a:lnTo>
                    <a:pt x="1563688" y="3597911"/>
                  </a:lnTo>
                  <a:lnTo>
                    <a:pt x="1557655" y="3591878"/>
                  </a:lnTo>
                  <a:lnTo>
                    <a:pt x="1551622" y="3585846"/>
                  </a:lnTo>
                  <a:lnTo>
                    <a:pt x="1546860" y="3578543"/>
                  </a:lnTo>
                  <a:lnTo>
                    <a:pt x="1542415" y="3571558"/>
                  </a:lnTo>
                  <a:lnTo>
                    <a:pt x="1538605" y="3563621"/>
                  </a:lnTo>
                  <a:lnTo>
                    <a:pt x="1535430" y="3555366"/>
                  </a:lnTo>
                  <a:lnTo>
                    <a:pt x="1533208" y="3547111"/>
                  </a:lnTo>
                  <a:lnTo>
                    <a:pt x="1532572" y="3542666"/>
                  </a:lnTo>
                  <a:lnTo>
                    <a:pt x="1531620" y="3537903"/>
                  </a:lnTo>
                  <a:lnTo>
                    <a:pt x="1531302" y="3533458"/>
                  </a:lnTo>
                  <a:lnTo>
                    <a:pt x="1531302" y="3529013"/>
                  </a:lnTo>
                  <a:lnTo>
                    <a:pt x="1531302" y="3229928"/>
                  </a:lnTo>
                  <a:lnTo>
                    <a:pt x="1504950" y="3225483"/>
                  </a:lnTo>
                  <a:lnTo>
                    <a:pt x="1478598" y="3220086"/>
                  </a:lnTo>
                  <a:lnTo>
                    <a:pt x="1452245" y="3214371"/>
                  </a:lnTo>
                  <a:lnTo>
                    <a:pt x="1426845" y="3208021"/>
                  </a:lnTo>
                  <a:lnTo>
                    <a:pt x="1400810" y="3201671"/>
                  </a:lnTo>
                  <a:lnTo>
                    <a:pt x="1375092" y="3194368"/>
                  </a:lnTo>
                  <a:lnTo>
                    <a:pt x="1350010" y="3187066"/>
                  </a:lnTo>
                  <a:lnTo>
                    <a:pt x="1324928" y="3179128"/>
                  </a:lnTo>
                  <a:lnTo>
                    <a:pt x="1299528" y="3170873"/>
                  </a:lnTo>
                  <a:lnTo>
                    <a:pt x="1274762" y="3161666"/>
                  </a:lnTo>
                  <a:lnTo>
                    <a:pt x="1250315" y="3152776"/>
                  </a:lnTo>
                  <a:lnTo>
                    <a:pt x="1225868" y="3142933"/>
                  </a:lnTo>
                  <a:lnTo>
                    <a:pt x="1201738" y="3132773"/>
                  </a:lnTo>
                  <a:lnTo>
                    <a:pt x="1177925" y="3122296"/>
                  </a:lnTo>
                  <a:lnTo>
                    <a:pt x="1154430" y="3110866"/>
                  </a:lnTo>
                  <a:lnTo>
                    <a:pt x="1130618" y="3099753"/>
                  </a:lnTo>
                  <a:lnTo>
                    <a:pt x="955040" y="3342006"/>
                  </a:lnTo>
                  <a:lnTo>
                    <a:pt x="952182" y="3345816"/>
                  </a:lnTo>
                  <a:lnTo>
                    <a:pt x="949325" y="3349308"/>
                  </a:lnTo>
                  <a:lnTo>
                    <a:pt x="946150" y="3352483"/>
                  </a:lnTo>
                  <a:lnTo>
                    <a:pt x="942975" y="3355658"/>
                  </a:lnTo>
                  <a:lnTo>
                    <a:pt x="935990" y="3361056"/>
                  </a:lnTo>
                  <a:lnTo>
                    <a:pt x="929005" y="3366136"/>
                  </a:lnTo>
                  <a:lnTo>
                    <a:pt x="921385" y="3369946"/>
                  </a:lnTo>
                  <a:lnTo>
                    <a:pt x="913448" y="3373121"/>
                  </a:lnTo>
                  <a:lnTo>
                    <a:pt x="905192" y="3375978"/>
                  </a:lnTo>
                  <a:lnTo>
                    <a:pt x="896938" y="3377248"/>
                  </a:lnTo>
                  <a:lnTo>
                    <a:pt x="888365" y="3378518"/>
                  </a:lnTo>
                  <a:lnTo>
                    <a:pt x="879792" y="3378518"/>
                  </a:lnTo>
                  <a:lnTo>
                    <a:pt x="870902" y="3377883"/>
                  </a:lnTo>
                  <a:lnTo>
                    <a:pt x="862648" y="3376296"/>
                  </a:lnTo>
                  <a:lnTo>
                    <a:pt x="854075" y="3373756"/>
                  </a:lnTo>
                  <a:lnTo>
                    <a:pt x="846138" y="3370581"/>
                  </a:lnTo>
                  <a:lnTo>
                    <a:pt x="837882" y="3366453"/>
                  </a:lnTo>
                  <a:lnTo>
                    <a:pt x="834072" y="3363913"/>
                  </a:lnTo>
                  <a:lnTo>
                    <a:pt x="830262" y="3361056"/>
                  </a:lnTo>
                  <a:lnTo>
                    <a:pt x="586105" y="3183573"/>
                  </a:lnTo>
                  <a:lnTo>
                    <a:pt x="582930" y="3181033"/>
                  </a:lnTo>
                  <a:lnTo>
                    <a:pt x="579438" y="3177858"/>
                  </a:lnTo>
                  <a:lnTo>
                    <a:pt x="575945" y="3175001"/>
                  </a:lnTo>
                  <a:lnTo>
                    <a:pt x="573088" y="3171826"/>
                  </a:lnTo>
                  <a:lnTo>
                    <a:pt x="567372" y="3165158"/>
                  </a:lnTo>
                  <a:lnTo>
                    <a:pt x="562610" y="3157538"/>
                  </a:lnTo>
                  <a:lnTo>
                    <a:pt x="558482" y="3150236"/>
                  </a:lnTo>
                  <a:lnTo>
                    <a:pt x="554990" y="3142298"/>
                  </a:lnTo>
                  <a:lnTo>
                    <a:pt x="552450" y="3134043"/>
                  </a:lnTo>
                  <a:lnTo>
                    <a:pt x="550862" y="3125788"/>
                  </a:lnTo>
                  <a:lnTo>
                    <a:pt x="549592" y="3117216"/>
                  </a:lnTo>
                  <a:lnTo>
                    <a:pt x="549592" y="3108643"/>
                  </a:lnTo>
                  <a:lnTo>
                    <a:pt x="550545" y="3100071"/>
                  </a:lnTo>
                  <a:lnTo>
                    <a:pt x="551815" y="3091816"/>
                  </a:lnTo>
                  <a:lnTo>
                    <a:pt x="554355" y="3083243"/>
                  </a:lnTo>
                  <a:lnTo>
                    <a:pt x="557530" y="3075306"/>
                  </a:lnTo>
                  <a:lnTo>
                    <a:pt x="559435" y="3071178"/>
                  </a:lnTo>
                  <a:lnTo>
                    <a:pt x="561340" y="3067368"/>
                  </a:lnTo>
                  <a:lnTo>
                    <a:pt x="563880" y="3063241"/>
                  </a:lnTo>
                  <a:lnTo>
                    <a:pt x="566738" y="3059431"/>
                  </a:lnTo>
                  <a:lnTo>
                    <a:pt x="742632" y="2817178"/>
                  </a:lnTo>
                  <a:lnTo>
                    <a:pt x="724218" y="2797811"/>
                  </a:lnTo>
                  <a:lnTo>
                    <a:pt x="706755" y="2778761"/>
                  </a:lnTo>
                  <a:lnTo>
                    <a:pt x="688975" y="2759076"/>
                  </a:lnTo>
                  <a:lnTo>
                    <a:pt x="671512" y="2739073"/>
                  </a:lnTo>
                  <a:lnTo>
                    <a:pt x="655002" y="2718753"/>
                  </a:lnTo>
                  <a:lnTo>
                    <a:pt x="638492" y="2698115"/>
                  </a:lnTo>
                  <a:lnTo>
                    <a:pt x="622300" y="2677478"/>
                  </a:lnTo>
                  <a:lnTo>
                    <a:pt x="606425" y="2656523"/>
                  </a:lnTo>
                  <a:lnTo>
                    <a:pt x="591185" y="2634933"/>
                  </a:lnTo>
                  <a:lnTo>
                    <a:pt x="576580" y="2613025"/>
                  </a:lnTo>
                  <a:lnTo>
                    <a:pt x="561658" y="2590800"/>
                  </a:lnTo>
                  <a:lnTo>
                    <a:pt x="547370" y="2568893"/>
                  </a:lnTo>
                  <a:lnTo>
                    <a:pt x="534035" y="2546033"/>
                  </a:lnTo>
                  <a:lnTo>
                    <a:pt x="520382" y="2523173"/>
                  </a:lnTo>
                  <a:lnTo>
                    <a:pt x="507682" y="2499995"/>
                  </a:lnTo>
                  <a:lnTo>
                    <a:pt x="494665" y="2476500"/>
                  </a:lnTo>
                  <a:lnTo>
                    <a:pt x="209868" y="2568893"/>
                  </a:lnTo>
                  <a:lnTo>
                    <a:pt x="205740" y="2570163"/>
                  </a:lnTo>
                  <a:lnTo>
                    <a:pt x="201295" y="2571433"/>
                  </a:lnTo>
                  <a:lnTo>
                    <a:pt x="196850" y="2572068"/>
                  </a:lnTo>
                  <a:lnTo>
                    <a:pt x="192722" y="2573020"/>
                  </a:lnTo>
                  <a:lnTo>
                    <a:pt x="183515" y="2573338"/>
                  </a:lnTo>
                  <a:lnTo>
                    <a:pt x="174942" y="2573020"/>
                  </a:lnTo>
                  <a:lnTo>
                    <a:pt x="166688" y="2571750"/>
                  </a:lnTo>
                  <a:lnTo>
                    <a:pt x="158115" y="2569845"/>
                  </a:lnTo>
                  <a:lnTo>
                    <a:pt x="150177" y="2567305"/>
                  </a:lnTo>
                  <a:lnTo>
                    <a:pt x="142240" y="2563495"/>
                  </a:lnTo>
                  <a:lnTo>
                    <a:pt x="134620" y="2559368"/>
                  </a:lnTo>
                  <a:lnTo>
                    <a:pt x="127952" y="2554605"/>
                  </a:lnTo>
                  <a:lnTo>
                    <a:pt x="121602" y="2548890"/>
                  </a:lnTo>
                  <a:lnTo>
                    <a:pt x="115570" y="2542540"/>
                  </a:lnTo>
                  <a:lnTo>
                    <a:pt x="109855" y="2535555"/>
                  </a:lnTo>
                  <a:lnTo>
                    <a:pt x="105410" y="2528253"/>
                  </a:lnTo>
                  <a:lnTo>
                    <a:pt x="101282" y="2520315"/>
                  </a:lnTo>
                  <a:lnTo>
                    <a:pt x="99377" y="2516188"/>
                  </a:lnTo>
                  <a:lnTo>
                    <a:pt x="97790" y="2512060"/>
                  </a:lnTo>
                  <a:lnTo>
                    <a:pt x="4445" y="2224405"/>
                  </a:lnTo>
                  <a:lnTo>
                    <a:pt x="3492" y="2220278"/>
                  </a:lnTo>
                  <a:lnTo>
                    <a:pt x="2222" y="2215833"/>
                  </a:lnTo>
                  <a:lnTo>
                    <a:pt x="1587" y="2211388"/>
                  </a:lnTo>
                  <a:lnTo>
                    <a:pt x="635" y="2206625"/>
                  </a:lnTo>
                  <a:lnTo>
                    <a:pt x="0" y="2198053"/>
                  </a:lnTo>
                  <a:lnTo>
                    <a:pt x="317" y="2189480"/>
                  </a:lnTo>
                  <a:lnTo>
                    <a:pt x="1587" y="2180908"/>
                  </a:lnTo>
                  <a:lnTo>
                    <a:pt x="3810" y="2172653"/>
                  </a:lnTo>
                  <a:lnTo>
                    <a:pt x="6350" y="2164398"/>
                  </a:lnTo>
                  <a:lnTo>
                    <a:pt x="9842" y="2156778"/>
                  </a:lnTo>
                  <a:lnTo>
                    <a:pt x="13970" y="2149158"/>
                  </a:lnTo>
                  <a:lnTo>
                    <a:pt x="19050" y="2142173"/>
                  </a:lnTo>
                  <a:lnTo>
                    <a:pt x="24447" y="2135505"/>
                  </a:lnTo>
                  <a:lnTo>
                    <a:pt x="30797" y="2129790"/>
                  </a:lnTo>
                  <a:lnTo>
                    <a:pt x="37465" y="2124393"/>
                  </a:lnTo>
                  <a:lnTo>
                    <a:pt x="45085" y="2119630"/>
                  </a:lnTo>
                  <a:lnTo>
                    <a:pt x="49212" y="2117725"/>
                  </a:lnTo>
                  <a:lnTo>
                    <a:pt x="53340" y="2115820"/>
                  </a:lnTo>
                  <a:lnTo>
                    <a:pt x="57467" y="2113915"/>
                  </a:lnTo>
                  <a:lnTo>
                    <a:pt x="61595" y="2112328"/>
                  </a:lnTo>
                  <a:lnTo>
                    <a:pt x="346392" y="2019618"/>
                  </a:lnTo>
                  <a:lnTo>
                    <a:pt x="342900" y="1993900"/>
                  </a:lnTo>
                  <a:lnTo>
                    <a:pt x="339725" y="1967865"/>
                  </a:lnTo>
                  <a:lnTo>
                    <a:pt x="337185" y="1941830"/>
                  </a:lnTo>
                  <a:lnTo>
                    <a:pt x="334962" y="1915478"/>
                  </a:lnTo>
                  <a:lnTo>
                    <a:pt x="333375" y="1889125"/>
                  </a:lnTo>
                  <a:lnTo>
                    <a:pt x="331788" y="1862455"/>
                  </a:lnTo>
                  <a:lnTo>
                    <a:pt x="331152" y="1835785"/>
                  </a:lnTo>
                  <a:lnTo>
                    <a:pt x="331152" y="1809115"/>
                  </a:lnTo>
                  <a:lnTo>
                    <a:pt x="331152" y="1782445"/>
                  </a:lnTo>
                  <a:lnTo>
                    <a:pt x="331788" y="1755775"/>
                  </a:lnTo>
                  <a:lnTo>
                    <a:pt x="333375" y="1729423"/>
                  </a:lnTo>
                  <a:lnTo>
                    <a:pt x="334962" y="1703070"/>
                  </a:lnTo>
                  <a:lnTo>
                    <a:pt x="337185" y="1676718"/>
                  </a:lnTo>
                  <a:lnTo>
                    <a:pt x="339725" y="1650365"/>
                  </a:lnTo>
                  <a:lnTo>
                    <a:pt x="342900" y="1624330"/>
                  </a:lnTo>
                  <a:lnTo>
                    <a:pt x="346392" y="1598295"/>
                  </a:lnTo>
                  <a:lnTo>
                    <a:pt x="61595" y="1506220"/>
                  </a:lnTo>
                  <a:lnTo>
                    <a:pt x="57467" y="1504633"/>
                  </a:lnTo>
                  <a:lnTo>
                    <a:pt x="53340" y="1502728"/>
                  </a:lnTo>
                  <a:lnTo>
                    <a:pt x="45085" y="1498600"/>
                  </a:lnTo>
                  <a:lnTo>
                    <a:pt x="37465" y="1494155"/>
                  </a:lnTo>
                  <a:lnTo>
                    <a:pt x="30797" y="1488440"/>
                  </a:lnTo>
                  <a:lnTo>
                    <a:pt x="24447" y="1482408"/>
                  </a:lnTo>
                  <a:lnTo>
                    <a:pt x="19050" y="1476058"/>
                  </a:lnTo>
                  <a:lnTo>
                    <a:pt x="13970" y="1468755"/>
                  </a:lnTo>
                  <a:lnTo>
                    <a:pt x="9842" y="1461453"/>
                  </a:lnTo>
                  <a:lnTo>
                    <a:pt x="6350" y="1453833"/>
                  </a:lnTo>
                  <a:lnTo>
                    <a:pt x="3810" y="1445578"/>
                  </a:lnTo>
                  <a:lnTo>
                    <a:pt x="1587" y="1437323"/>
                  </a:lnTo>
                  <a:lnTo>
                    <a:pt x="317" y="1428750"/>
                  </a:lnTo>
                  <a:lnTo>
                    <a:pt x="0" y="1419860"/>
                  </a:lnTo>
                  <a:lnTo>
                    <a:pt x="635" y="1411288"/>
                  </a:lnTo>
                  <a:lnTo>
                    <a:pt x="1587" y="1406843"/>
                  </a:lnTo>
                  <a:lnTo>
                    <a:pt x="2222" y="1402398"/>
                  </a:lnTo>
                  <a:lnTo>
                    <a:pt x="3492" y="1397635"/>
                  </a:lnTo>
                  <a:lnTo>
                    <a:pt x="4445" y="1393508"/>
                  </a:lnTo>
                  <a:lnTo>
                    <a:pt x="97790" y="1106488"/>
                  </a:lnTo>
                  <a:lnTo>
                    <a:pt x="99377" y="1102043"/>
                  </a:lnTo>
                  <a:lnTo>
                    <a:pt x="101282" y="1097915"/>
                  </a:lnTo>
                  <a:lnTo>
                    <a:pt x="103187" y="1093788"/>
                  </a:lnTo>
                  <a:lnTo>
                    <a:pt x="105410" y="1089978"/>
                  </a:lnTo>
                  <a:lnTo>
                    <a:pt x="109855" y="1082358"/>
                  </a:lnTo>
                  <a:lnTo>
                    <a:pt x="115570" y="1075690"/>
                  </a:lnTo>
                  <a:lnTo>
                    <a:pt x="121602" y="1069340"/>
                  </a:lnTo>
                  <a:lnTo>
                    <a:pt x="127952" y="1063625"/>
                  </a:lnTo>
                  <a:lnTo>
                    <a:pt x="134620" y="1058863"/>
                  </a:lnTo>
                  <a:lnTo>
                    <a:pt x="142240" y="1054735"/>
                  </a:lnTo>
                  <a:lnTo>
                    <a:pt x="150177" y="1051243"/>
                  </a:lnTo>
                  <a:lnTo>
                    <a:pt x="158115" y="1048068"/>
                  </a:lnTo>
                  <a:lnTo>
                    <a:pt x="166688" y="1046480"/>
                  </a:lnTo>
                  <a:lnTo>
                    <a:pt x="174942" y="1045210"/>
                  </a:lnTo>
                  <a:lnTo>
                    <a:pt x="183515" y="1044893"/>
                  </a:lnTo>
                  <a:lnTo>
                    <a:pt x="192722" y="1045528"/>
                  </a:lnTo>
                  <a:lnTo>
                    <a:pt x="196850" y="1046480"/>
                  </a:lnTo>
                  <a:lnTo>
                    <a:pt x="201295" y="1047115"/>
                  </a:lnTo>
                  <a:lnTo>
                    <a:pt x="205740" y="1048068"/>
                  </a:lnTo>
                  <a:lnTo>
                    <a:pt x="209868" y="1049338"/>
                  </a:lnTo>
                  <a:lnTo>
                    <a:pt x="494665" y="1141413"/>
                  </a:lnTo>
                  <a:lnTo>
                    <a:pt x="507682" y="1118235"/>
                  </a:lnTo>
                  <a:lnTo>
                    <a:pt x="520382" y="1095375"/>
                  </a:lnTo>
                  <a:lnTo>
                    <a:pt x="534035" y="1072198"/>
                  </a:lnTo>
                  <a:lnTo>
                    <a:pt x="547370" y="1049655"/>
                  </a:lnTo>
                  <a:lnTo>
                    <a:pt x="561658" y="1027113"/>
                  </a:lnTo>
                  <a:lnTo>
                    <a:pt x="576580" y="1005205"/>
                  </a:lnTo>
                  <a:lnTo>
                    <a:pt x="591185" y="983615"/>
                  </a:lnTo>
                  <a:lnTo>
                    <a:pt x="606425" y="961707"/>
                  </a:lnTo>
                  <a:lnTo>
                    <a:pt x="622300" y="940752"/>
                  </a:lnTo>
                  <a:lnTo>
                    <a:pt x="638492" y="919797"/>
                  </a:lnTo>
                  <a:lnTo>
                    <a:pt x="655002" y="899160"/>
                  </a:lnTo>
                  <a:lnTo>
                    <a:pt x="671512" y="878840"/>
                  </a:lnTo>
                  <a:lnTo>
                    <a:pt x="688975" y="858837"/>
                  </a:lnTo>
                  <a:lnTo>
                    <a:pt x="706755" y="839470"/>
                  </a:lnTo>
                  <a:lnTo>
                    <a:pt x="724218" y="819785"/>
                  </a:lnTo>
                  <a:lnTo>
                    <a:pt x="742632" y="801052"/>
                  </a:lnTo>
                  <a:lnTo>
                    <a:pt x="566420" y="558800"/>
                  </a:lnTo>
                  <a:lnTo>
                    <a:pt x="563562" y="554990"/>
                  </a:lnTo>
                  <a:lnTo>
                    <a:pt x="561340" y="551180"/>
                  </a:lnTo>
                  <a:lnTo>
                    <a:pt x="559118" y="547370"/>
                  </a:lnTo>
                  <a:lnTo>
                    <a:pt x="557212" y="543242"/>
                  </a:lnTo>
                  <a:lnTo>
                    <a:pt x="554355" y="534987"/>
                  </a:lnTo>
                  <a:lnTo>
                    <a:pt x="551498" y="526732"/>
                  </a:lnTo>
                  <a:lnTo>
                    <a:pt x="550228" y="518160"/>
                  </a:lnTo>
                  <a:lnTo>
                    <a:pt x="549592" y="509270"/>
                  </a:lnTo>
                  <a:lnTo>
                    <a:pt x="549592" y="500697"/>
                  </a:lnTo>
                  <a:lnTo>
                    <a:pt x="550862" y="492442"/>
                  </a:lnTo>
                  <a:lnTo>
                    <a:pt x="552450" y="483870"/>
                  </a:lnTo>
                  <a:lnTo>
                    <a:pt x="554990" y="475932"/>
                  </a:lnTo>
                  <a:lnTo>
                    <a:pt x="558482" y="467677"/>
                  </a:lnTo>
                  <a:lnTo>
                    <a:pt x="562610" y="460057"/>
                  </a:lnTo>
                  <a:lnTo>
                    <a:pt x="567372" y="453072"/>
                  </a:lnTo>
                  <a:lnTo>
                    <a:pt x="573088" y="446087"/>
                  </a:lnTo>
                  <a:lnTo>
                    <a:pt x="575945" y="442912"/>
                  </a:lnTo>
                  <a:lnTo>
                    <a:pt x="579438" y="439737"/>
                  </a:lnTo>
                  <a:lnTo>
                    <a:pt x="582930" y="436880"/>
                  </a:lnTo>
                  <a:lnTo>
                    <a:pt x="586105" y="434022"/>
                  </a:lnTo>
                  <a:lnTo>
                    <a:pt x="830898" y="256857"/>
                  </a:lnTo>
                  <a:lnTo>
                    <a:pt x="834708" y="254317"/>
                  </a:lnTo>
                  <a:lnTo>
                    <a:pt x="838200" y="251777"/>
                  </a:lnTo>
                  <a:lnTo>
                    <a:pt x="842328" y="249872"/>
                  </a:lnTo>
                  <a:lnTo>
                    <a:pt x="846138" y="247967"/>
                  </a:lnTo>
                  <a:lnTo>
                    <a:pt x="854392" y="244475"/>
                  </a:lnTo>
                  <a:lnTo>
                    <a:pt x="862648" y="242252"/>
                  </a:lnTo>
                  <a:lnTo>
                    <a:pt x="871538" y="240665"/>
                  </a:lnTo>
                  <a:lnTo>
                    <a:pt x="880110" y="240030"/>
                  </a:lnTo>
                  <a:lnTo>
                    <a:pt x="888365" y="240030"/>
                  </a:lnTo>
                  <a:lnTo>
                    <a:pt x="896938" y="240665"/>
                  </a:lnTo>
                  <a:lnTo>
                    <a:pt x="905192" y="242570"/>
                  </a:lnTo>
                  <a:lnTo>
                    <a:pt x="913448" y="245110"/>
                  </a:lnTo>
                  <a:lnTo>
                    <a:pt x="921385" y="248602"/>
                  </a:lnTo>
                  <a:lnTo>
                    <a:pt x="929005" y="252412"/>
                  </a:lnTo>
                  <a:lnTo>
                    <a:pt x="935990" y="257175"/>
                  </a:lnTo>
                  <a:lnTo>
                    <a:pt x="942975" y="262890"/>
                  </a:lnTo>
                  <a:lnTo>
                    <a:pt x="946150" y="266065"/>
                  </a:lnTo>
                  <a:lnTo>
                    <a:pt x="949325" y="269240"/>
                  </a:lnTo>
                  <a:lnTo>
                    <a:pt x="952182" y="272732"/>
                  </a:lnTo>
                  <a:lnTo>
                    <a:pt x="955040" y="276542"/>
                  </a:lnTo>
                  <a:lnTo>
                    <a:pt x="1130618" y="518477"/>
                  </a:lnTo>
                  <a:lnTo>
                    <a:pt x="1154430" y="507047"/>
                  </a:lnTo>
                  <a:lnTo>
                    <a:pt x="1177925" y="496252"/>
                  </a:lnTo>
                  <a:lnTo>
                    <a:pt x="1201738" y="485457"/>
                  </a:lnTo>
                  <a:lnTo>
                    <a:pt x="1225868" y="475615"/>
                  </a:lnTo>
                  <a:lnTo>
                    <a:pt x="1250315" y="465772"/>
                  </a:lnTo>
                  <a:lnTo>
                    <a:pt x="1274762" y="456247"/>
                  </a:lnTo>
                  <a:lnTo>
                    <a:pt x="1299528" y="447675"/>
                  </a:lnTo>
                  <a:lnTo>
                    <a:pt x="1324928" y="439102"/>
                  </a:lnTo>
                  <a:lnTo>
                    <a:pt x="1350010" y="431165"/>
                  </a:lnTo>
                  <a:lnTo>
                    <a:pt x="1375092" y="423545"/>
                  </a:lnTo>
                  <a:lnTo>
                    <a:pt x="1400810" y="416877"/>
                  </a:lnTo>
                  <a:lnTo>
                    <a:pt x="1426845" y="410210"/>
                  </a:lnTo>
                  <a:lnTo>
                    <a:pt x="1452245" y="404177"/>
                  </a:lnTo>
                  <a:lnTo>
                    <a:pt x="1478598" y="398462"/>
                  </a:lnTo>
                  <a:lnTo>
                    <a:pt x="1504950" y="393065"/>
                  </a:lnTo>
                  <a:lnTo>
                    <a:pt x="1531302" y="388620"/>
                  </a:lnTo>
                  <a:lnTo>
                    <a:pt x="1531302" y="89217"/>
                  </a:lnTo>
                  <a:lnTo>
                    <a:pt x="1531302" y="84455"/>
                  </a:lnTo>
                  <a:lnTo>
                    <a:pt x="1531620" y="80010"/>
                  </a:lnTo>
                  <a:lnTo>
                    <a:pt x="1532572" y="75565"/>
                  </a:lnTo>
                  <a:lnTo>
                    <a:pt x="1533208" y="71120"/>
                  </a:lnTo>
                  <a:lnTo>
                    <a:pt x="1535430" y="62865"/>
                  </a:lnTo>
                  <a:lnTo>
                    <a:pt x="1538605" y="54610"/>
                  </a:lnTo>
                  <a:lnTo>
                    <a:pt x="1542415" y="46672"/>
                  </a:lnTo>
                  <a:lnTo>
                    <a:pt x="1546860" y="39370"/>
                  </a:lnTo>
                  <a:lnTo>
                    <a:pt x="1551622" y="32385"/>
                  </a:lnTo>
                  <a:lnTo>
                    <a:pt x="1557655" y="26352"/>
                  </a:lnTo>
                  <a:lnTo>
                    <a:pt x="1563688" y="20320"/>
                  </a:lnTo>
                  <a:lnTo>
                    <a:pt x="1570990" y="15240"/>
                  </a:lnTo>
                  <a:lnTo>
                    <a:pt x="1577975" y="10795"/>
                  </a:lnTo>
                  <a:lnTo>
                    <a:pt x="1585912" y="6985"/>
                  </a:lnTo>
                  <a:lnTo>
                    <a:pt x="1594168" y="4127"/>
                  </a:lnTo>
                  <a:lnTo>
                    <a:pt x="1602422" y="1905"/>
                  </a:lnTo>
                  <a:lnTo>
                    <a:pt x="1607185" y="952"/>
                  </a:lnTo>
                  <a:lnTo>
                    <a:pt x="1611630" y="317"/>
                  </a:lnTo>
                  <a:lnTo>
                    <a:pt x="1615758" y="0"/>
                  </a:lnTo>
                  <a:close/>
                </a:path>
              </a:pathLst>
            </a:custGeom>
            <a:grpFill/>
            <a:ln>
              <a:solidFill>
                <a:srgbClr val="4BC1DD"/>
              </a:solidFill>
            </a:ln>
            <a:extLst/>
          </p:spPr>
          <p:txBody>
            <a:bodyPr anchor="ctr">
              <a:scene3d>
                <a:camera prst="orthographicFront"/>
                <a:lightRig rig="threePt" dir="t"/>
              </a:scene3d>
              <a:sp3d>
                <a:contourClr>
                  <a:srgbClr val="FFFFFF"/>
                </a:contourClr>
              </a:sp3d>
            </a:bodyPr>
            <a:lstStyle/>
            <a:p>
              <a:pPr algn="ctr">
                <a:defRPr/>
              </a:pP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34" name="文本框 59"/>
            <p:cNvSpPr txBox="1"/>
            <p:nvPr/>
          </p:nvSpPr>
          <p:spPr>
            <a:xfrm>
              <a:off x="3102008" y="4128107"/>
              <a:ext cx="1357226" cy="370992"/>
            </a:xfrm>
            <a:prstGeom prst="rect">
              <a:avLst/>
            </a:prstGeom>
            <a:grpFill/>
            <a:ln>
              <a:noFill/>
            </a:ln>
          </p:spPr>
          <p:txBody>
            <a:bodyPr wrap="square" rtlCol="0">
              <a:spAutoFit/>
            </a:bodyPr>
            <a:lstStyle/>
            <a:p>
              <a:r>
                <a:rPr lang="zh-CN" altLang="en-US" sz="2000" dirty="0">
                  <a:solidFill>
                    <a:schemeClr val="bg1">
                      <a:lumMod val="50000"/>
                    </a:schemeClr>
                  </a:solidFill>
                  <a:latin typeface="微软雅黑" panose="020B0503020204020204" pitchFamily="34" charset="-122"/>
                  <a:ea typeface="微软雅黑" panose="020B0503020204020204" pitchFamily="34" charset="-122"/>
                </a:rPr>
                <a:t>输入标题</a:t>
              </a:r>
            </a:p>
          </p:txBody>
        </p:sp>
      </p:grpSp>
      <p:grpSp>
        <p:nvGrpSpPr>
          <p:cNvPr id="35" name="组合 34"/>
          <p:cNvGrpSpPr/>
          <p:nvPr/>
        </p:nvGrpSpPr>
        <p:grpSpPr>
          <a:xfrm>
            <a:off x="3839561" y="1810209"/>
            <a:ext cx="2555320" cy="2753896"/>
            <a:chOff x="4078604" y="2478655"/>
            <a:chExt cx="2369358" cy="2553482"/>
          </a:xfrm>
          <a:noFill/>
        </p:grpSpPr>
        <p:sp>
          <p:nvSpPr>
            <p:cNvPr id="36" name="任意多边形 22"/>
            <p:cNvSpPr/>
            <p:nvPr/>
          </p:nvSpPr>
          <p:spPr>
            <a:xfrm>
              <a:off x="4078604" y="2478655"/>
              <a:ext cx="2369358" cy="2553482"/>
            </a:xfrm>
            <a:custGeom>
              <a:avLst/>
              <a:gdLst>
                <a:gd name="connsiteX0" fmla="*/ 1184679 w 2369358"/>
                <a:gd name="connsiteY0" fmla="*/ 0 h 2553482"/>
                <a:gd name="connsiteX1" fmla="*/ 2369358 w 2369358"/>
                <a:gd name="connsiteY1" fmla="*/ 1184679 h 2553482"/>
                <a:gd name="connsiteX2" fmla="*/ 1423433 w 2369358"/>
                <a:gd name="connsiteY2" fmla="*/ 2345290 h 2553482"/>
                <a:gd name="connsiteX3" fmla="*/ 1321945 w 2369358"/>
                <a:gd name="connsiteY3" fmla="*/ 2360779 h 2553482"/>
                <a:gd name="connsiteX4" fmla="*/ 1223444 w 2369358"/>
                <a:gd name="connsiteY4" fmla="*/ 2553482 h 2553482"/>
                <a:gd name="connsiteX5" fmla="*/ 1132988 w 2369358"/>
                <a:gd name="connsiteY5" fmla="*/ 2366748 h 2553482"/>
                <a:gd name="connsiteX6" fmla="*/ 1063553 w 2369358"/>
                <a:gd name="connsiteY6" fmla="*/ 2363242 h 2553482"/>
                <a:gd name="connsiteX7" fmla="*/ 0 w 2369358"/>
                <a:gd name="connsiteY7" fmla="*/ 1184679 h 2553482"/>
                <a:gd name="connsiteX8" fmla="*/ 1184679 w 2369358"/>
                <a:gd name="connsiteY8" fmla="*/ 0 h 25534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69358" h="2553482">
                  <a:moveTo>
                    <a:pt x="1184679" y="0"/>
                  </a:moveTo>
                  <a:cubicBezTo>
                    <a:pt x="1838959" y="0"/>
                    <a:pt x="2369358" y="530399"/>
                    <a:pt x="2369358" y="1184679"/>
                  </a:cubicBezTo>
                  <a:cubicBezTo>
                    <a:pt x="2369358" y="1757174"/>
                    <a:pt x="1963272" y="2234823"/>
                    <a:pt x="1423433" y="2345290"/>
                  </a:cubicBezTo>
                  <a:lnTo>
                    <a:pt x="1321945" y="2360779"/>
                  </a:lnTo>
                  <a:lnTo>
                    <a:pt x="1223444" y="2553482"/>
                  </a:lnTo>
                  <a:lnTo>
                    <a:pt x="1132988" y="2366748"/>
                  </a:lnTo>
                  <a:lnTo>
                    <a:pt x="1063553" y="2363242"/>
                  </a:lnTo>
                  <a:cubicBezTo>
                    <a:pt x="466171" y="2302574"/>
                    <a:pt x="0" y="1798067"/>
                    <a:pt x="0" y="1184679"/>
                  </a:cubicBezTo>
                  <a:cubicBezTo>
                    <a:pt x="0" y="530399"/>
                    <a:pt x="530399" y="0"/>
                    <a:pt x="1184679" y="0"/>
                  </a:cubicBezTo>
                  <a:close/>
                </a:path>
              </a:pathLst>
            </a:custGeom>
            <a:grp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37" name="组合 36"/>
            <p:cNvGrpSpPr/>
            <p:nvPr/>
          </p:nvGrpSpPr>
          <p:grpSpPr>
            <a:xfrm>
              <a:off x="4614176" y="3268683"/>
              <a:ext cx="1562853" cy="975086"/>
              <a:chOff x="4716874" y="2621791"/>
              <a:chExt cx="1562853" cy="975086"/>
            </a:xfrm>
            <a:grpFill/>
          </p:grpSpPr>
          <p:sp>
            <p:nvSpPr>
              <p:cNvPr id="38" name="KSO_Shape"/>
              <p:cNvSpPr>
                <a:spLocks/>
              </p:cNvSpPr>
              <p:nvPr/>
            </p:nvSpPr>
            <p:spPr bwMode="auto">
              <a:xfrm>
                <a:off x="5143687" y="2621791"/>
                <a:ext cx="441100" cy="441836"/>
              </a:xfrm>
              <a:custGeom>
                <a:avLst/>
                <a:gdLst>
                  <a:gd name="T0" fmla="*/ 923363 w 1752600"/>
                  <a:gd name="T1" fmla="*/ 1417153 h 1754188"/>
                  <a:gd name="T2" fmla="*/ 958587 w 1752600"/>
                  <a:gd name="T3" fmla="*/ 1476612 h 1754188"/>
                  <a:gd name="T4" fmla="*/ 945181 w 1752600"/>
                  <a:gd name="T5" fmla="*/ 1530763 h 1754188"/>
                  <a:gd name="T6" fmla="*/ 886299 w 1752600"/>
                  <a:gd name="T7" fmla="*/ 1566067 h 1754188"/>
                  <a:gd name="T8" fmla="*/ 832675 w 1752600"/>
                  <a:gd name="T9" fmla="*/ 1552795 h 1754188"/>
                  <a:gd name="T10" fmla="*/ 797714 w 1752600"/>
                  <a:gd name="T11" fmla="*/ 1493335 h 1754188"/>
                  <a:gd name="T12" fmla="*/ 810857 w 1752600"/>
                  <a:gd name="T13" fmla="*/ 1439185 h 1754188"/>
                  <a:gd name="T14" fmla="*/ 869739 w 1752600"/>
                  <a:gd name="T15" fmla="*/ 1403616 h 1754188"/>
                  <a:gd name="T16" fmla="*/ 1526266 w 1752600"/>
                  <a:gd name="T17" fmla="*/ 809406 h 1754188"/>
                  <a:gd name="T18" fmla="*/ 1561836 w 1752600"/>
                  <a:gd name="T19" fmla="*/ 868866 h 1754188"/>
                  <a:gd name="T20" fmla="*/ 1548298 w 1752600"/>
                  <a:gd name="T21" fmla="*/ 923016 h 1754188"/>
                  <a:gd name="T22" fmla="*/ 1488839 w 1752600"/>
                  <a:gd name="T23" fmla="*/ 958586 h 1754188"/>
                  <a:gd name="T24" fmla="*/ 1434954 w 1752600"/>
                  <a:gd name="T25" fmla="*/ 945048 h 1754188"/>
                  <a:gd name="T26" fmla="*/ 1399385 w 1752600"/>
                  <a:gd name="T27" fmla="*/ 885589 h 1754188"/>
                  <a:gd name="T28" fmla="*/ 1412922 w 1752600"/>
                  <a:gd name="T29" fmla="*/ 831438 h 1754188"/>
                  <a:gd name="T30" fmla="*/ 1472116 w 1752600"/>
                  <a:gd name="T31" fmla="*/ 795869 h 1754188"/>
                  <a:gd name="T32" fmla="*/ 931422 w 1752600"/>
                  <a:gd name="T33" fmla="*/ 210375 h 1754188"/>
                  <a:gd name="T34" fmla="*/ 985331 w 1752600"/>
                  <a:gd name="T35" fmla="*/ 812351 h 1754188"/>
                  <a:gd name="T36" fmla="*/ 997223 w 1752600"/>
                  <a:gd name="T37" fmla="*/ 915108 h 1754188"/>
                  <a:gd name="T38" fmla="*/ 946749 w 1752600"/>
                  <a:gd name="T39" fmla="*/ 982906 h 1754188"/>
                  <a:gd name="T40" fmla="*/ 857693 w 1752600"/>
                  <a:gd name="T41" fmla="*/ 1003564 h 1754188"/>
                  <a:gd name="T42" fmla="*/ 763351 w 1752600"/>
                  <a:gd name="T43" fmla="*/ 937354 h 1754188"/>
                  <a:gd name="T44" fmla="*/ 353480 w 1752600"/>
                  <a:gd name="T45" fmla="*/ 893921 h 1754188"/>
                  <a:gd name="T46" fmla="*/ 383342 w 1752600"/>
                  <a:gd name="T47" fmla="*/ 820296 h 1754188"/>
                  <a:gd name="T48" fmla="*/ 815147 w 1752600"/>
                  <a:gd name="T49" fmla="*/ 764945 h 1754188"/>
                  <a:gd name="T50" fmla="*/ 858486 w 1752600"/>
                  <a:gd name="T51" fmla="*/ 180713 h 1754188"/>
                  <a:gd name="T52" fmla="*/ 670516 w 1752600"/>
                  <a:gd name="T53" fmla="*/ 152975 h 1754188"/>
                  <a:gd name="T54" fmla="*/ 441192 w 1752600"/>
                  <a:gd name="T55" fmla="*/ 263340 h 1754188"/>
                  <a:gd name="T56" fmla="*/ 263181 w 1752600"/>
                  <a:gd name="T57" fmla="*/ 441458 h 1754188"/>
                  <a:gd name="T58" fmla="*/ 152883 w 1752600"/>
                  <a:gd name="T59" fmla="*/ 670921 h 1754188"/>
                  <a:gd name="T60" fmla="*/ 126168 w 1752600"/>
                  <a:gd name="T61" fmla="*/ 934791 h 1754188"/>
                  <a:gd name="T62" fmla="*/ 190707 w 1752600"/>
                  <a:gd name="T63" fmla="*/ 1186485 h 1754188"/>
                  <a:gd name="T64" fmla="*/ 332216 w 1752600"/>
                  <a:gd name="T65" fmla="*/ 1396099 h 1754188"/>
                  <a:gd name="T66" fmla="*/ 534297 w 1752600"/>
                  <a:gd name="T67" fmla="*/ 1547221 h 1754188"/>
                  <a:gd name="T68" fmla="*/ 780550 w 1752600"/>
                  <a:gd name="T69" fmla="*/ 1623709 h 1754188"/>
                  <a:gd name="T70" fmla="*/ 1045847 w 1752600"/>
                  <a:gd name="T71" fmla="*/ 1610476 h 1754188"/>
                  <a:gd name="T72" fmla="*/ 1281255 w 1752600"/>
                  <a:gd name="T73" fmla="*/ 1511227 h 1754188"/>
                  <a:gd name="T74" fmla="*/ 1467730 w 1752600"/>
                  <a:gd name="T75" fmla="*/ 1341578 h 1754188"/>
                  <a:gd name="T76" fmla="*/ 1588873 w 1752600"/>
                  <a:gd name="T77" fmla="*/ 1118202 h 1754188"/>
                  <a:gd name="T78" fmla="*/ 1628019 w 1752600"/>
                  <a:gd name="T79" fmla="*/ 857509 h 1754188"/>
                  <a:gd name="T80" fmla="*/ 1576176 w 1752600"/>
                  <a:gd name="T81" fmla="*/ 601315 h 1754188"/>
                  <a:gd name="T82" fmla="*/ 1444718 w 1752600"/>
                  <a:gd name="T83" fmla="*/ 384820 h 1754188"/>
                  <a:gd name="T84" fmla="*/ 1250573 w 1752600"/>
                  <a:gd name="T85" fmla="*/ 224170 h 1754188"/>
                  <a:gd name="T86" fmla="*/ 1009345 w 1752600"/>
                  <a:gd name="T87" fmla="*/ 136037 h 1754188"/>
                  <a:gd name="T88" fmla="*/ 987656 w 1752600"/>
                  <a:gd name="T89" fmla="*/ 7146 h 1754188"/>
                  <a:gd name="T90" fmla="*/ 1274907 w 1752600"/>
                  <a:gd name="T91" fmla="*/ 96337 h 1754188"/>
                  <a:gd name="T92" fmla="*/ 1510315 w 1752600"/>
                  <a:gd name="T93" fmla="*/ 272074 h 1754188"/>
                  <a:gd name="T94" fmla="*/ 1675101 w 1752600"/>
                  <a:gd name="T95" fmla="*/ 516358 h 1754188"/>
                  <a:gd name="T96" fmla="*/ 1749955 w 1752600"/>
                  <a:gd name="T97" fmla="*/ 809605 h 1754188"/>
                  <a:gd name="T98" fmla="*/ 1719273 w 1752600"/>
                  <a:gd name="T99" fmla="*/ 1116879 h 1754188"/>
                  <a:gd name="T100" fmla="*/ 1590724 w 1752600"/>
                  <a:gd name="T101" fmla="*/ 1384453 h 1754188"/>
                  <a:gd name="T102" fmla="*/ 1383353 w 1752600"/>
                  <a:gd name="T103" fmla="*/ 1591949 h 1754188"/>
                  <a:gd name="T104" fmla="*/ 1115940 w 1752600"/>
                  <a:gd name="T105" fmla="*/ 1720576 h 1754188"/>
                  <a:gd name="T106" fmla="*/ 809116 w 1752600"/>
                  <a:gd name="T107" fmla="*/ 1751277 h 1754188"/>
                  <a:gd name="T108" fmla="*/ 516046 w 1752600"/>
                  <a:gd name="T109" fmla="*/ 1676377 h 1754188"/>
                  <a:gd name="T110" fmla="*/ 271909 w 1752600"/>
                  <a:gd name="T111" fmla="*/ 1511492 h 1754188"/>
                  <a:gd name="T112" fmla="*/ 95750 w 1752600"/>
                  <a:gd name="T113" fmla="*/ 1275941 h 1754188"/>
                  <a:gd name="T114" fmla="*/ 6877 w 1752600"/>
                  <a:gd name="T115" fmla="*/ 988782 h 1754188"/>
                  <a:gd name="T116" fmla="*/ 22483 w 1752600"/>
                  <a:gd name="T117" fmla="*/ 679126 h 1754188"/>
                  <a:gd name="T118" fmla="*/ 138071 w 1752600"/>
                  <a:gd name="T119" fmla="*/ 404935 h 1754188"/>
                  <a:gd name="T120" fmla="*/ 335655 w 1752600"/>
                  <a:gd name="T121" fmla="*/ 187117 h 1754188"/>
                  <a:gd name="T122" fmla="*/ 595662 w 1752600"/>
                  <a:gd name="T123" fmla="*/ 46051 h 1754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52600" h="1754188">
                    <a:moveTo>
                      <a:pt x="873945" y="1403350"/>
                    </a:moveTo>
                    <a:lnTo>
                      <a:pt x="877888" y="1403350"/>
                    </a:lnTo>
                    <a:lnTo>
                      <a:pt x="882356" y="1403350"/>
                    </a:lnTo>
                    <a:lnTo>
                      <a:pt x="886299" y="1403616"/>
                    </a:lnTo>
                    <a:lnTo>
                      <a:pt x="890505" y="1404146"/>
                    </a:lnTo>
                    <a:lnTo>
                      <a:pt x="894448" y="1404943"/>
                    </a:lnTo>
                    <a:lnTo>
                      <a:pt x="898128" y="1405739"/>
                    </a:lnTo>
                    <a:lnTo>
                      <a:pt x="901808" y="1406801"/>
                    </a:lnTo>
                    <a:lnTo>
                      <a:pt x="906014" y="1408393"/>
                    </a:lnTo>
                    <a:lnTo>
                      <a:pt x="909432" y="1409455"/>
                    </a:lnTo>
                    <a:lnTo>
                      <a:pt x="913112" y="1411048"/>
                    </a:lnTo>
                    <a:lnTo>
                      <a:pt x="916529" y="1412906"/>
                    </a:lnTo>
                    <a:lnTo>
                      <a:pt x="919946" y="1415030"/>
                    </a:lnTo>
                    <a:lnTo>
                      <a:pt x="923363" y="1417153"/>
                    </a:lnTo>
                    <a:lnTo>
                      <a:pt x="929672" y="1421931"/>
                    </a:lnTo>
                    <a:lnTo>
                      <a:pt x="935192" y="1427240"/>
                    </a:lnTo>
                    <a:lnTo>
                      <a:pt x="940450" y="1432814"/>
                    </a:lnTo>
                    <a:lnTo>
                      <a:pt x="945181" y="1439185"/>
                    </a:lnTo>
                    <a:lnTo>
                      <a:pt x="947284" y="1442636"/>
                    </a:lnTo>
                    <a:lnTo>
                      <a:pt x="949124" y="1446086"/>
                    </a:lnTo>
                    <a:lnTo>
                      <a:pt x="951227" y="1449537"/>
                    </a:lnTo>
                    <a:lnTo>
                      <a:pt x="952804" y="1452988"/>
                    </a:lnTo>
                    <a:lnTo>
                      <a:pt x="953856" y="1456704"/>
                    </a:lnTo>
                    <a:lnTo>
                      <a:pt x="955433" y="1460420"/>
                    </a:lnTo>
                    <a:lnTo>
                      <a:pt x="956484" y="1464667"/>
                    </a:lnTo>
                    <a:lnTo>
                      <a:pt x="957273" y="1468384"/>
                    </a:lnTo>
                    <a:lnTo>
                      <a:pt x="958062" y="1472365"/>
                    </a:lnTo>
                    <a:lnTo>
                      <a:pt x="958587" y="1476612"/>
                    </a:lnTo>
                    <a:lnTo>
                      <a:pt x="958850" y="1480594"/>
                    </a:lnTo>
                    <a:lnTo>
                      <a:pt x="958850" y="1485107"/>
                    </a:lnTo>
                    <a:lnTo>
                      <a:pt x="958850" y="1489088"/>
                    </a:lnTo>
                    <a:lnTo>
                      <a:pt x="958587" y="1493335"/>
                    </a:lnTo>
                    <a:lnTo>
                      <a:pt x="958062" y="1497317"/>
                    </a:lnTo>
                    <a:lnTo>
                      <a:pt x="957273" y="1501299"/>
                    </a:lnTo>
                    <a:lnTo>
                      <a:pt x="956484" y="1505546"/>
                    </a:lnTo>
                    <a:lnTo>
                      <a:pt x="955433" y="1509262"/>
                    </a:lnTo>
                    <a:lnTo>
                      <a:pt x="953856" y="1512978"/>
                    </a:lnTo>
                    <a:lnTo>
                      <a:pt x="952804" y="1516694"/>
                    </a:lnTo>
                    <a:lnTo>
                      <a:pt x="951227" y="1520145"/>
                    </a:lnTo>
                    <a:lnTo>
                      <a:pt x="949124" y="1524127"/>
                    </a:lnTo>
                    <a:lnTo>
                      <a:pt x="947284" y="1527312"/>
                    </a:lnTo>
                    <a:lnTo>
                      <a:pt x="945181" y="1530763"/>
                    </a:lnTo>
                    <a:lnTo>
                      <a:pt x="940450" y="1536868"/>
                    </a:lnTo>
                    <a:lnTo>
                      <a:pt x="935192" y="1542973"/>
                    </a:lnTo>
                    <a:lnTo>
                      <a:pt x="929672" y="1548017"/>
                    </a:lnTo>
                    <a:lnTo>
                      <a:pt x="923363" y="1552795"/>
                    </a:lnTo>
                    <a:lnTo>
                      <a:pt x="919946" y="1554918"/>
                    </a:lnTo>
                    <a:lnTo>
                      <a:pt x="916529" y="1556776"/>
                    </a:lnTo>
                    <a:lnTo>
                      <a:pt x="913112" y="1558634"/>
                    </a:lnTo>
                    <a:lnTo>
                      <a:pt x="909432" y="1560227"/>
                    </a:lnTo>
                    <a:lnTo>
                      <a:pt x="906014" y="1561820"/>
                    </a:lnTo>
                    <a:lnTo>
                      <a:pt x="901808" y="1563147"/>
                    </a:lnTo>
                    <a:lnTo>
                      <a:pt x="898128" y="1564209"/>
                    </a:lnTo>
                    <a:lnTo>
                      <a:pt x="894448" y="1565005"/>
                    </a:lnTo>
                    <a:lnTo>
                      <a:pt x="890505" y="1565801"/>
                    </a:lnTo>
                    <a:lnTo>
                      <a:pt x="886299" y="1566067"/>
                    </a:lnTo>
                    <a:lnTo>
                      <a:pt x="882356" y="1566598"/>
                    </a:lnTo>
                    <a:lnTo>
                      <a:pt x="877888" y="1566863"/>
                    </a:lnTo>
                    <a:lnTo>
                      <a:pt x="873945" y="1566598"/>
                    </a:lnTo>
                    <a:lnTo>
                      <a:pt x="869739" y="1566067"/>
                    </a:lnTo>
                    <a:lnTo>
                      <a:pt x="865796" y="1565801"/>
                    </a:lnTo>
                    <a:lnTo>
                      <a:pt x="861853" y="1565005"/>
                    </a:lnTo>
                    <a:lnTo>
                      <a:pt x="857647" y="1564209"/>
                    </a:lnTo>
                    <a:lnTo>
                      <a:pt x="853967" y="1563147"/>
                    </a:lnTo>
                    <a:lnTo>
                      <a:pt x="850287" y="1561820"/>
                    </a:lnTo>
                    <a:lnTo>
                      <a:pt x="846607" y="1560227"/>
                    </a:lnTo>
                    <a:lnTo>
                      <a:pt x="842664" y="1558634"/>
                    </a:lnTo>
                    <a:lnTo>
                      <a:pt x="839247" y="1556776"/>
                    </a:lnTo>
                    <a:lnTo>
                      <a:pt x="835829" y="1554918"/>
                    </a:lnTo>
                    <a:lnTo>
                      <a:pt x="832675" y="1552795"/>
                    </a:lnTo>
                    <a:lnTo>
                      <a:pt x="826629" y="1548017"/>
                    </a:lnTo>
                    <a:lnTo>
                      <a:pt x="820583" y="1542973"/>
                    </a:lnTo>
                    <a:lnTo>
                      <a:pt x="815589" y="1536868"/>
                    </a:lnTo>
                    <a:lnTo>
                      <a:pt x="810857" y="1530763"/>
                    </a:lnTo>
                    <a:lnTo>
                      <a:pt x="808754" y="1527312"/>
                    </a:lnTo>
                    <a:lnTo>
                      <a:pt x="806914" y="1524127"/>
                    </a:lnTo>
                    <a:lnTo>
                      <a:pt x="805074" y="1520145"/>
                    </a:lnTo>
                    <a:lnTo>
                      <a:pt x="803497" y="1516694"/>
                    </a:lnTo>
                    <a:lnTo>
                      <a:pt x="801920" y="1512978"/>
                    </a:lnTo>
                    <a:lnTo>
                      <a:pt x="800605" y="1509262"/>
                    </a:lnTo>
                    <a:lnTo>
                      <a:pt x="799554" y="1505546"/>
                    </a:lnTo>
                    <a:lnTo>
                      <a:pt x="798765" y="1501299"/>
                    </a:lnTo>
                    <a:lnTo>
                      <a:pt x="797977" y="1497317"/>
                    </a:lnTo>
                    <a:lnTo>
                      <a:pt x="797714" y="1493335"/>
                    </a:lnTo>
                    <a:lnTo>
                      <a:pt x="797188" y="1489088"/>
                    </a:lnTo>
                    <a:lnTo>
                      <a:pt x="796925" y="1485107"/>
                    </a:lnTo>
                    <a:lnTo>
                      <a:pt x="797188" y="1480594"/>
                    </a:lnTo>
                    <a:lnTo>
                      <a:pt x="797714" y="1476612"/>
                    </a:lnTo>
                    <a:lnTo>
                      <a:pt x="797977" y="1472365"/>
                    </a:lnTo>
                    <a:lnTo>
                      <a:pt x="798765" y="1468384"/>
                    </a:lnTo>
                    <a:lnTo>
                      <a:pt x="799554" y="1464667"/>
                    </a:lnTo>
                    <a:lnTo>
                      <a:pt x="800605" y="1460420"/>
                    </a:lnTo>
                    <a:lnTo>
                      <a:pt x="801920" y="1456704"/>
                    </a:lnTo>
                    <a:lnTo>
                      <a:pt x="803497" y="1452988"/>
                    </a:lnTo>
                    <a:lnTo>
                      <a:pt x="805074" y="1449537"/>
                    </a:lnTo>
                    <a:lnTo>
                      <a:pt x="806914" y="1446086"/>
                    </a:lnTo>
                    <a:lnTo>
                      <a:pt x="808754" y="1442636"/>
                    </a:lnTo>
                    <a:lnTo>
                      <a:pt x="810857" y="1439185"/>
                    </a:lnTo>
                    <a:lnTo>
                      <a:pt x="815589" y="1432814"/>
                    </a:lnTo>
                    <a:lnTo>
                      <a:pt x="820583" y="1427240"/>
                    </a:lnTo>
                    <a:lnTo>
                      <a:pt x="826629" y="1421931"/>
                    </a:lnTo>
                    <a:lnTo>
                      <a:pt x="832675" y="1417153"/>
                    </a:lnTo>
                    <a:lnTo>
                      <a:pt x="835829" y="1415030"/>
                    </a:lnTo>
                    <a:lnTo>
                      <a:pt x="839247" y="1412906"/>
                    </a:lnTo>
                    <a:lnTo>
                      <a:pt x="842664" y="1411048"/>
                    </a:lnTo>
                    <a:lnTo>
                      <a:pt x="846607" y="1409455"/>
                    </a:lnTo>
                    <a:lnTo>
                      <a:pt x="850287" y="1408393"/>
                    </a:lnTo>
                    <a:lnTo>
                      <a:pt x="853967" y="1406801"/>
                    </a:lnTo>
                    <a:lnTo>
                      <a:pt x="857647" y="1405739"/>
                    </a:lnTo>
                    <a:lnTo>
                      <a:pt x="861853" y="1404943"/>
                    </a:lnTo>
                    <a:lnTo>
                      <a:pt x="865796" y="1404146"/>
                    </a:lnTo>
                    <a:lnTo>
                      <a:pt x="869739" y="1403616"/>
                    </a:lnTo>
                    <a:lnTo>
                      <a:pt x="873945" y="1403350"/>
                    </a:lnTo>
                    <a:close/>
                    <a:moveTo>
                      <a:pt x="1480345" y="795338"/>
                    </a:moveTo>
                    <a:lnTo>
                      <a:pt x="1484857" y="795603"/>
                    </a:lnTo>
                    <a:lnTo>
                      <a:pt x="1488839" y="795869"/>
                    </a:lnTo>
                    <a:lnTo>
                      <a:pt x="1493086" y="796134"/>
                    </a:lnTo>
                    <a:lnTo>
                      <a:pt x="1497068" y="797196"/>
                    </a:lnTo>
                    <a:lnTo>
                      <a:pt x="1500784" y="797727"/>
                    </a:lnTo>
                    <a:lnTo>
                      <a:pt x="1505031" y="799054"/>
                    </a:lnTo>
                    <a:lnTo>
                      <a:pt x="1508747" y="800381"/>
                    </a:lnTo>
                    <a:lnTo>
                      <a:pt x="1512198" y="801974"/>
                    </a:lnTo>
                    <a:lnTo>
                      <a:pt x="1515914" y="803567"/>
                    </a:lnTo>
                    <a:lnTo>
                      <a:pt x="1519365" y="805425"/>
                    </a:lnTo>
                    <a:lnTo>
                      <a:pt x="1522816" y="807283"/>
                    </a:lnTo>
                    <a:lnTo>
                      <a:pt x="1526266" y="809406"/>
                    </a:lnTo>
                    <a:lnTo>
                      <a:pt x="1532637" y="814184"/>
                    </a:lnTo>
                    <a:lnTo>
                      <a:pt x="1538211" y="819228"/>
                    </a:lnTo>
                    <a:lnTo>
                      <a:pt x="1543520" y="825068"/>
                    </a:lnTo>
                    <a:lnTo>
                      <a:pt x="1548298" y="831438"/>
                    </a:lnTo>
                    <a:lnTo>
                      <a:pt x="1550422" y="834624"/>
                    </a:lnTo>
                    <a:lnTo>
                      <a:pt x="1552545" y="838074"/>
                    </a:lnTo>
                    <a:lnTo>
                      <a:pt x="1554403" y="841791"/>
                    </a:lnTo>
                    <a:lnTo>
                      <a:pt x="1555996" y="845241"/>
                    </a:lnTo>
                    <a:lnTo>
                      <a:pt x="1557589" y="848958"/>
                    </a:lnTo>
                    <a:lnTo>
                      <a:pt x="1558650" y="852939"/>
                    </a:lnTo>
                    <a:lnTo>
                      <a:pt x="1559712" y="856655"/>
                    </a:lnTo>
                    <a:lnTo>
                      <a:pt x="1560509" y="860637"/>
                    </a:lnTo>
                    <a:lnTo>
                      <a:pt x="1561305" y="864884"/>
                    </a:lnTo>
                    <a:lnTo>
                      <a:pt x="1561836" y="868866"/>
                    </a:lnTo>
                    <a:lnTo>
                      <a:pt x="1562101" y="872847"/>
                    </a:lnTo>
                    <a:lnTo>
                      <a:pt x="1562101" y="877094"/>
                    </a:lnTo>
                    <a:lnTo>
                      <a:pt x="1562101" y="881342"/>
                    </a:lnTo>
                    <a:lnTo>
                      <a:pt x="1561836" y="885589"/>
                    </a:lnTo>
                    <a:lnTo>
                      <a:pt x="1561305" y="889570"/>
                    </a:lnTo>
                    <a:lnTo>
                      <a:pt x="1560509" y="893817"/>
                    </a:lnTo>
                    <a:lnTo>
                      <a:pt x="1559712" y="897534"/>
                    </a:lnTo>
                    <a:lnTo>
                      <a:pt x="1558650" y="901515"/>
                    </a:lnTo>
                    <a:lnTo>
                      <a:pt x="1557589" y="905497"/>
                    </a:lnTo>
                    <a:lnTo>
                      <a:pt x="1555996" y="908948"/>
                    </a:lnTo>
                    <a:lnTo>
                      <a:pt x="1554403" y="912664"/>
                    </a:lnTo>
                    <a:lnTo>
                      <a:pt x="1552545" y="916115"/>
                    </a:lnTo>
                    <a:lnTo>
                      <a:pt x="1550422" y="919565"/>
                    </a:lnTo>
                    <a:lnTo>
                      <a:pt x="1548298" y="923016"/>
                    </a:lnTo>
                    <a:lnTo>
                      <a:pt x="1543520" y="929387"/>
                    </a:lnTo>
                    <a:lnTo>
                      <a:pt x="1538211" y="934961"/>
                    </a:lnTo>
                    <a:lnTo>
                      <a:pt x="1532637" y="940270"/>
                    </a:lnTo>
                    <a:lnTo>
                      <a:pt x="1526266" y="945048"/>
                    </a:lnTo>
                    <a:lnTo>
                      <a:pt x="1522816" y="947171"/>
                    </a:lnTo>
                    <a:lnTo>
                      <a:pt x="1519365" y="949030"/>
                    </a:lnTo>
                    <a:lnTo>
                      <a:pt x="1515914" y="950888"/>
                    </a:lnTo>
                    <a:lnTo>
                      <a:pt x="1512198" y="952480"/>
                    </a:lnTo>
                    <a:lnTo>
                      <a:pt x="1508747" y="953808"/>
                    </a:lnTo>
                    <a:lnTo>
                      <a:pt x="1505031" y="955400"/>
                    </a:lnTo>
                    <a:lnTo>
                      <a:pt x="1500784" y="956197"/>
                    </a:lnTo>
                    <a:lnTo>
                      <a:pt x="1497068" y="957258"/>
                    </a:lnTo>
                    <a:lnTo>
                      <a:pt x="1493086" y="957789"/>
                    </a:lnTo>
                    <a:lnTo>
                      <a:pt x="1488839" y="958586"/>
                    </a:lnTo>
                    <a:lnTo>
                      <a:pt x="1484857" y="958851"/>
                    </a:lnTo>
                    <a:lnTo>
                      <a:pt x="1480345" y="958851"/>
                    </a:lnTo>
                    <a:lnTo>
                      <a:pt x="1476363" y="958851"/>
                    </a:lnTo>
                    <a:lnTo>
                      <a:pt x="1472116" y="958586"/>
                    </a:lnTo>
                    <a:lnTo>
                      <a:pt x="1468134" y="957789"/>
                    </a:lnTo>
                    <a:lnTo>
                      <a:pt x="1464153" y="957258"/>
                    </a:lnTo>
                    <a:lnTo>
                      <a:pt x="1459906" y="956197"/>
                    </a:lnTo>
                    <a:lnTo>
                      <a:pt x="1456189" y="955400"/>
                    </a:lnTo>
                    <a:lnTo>
                      <a:pt x="1452473" y="953808"/>
                    </a:lnTo>
                    <a:lnTo>
                      <a:pt x="1448757" y="952480"/>
                    </a:lnTo>
                    <a:lnTo>
                      <a:pt x="1445306" y="950888"/>
                    </a:lnTo>
                    <a:lnTo>
                      <a:pt x="1441325" y="949030"/>
                    </a:lnTo>
                    <a:lnTo>
                      <a:pt x="1437874" y="947171"/>
                    </a:lnTo>
                    <a:lnTo>
                      <a:pt x="1434954" y="945048"/>
                    </a:lnTo>
                    <a:lnTo>
                      <a:pt x="1428583" y="940270"/>
                    </a:lnTo>
                    <a:lnTo>
                      <a:pt x="1422478" y="934961"/>
                    </a:lnTo>
                    <a:lnTo>
                      <a:pt x="1417435" y="929387"/>
                    </a:lnTo>
                    <a:lnTo>
                      <a:pt x="1412922" y="923016"/>
                    </a:lnTo>
                    <a:lnTo>
                      <a:pt x="1410533" y="919565"/>
                    </a:lnTo>
                    <a:lnTo>
                      <a:pt x="1408675" y="916115"/>
                    </a:lnTo>
                    <a:lnTo>
                      <a:pt x="1406817" y="912664"/>
                    </a:lnTo>
                    <a:lnTo>
                      <a:pt x="1405224" y="908948"/>
                    </a:lnTo>
                    <a:lnTo>
                      <a:pt x="1403632" y="905497"/>
                    </a:lnTo>
                    <a:lnTo>
                      <a:pt x="1402304" y="901515"/>
                    </a:lnTo>
                    <a:lnTo>
                      <a:pt x="1401243" y="897534"/>
                    </a:lnTo>
                    <a:lnTo>
                      <a:pt x="1400446" y="893817"/>
                    </a:lnTo>
                    <a:lnTo>
                      <a:pt x="1399650" y="889570"/>
                    </a:lnTo>
                    <a:lnTo>
                      <a:pt x="1399385" y="885589"/>
                    </a:lnTo>
                    <a:lnTo>
                      <a:pt x="1398854" y="881342"/>
                    </a:lnTo>
                    <a:lnTo>
                      <a:pt x="1398588" y="877094"/>
                    </a:lnTo>
                    <a:lnTo>
                      <a:pt x="1398854" y="872847"/>
                    </a:lnTo>
                    <a:lnTo>
                      <a:pt x="1399385" y="868866"/>
                    </a:lnTo>
                    <a:lnTo>
                      <a:pt x="1399650" y="864884"/>
                    </a:lnTo>
                    <a:lnTo>
                      <a:pt x="1400446" y="860637"/>
                    </a:lnTo>
                    <a:lnTo>
                      <a:pt x="1401243" y="856655"/>
                    </a:lnTo>
                    <a:lnTo>
                      <a:pt x="1402304" y="852939"/>
                    </a:lnTo>
                    <a:lnTo>
                      <a:pt x="1403632" y="848958"/>
                    </a:lnTo>
                    <a:lnTo>
                      <a:pt x="1405224" y="845241"/>
                    </a:lnTo>
                    <a:lnTo>
                      <a:pt x="1406817" y="841791"/>
                    </a:lnTo>
                    <a:lnTo>
                      <a:pt x="1408675" y="838074"/>
                    </a:lnTo>
                    <a:lnTo>
                      <a:pt x="1410533" y="834624"/>
                    </a:lnTo>
                    <a:lnTo>
                      <a:pt x="1412922" y="831438"/>
                    </a:lnTo>
                    <a:lnTo>
                      <a:pt x="1417435" y="825068"/>
                    </a:lnTo>
                    <a:lnTo>
                      <a:pt x="1422478" y="819228"/>
                    </a:lnTo>
                    <a:lnTo>
                      <a:pt x="1428583" y="814184"/>
                    </a:lnTo>
                    <a:lnTo>
                      <a:pt x="1434954" y="809406"/>
                    </a:lnTo>
                    <a:lnTo>
                      <a:pt x="1437874" y="807283"/>
                    </a:lnTo>
                    <a:lnTo>
                      <a:pt x="1441325" y="805425"/>
                    </a:lnTo>
                    <a:lnTo>
                      <a:pt x="1445306" y="803567"/>
                    </a:lnTo>
                    <a:lnTo>
                      <a:pt x="1448757" y="801974"/>
                    </a:lnTo>
                    <a:lnTo>
                      <a:pt x="1452473" y="800381"/>
                    </a:lnTo>
                    <a:lnTo>
                      <a:pt x="1456189" y="799054"/>
                    </a:lnTo>
                    <a:lnTo>
                      <a:pt x="1459906" y="797727"/>
                    </a:lnTo>
                    <a:lnTo>
                      <a:pt x="1464153" y="797196"/>
                    </a:lnTo>
                    <a:lnTo>
                      <a:pt x="1468134" y="796134"/>
                    </a:lnTo>
                    <a:lnTo>
                      <a:pt x="1472116" y="795869"/>
                    </a:lnTo>
                    <a:lnTo>
                      <a:pt x="1476363" y="795603"/>
                    </a:lnTo>
                    <a:lnTo>
                      <a:pt x="1480345" y="795338"/>
                    </a:lnTo>
                    <a:close/>
                    <a:moveTo>
                      <a:pt x="876984" y="177800"/>
                    </a:moveTo>
                    <a:lnTo>
                      <a:pt x="883326" y="178065"/>
                    </a:lnTo>
                    <a:lnTo>
                      <a:pt x="889669" y="179124"/>
                    </a:lnTo>
                    <a:lnTo>
                      <a:pt x="895482" y="180713"/>
                    </a:lnTo>
                    <a:lnTo>
                      <a:pt x="901032" y="182832"/>
                    </a:lnTo>
                    <a:lnTo>
                      <a:pt x="906581" y="185215"/>
                    </a:lnTo>
                    <a:lnTo>
                      <a:pt x="911867" y="188393"/>
                    </a:lnTo>
                    <a:lnTo>
                      <a:pt x="916359" y="191836"/>
                    </a:lnTo>
                    <a:lnTo>
                      <a:pt x="920851" y="196074"/>
                    </a:lnTo>
                    <a:lnTo>
                      <a:pt x="924815" y="200311"/>
                    </a:lnTo>
                    <a:lnTo>
                      <a:pt x="928251" y="205078"/>
                    </a:lnTo>
                    <a:lnTo>
                      <a:pt x="931422" y="210375"/>
                    </a:lnTo>
                    <a:lnTo>
                      <a:pt x="934065" y="215672"/>
                    </a:lnTo>
                    <a:lnTo>
                      <a:pt x="936179" y="221498"/>
                    </a:lnTo>
                    <a:lnTo>
                      <a:pt x="937764" y="227325"/>
                    </a:lnTo>
                    <a:lnTo>
                      <a:pt x="938821" y="233681"/>
                    </a:lnTo>
                    <a:lnTo>
                      <a:pt x="939086" y="240037"/>
                    </a:lnTo>
                    <a:lnTo>
                      <a:pt x="939086" y="766534"/>
                    </a:lnTo>
                    <a:lnTo>
                      <a:pt x="945956" y="770772"/>
                    </a:lnTo>
                    <a:lnTo>
                      <a:pt x="952827" y="775539"/>
                    </a:lnTo>
                    <a:lnTo>
                      <a:pt x="959169" y="780835"/>
                    </a:lnTo>
                    <a:lnTo>
                      <a:pt x="964983" y="786397"/>
                    </a:lnTo>
                    <a:lnTo>
                      <a:pt x="971061" y="792488"/>
                    </a:lnTo>
                    <a:lnTo>
                      <a:pt x="976082" y="798844"/>
                    </a:lnTo>
                    <a:lnTo>
                      <a:pt x="980839" y="805465"/>
                    </a:lnTo>
                    <a:lnTo>
                      <a:pt x="985331" y="812351"/>
                    </a:lnTo>
                    <a:lnTo>
                      <a:pt x="989295" y="819502"/>
                    </a:lnTo>
                    <a:lnTo>
                      <a:pt x="992995" y="826917"/>
                    </a:lnTo>
                    <a:lnTo>
                      <a:pt x="995902" y="834862"/>
                    </a:lnTo>
                    <a:lnTo>
                      <a:pt x="998545" y="843072"/>
                    </a:lnTo>
                    <a:lnTo>
                      <a:pt x="1000394" y="851282"/>
                    </a:lnTo>
                    <a:lnTo>
                      <a:pt x="1001980" y="859757"/>
                    </a:lnTo>
                    <a:lnTo>
                      <a:pt x="1002773" y="868497"/>
                    </a:lnTo>
                    <a:lnTo>
                      <a:pt x="1003301" y="877236"/>
                    </a:lnTo>
                    <a:lnTo>
                      <a:pt x="1002773" y="883857"/>
                    </a:lnTo>
                    <a:lnTo>
                      <a:pt x="1002244" y="889948"/>
                    </a:lnTo>
                    <a:lnTo>
                      <a:pt x="1001716" y="896569"/>
                    </a:lnTo>
                    <a:lnTo>
                      <a:pt x="1000394" y="902925"/>
                    </a:lnTo>
                    <a:lnTo>
                      <a:pt x="999073" y="909017"/>
                    </a:lnTo>
                    <a:lnTo>
                      <a:pt x="997223" y="915108"/>
                    </a:lnTo>
                    <a:lnTo>
                      <a:pt x="995373" y="921199"/>
                    </a:lnTo>
                    <a:lnTo>
                      <a:pt x="993259" y="926761"/>
                    </a:lnTo>
                    <a:lnTo>
                      <a:pt x="990352" y="932322"/>
                    </a:lnTo>
                    <a:lnTo>
                      <a:pt x="987445" y="938149"/>
                    </a:lnTo>
                    <a:lnTo>
                      <a:pt x="984803" y="943446"/>
                    </a:lnTo>
                    <a:lnTo>
                      <a:pt x="981367" y="948478"/>
                    </a:lnTo>
                    <a:lnTo>
                      <a:pt x="977932" y="953509"/>
                    </a:lnTo>
                    <a:lnTo>
                      <a:pt x="973968" y="958541"/>
                    </a:lnTo>
                    <a:lnTo>
                      <a:pt x="970004" y="962779"/>
                    </a:lnTo>
                    <a:lnTo>
                      <a:pt x="965512" y="967281"/>
                    </a:lnTo>
                    <a:lnTo>
                      <a:pt x="961284" y="971783"/>
                    </a:lnTo>
                    <a:lnTo>
                      <a:pt x="956527" y="975756"/>
                    </a:lnTo>
                    <a:lnTo>
                      <a:pt x="951770" y="979464"/>
                    </a:lnTo>
                    <a:lnTo>
                      <a:pt x="946749" y="982906"/>
                    </a:lnTo>
                    <a:lnTo>
                      <a:pt x="941728" y="986349"/>
                    </a:lnTo>
                    <a:lnTo>
                      <a:pt x="936443" y="989527"/>
                    </a:lnTo>
                    <a:lnTo>
                      <a:pt x="930893" y="992441"/>
                    </a:lnTo>
                    <a:lnTo>
                      <a:pt x="925344" y="994824"/>
                    </a:lnTo>
                    <a:lnTo>
                      <a:pt x="919530" y="996943"/>
                    </a:lnTo>
                    <a:lnTo>
                      <a:pt x="913716" y="999062"/>
                    </a:lnTo>
                    <a:lnTo>
                      <a:pt x="907374" y="1000915"/>
                    </a:lnTo>
                    <a:lnTo>
                      <a:pt x="901560" y="1001975"/>
                    </a:lnTo>
                    <a:lnTo>
                      <a:pt x="895218" y="1003299"/>
                    </a:lnTo>
                    <a:lnTo>
                      <a:pt x="888611" y="1004358"/>
                    </a:lnTo>
                    <a:lnTo>
                      <a:pt x="882269" y="1004623"/>
                    </a:lnTo>
                    <a:lnTo>
                      <a:pt x="875663" y="1004888"/>
                    </a:lnTo>
                    <a:lnTo>
                      <a:pt x="866678" y="1004623"/>
                    </a:lnTo>
                    <a:lnTo>
                      <a:pt x="857693" y="1003564"/>
                    </a:lnTo>
                    <a:lnTo>
                      <a:pt x="849236" y="1001975"/>
                    </a:lnTo>
                    <a:lnTo>
                      <a:pt x="840780" y="999856"/>
                    </a:lnTo>
                    <a:lnTo>
                      <a:pt x="832324" y="997473"/>
                    </a:lnTo>
                    <a:lnTo>
                      <a:pt x="824396" y="994030"/>
                    </a:lnTo>
                    <a:lnTo>
                      <a:pt x="816732" y="990587"/>
                    </a:lnTo>
                    <a:lnTo>
                      <a:pt x="809333" y="986084"/>
                    </a:lnTo>
                    <a:lnTo>
                      <a:pt x="802198" y="981317"/>
                    </a:lnTo>
                    <a:lnTo>
                      <a:pt x="795591" y="976286"/>
                    </a:lnTo>
                    <a:lnTo>
                      <a:pt x="788984" y="970724"/>
                    </a:lnTo>
                    <a:lnTo>
                      <a:pt x="783170" y="964633"/>
                    </a:lnTo>
                    <a:lnTo>
                      <a:pt x="777357" y="958541"/>
                    </a:lnTo>
                    <a:lnTo>
                      <a:pt x="772600" y="951920"/>
                    </a:lnTo>
                    <a:lnTo>
                      <a:pt x="767843" y="944770"/>
                    </a:lnTo>
                    <a:lnTo>
                      <a:pt x="763351" y="937354"/>
                    </a:lnTo>
                    <a:lnTo>
                      <a:pt x="413204" y="937354"/>
                    </a:lnTo>
                    <a:lnTo>
                      <a:pt x="406597" y="937090"/>
                    </a:lnTo>
                    <a:lnTo>
                      <a:pt x="400519" y="936295"/>
                    </a:lnTo>
                    <a:lnTo>
                      <a:pt x="394705" y="934706"/>
                    </a:lnTo>
                    <a:lnTo>
                      <a:pt x="388627" y="932322"/>
                    </a:lnTo>
                    <a:lnTo>
                      <a:pt x="383342" y="929939"/>
                    </a:lnTo>
                    <a:lnTo>
                      <a:pt x="378321" y="926761"/>
                    </a:lnTo>
                    <a:lnTo>
                      <a:pt x="373564" y="923053"/>
                    </a:lnTo>
                    <a:lnTo>
                      <a:pt x="368808" y="919345"/>
                    </a:lnTo>
                    <a:lnTo>
                      <a:pt x="365108" y="914843"/>
                    </a:lnTo>
                    <a:lnTo>
                      <a:pt x="361408" y="909811"/>
                    </a:lnTo>
                    <a:lnTo>
                      <a:pt x="358237" y="904779"/>
                    </a:lnTo>
                    <a:lnTo>
                      <a:pt x="355859" y="899483"/>
                    </a:lnTo>
                    <a:lnTo>
                      <a:pt x="353480" y="893921"/>
                    </a:lnTo>
                    <a:lnTo>
                      <a:pt x="352159" y="887830"/>
                    </a:lnTo>
                    <a:lnTo>
                      <a:pt x="351102" y="881474"/>
                    </a:lnTo>
                    <a:lnTo>
                      <a:pt x="350838" y="875382"/>
                    </a:lnTo>
                    <a:lnTo>
                      <a:pt x="351102" y="868761"/>
                    </a:lnTo>
                    <a:lnTo>
                      <a:pt x="352159" y="862670"/>
                    </a:lnTo>
                    <a:lnTo>
                      <a:pt x="353480" y="856844"/>
                    </a:lnTo>
                    <a:lnTo>
                      <a:pt x="355859" y="850752"/>
                    </a:lnTo>
                    <a:lnTo>
                      <a:pt x="358237" y="845456"/>
                    </a:lnTo>
                    <a:lnTo>
                      <a:pt x="361408" y="840424"/>
                    </a:lnTo>
                    <a:lnTo>
                      <a:pt x="365108" y="835392"/>
                    </a:lnTo>
                    <a:lnTo>
                      <a:pt x="368808" y="831154"/>
                    </a:lnTo>
                    <a:lnTo>
                      <a:pt x="373564" y="827447"/>
                    </a:lnTo>
                    <a:lnTo>
                      <a:pt x="378321" y="823474"/>
                    </a:lnTo>
                    <a:lnTo>
                      <a:pt x="383342" y="820296"/>
                    </a:lnTo>
                    <a:lnTo>
                      <a:pt x="388627" y="817913"/>
                    </a:lnTo>
                    <a:lnTo>
                      <a:pt x="394705" y="815794"/>
                    </a:lnTo>
                    <a:lnTo>
                      <a:pt x="400519" y="814205"/>
                    </a:lnTo>
                    <a:lnTo>
                      <a:pt x="406597" y="813146"/>
                    </a:lnTo>
                    <a:lnTo>
                      <a:pt x="413204" y="812881"/>
                    </a:lnTo>
                    <a:lnTo>
                      <a:pt x="765465" y="812881"/>
                    </a:lnTo>
                    <a:lnTo>
                      <a:pt x="770222" y="805730"/>
                    </a:lnTo>
                    <a:lnTo>
                      <a:pt x="775507" y="798579"/>
                    </a:lnTo>
                    <a:lnTo>
                      <a:pt x="780792" y="791959"/>
                    </a:lnTo>
                    <a:lnTo>
                      <a:pt x="786870" y="785602"/>
                    </a:lnTo>
                    <a:lnTo>
                      <a:pt x="793477" y="779511"/>
                    </a:lnTo>
                    <a:lnTo>
                      <a:pt x="800348" y="774214"/>
                    </a:lnTo>
                    <a:lnTo>
                      <a:pt x="807483" y="769183"/>
                    </a:lnTo>
                    <a:lnTo>
                      <a:pt x="815147" y="764945"/>
                    </a:lnTo>
                    <a:lnTo>
                      <a:pt x="815147" y="240037"/>
                    </a:lnTo>
                    <a:lnTo>
                      <a:pt x="815411" y="233681"/>
                    </a:lnTo>
                    <a:lnTo>
                      <a:pt x="816204" y="227325"/>
                    </a:lnTo>
                    <a:lnTo>
                      <a:pt x="817789" y="221498"/>
                    </a:lnTo>
                    <a:lnTo>
                      <a:pt x="819639" y="215672"/>
                    </a:lnTo>
                    <a:lnTo>
                      <a:pt x="822546" y="210375"/>
                    </a:lnTo>
                    <a:lnTo>
                      <a:pt x="825717" y="205078"/>
                    </a:lnTo>
                    <a:lnTo>
                      <a:pt x="829153" y="200311"/>
                    </a:lnTo>
                    <a:lnTo>
                      <a:pt x="833116" y="196074"/>
                    </a:lnTo>
                    <a:lnTo>
                      <a:pt x="837609" y="191836"/>
                    </a:lnTo>
                    <a:lnTo>
                      <a:pt x="842366" y="188393"/>
                    </a:lnTo>
                    <a:lnTo>
                      <a:pt x="847387" y="185215"/>
                    </a:lnTo>
                    <a:lnTo>
                      <a:pt x="852936" y="182832"/>
                    </a:lnTo>
                    <a:lnTo>
                      <a:pt x="858486" y="180713"/>
                    </a:lnTo>
                    <a:lnTo>
                      <a:pt x="864564" y="179124"/>
                    </a:lnTo>
                    <a:lnTo>
                      <a:pt x="870642" y="178065"/>
                    </a:lnTo>
                    <a:lnTo>
                      <a:pt x="876984" y="177800"/>
                    </a:lnTo>
                    <a:close/>
                    <a:moveTo>
                      <a:pt x="856991" y="124392"/>
                    </a:moveTo>
                    <a:lnTo>
                      <a:pt x="837683" y="125450"/>
                    </a:lnTo>
                    <a:lnTo>
                      <a:pt x="818374" y="126774"/>
                    </a:lnTo>
                    <a:lnTo>
                      <a:pt x="799594" y="128362"/>
                    </a:lnTo>
                    <a:lnTo>
                      <a:pt x="780550" y="130479"/>
                    </a:lnTo>
                    <a:lnTo>
                      <a:pt x="762034" y="132861"/>
                    </a:lnTo>
                    <a:lnTo>
                      <a:pt x="743255" y="136037"/>
                    </a:lnTo>
                    <a:lnTo>
                      <a:pt x="725004" y="139478"/>
                    </a:lnTo>
                    <a:lnTo>
                      <a:pt x="706489" y="143712"/>
                    </a:lnTo>
                    <a:lnTo>
                      <a:pt x="688502" y="147947"/>
                    </a:lnTo>
                    <a:lnTo>
                      <a:pt x="670516" y="152975"/>
                    </a:lnTo>
                    <a:lnTo>
                      <a:pt x="653059" y="158269"/>
                    </a:lnTo>
                    <a:lnTo>
                      <a:pt x="635337" y="164091"/>
                    </a:lnTo>
                    <a:lnTo>
                      <a:pt x="617880" y="169914"/>
                    </a:lnTo>
                    <a:lnTo>
                      <a:pt x="600687" y="176530"/>
                    </a:lnTo>
                    <a:lnTo>
                      <a:pt x="583759" y="183412"/>
                    </a:lnTo>
                    <a:lnTo>
                      <a:pt x="567095" y="191087"/>
                    </a:lnTo>
                    <a:lnTo>
                      <a:pt x="550432" y="198762"/>
                    </a:lnTo>
                    <a:lnTo>
                      <a:pt x="534297" y="206967"/>
                    </a:lnTo>
                    <a:lnTo>
                      <a:pt x="517898" y="215436"/>
                    </a:lnTo>
                    <a:lnTo>
                      <a:pt x="502292" y="224170"/>
                    </a:lnTo>
                    <a:lnTo>
                      <a:pt x="486686" y="233698"/>
                    </a:lnTo>
                    <a:lnTo>
                      <a:pt x="471345" y="242961"/>
                    </a:lnTo>
                    <a:lnTo>
                      <a:pt x="456268" y="253018"/>
                    </a:lnTo>
                    <a:lnTo>
                      <a:pt x="441192" y="263340"/>
                    </a:lnTo>
                    <a:lnTo>
                      <a:pt x="426379" y="274191"/>
                    </a:lnTo>
                    <a:lnTo>
                      <a:pt x="412361" y="285042"/>
                    </a:lnTo>
                    <a:lnTo>
                      <a:pt x="398342" y="296423"/>
                    </a:lnTo>
                    <a:lnTo>
                      <a:pt x="384588" y="308333"/>
                    </a:lnTo>
                    <a:lnTo>
                      <a:pt x="371098" y="320243"/>
                    </a:lnTo>
                    <a:lnTo>
                      <a:pt x="357608" y="332417"/>
                    </a:lnTo>
                    <a:lnTo>
                      <a:pt x="344648" y="344856"/>
                    </a:lnTo>
                    <a:lnTo>
                      <a:pt x="332216" y="358089"/>
                    </a:lnTo>
                    <a:lnTo>
                      <a:pt x="319784" y="371323"/>
                    </a:lnTo>
                    <a:lnTo>
                      <a:pt x="307617" y="384820"/>
                    </a:lnTo>
                    <a:lnTo>
                      <a:pt x="295979" y="398583"/>
                    </a:lnTo>
                    <a:lnTo>
                      <a:pt x="284870" y="412610"/>
                    </a:lnTo>
                    <a:lnTo>
                      <a:pt x="273761" y="427167"/>
                    </a:lnTo>
                    <a:lnTo>
                      <a:pt x="263181" y="441458"/>
                    </a:lnTo>
                    <a:lnTo>
                      <a:pt x="252865" y="456544"/>
                    </a:lnTo>
                    <a:lnTo>
                      <a:pt x="242814" y="471630"/>
                    </a:lnTo>
                    <a:lnTo>
                      <a:pt x="233027" y="486980"/>
                    </a:lnTo>
                    <a:lnTo>
                      <a:pt x="224034" y="502596"/>
                    </a:lnTo>
                    <a:lnTo>
                      <a:pt x="215041" y="518740"/>
                    </a:lnTo>
                    <a:lnTo>
                      <a:pt x="206577" y="534620"/>
                    </a:lnTo>
                    <a:lnTo>
                      <a:pt x="198377" y="551029"/>
                    </a:lnTo>
                    <a:lnTo>
                      <a:pt x="190707" y="567438"/>
                    </a:lnTo>
                    <a:lnTo>
                      <a:pt x="183301" y="584112"/>
                    </a:lnTo>
                    <a:lnTo>
                      <a:pt x="176424" y="601315"/>
                    </a:lnTo>
                    <a:lnTo>
                      <a:pt x="169811" y="618253"/>
                    </a:lnTo>
                    <a:lnTo>
                      <a:pt x="163992" y="635986"/>
                    </a:lnTo>
                    <a:lnTo>
                      <a:pt x="157908" y="653454"/>
                    </a:lnTo>
                    <a:lnTo>
                      <a:pt x="152883" y="670921"/>
                    </a:lnTo>
                    <a:lnTo>
                      <a:pt x="147857" y="689183"/>
                    </a:lnTo>
                    <a:lnTo>
                      <a:pt x="143625" y="707180"/>
                    </a:lnTo>
                    <a:lnTo>
                      <a:pt x="139393" y="725707"/>
                    </a:lnTo>
                    <a:lnTo>
                      <a:pt x="135955" y="743704"/>
                    </a:lnTo>
                    <a:lnTo>
                      <a:pt x="132781" y="762495"/>
                    </a:lnTo>
                    <a:lnTo>
                      <a:pt x="130400" y="781551"/>
                    </a:lnTo>
                    <a:lnTo>
                      <a:pt x="128019" y="800342"/>
                    </a:lnTo>
                    <a:lnTo>
                      <a:pt x="126168" y="819133"/>
                    </a:lnTo>
                    <a:lnTo>
                      <a:pt x="125110" y="838189"/>
                    </a:lnTo>
                    <a:lnTo>
                      <a:pt x="124316" y="857509"/>
                    </a:lnTo>
                    <a:lnTo>
                      <a:pt x="124052" y="877094"/>
                    </a:lnTo>
                    <a:lnTo>
                      <a:pt x="124316" y="896414"/>
                    </a:lnTo>
                    <a:lnTo>
                      <a:pt x="125110" y="915735"/>
                    </a:lnTo>
                    <a:lnTo>
                      <a:pt x="126168" y="934791"/>
                    </a:lnTo>
                    <a:lnTo>
                      <a:pt x="128019" y="953846"/>
                    </a:lnTo>
                    <a:lnTo>
                      <a:pt x="130400" y="972637"/>
                    </a:lnTo>
                    <a:lnTo>
                      <a:pt x="132781" y="991428"/>
                    </a:lnTo>
                    <a:lnTo>
                      <a:pt x="135955" y="1009955"/>
                    </a:lnTo>
                    <a:lnTo>
                      <a:pt x="139393" y="1028481"/>
                    </a:lnTo>
                    <a:lnTo>
                      <a:pt x="143625" y="1046743"/>
                    </a:lnTo>
                    <a:lnTo>
                      <a:pt x="147857" y="1065005"/>
                    </a:lnTo>
                    <a:lnTo>
                      <a:pt x="152883" y="1082737"/>
                    </a:lnTo>
                    <a:lnTo>
                      <a:pt x="157908" y="1100734"/>
                    </a:lnTo>
                    <a:lnTo>
                      <a:pt x="163992" y="1118202"/>
                    </a:lnTo>
                    <a:lnTo>
                      <a:pt x="169811" y="1135405"/>
                    </a:lnTo>
                    <a:lnTo>
                      <a:pt x="176424" y="1152608"/>
                    </a:lnTo>
                    <a:lnTo>
                      <a:pt x="183301" y="1169547"/>
                    </a:lnTo>
                    <a:lnTo>
                      <a:pt x="190707" y="1186485"/>
                    </a:lnTo>
                    <a:lnTo>
                      <a:pt x="198377" y="1203159"/>
                    </a:lnTo>
                    <a:lnTo>
                      <a:pt x="206577" y="1219568"/>
                    </a:lnTo>
                    <a:lnTo>
                      <a:pt x="215041" y="1235448"/>
                    </a:lnTo>
                    <a:lnTo>
                      <a:pt x="224034" y="1251592"/>
                    </a:lnTo>
                    <a:lnTo>
                      <a:pt x="233027" y="1267208"/>
                    </a:lnTo>
                    <a:lnTo>
                      <a:pt x="242814" y="1282558"/>
                    </a:lnTo>
                    <a:lnTo>
                      <a:pt x="252865" y="1297644"/>
                    </a:lnTo>
                    <a:lnTo>
                      <a:pt x="263181" y="1312200"/>
                    </a:lnTo>
                    <a:lnTo>
                      <a:pt x="273761" y="1327021"/>
                    </a:lnTo>
                    <a:lnTo>
                      <a:pt x="284870" y="1341578"/>
                    </a:lnTo>
                    <a:lnTo>
                      <a:pt x="295979" y="1355605"/>
                    </a:lnTo>
                    <a:lnTo>
                      <a:pt x="307617" y="1369368"/>
                    </a:lnTo>
                    <a:lnTo>
                      <a:pt x="319784" y="1382865"/>
                    </a:lnTo>
                    <a:lnTo>
                      <a:pt x="332216" y="1396099"/>
                    </a:lnTo>
                    <a:lnTo>
                      <a:pt x="344648" y="1408803"/>
                    </a:lnTo>
                    <a:lnTo>
                      <a:pt x="357608" y="1421771"/>
                    </a:lnTo>
                    <a:lnTo>
                      <a:pt x="371098" y="1433946"/>
                    </a:lnTo>
                    <a:lnTo>
                      <a:pt x="384588" y="1445855"/>
                    </a:lnTo>
                    <a:lnTo>
                      <a:pt x="398342" y="1457501"/>
                    </a:lnTo>
                    <a:lnTo>
                      <a:pt x="412361" y="1469146"/>
                    </a:lnTo>
                    <a:lnTo>
                      <a:pt x="426379" y="1479997"/>
                    </a:lnTo>
                    <a:lnTo>
                      <a:pt x="441192" y="1490848"/>
                    </a:lnTo>
                    <a:lnTo>
                      <a:pt x="456268" y="1501170"/>
                    </a:lnTo>
                    <a:lnTo>
                      <a:pt x="471345" y="1511227"/>
                    </a:lnTo>
                    <a:lnTo>
                      <a:pt x="486686" y="1520490"/>
                    </a:lnTo>
                    <a:lnTo>
                      <a:pt x="502292" y="1530018"/>
                    </a:lnTo>
                    <a:lnTo>
                      <a:pt x="517898" y="1538752"/>
                    </a:lnTo>
                    <a:lnTo>
                      <a:pt x="534297" y="1547221"/>
                    </a:lnTo>
                    <a:lnTo>
                      <a:pt x="550432" y="1555426"/>
                    </a:lnTo>
                    <a:lnTo>
                      <a:pt x="567095" y="1563101"/>
                    </a:lnTo>
                    <a:lnTo>
                      <a:pt x="583759" y="1570512"/>
                    </a:lnTo>
                    <a:lnTo>
                      <a:pt x="600687" y="1577393"/>
                    </a:lnTo>
                    <a:lnTo>
                      <a:pt x="617880" y="1583745"/>
                    </a:lnTo>
                    <a:lnTo>
                      <a:pt x="635337" y="1590097"/>
                    </a:lnTo>
                    <a:lnTo>
                      <a:pt x="653059" y="1595655"/>
                    </a:lnTo>
                    <a:lnTo>
                      <a:pt x="670516" y="1601213"/>
                    </a:lnTo>
                    <a:lnTo>
                      <a:pt x="688502" y="1605712"/>
                    </a:lnTo>
                    <a:lnTo>
                      <a:pt x="706489" y="1610476"/>
                    </a:lnTo>
                    <a:lnTo>
                      <a:pt x="725004" y="1614181"/>
                    </a:lnTo>
                    <a:lnTo>
                      <a:pt x="743255" y="1618151"/>
                    </a:lnTo>
                    <a:lnTo>
                      <a:pt x="762034" y="1620798"/>
                    </a:lnTo>
                    <a:lnTo>
                      <a:pt x="780550" y="1623709"/>
                    </a:lnTo>
                    <a:lnTo>
                      <a:pt x="799594" y="1625826"/>
                    </a:lnTo>
                    <a:lnTo>
                      <a:pt x="818374" y="1627414"/>
                    </a:lnTo>
                    <a:lnTo>
                      <a:pt x="837683" y="1628738"/>
                    </a:lnTo>
                    <a:lnTo>
                      <a:pt x="856991" y="1629267"/>
                    </a:lnTo>
                    <a:lnTo>
                      <a:pt x="876300" y="1629532"/>
                    </a:lnTo>
                    <a:lnTo>
                      <a:pt x="895873" y="1629267"/>
                    </a:lnTo>
                    <a:lnTo>
                      <a:pt x="914918" y="1628738"/>
                    </a:lnTo>
                    <a:lnTo>
                      <a:pt x="933962" y="1627414"/>
                    </a:lnTo>
                    <a:lnTo>
                      <a:pt x="953271" y="1625826"/>
                    </a:lnTo>
                    <a:lnTo>
                      <a:pt x="972050" y="1623709"/>
                    </a:lnTo>
                    <a:lnTo>
                      <a:pt x="990830" y="1620798"/>
                    </a:lnTo>
                    <a:lnTo>
                      <a:pt x="1009345" y="1618151"/>
                    </a:lnTo>
                    <a:lnTo>
                      <a:pt x="1027861" y="1614181"/>
                    </a:lnTo>
                    <a:lnTo>
                      <a:pt x="1045847" y="1610476"/>
                    </a:lnTo>
                    <a:lnTo>
                      <a:pt x="1064098" y="1605712"/>
                    </a:lnTo>
                    <a:lnTo>
                      <a:pt x="1082084" y="1601213"/>
                    </a:lnTo>
                    <a:lnTo>
                      <a:pt x="1099806" y="1595655"/>
                    </a:lnTo>
                    <a:lnTo>
                      <a:pt x="1117263" y="1590097"/>
                    </a:lnTo>
                    <a:lnTo>
                      <a:pt x="1134720" y="1583745"/>
                    </a:lnTo>
                    <a:lnTo>
                      <a:pt x="1151913" y="1577393"/>
                    </a:lnTo>
                    <a:lnTo>
                      <a:pt x="1168841" y="1570512"/>
                    </a:lnTo>
                    <a:lnTo>
                      <a:pt x="1185769" y="1563101"/>
                    </a:lnTo>
                    <a:lnTo>
                      <a:pt x="1201904" y="1555426"/>
                    </a:lnTo>
                    <a:lnTo>
                      <a:pt x="1218568" y="1547221"/>
                    </a:lnTo>
                    <a:lnTo>
                      <a:pt x="1234702" y="1538752"/>
                    </a:lnTo>
                    <a:lnTo>
                      <a:pt x="1250573" y="1530018"/>
                    </a:lnTo>
                    <a:lnTo>
                      <a:pt x="1265914" y="1520490"/>
                    </a:lnTo>
                    <a:lnTo>
                      <a:pt x="1281255" y="1511227"/>
                    </a:lnTo>
                    <a:lnTo>
                      <a:pt x="1296596" y="1501170"/>
                    </a:lnTo>
                    <a:lnTo>
                      <a:pt x="1311408" y="1490848"/>
                    </a:lnTo>
                    <a:lnTo>
                      <a:pt x="1325956" y="1479997"/>
                    </a:lnTo>
                    <a:lnTo>
                      <a:pt x="1340504" y="1469146"/>
                    </a:lnTo>
                    <a:lnTo>
                      <a:pt x="1354522" y="1457501"/>
                    </a:lnTo>
                    <a:lnTo>
                      <a:pt x="1368277" y="1445855"/>
                    </a:lnTo>
                    <a:lnTo>
                      <a:pt x="1381766" y="1433946"/>
                    </a:lnTo>
                    <a:lnTo>
                      <a:pt x="1394991" y="1421771"/>
                    </a:lnTo>
                    <a:lnTo>
                      <a:pt x="1407952" y="1408803"/>
                    </a:lnTo>
                    <a:lnTo>
                      <a:pt x="1420384" y="1396099"/>
                    </a:lnTo>
                    <a:lnTo>
                      <a:pt x="1432815" y="1382865"/>
                    </a:lnTo>
                    <a:lnTo>
                      <a:pt x="1444718" y="1369368"/>
                    </a:lnTo>
                    <a:lnTo>
                      <a:pt x="1456356" y="1355605"/>
                    </a:lnTo>
                    <a:lnTo>
                      <a:pt x="1467730" y="1341578"/>
                    </a:lnTo>
                    <a:lnTo>
                      <a:pt x="1479104" y="1327021"/>
                    </a:lnTo>
                    <a:lnTo>
                      <a:pt x="1489684" y="1312200"/>
                    </a:lnTo>
                    <a:lnTo>
                      <a:pt x="1499735" y="1297644"/>
                    </a:lnTo>
                    <a:lnTo>
                      <a:pt x="1509786" y="1282558"/>
                    </a:lnTo>
                    <a:lnTo>
                      <a:pt x="1519308" y="1267208"/>
                    </a:lnTo>
                    <a:lnTo>
                      <a:pt x="1528830" y="1251592"/>
                    </a:lnTo>
                    <a:lnTo>
                      <a:pt x="1537559" y="1235448"/>
                    </a:lnTo>
                    <a:lnTo>
                      <a:pt x="1546023" y="1219568"/>
                    </a:lnTo>
                    <a:lnTo>
                      <a:pt x="1554223" y="1203159"/>
                    </a:lnTo>
                    <a:lnTo>
                      <a:pt x="1561893" y="1186485"/>
                    </a:lnTo>
                    <a:lnTo>
                      <a:pt x="1569299" y="1169547"/>
                    </a:lnTo>
                    <a:lnTo>
                      <a:pt x="1576176" y="1152608"/>
                    </a:lnTo>
                    <a:lnTo>
                      <a:pt x="1582789" y="1135405"/>
                    </a:lnTo>
                    <a:lnTo>
                      <a:pt x="1588873" y="1118202"/>
                    </a:lnTo>
                    <a:lnTo>
                      <a:pt x="1594692" y="1100734"/>
                    </a:lnTo>
                    <a:lnTo>
                      <a:pt x="1599982" y="1082737"/>
                    </a:lnTo>
                    <a:lnTo>
                      <a:pt x="1604743" y="1065005"/>
                    </a:lnTo>
                    <a:lnTo>
                      <a:pt x="1608975" y="1046743"/>
                    </a:lnTo>
                    <a:lnTo>
                      <a:pt x="1613207" y="1028481"/>
                    </a:lnTo>
                    <a:lnTo>
                      <a:pt x="1616645" y="1009955"/>
                    </a:lnTo>
                    <a:lnTo>
                      <a:pt x="1619555" y="991428"/>
                    </a:lnTo>
                    <a:lnTo>
                      <a:pt x="1622464" y="972637"/>
                    </a:lnTo>
                    <a:lnTo>
                      <a:pt x="1624581" y="953846"/>
                    </a:lnTo>
                    <a:lnTo>
                      <a:pt x="1626168" y="934791"/>
                    </a:lnTo>
                    <a:lnTo>
                      <a:pt x="1627490" y="915735"/>
                    </a:lnTo>
                    <a:lnTo>
                      <a:pt x="1628019" y="896414"/>
                    </a:lnTo>
                    <a:lnTo>
                      <a:pt x="1628548" y="877094"/>
                    </a:lnTo>
                    <a:lnTo>
                      <a:pt x="1628019" y="857509"/>
                    </a:lnTo>
                    <a:lnTo>
                      <a:pt x="1627490" y="838189"/>
                    </a:lnTo>
                    <a:lnTo>
                      <a:pt x="1626168" y="819133"/>
                    </a:lnTo>
                    <a:lnTo>
                      <a:pt x="1624581" y="800342"/>
                    </a:lnTo>
                    <a:lnTo>
                      <a:pt x="1622464" y="781551"/>
                    </a:lnTo>
                    <a:lnTo>
                      <a:pt x="1619555" y="762495"/>
                    </a:lnTo>
                    <a:lnTo>
                      <a:pt x="1616645" y="743704"/>
                    </a:lnTo>
                    <a:lnTo>
                      <a:pt x="1613207" y="725707"/>
                    </a:lnTo>
                    <a:lnTo>
                      <a:pt x="1608975" y="707180"/>
                    </a:lnTo>
                    <a:lnTo>
                      <a:pt x="1604743" y="689183"/>
                    </a:lnTo>
                    <a:lnTo>
                      <a:pt x="1599982" y="670921"/>
                    </a:lnTo>
                    <a:lnTo>
                      <a:pt x="1594692" y="653454"/>
                    </a:lnTo>
                    <a:lnTo>
                      <a:pt x="1588873" y="635986"/>
                    </a:lnTo>
                    <a:lnTo>
                      <a:pt x="1582789" y="618253"/>
                    </a:lnTo>
                    <a:lnTo>
                      <a:pt x="1576176" y="601315"/>
                    </a:lnTo>
                    <a:lnTo>
                      <a:pt x="1569299" y="584112"/>
                    </a:lnTo>
                    <a:lnTo>
                      <a:pt x="1561893" y="567438"/>
                    </a:lnTo>
                    <a:lnTo>
                      <a:pt x="1554223" y="551029"/>
                    </a:lnTo>
                    <a:lnTo>
                      <a:pt x="1546023" y="534620"/>
                    </a:lnTo>
                    <a:lnTo>
                      <a:pt x="1537559" y="518740"/>
                    </a:lnTo>
                    <a:lnTo>
                      <a:pt x="1528830" y="502596"/>
                    </a:lnTo>
                    <a:lnTo>
                      <a:pt x="1519308" y="486980"/>
                    </a:lnTo>
                    <a:lnTo>
                      <a:pt x="1509786" y="471630"/>
                    </a:lnTo>
                    <a:lnTo>
                      <a:pt x="1499735" y="456544"/>
                    </a:lnTo>
                    <a:lnTo>
                      <a:pt x="1489684" y="441458"/>
                    </a:lnTo>
                    <a:lnTo>
                      <a:pt x="1479104" y="427167"/>
                    </a:lnTo>
                    <a:lnTo>
                      <a:pt x="1467730" y="412610"/>
                    </a:lnTo>
                    <a:lnTo>
                      <a:pt x="1456356" y="398583"/>
                    </a:lnTo>
                    <a:lnTo>
                      <a:pt x="1444718" y="384820"/>
                    </a:lnTo>
                    <a:lnTo>
                      <a:pt x="1432815" y="371323"/>
                    </a:lnTo>
                    <a:lnTo>
                      <a:pt x="1420384" y="358089"/>
                    </a:lnTo>
                    <a:lnTo>
                      <a:pt x="1407952" y="344856"/>
                    </a:lnTo>
                    <a:lnTo>
                      <a:pt x="1394991" y="332417"/>
                    </a:lnTo>
                    <a:lnTo>
                      <a:pt x="1381766" y="320243"/>
                    </a:lnTo>
                    <a:lnTo>
                      <a:pt x="1368277" y="308333"/>
                    </a:lnTo>
                    <a:lnTo>
                      <a:pt x="1354522" y="296423"/>
                    </a:lnTo>
                    <a:lnTo>
                      <a:pt x="1340504" y="285042"/>
                    </a:lnTo>
                    <a:lnTo>
                      <a:pt x="1325956" y="274191"/>
                    </a:lnTo>
                    <a:lnTo>
                      <a:pt x="1311408" y="263340"/>
                    </a:lnTo>
                    <a:lnTo>
                      <a:pt x="1296596" y="253018"/>
                    </a:lnTo>
                    <a:lnTo>
                      <a:pt x="1281255" y="242961"/>
                    </a:lnTo>
                    <a:lnTo>
                      <a:pt x="1265914" y="233698"/>
                    </a:lnTo>
                    <a:lnTo>
                      <a:pt x="1250573" y="224170"/>
                    </a:lnTo>
                    <a:lnTo>
                      <a:pt x="1234702" y="215436"/>
                    </a:lnTo>
                    <a:lnTo>
                      <a:pt x="1218568" y="206967"/>
                    </a:lnTo>
                    <a:lnTo>
                      <a:pt x="1201904" y="198762"/>
                    </a:lnTo>
                    <a:lnTo>
                      <a:pt x="1185769" y="191087"/>
                    </a:lnTo>
                    <a:lnTo>
                      <a:pt x="1168841" y="183412"/>
                    </a:lnTo>
                    <a:lnTo>
                      <a:pt x="1151913" y="176530"/>
                    </a:lnTo>
                    <a:lnTo>
                      <a:pt x="1134720" y="169914"/>
                    </a:lnTo>
                    <a:lnTo>
                      <a:pt x="1117263" y="164091"/>
                    </a:lnTo>
                    <a:lnTo>
                      <a:pt x="1099806" y="158269"/>
                    </a:lnTo>
                    <a:lnTo>
                      <a:pt x="1082084" y="152975"/>
                    </a:lnTo>
                    <a:lnTo>
                      <a:pt x="1064098" y="147947"/>
                    </a:lnTo>
                    <a:lnTo>
                      <a:pt x="1045847" y="143712"/>
                    </a:lnTo>
                    <a:lnTo>
                      <a:pt x="1027861" y="139478"/>
                    </a:lnTo>
                    <a:lnTo>
                      <a:pt x="1009345" y="136037"/>
                    </a:lnTo>
                    <a:lnTo>
                      <a:pt x="990830" y="132861"/>
                    </a:lnTo>
                    <a:lnTo>
                      <a:pt x="972050" y="130479"/>
                    </a:lnTo>
                    <a:lnTo>
                      <a:pt x="953271" y="128362"/>
                    </a:lnTo>
                    <a:lnTo>
                      <a:pt x="933962" y="126774"/>
                    </a:lnTo>
                    <a:lnTo>
                      <a:pt x="914918" y="125450"/>
                    </a:lnTo>
                    <a:lnTo>
                      <a:pt x="895873" y="124392"/>
                    </a:lnTo>
                    <a:lnTo>
                      <a:pt x="876300" y="124392"/>
                    </a:lnTo>
                    <a:lnTo>
                      <a:pt x="856991" y="124392"/>
                    </a:lnTo>
                    <a:close/>
                    <a:moveTo>
                      <a:pt x="876300" y="0"/>
                    </a:moveTo>
                    <a:lnTo>
                      <a:pt x="899048" y="265"/>
                    </a:lnTo>
                    <a:lnTo>
                      <a:pt x="921266" y="1323"/>
                    </a:lnTo>
                    <a:lnTo>
                      <a:pt x="943749" y="2382"/>
                    </a:lnTo>
                    <a:lnTo>
                      <a:pt x="965702" y="4764"/>
                    </a:lnTo>
                    <a:lnTo>
                      <a:pt x="987656" y="7146"/>
                    </a:lnTo>
                    <a:lnTo>
                      <a:pt x="1009610" y="10057"/>
                    </a:lnTo>
                    <a:lnTo>
                      <a:pt x="1031299" y="13763"/>
                    </a:lnTo>
                    <a:lnTo>
                      <a:pt x="1052724" y="17997"/>
                    </a:lnTo>
                    <a:lnTo>
                      <a:pt x="1074149" y="22496"/>
                    </a:lnTo>
                    <a:lnTo>
                      <a:pt x="1095045" y="27525"/>
                    </a:lnTo>
                    <a:lnTo>
                      <a:pt x="1115940" y="33348"/>
                    </a:lnTo>
                    <a:lnTo>
                      <a:pt x="1136572" y="39435"/>
                    </a:lnTo>
                    <a:lnTo>
                      <a:pt x="1157203" y="46051"/>
                    </a:lnTo>
                    <a:lnTo>
                      <a:pt x="1177305" y="53197"/>
                    </a:lnTo>
                    <a:lnTo>
                      <a:pt x="1197407" y="60873"/>
                    </a:lnTo>
                    <a:lnTo>
                      <a:pt x="1216981" y="69077"/>
                    </a:lnTo>
                    <a:lnTo>
                      <a:pt x="1236818" y="77811"/>
                    </a:lnTo>
                    <a:lnTo>
                      <a:pt x="1255863" y="86545"/>
                    </a:lnTo>
                    <a:lnTo>
                      <a:pt x="1274907" y="96337"/>
                    </a:lnTo>
                    <a:lnTo>
                      <a:pt x="1293687" y="105865"/>
                    </a:lnTo>
                    <a:lnTo>
                      <a:pt x="1312202" y="116452"/>
                    </a:lnTo>
                    <a:lnTo>
                      <a:pt x="1330453" y="127303"/>
                    </a:lnTo>
                    <a:lnTo>
                      <a:pt x="1348439" y="138154"/>
                    </a:lnTo>
                    <a:lnTo>
                      <a:pt x="1365896" y="149799"/>
                    </a:lnTo>
                    <a:lnTo>
                      <a:pt x="1383353" y="162239"/>
                    </a:lnTo>
                    <a:lnTo>
                      <a:pt x="1400282" y="174413"/>
                    </a:lnTo>
                    <a:lnTo>
                      <a:pt x="1416945" y="187117"/>
                    </a:lnTo>
                    <a:lnTo>
                      <a:pt x="1433609" y="200615"/>
                    </a:lnTo>
                    <a:lnTo>
                      <a:pt x="1449479" y="214113"/>
                    </a:lnTo>
                    <a:lnTo>
                      <a:pt x="1465085" y="228404"/>
                    </a:lnTo>
                    <a:lnTo>
                      <a:pt x="1480426" y="242432"/>
                    </a:lnTo>
                    <a:lnTo>
                      <a:pt x="1495503" y="257253"/>
                    </a:lnTo>
                    <a:lnTo>
                      <a:pt x="1510315" y="272074"/>
                    </a:lnTo>
                    <a:lnTo>
                      <a:pt x="1524863" y="287424"/>
                    </a:lnTo>
                    <a:lnTo>
                      <a:pt x="1538881" y="303569"/>
                    </a:lnTo>
                    <a:lnTo>
                      <a:pt x="1552371" y="319449"/>
                    </a:lnTo>
                    <a:lnTo>
                      <a:pt x="1565596" y="335858"/>
                    </a:lnTo>
                    <a:lnTo>
                      <a:pt x="1578292" y="352796"/>
                    </a:lnTo>
                    <a:lnTo>
                      <a:pt x="1590724" y="369735"/>
                    </a:lnTo>
                    <a:lnTo>
                      <a:pt x="1602627" y="386938"/>
                    </a:lnTo>
                    <a:lnTo>
                      <a:pt x="1614265" y="404935"/>
                    </a:lnTo>
                    <a:lnTo>
                      <a:pt x="1625639" y="422667"/>
                    </a:lnTo>
                    <a:lnTo>
                      <a:pt x="1636219" y="440929"/>
                    </a:lnTo>
                    <a:lnTo>
                      <a:pt x="1646534" y="459455"/>
                    </a:lnTo>
                    <a:lnTo>
                      <a:pt x="1656585" y="478247"/>
                    </a:lnTo>
                    <a:lnTo>
                      <a:pt x="1666108" y="497038"/>
                    </a:lnTo>
                    <a:lnTo>
                      <a:pt x="1675101" y="516358"/>
                    </a:lnTo>
                    <a:lnTo>
                      <a:pt x="1683565" y="535943"/>
                    </a:lnTo>
                    <a:lnTo>
                      <a:pt x="1691764" y="555528"/>
                    </a:lnTo>
                    <a:lnTo>
                      <a:pt x="1699170" y="575643"/>
                    </a:lnTo>
                    <a:lnTo>
                      <a:pt x="1706577" y="596022"/>
                    </a:lnTo>
                    <a:lnTo>
                      <a:pt x="1712925" y="616401"/>
                    </a:lnTo>
                    <a:lnTo>
                      <a:pt x="1719273" y="637309"/>
                    </a:lnTo>
                    <a:lnTo>
                      <a:pt x="1725092" y="658218"/>
                    </a:lnTo>
                    <a:lnTo>
                      <a:pt x="1730382" y="679126"/>
                    </a:lnTo>
                    <a:lnTo>
                      <a:pt x="1734614" y="700564"/>
                    </a:lnTo>
                    <a:lnTo>
                      <a:pt x="1739111" y="721737"/>
                    </a:lnTo>
                    <a:lnTo>
                      <a:pt x="1742549" y="743439"/>
                    </a:lnTo>
                    <a:lnTo>
                      <a:pt x="1745723" y="765406"/>
                    </a:lnTo>
                    <a:lnTo>
                      <a:pt x="1748104" y="787373"/>
                    </a:lnTo>
                    <a:lnTo>
                      <a:pt x="1749955" y="809605"/>
                    </a:lnTo>
                    <a:lnTo>
                      <a:pt x="1751542" y="831837"/>
                    </a:lnTo>
                    <a:lnTo>
                      <a:pt x="1752336" y="854598"/>
                    </a:lnTo>
                    <a:lnTo>
                      <a:pt x="1752600" y="877094"/>
                    </a:lnTo>
                    <a:lnTo>
                      <a:pt x="1752336" y="899590"/>
                    </a:lnTo>
                    <a:lnTo>
                      <a:pt x="1751542" y="922351"/>
                    </a:lnTo>
                    <a:lnTo>
                      <a:pt x="1749955" y="944583"/>
                    </a:lnTo>
                    <a:lnTo>
                      <a:pt x="1748104" y="966550"/>
                    </a:lnTo>
                    <a:lnTo>
                      <a:pt x="1745723" y="988782"/>
                    </a:lnTo>
                    <a:lnTo>
                      <a:pt x="1742549" y="1010220"/>
                    </a:lnTo>
                    <a:lnTo>
                      <a:pt x="1739111" y="1031922"/>
                    </a:lnTo>
                    <a:lnTo>
                      <a:pt x="1734614" y="1053624"/>
                    </a:lnTo>
                    <a:lnTo>
                      <a:pt x="1730382" y="1075062"/>
                    </a:lnTo>
                    <a:lnTo>
                      <a:pt x="1725092" y="1095970"/>
                    </a:lnTo>
                    <a:lnTo>
                      <a:pt x="1719273" y="1116879"/>
                    </a:lnTo>
                    <a:lnTo>
                      <a:pt x="1712925" y="1137523"/>
                    </a:lnTo>
                    <a:lnTo>
                      <a:pt x="1706577" y="1157902"/>
                    </a:lnTo>
                    <a:lnTo>
                      <a:pt x="1699170" y="1178016"/>
                    </a:lnTo>
                    <a:lnTo>
                      <a:pt x="1691764" y="1198130"/>
                    </a:lnTo>
                    <a:lnTo>
                      <a:pt x="1683565" y="1217980"/>
                    </a:lnTo>
                    <a:lnTo>
                      <a:pt x="1675101" y="1237565"/>
                    </a:lnTo>
                    <a:lnTo>
                      <a:pt x="1666108" y="1256886"/>
                    </a:lnTo>
                    <a:lnTo>
                      <a:pt x="1656585" y="1275941"/>
                    </a:lnTo>
                    <a:lnTo>
                      <a:pt x="1646534" y="1294733"/>
                    </a:lnTo>
                    <a:lnTo>
                      <a:pt x="1636219" y="1313259"/>
                    </a:lnTo>
                    <a:lnTo>
                      <a:pt x="1625639" y="1331521"/>
                    </a:lnTo>
                    <a:lnTo>
                      <a:pt x="1614265" y="1349253"/>
                    </a:lnTo>
                    <a:lnTo>
                      <a:pt x="1602627" y="1366986"/>
                    </a:lnTo>
                    <a:lnTo>
                      <a:pt x="1590724" y="1384453"/>
                    </a:lnTo>
                    <a:lnTo>
                      <a:pt x="1578292" y="1401392"/>
                    </a:lnTo>
                    <a:lnTo>
                      <a:pt x="1565596" y="1418066"/>
                    </a:lnTo>
                    <a:lnTo>
                      <a:pt x="1552371" y="1434475"/>
                    </a:lnTo>
                    <a:lnTo>
                      <a:pt x="1538881" y="1450619"/>
                    </a:lnTo>
                    <a:lnTo>
                      <a:pt x="1524863" y="1466234"/>
                    </a:lnTo>
                    <a:lnTo>
                      <a:pt x="1510315" y="1481585"/>
                    </a:lnTo>
                    <a:lnTo>
                      <a:pt x="1495503" y="1496671"/>
                    </a:lnTo>
                    <a:lnTo>
                      <a:pt x="1480426" y="1511492"/>
                    </a:lnTo>
                    <a:lnTo>
                      <a:pt x="1465085" y="1525784"/>
                    </a:lnTo>
                    <a:lnTo>
                      <a:pt x="1449479" y="1540075"/>
                    </a:lnTo>
                    <a:lnTo>
                      <a:pt x="1433609" y="1553573"/>
                    </a:lnTo>
                    <a:lnTo>
                      <a:pt x="1416945" y="1566542"/>
                    </a:lnTo>
                    <a:lnTo>
                      <a:pt x="1400282" y="1579510"/>
                    </a:lnTo>
                    <a:lnTo>
                      <a:pt x="1383353" y="1591949"/>
                    </a:lnTo>
                    <a:lnTo>
                      <a:pt x="1365896" y="1603859"/>
                    </a:lnTo>
                    <a:lnTo>
                      <a:pt x="1348439" y="1615505"/>
                    </a:lnTo>
                    <a:lnTo>
                      <a:pt x="1330453" y="1626885"/>
                    </a:lnTo>
                    <a:lnTo>
                      <a:pt x="1312202" y="1637472"/>
                    </a:lnTo>
                    <a:lnTo>
                      <a:pt x="1293687" y="1647793"/>
                    </a:lnTo>
                    <a:lnTo>
                      <a:pt x="1274907" y="1657851"/>
                    </a:lnTo>
                    <a:lnTo>
                      <a:pt x="1255863" y="1667379"/>
                    </a:lnTo>
                    <a:lnTo>
                      <a:pt x="1236818" y="1676377"/>
                    </a:lnTo>
                    <a:lnTo>
                      <a:pt x="1216981" y="1684846"/>
                    </a:lnTo>
                    <a:lnTo>
                      <a:pt x="1197407" y="1693051"/>
                    </a:lnTo>
                    <a:lnTo>
                      <a:pt x="1177305" y="1700726"/>
                    </a:lnTo>
                    <a:lnTo>
                      <a:pt x="1157203" y="1707607"/>
                    </a:lnTo>
                    <a:lnTo>
                      <a:pt x="1136572" y="1714753"/>
                    </a:lnTo>
                    <a:lnTo>
                      <a:pt x="1115940" y="1720576"/>
                    </a:lnTo>
                    <a:lnTo>
                      <a:pt x="1095045" y="1726134"/>
                    </a:lnTo>
                    <a:lnTo>
                      <a:pt x="1074149" y="1731427"/>
                    </a:lnTo>
                    <a:lnTo>
                      <a:pt x="1052724" y="1736191"/>
                    </a:lnTo>
                    <a:lnTo>
                      <a:pt x="1031299" y="1740426"/>
                    </a:lnTo>
                    <a:lnTo>
                      <a:pt x="1009610" y="1743866"/>
                    </a:lnTo>
                    <a:lnTo>
                      <a:pt x="987656" y="1747042"/>
                    </a:lnTo>
                    <a:lnTo>
                      <a:pt x="965702" y="1749424"/>
                    </a:lnTo>
                    <a:lnTo>
                      <a:pt x="943749" y="1751277"/>
                    </a:lnTo>
                    <a:lnTo>
                      <a:pt x="921266" y="1752865"/>
                    </a:lnTo>
                    <a:lnTo>
                      <a:pt x="899048" y="1753923"/>
                    </a:lnTo>
                    <a:lnTo>
                      <a:pt x="876300" y="1754188"/>
                    </a:lnTo>
                    <a:lnTo>
                      <a:pt x="853817" y="1753923"/>
                    </a:lnTo>
                    <a:lnTo>
                      <a:pt x="831335" y="1752865"/>
                    </a:lnTo>
                    <a:lnTo>
                      <a:pt x="809116" y="1751277"/>
                    </a:lnTo>
                    <a:lnTo>
                      <a:pt x="786898" y="1749424"/>
                    </a:lnTo>
                    <a:lnTo>
                      <a:pt x="764944" y="1747042"/>
                    </a:lnTo>
                    <a:lnTo>
                      <a:pt x="742990" y="1743866"/>
                    </a:lnTo>
                    <a:lnTo>
                      <a:pt x="721301" y="1740426"/>
                    </a:lnTo>
                    <a:lnTo>
                      <a:pt x="699876" y="1736191"/>
                    </a:lnTo>
                    <a:lnTo>
                      <a:pt x="678716" y="1731427"/>
                    </a:lnTo>
                    <a:lnTo>
                      <a:pt x="657820" y="1726134"/>
                    </a:lnTo>
                    <a:lnTo>
                      <a:pt x="636660" y="1720576"/>
                    </a:lnTo>
                    <a:lnTo>
                      <a:pt x="616028" y="1714753"/>
                    </a:lnTo>
                    <a:lnTo>
                      <a:pt x="595662" y="1707607"/>
                    </a:lnTo>
                    <a:lnTo>
                      <a:pt x="575295" y="1700726"/>
                    </a:lnTo>
                    <a:lnTo>
                      <a:pt x="555193" y="1693051"/>
                    </a:lnTo>
                    <a:lnTo>
                      <a:pt x="535619" y="1684846"/>
                    </a:lnTo>
                    <a:lnTo>
                      <a:pt x="516046" y="1676377"/>
                    </a:lnTo>
                    <a:lnTo>
                      <a:pt x="496737" y="1667379"/>
                    </a:lnTo>
                    <a:lnTo>
                      <a:pt x="477958" y="1657851"/>
                    </a:lnTo>
                    <a:lnTo>
                      <a:pt x="458913" y="1647793"/>
                    </a:lnTo>
                    <a:lnTo>
                      <a:pt x="440663" y="1637472"/>
                    </a:lnTo>
                    <a:lnTo>
                      <a:pt x="422412" y="1626885"/>
                    </a:lnTo>
                    <a:lnTo>
                      <a:pt x="404161" y="1615505"/>
                    </a:lnTo>
                    <a:lnTo>
                      <a:pt x="386704" y="1603859"/>
                    </a:lnTo>
                    <a:lnTo>
                      <a:pt x="369511" y="1591949"/>
                    </a:lnTo>
                    <a:lnTo>
                      <a:pt x="352318" y="1579510"/>
                    </a:lnTo>
                    <a:lnTo>
                      <a:pt x="335655" y="1566542"/>
                    </a:lnTo>
                    <a:lnTo>
                      <a:pt x="319255" y="1553573"/>
                    </a:lnTo>
                    <a:lnTo>
                      <a:pt x="303121" y="1540075"/>
                    </a:lnTo>
                    <a:lnTo>
                      <a:pt x="287251" y="1525784"/>
                    </a:lnTo>
                    <a:lnTo>
                      <a:pt x="271909" y="1511492"/>
                    </a:lnTo>
                    <a:lnTo>
                      <a:pt x="256833" y="1496671"/>
                    </a:lnTo>
                    <a:lnTo>
                      <a:pt x="242285" y="1481585"/>
                    </a:lnTo>
                    <a:lnTo>
                      <a:pt x="227737" y="1466234"/>
                    </a:lnTo>
                    <a:lnTo>
                      <a:pt x="213983" y="1450619"/>
                    </a:lnTo>
                    <a:lnTo>
                      <a:pt x="200229" y="1434475"/>
                    </a:lnTo>
                    <a:lnTo>
                      <a:pt x="187004" y="1418066"/>
                    </a:lnTo>
                    <a:lnTo>
                      <a:pt x="174308" y="1401392"/>
                    </a:lnTo>
                    <a:lnTo>
                      <a:pt x="161876" y="1384453"/>
                    </a:lnTo>
                    <a:lnTo>
                      <a:pt x="149709" y="1366986"/>
                    </a:lnTo>
                    <a:lnTo>
                      <a:pt x="138071" y="1349253"/>
                    </a:lnTo>
                    <a:lnTo>
                      <a:pt x="126961" y="1331521"/>
                    </a:lnTo>
                    <a:lnTo>
                      <a:pt x="116117" y="1313259"/>
                    </a:lnTo>
                    <a:lnTo>
                      <a:pt x="105801" y="1294733"/>
                    </a:lnTo>
                    <a:lnTo>
                      <a:pt x="95750" y="1275941"/>
                    </a:lnTo>
                    <a:lnTo>
                      <a:pt x="86492" y="1256886"/>
                    </a:lnTo>
                    <a:lnTo>
                      <a:pt x="77499" y="1237565"/>
                    </a:lnTo>
                    <a:lnTo>
                      <a:pt x="69035" y="1217980"/>
                    </a:lnTo>
                    <a:lnTo>
                      <a:pt x="60836" y="1198130"/>
                    </a:lnTo>
                    <a:lnTo>
                      <a:pt x="53165" y="1178016"/>
                    </a:lnTo>
                    <a:lnTo>
                      <a:pt x="46023" y="1157902"/>
                    </a:lnTo>
                    <a:lnTo>
                      <a:pt x="39411" y="1137523"/>
                    </a:lnTo>
                    <a:lnTo>
                      <a:pt x="33327" y="1116879"/>
                    </a:lnTo>
                    <a:lnTo>
                      <a:pt x="27508" y="1095970"/>
                    </a:lnTo>
                    <a:lnTo>
                      <a:pt x="22483" y="1075062"/>
                    </a:lnTo>
                    <a:lnTo>
                      <a:pt x="17721" y="1053624"/>
                    </a:lnTo>
                    <a:lnTo>
                      <a:pt x="13754" y="1031922"/>
                    </a:lnTo>
                    <a:lnTo>
                      <a:pt x="10051" y="1010220"/>
                    </a:lnTo>
                    <a:lnTo>
                      <a:pt x="6877" y="988782"/>
                    </a:lnTo>
                    <a:lnTo>
                      <a:pt x="4496" y="966550"/>
                    </a:lnTo>
                    <a:lnTo>
                      <a:pt x="2380" y="944583"/>
                    </a:lnTo>
                    <a:lnTo>
                      <a:pt x="1322" y="922351"/>
                    </a:lnTo>
                    <a:lnTo>
                      <a:pt x="264" y="899590"/>
                    </a:lnTo>
                    <a:lnTo>
                      <a:pt x="0" y="877094"/>
                    </a:lnTo>
                    <a:lnTo>
                      <a:pt x="264" y="854598"/>
                    </a:lnTo>
                    <a:lnTo>
                      <a:pt x="1322" y="831837"/>
                    </a:lnTo>
                    <a:lnTo>
                      <a:pt x="2380" y="809605"/>
                    </a:lnTo>
                    <a:lnTo>
                      <a:pt x="4496" y="787373"/>
                    </a:lnTo>
                    <a:lnTo>
                      <a:pt x="6877" y="765406"/>
                    </a:lnTo>
                    <a:lnTo>
                      <a:pt x="10051" y="743439"/>
                    </a:lnTo>
                    <a:lnTo>
                      <a:pt x="13754" y="721737"/>
                    </a:lnTo>
                    <a:lnTo>
                      <a:pt x="17721" y="700564"/>
                    </a:lnTo>
                    <a:lnTo>
                      <a:pt x="22483" y="679126"/>
                    </a:lnTo>
                    <a:lnTo>
                      <a:pt x="27508" y="658218"/>
                    </a:lnTo>
                    <a:lnTo>
                      <a:pt x="33327" y="637309"/>
                    </a:lnTo>
                    <a:lnTo>
                      <a:pt x="39411" y="616401"/>
                    </a:lnTo>
                    <a:lnTo>
                      <a:pt x="46023" y="596022"/>
                    </a:lnTo>
                    <a:lnTo>
                      <a:pt x="53165" y="575643"/>
                    </a:lnTo>
                    <a:lnTo>
                      <a:pt x="60836" y="555528"/>
                    </a:lnTo>
                    <a:lnTo>
                      <a:pt x="69035" y="535943"/>
                    </a:lnTo>
                    <a:lnTo>
                      <a:pt x="77499" y="516358"/>
                    </a:lnTo>
                    <a:lnTo>
                      <a:pt x="86492" y="497038"/>
                    </a:lnTo>
                    <a:lnTo>
                      <a:pt x="95750" y="478247"/>
                    </a:lnTo>
                    <a:lnTo>
                      <a:pt x="105801" y="459455"/>
                    </a:lnTo>
                    <a:lnTo>
                      <a:pt x="116117" y="440929"/>
                    </a:lnTo>
                    <a:lnTo>
                      <a:pt x="126961" y="422667"/>
                    </a:lnTo>
                    <a:lnTo>
                      <a:pt x="138071" y="404935"/>
                    </a:lnTo>
                    <a:lnTo>
                      <a:pt x="149709" y="386938"/>
                    </a:lnTo>
                    <a:lnTo>
                      <a:pt x="161876" y="369735"/>
                    </a:lnTo>
                    <a:lnTo>
                      <a:pt x="174308" y="352796"/>
                    </a:lnTo>
                    <a:lnTo>
                      <a:pt x="187004" y="335858"/>
                    </a:lnTo>
                    <a:lnTo>
                      <a:pt x="200229" y="319449"/>
                    </a:lnTo>
                    <a:lnTo>
                      <a:pt x="213983" y="303569"/>
                    </a:lnTo>
                    <a:lnTo>
                      <a:pt x="227737" y="287424"/>
                    </a:lnTo>
                    <a:lnTo>
                      <a:pt x="242285" y="272074"/>
                    </a:lnTo>
                    <a:lnTo>
                      <a:pt x="256833" y="257253"/>
                    </a:lnTo>
                    <a:lnTo>
                      <a:pt x="271909" y="242432"/>
                    </a:lnTo>
                    <a:lnTo>
                      <a:pt x="287251" y="228404"/>
                    </a:lnTo>
                    <a:lnTo>
                      <a:pt x="303121" y="214113"/>
                    </a:lnTo>
                    <a:lnTo>
                      <a:pt x="319255" y="200615"/>
                    </a:lnTo>
                    <a:lnTo>
                      <a:pt x="335655" y="187117"/>
                    </a:lnTo>
                    <a:lnTo>
                      <a:pt x="352318" y="174413"/>
                    </a:lnTo>
                    <a:lnTo>
                      <a:pt x="369511" y="162239"/>
                    </a:lnTo>
                    <a:lnTo>
                      <a:pt x="386704" y="149799"/>
                    </a:lnTo>
                    <a:lnTo>
                      <a:pt x="404161" y="138154"/>
                    </a:lnTo>
                    <a:lnTo>
                      <a:pt x="422412" y="127303"/>
                    </a:lnTo>
                    <a:lnTo>
                      <a:pt x="440663" y="116452"/>
                    </a:lnTo>
                    <a:lnTo>
                      <a:pt x="458913" y="105865"/>
                    </a:lnTo>
                    <a:lnTo>
                      <a:pt x="477958" y="96337"/>
                    </a:lnTo>
                    <a:lnTo>
                      <a:pt x="496737" y="86545"/>
                    </a:lnTo>
                    <a:lnTo>
                      <a:pt x="516046" y="77811"/>
                    </a:lnTo>
                    <a:lnTo>
                      <a:pt x="535619" y="69077"/>
                    </a:lnTo>
                    <a:lnTo>
                      <a:pt x="555193" y="60873"/>
                    </a:lnTo>
                    <a:lnTo>
                      <a:pt x="575295" y="53197"/>
                    </a:lnTo>
                    <a:lnTo>
                      <a:pt x="595662" y="46051"/>
                    </a:lnTo>
                    <a:lnTo>
                      <a:pt x="616028" y="39435"/>
                    </a:lnTo>
                    <a:lnTo>
                      <a:pt x="636660" y="33348"/>
                    </a:lnTo>
                    <a:lnTo>
                      <a:pt x="657820" y="27525"/>
                    </a:lnTo>
                    <a:lnTo>
                      <a:pt x="678716" y="22496"/>
                    </a:lnTo>
                    <a:lnTo>
                      <a:pt x="699876" y="17997"/>
                    </a:lnTo>
                    <a:lnTo>
                      <a:pt x="721301" y="13763"/>
                    </a:lnTo>
                    <a:lnTo>
                      <a:pt x="742990" y="10057"/>
                    </a:lnTo>
                    <a:lnTo>
                      <a:pt x="764944" y="7146"/>
                    </a:lnTo>
                    <a:lnTo>
                      <a:pt x="786898" y="4764"/>
                    </a:lnTo>
                    <a:lnTo>
                      <a:pt x="809116" y="2382"/>
                    </a:lnTo>
                    <a:lnTo>
                      <a:pt x="831335" y="1323"/>
                    </a:lnTo>
                    <a:lnTo>
                      <a:pt x="853817" y="265"/>
                    </a:lnTo>
                    <a:lnTo>
                      <a:pt x="876300" y="0"/>
                    </a:lnTo>
                    <a:close/>
                  </a:path>
                </a:pathLst>
              </a:custGeom>
              <a:grpFill/>
              <a:ln>
                <a:solidFill>
                  <a:schemeClr val="tx1">
                    <a:lumMod val="75000"/>
                    <a:lumOff val="25000"/>
                  </a:schemeClr>
                </a:solidFill>
              </a:ln>
              <a:extLst/>
            </p:spPr>
            <p:txBody>
              <a:bodyPr anchor="ctr">
                <a:scene3d>
                  <a:camera prst="orthographicFront"/>
                  <a:lightRig rig="threePt" dir="t"/>
                </a:scene3d>
                <a:sp3d>
                  <a:contourClr>
                    <a:srgbClr val="FFFFFF"/>
                  </a:contourClr>
                </a:sp3d>
              </a:bodyPr>
              <a:lstStyle/>
              <a:p>
                <a:pPr algn="ctr">
                  <a:defRPr/>
                </a:pP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39" name="文本框 60"/>
              <p:cNvSpPr txBox="1"/>
              <p:nvPr/>
            </p:nvSpPr>
            <p:spPr>
              <a:xfrm>
                <a:off x="4716874" y="3225885"/>
                <a:ext cx="1562853" cy="370992"/>
              </a:xfrm>
              <a:prstGeom prst="rect">
                <a:avLst/>
              </a:prstGeom>
              <a:grpFill/>
              <a:ln>
                <a:noFill/>
              </a:ln>
            </p:spPr>
            <p:txBody>
              <a:bodyPr wrap="square" rtlCol="0">
                <a:spAutoFit/>
              </a:bodyPr>
              <a:lstStyle/>
              <a:p>
                <a:r>
                  <a:rPr lang="zh-CN" altLang="en-US" sz="2000" dirty="0">
                    <a:solidFill>
                      <a:schemeClr val="bg1">
                        <a:lumMod val="50000"/>
                      </a:schemeClr>
                    </a:solidFill>
                    <a:latin typeface="微软雅黑" panose="020B0503020204020204" pitchFamily="34" charset="-122"/>
                    <a:ea typeface="微软雅黑" panose="020B0503020204020204" pitchFamily="34" charset="-122"/>
                  </a:rPr>
                  <a:t>输入标题</a:t>
                </a:r>
              </a:p>
            </p:txBody>
          </p:sp>
        </p:grpSp>
      </p:grpSp>
      <p:grpSp>
        <p:nvGrpSpPr>
          <p:cNvPr id="40" name="组合 39"/>
          <p:cNvGrpSpPr/>
          <p:nvPr/>
        </p:nvGrpSpPr>
        <p:grpSpPr>
          <a:xfrm>
            <a:off x="8117116" y="2380876"/>
            <a:ext cx="1978942" cy="2154466"/>
            <a:chOff x="7567273" y="3027509"/>
            <a:chExt cx="1834926" cy="1997677"/>
          </a:xfrm>
          <a:noFill/>
        </p:grpSpPr>
        <p:sp>
          <p:nvSpPr>
            <p:cNvPr id="41" name="任意多边形 27"/>
            <p:cNvSpPr/>
            <p:nvPr/>
          </p:nvSpPr>
          <p:spPr>
            <a:xfrm>
              <a:off x="7567273" y="3027509"/>
              <a:ext cx="1834926" cy="1997677"/>
            </a:xfrm>
            <a:custGeom>
              <a:avLst/>
              <a:gdLst>
                <a:gd name="connsiteX0" fmla="*/ 917463 w 1834926"/>
                <a:gd name="connsiteY0" fmla="*/ 0 h 1997677"/>
                <a:gd name="connsiteX1" fmla="*/ 1834926 w 1834926"/>
                <a:gd name="connsiteY1" fmla="*/ 917463 h 1997677"/>
                <a:gd name="connsiteX2" fmla="*/ 1102364 w 1834926"/>
                <a:gd name="connsiteY2" fmla="*/ 1816287 h 1997677"/>
                <a:gd name="connsiteX3" fmla="*/ 1016983 w 1834926"/>
                <a:gd name="connsiteY3" fmla="*/ 1829317 h 1997677"/>
                <a:gd name="connsiteX4" fmla="*/ 930925 w 1834926"/>
                <a:gd name="connsiteY4" fmla="*/ 1997677 h 1997677"/>
                <a:gd name="connsiteX5" fmla="*/ 850447 w 1834926"/>
                <a:gd name="connsiteY5" fmla="*/ 1831542 h 1997677"/>
                <a:gd name="connsiteX6" fmla="*/ 823658 w 1834926"/>
                <a:gd name="connsiteY6" fmla="*/ 1830189 h 1997677"/>
                <a:gd name="connsiteX7" fmla="*/ 0 w 1834926"/>
                <a:gd name="connsiteY7" fmla="*/ 917463 h 1997677"/>
                <a:gd name="connsiteX8" fmla="*/ 917463 w 1834926"/>
                <a:gd name="connsiteY8" fmla="*/ 0 h 19976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34926" h="1997677">
                  <a:moveTo>
                    <a:pt x="917463" y="0"/>
                  </a:moveTo>
                  <a:cubicBezTo>
                    <a:pt x="1424164" y="0"/>
                    <a:pt x="1834926" y="410762"/>
                    <a:pt x="1834926" y="917463"/>
                  </a:cubicBezTo>
                  <a:cubicBezTo>
                    <a:pt x="1834926" y="1360827"/>
                    <a:pt x="1520436" y="1730737"/>
                    <a:pt x="1102364" y="1816287"/>
                  </a:cubicBezTo>
                  <a:lnTo>
                    <a:pt x="1016983" y="1829317"/>
                  </a:lnTo>
                  <a:lnTo>
                    <a:pt x="930925" y="1997677"/>
                  </a:lnTo>
                  <a:lnTo>
                    <a:pt x="850447" y="1831542"/>
                  </a:lnTo>
                  <a:lnTo>
                    <a:pt x="823658" y="1830189"/>
                  </a:lnTo>
                  <a:cubicBezTo>
                    <a:pt x="361022" y="1783206"/>
                    <a:pt x="0" y="1392495"/>
                    <a:pt x="0" y="917463"/>
                  </a:cubicBezTo>
                  <a:cubicBezTo>
                    <a:pt x="0" y="410762"/>
                    <a:pt x="410762" y="0"/>
                    <a:pt x="917463" y="0"/>
                  </a:cubicBezTo>
                  <a:close/>
                </a:path>
              </a:pathLst>
            </a:custGeom>
            <a:grp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42" name="KSO_Shape"/>
            <p:cNvSpPr>
              <a:spLocks/>
            </p:cNvSpPr>
            <p:nvPr/>
          </p:nvSpPr>
          <p:spPr bwMode="auto">
            <a:xfrm>
              <a:off x="8272488" y="3431336"/>
              <a:ext cx="520284" cy="433570"/>
            </a:xfrm>
            <a:custGeom>
              <a:avLst/>
              <a:gdLst>
                <a:gd name="T0" fmla="*/ 2147483646 w 282"/>
                <a:gd name="T1" fmla="*/ 2147483646 h 235"/>
                <a:gd name="T2" fmla="*/ 2147483646 w 282"/>
                <a:gd name="T3" fmla="*/ 2147483646 h 235"/>
                <a:gd name="T4" fmla="*/ 2147483646 w 282"/>
                <a:gd name="T5" fmla="*/ 2147483646 h 235"/>
                <a:gd name="T6" fmla="*/ 2147483646 w 282"/>
                <a:gd name="T7" fmla="*/ 2147483646 h 235"/>
                <a:gd name="T8" fmla="*/ 2147483646 w 282"/>
                <a:gd name="T9" fmla="*/ 2147483646 h 235"/>
                <a:gd name="T10" fmla="*/ 2147483646 w 282"/>
                <a:gd name="T11" fmla="*/ 2147483646 h 235"/>
                <a:gd name="T12" fmla="*/ 2147483646 w 282"/>
                <a:gd name="T13" fmla="*/ 2147483646 h 235"/>
                <a:gd name="T14" fmla="*/ 2147483646 w 282"/>
                <a:gd name="T15" fmla="*/ 2147483646 h 235"/>
                <a:gd name="T16" fmla="*/ 2147483646 w 282"/>
                <a:gd name="T17" fmla="*/ 2147483646 h 235"/>
                <a:gd name="T18" fmla="*/ 2147483646 w 282"/>
                <a:gd name="T19" fmla="*/ 2147483646 h 235"/>
                <a:gd name="T20" fmla="*/ 2147483646 w 282"/>
                <a:gd name="T21" fmla="*/ 2147483646 h 235"/>
                <a:gd name="T22" fmla="*/ 2147483646 w 282"/>
                <a:gd name="T23" fmla="*/ 2147483646 h 235"/>
                <a:gd name="T24" fmla="*/ 2147483646 w 282"/>
                <a:gd name="T25" fmla="*/ 2147483646 h 235"/>
                <a:gd name="T26" fmla="*/ 2147483646 w 282"/>
                <a:gd name="T27" fmla="*/ 2147483646 h 235"/>
                <a:gd name="T28" fmla="*/ 2147483646 w 282"/>
                <a:gd name="T29" fmla="*/ 2147483646 h 235"/>
                <a:gd name="T30" fmla="*/ 2147483646 w 282"/>
                <a:gd name="T31" fmla="*/ 2147483646 h 235"/>
                <a:gd name="T32" fmla="*/ 2147483646 w 282"/>
                <a:gd name="T33" fmla="*/ 2147483646 h 235"/>
                <a:gd name="T34" fmla="*/ 2147483646 w 282"/>
                <a:gd name="T35" fmla="*/ 2147483646 h 235"/>
                <a:gd name="T36" fmla="*/ 2147483646 w 282"/>
                <a:gd name="T37" fmla="*/ 2147483646 h 235"/>
                <a:gd name="T38" fmla="*/ 2147483646 w 282"/>
                <a:gd name="T39" fmla="*/ 2147483646 h 235"/>
                <a:gd name="T40" fmla="*/ 2147483646 w 282"/>
                <a:gd name="T41" fmla="*/ 2147483646 h 235"/>
                <a:gd name="T42" fmla="*/ 2147483646 w 282"/>
                <a:gd name="T43" fmla="*/ 2147483646 h 235"/>
                <a:gd name="T44" fmla="*/ 2147483646 w 282"/>
                <a:gd name="T45" fmla="*/ 2147483646 h 235"/>
                <a:gd name="T46" fmla="*/ 2147483646 w 282"/>
                <a:gd name="T47" fmla="*/ 2147483646 h 235"/>
                <a:gd name="T48" fmla="*/ 2147483646 w 282"/>
                <a:gd name="T49" fmla="*/ 2147483646 h 235"/>
                <a:gd name="T50" fmla="*/ 2147483646 w 282"/>
                <a:gd name="T51" fmla="*/ 2147483646 h 235"/>
                <a:gd name="T52" fmla="*/ 2147483646 w 282"/>
                <a:gd name="T53" fmla="*/ 2147483646 h 235"/>
                <a:gd name="T54" fmla="*/ 2147483646 w 282"/>
                <a:gd name="T55" fmla="*/ 2147483646 h 235"/>
                <a:gd name="T56" fmla="*/ 2147483646 w 282"/>
                <a:gd name="T57" fmla="*/ 2147483646 h 235"/>
                <a:gd name="T58" fmla="*/ 2147483646 w 282"/>
                <a:gd name="T59" fmla="*/ 2147483646 h 235"/>
                <a:gd name="T60" fmla="*/ 2147483646 w 282"/>
                <a:gd name="T61" fmla="*/ 2147483646 h 235"/>
                <a:gd name="T62" fmla="*/ 2147483646 w 282"/>
                <a:gd name="T63" fmla="*/ 2147483646 h 235"/>
                <a:gd name="T64" fmla="*/ 2147483646 w 282"/>
                <a:gd name="T65" fmla="*/ 2147483646 h 235"/>
                <a:gd name="T66" fmla="*/ 2147483646 w 282"/>
                <a:gd name="T67" fmla="*/ 2147483646 h 235"/>
                <a:gd name="T68" fmla="*/ 2147483646 w 282"/>
                <a:gd name="T69" fmla="*/ 2147483646 h 235"/>
                <a:gd name="T70" fmla="*/ 2147483646 w 282"/>
                <a:gd name="T71" fmla="*/ 2147483646 h 235"/>
                <a:gd name="T72" fmla="*/ 2147483646 w 282"/>
                <a:gd name="T73" fmla="*/ 2147483646 h 235"/>
                <a:gd name="T74" fmla="*/ 2147483646 w 282"/>
                <a:gd name="T75" fmla="*/ 2147483646 h 235"/>
                <a:gd name="T76" fmla="*/ 2147483646 w 282"/>
                <a:gd name="T77" fmla="*/ 2147483646 h 235"/>
                <a:gd name="T78" fmla="*/ 2147483646 w 282"/>
                <a:gd name="T79" fmla="*/ 2147483646 h 235"/>
                <a:gd name="T80" fmla="*/ 2147483646 w 282"/>
                <a:gd name="T81" fmla="*/ 2147483646 h 235"/>
                <a:gd name="T82" fmla="*/ 2147483646 w 282"/>
                <a:gd name="T83" fmla="*/ 2147483646 h 235"/>
                <a:gd name="T84" fmla="*/ 2147483646 w 282"/>
                <a:gd name="T85" fmla="*/ 2147483646 h 235"/>
                <a:gd name="T86" fmla="*/ 2147483646 w 282"/>
                <a:gd name="T87" fmla="*/ 2147483646 h 235"/>
                <a:gd name="T88" fmla="*/ 2147483646 w 282"/>
                <a:gd name="T89" fmla="*/ 2147483646 h 235"/>
                <a:gd name="T90" fmla="*/ 2147483646 w 282"/>
                <a:gd name="T91" fmla="*/ 2147483646 h 235"/>
                <a:gd name="T92" fmla="*/ 2147483646 w 282"/>
                <a:gd name="T93" fmla="*/ 2147483646 h 235"/>
                <a:gd name="T94" fmla="*/ 2147483646 w 282"/>
                <a:gd name="T95" fmla="*/ 2147483646 h 235"/>
                <a:gd name="T96" fmla="*/ 2147483646 w 282"/>
                <a:gd name="T97" fmla="*/ 2147483646 h 235"/>
                <a:gd name="T98" fmla="*/ 2147483646 w 282"/>
                <a:gd name="T99" fmla="*/ 2147483646 h 235"/>
                <a:gd name="T100" fmla="*/ 2147483646 w 282"/>
                <a:gd name="T101" fmla="*/ 2147483646 h 235"/>
                <a:gd name="T102" fmla="*/ 0 w 282"/>
                <a:gd name="T103" fmla="*/ 2147483646 h 235"/>
                <a:gd name="T104" fmla="*/ 0 w 282"/>
                <a:gd name="T105" fmla="*/ 2147483646 h 235"/>
                <a:gd name="T106" fmla="*/ 2147483646 w 282"/>
                <a:gd name="T107" fmla="*/ 2147483646 h 235"/>
                <a:gd name="T108" fmla="*/ 2147483646 w 282"/>
                <a:gd name="T109" fmla="*/ 2147483646 h 235"/>
                <a:gd name="T110" fmla="*/ 2147483646 w 282"/>
                <a:gd name="T111" fmla="*/ 2147483646 h 235"/>
                <a:gd name="T112" fmla="*/ 2147483646 w 282"/>
                <a:gd name="T113" fmla="*/ 2147483646 h 235"/>
                <a:gd name="T114" fmla="*/ 2147483646 w 282"/>
                <a:gd name="T115" fmla="*/ 2147483646 h 235"/>
                <a:gd name="T116" fmla="*/ 2147483646 w 282"/>
                <a:gd name="T117" fmla="*/ 2147483646 h 235"/>
                <a:gd name="T118" fmla="*/ 2147483646 w 282"/>
                <a:gd name="T119" fmla="*/ 2147483646 h 235"/>
                <a:gd name="T120" fmla="*/ 2147483646 w 282"/>
                <a:gd name="T121" fmla="*/ 2147483646 h 235"/>
                <a:gd name="T122" fmla="*/ 2147483646 w 282"/>
                <a:gd name="T123" fmla="*/ 2147483646 h 23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82" h="235">
                  <a:moveTo>
                    <a:pt x="28" y="131"/>
                  </a:moveTo>
                  <a:cubicBezTo>
                    <a:pt x="28" y="53"/>
                    <a:pt x="28" y="53"/>
                    <a:pt x="28" y="53"/>
                  </a:cubicBezTo>
                  <a:cubicBezTo>
                    <a:pt x="28" y="44"/>
                    <a:pt x="36" y="36"/>
                    <a:pt x="46" y="36"/>
                  </a:cubicBezTo>
                  <a:cubicBezTo>
                    <a:pt x="62" y="36"/>
                    <a:pt x="62" y="36"/>
                    <a:pt x="62" y="36"/>
                  </a:cubicBezTo>
                  <a:cubicBezTo>
                    <a:pt x="62" y="148"/>
                    <a:pt x="62" y="148"/>
                    <a:pt x="62" y="148"/>
                  </a:cubicBezTo>
                  <a:cubicBezTo>
                    <a:pt x="46" y="148"/>
                    <a:pt x="46" y="148"/>
                    <a:pt x="46" y="148"/>
                  </a:cubicBezTo>
                  <a:cubicBezTo>
                    <a:pt x="36" y="148"/>
                    <a:pt x="28" y="140"/>
                    <a:pt x="28" y="131"/>
                  </a:cubicBezTo>
                  <a:close/>
                  <a:moveTo>
                    <a:pt x="214" y="131"/>
                  </a:moveTo>
                  <a:cubicBezTo>
                    <a:pt x="214" y="53"/>
                    <a:pt x="214" y="53"/>
                    <a:pt x="214" y="53"/>
                  </a:cubicBezTo>
                  <a:cubicBezTo>
                    <a:pt x="214" y="44"/>
                    <a:pt x="207" y="36"/>
                    <a:pt x="197" y="36"/>
                  </a:cubicBezTo>
                  <a:cubicBezTo>
                    <a:pt x="180" y="36"/>
                    <a:pt x="180" y="36"/>
                    <a:pt x="180" y="36"/>
                  </a:cubicBezTo>
                  <a:cubicBezTo>
                    <a:pt x="180" y="148"/>
                    <a:pt x="180" y="148"/>
                    <a:pt x="180" y="148"/>
                  </a:cubicBezTo>
                  <a:cubicBezTo>
                    <a:pt x="197" y="148"/>
                    <a:pt x="197" y="148"/>
                    <a:pt x="197" y="148"/>
                  </a:cubicBezTo>
                  <a:cubicBezTo>
                    <a:pt x="207" y="148"/>
                    <a:pt x="214" y="140"/>
                    <a:pt x="214" y="131"/>
                  </a:cubicBezTo>
                  <a:close/>
                  <a:moveTo>
                    <a:pt x="154" y="36"/>
                  </a:moveTo>
                  <a:cubicBezTo>
                    <a:pt x="152" y="21"/>
                    <a:pt x="143" y="13"/>
                    <a:pt x="131" y="13"/>
                  </a:cubicBezTo>
                  <a:cubicBezTo>
                    <a:pt x="112" y="13"/>
                    <a:pt x="112" y="13"/>
                    <a:pt x="112" y="13"/>
                  </a:cubicBezTo>
                  <a:cubicBezTo>
                    <a:pt x="100" y="13"/>
                    <a:pt x="91" y="21"/>
                    <a:pt x="89" y="36"/>
                  </a:cubicBezTo>
                  <a:cubicBezTo>
                    <a:pt x="77" y="36"/>
                    <a:pt x="77" y="36"/>
                    <a:pt x="77" y="36"/>
                  </a:cubicBezTo>
                  <a:cubicBezTo>
                    <a:pt x="77" y="148"/>
                    <a:pt x="77" y="148"/>
                    <a:pt x="77" y="148"/>
                  </a:cubicBezTo>
                  <a:cubicBezTo>
                    <a:pt x="166" y="148"/>
                    <a:pt x="166" y="148"/>
                    <a:pt x="166" y="148"/>
                  </a:cubicBezTo>
                  <a:cubicBezTo>
                    <a:pt x="166" y="36"/>
                    <a:pt x="166" y="36"/>
                    <a:pt x="166" y="36"/>
                  </a:cubicBezTo>
                  <a:lnTo>
                    <a:pt x="154" y="36"/>
                  </a:lnTo>
                  <a:close/>
                  <a:moveTo>
                    <a:pt x="101" y="36"/>
                  </a:moveTo>
                  <a:cubicBezTo>
                    <a:pt x="102" y="23"/>
                    <a:pt x="110" y="23"/>
                    <a:pt x="112" y="23"/>
                  </a:cubicBezTo>
                  <a:cubicBezTo>
                    <a:pt x="131" y="23"/>
                    <a:pt x="131" y="23"/>
                    <a:pt x="131" y="23"/>
                  </a:cubicBezTo>
                  <a:cubicBezTo>
                    <a:pt x="137" y="23"/>
                    <a:pt x="141" y="27"/>
                    <a:pt x="142" y="36"/>
                  </a:cubicBezTo>
                  <a:lnTo>
                    <a:pt x="101" y="36"/>
                  </a:lnTo>
                  <a:close/>
                  <a:moveTo>
                    <a:pt x="42" y="187"/>
                  </a:moveTo>
                  <a:cubicBezTo>
                    <a:pt x="28" y="187"/>
                    <a:pt x="17" y="198"/>
                    <a:pt x="17" y="211"/>
                  </a:cubicBezTo>
                  <a:cubicBezTo>
                    <a:pt x="17" y="224"/>
                    <a:pt x="28" y="235"/>
                    <a:pt x="42" y="235"/>
                  </a:cubicBezTo>
                  <a:cubicBezTo>
                    <a:pt x="55" y="235"/>
                    <a:pt x="66" y="224"/>
                    <a:pt x="66" y="211"/>
                  </a:cubicBezTo>
                  <a:cubicBezTo>
                    <a:pt x="66" y="198"/>
                    <a:pt x="55" y="187"/>
                    <a:pt x="42" y="187"/>
                  </a:cubicBezTo>
                  <a:close/>
                  <a:moveTo>
                    <a:pt x="42" y="224"/>
                  </a:moveTo>
                  <a:cubicBezTo>
                    <a:pt x="34" y="224"/>
                    <a:pt x="29" y="218"/>
                    <a:pt x="29" y="211"/>
                  </a:cubicBezTo>
                  <a:cubicBezTo>
                    <a:pt x="29" y="204"/>
                    <a:pt x="34" y="198"/>
                    <a:pt x="42" y="198"/>
                  </a:cubicBezTo>
                  <a:cubicBezTo>
                    <a:pt x="49" y="198"/>
                    <a:pt x="54" y="204"/>
                    <a:pt x="54" y="211"/>
                  </a:cubicBezTo>
                  <a:cubicBezTo>
                    <a:pt x="54" y="218"/>
                    <a:pt x="49" y="224"/>
                    <a:pt x="42" y="224"/>
                  </a:cubicBezTo>
                  <a:close/>
                  <a:moveTo>
                    <a:pt x="202" y="187"/>
                  </a:moveTo>
                  <a:cubicBezTo>
                    <a:pt x="188" y="187"/>
                    <a:pt x="177" y="198"/>
                    <a:pt x="177" y="211"/>
                  </a:cubicBezTo>
                  <a:cubicBezTo>
                    <a:pt x="177" y="224"/>
                    <a:pt x="188" y="235"/>
                    <a:pt x="202" y="235"/>
                  </a:cubicBezTo>
                  <a:cubicBezTo>
                    <a:pt x="215" y="235"/>
                    <a:pt x="226" y="224"/>
                    <a:pt x="226" y="211"/>
                  </a:cubicBezTo>
                  <a:cubicBezTo>
                    <a:pt x="226" y="198"/>
                    <a:pt x="215" y="187"/>
                    <a:pt x="202" y="187"/>
                  </a:cubicBezTo>
                  <a:close/>
                  <a:moveTo>
                    <a:pt x="202" y="224"/>
                  </a:moveTo>
                  <a:cubicBezTo>
                    <a:pt x="194" y="224"/>
                    <a:pt x="189" y="218"/>
                    <a:pt x="189" y="211"/>
                  </a:cubicBezTo>
                  <a:cubicBezTo>
                    <a:pt x="189" y="204"/>
                    <a:pt x="194" y="198"/>
                    <a:pt x="202" y="198"/>
                  </a:cubicBezTo>
                  <a:cubicBezTo>
                    <a:pt x="209" y="198"/>
                    <a:pt x="214" y="204"/>
                    <a:pt x="214" y="211"/>
                  </a:cubicBezTo>
                  <a:cubicBezTo>
                    <a:pt x="214" y="218"/>
                    <a:pt x="209" y="224"/>
                    <a:pt x="202" y="224"/>
                  </a:cubicBezTo>
                  <a:close/>
                  <a:moveTo>
                    <a:pt x="275" y="20"/>
                  </a:moveTo>
                  <a:cubicBezTo>
                    <a:pt x="246" y="36"/>
                    <a:pt x="246" y="36"/>
                    <a:pt x="246" y="36"/>
                  </a:cubicBezTo>
                  <a:cubicBezTo>
                    <a:pt x="246" y="179"/>
                    <a:pt x="246" y="179"/>
                    <a:pt x="246" y="179"/>
                  </a:cubicBezTo>
                  <a:cubicBezTo>
                    <a:pt x="0" y="179"/>
                    <a:pt x="0" y="179"/>
                    <a:pt x="0" y="179"/>
                  </a:cubicBezTo>
                  <a:cubicBezTo>
                    <a:pt x="0" y="140"/>
                    <a:pt x="0" y="140"/>
                    <a:pt x="0" y="140"/>
                  </a:cubicBezTo>
                  <a:cubicBezTo>
                    <a:pt x="19" y="140"/>
                    <a:pt x="19" y="140"/>
                    <a:pt x="19" y="140"/>
                  </a:cubicBezTo>
                  <a:cubicBezTo>
                    <a:pt x="19" y="160"/>
                    <a:pt x="19" y="160"/>
                    <a:pt x="19" y="160"/>
                  </a:cubicBezTo>
                  <a:cubicBezTo>
                    <a:pt x="226" y="160"/>
                    <a:pt x="226" y="160"/>
                    <a:pt x="226" y="160"/>
                  </a:cubicBezTo>
                  <a:cubicBezTo>
                    <a:pt x="226" y="31"/>
                    <a:pt x="226" y="31"/>
                    <a:pt x="226" y="31"/>
                  </a:cubicBezTo>
                  <a:cubicBezTo>
                    <a:pt x="226" y="31"/>
                    <a:pt x="226" y="30"/>
                    <a:pt x="226" y="29"/>
                  </a:cubicBezTo>
                  <a:cubicBezTo>
                    <a:pt x="227" y="26"/>
                    <a:pt x="228" y="23"/>
                    <a:pt x="231" y="22"/>
                  </a:cubicBezTo>
                  <a:cubicBezTo>
                    <a:pt x="266" y="3"/>
                    <a:pt x="266" y="3"/>
                    <a:pt x="266" y="3"/>
                  </a:cubicBezTo>
                  <a:cubicBezTo>
                    <a:pt x="271" y="0"/>
                    <a:pt x="277" y="2"/>
                    <a:pt x="279" y="7"/>
                  </a:cubicBezTo>
                  <a:cubicBezTo>
                    <a:pt x="282" y="12"/>
                    <a:pt x="280" y="17"/>
                    <a:pt x="275" y="20"/>
                  </a:cubicBezTo>
                  <a:close/>
                </a:path>
              </a:pathLst>
            </a:custGeom>
            <a:grpFill/>
            <a:ln>
              <a:solidFill>
                <a:schemeClr val="tx1">
                  <a:lumMod val="75000"/>
                  <a:lumOff val="25000"/>
                </a:schemeClr>
              </a:solidFill>
            </a:ln>
          </p:spPr>
          <p:txBody>
            <a:bodyPr anchor="ctr"/>
            <a:lstStyle/>
            <a:p>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43" name="文本框 63"/>
            <p:cNvSpPr txBox="1"/>
            <p:nvPr/>
          </p:nvSpPr>
          <p:spPr>
            <a:xfrm>
              <a:off x="7925165" y="3989043"/>
              <a:ext cx="1477034" cy="370992"/>
            </a:xfrm>
            <a:prstGeom prst="rect">
              <a:avLst/>
            </a:prstGeom>
            <a:grpFill/>
            <a:ln>
              <a:noFill/>
            </a:ln>
          </p:spPr>
          <p:txBody>
            <a:bodyPr wrap="square" rtlCol="0">
              <a:spAutoFit/>
            </a:bodyPr>
            <a:lstStyle/>
            <a:p>
              <a:r>
                <a:rPr lang="zh-CN" altLang="en-US" sz="2000" dirty="0">
                  <a:solidFill>
                    <a:schemeClr val="bg1">
                      <a:lumMod val="50000"/>
                    </a:schemeClr>
                  </a:solidFill>
                  <a:latin typeface="微软雅黑" panose="020B0503020204020204" pitchFamily="34" charset="-122"/>
                  <a:ea typeface="微软雅黑" panose="020B0503020204020204" pitchFamily="34" charset="-122"/>
                </a:rPr>
                <a:t>输入标题</a:t>
              </a:r>
            </a:p>
          </p:txBody>
        </p:sp>
      </p:grpSp>
      <p:sp>
        <p:nvSpPr>
          <p:cNvPr id="44" name="矩形 43"/>
          <p:cNvSpPr/>
          <p:nvPr/>
        </p:nvSpPr>
        <p:spPr>
          <a:xfrm>
            <a:off x="1945980" y="5040841"/>
            <a:ext cx="1995158" cy="932563"/>
          </a:xfrm>
          <a:prstGeom prst="rect">
            <a:avLst/>
          </a:prstGeom>
        </p:spPr>
        <p:txBody>
          <a:bodyPr wrap="square">
            <a:spAutoFit/>
          </a:bodyPr>
          <a:lstStyle/>
          <a:p>
            <a:pPr>
              <a:lnSpc>
                <a:spcPct val="130000"/>
              </a:lnSpc>
              <a:spcBef>
                <a:spcPct val="0"/>
              </a:spcBef>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a:t>
            </a:r>
          </a:p>
        </p:txBody>
      </p:sp>
      <p:sp>
        <p:nvSpPr>
          <p:cNvPr id="45" name="矩形 44"/>
          <p:cNvSpPr/>
          <p:nvPr/>
        </p:nvSpPr>
        <p:spPr>
          <a:xfrm>
            <a:off x="4056642" y="4999845"/>
            <a:ext cx="1995158" cy="932563"/>
          </a:xfrm>
          <a:prstGeom prst="rect">
            <a:avLst/>
          </a:prstGeom>
        </p:spPr>
        <p:txBody>
          <a:bodyPr wrap="square">
            <a:spAutoFit/>
          </a:bodyPr>
          <a:lstStyle/>
          <a:p>
            <a:pPr>
              <a:lnSpc>
                <a:spcPct val="130000"/>
              </a:lnSpc>
              <a:spcBef>
                <a:spcPct val="0"/>
              </a:spcBef>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a:t>
            </a:r>
          </a:p>
        </p:txBody>
      </p:sp>
      <p:sp>
        <p:nvSpPr>
          <p:cNvPr id="46" name="矩形 45"/>
          <p:cNvSpPr/>
          <p:nvPr/>
        </p:nvSpPr>
        <p:spPr>
          <a:xfrm>
            <a:off x="6194820" y="4999845"/>
            <a:ext cx="1995158" cy="932563"/>
          </a:xfrm>
          <a:prstGeom prst="rect">
            <a:avLst/>
          </a:prstGeom>
        </p:spPr>
        <p:txBody>
          <a:bodyPr wrap="square">
            <a:spAutoFit/>
          </a:bodyPr>
          <a:lstStyle/>
          <a:p>
            <a:pPr>
              <a:lnSpc>
                <a:spcPct val="130000"/>
              </a:lnSpc>
              <a:spcBef>
                <a:spcPct val="0"/>
              </a:spcBef>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a:t>
            </a:r>
          </a:p>
        </p:txBody>
      </p:sp>
      <p:sp>
        <p:nvSpPr>
          <p:cNvPr id="47" name="矩形 46"/>
          <p:cNvSpPr/>
          <p:nvPr/>
        </p:nvSpPr>
        <p:spPr>
          <a:xfrm>
            <a:off x="8341946" y="4999845"/>
            <a:ext cx="1995158" cy="932563"/>
          </a:xfrm>
          <a:prstGeom prst="rect">
            <a:avLst/>
          </a:prstGeom>
        </p:spPr>
        <p:txBody>
          <a:bodyPr wrap="square">
            <a:spAutoFit/>
          </a:bodyPr>
          <a:lstStyle/>
          <a:p>
            <a:pPr>
              <a:lnSpc>
                <a:spcPct val="130000"/>
              </a:lnSpc>
              <a:spcBef>
                <a:spcPct val="0"/>
              </a:spcBef>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a:t>
            </a:r>
          </a:p>
        </p:txBody>
      </p:sp>
    </p:spTree>
    <p:extLst>
      <p:ext uri="{BB962C8B-B14F-4D97-AF65-F5344CB8AC3E}">
        <p14:creationId xmlns:p14="http://schemas.microsoft.com/office/powerpoint/2010/main" val="385507187"/>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9" presetClass="entr" presetSubtype="0" decel="100000" fill="hold" grpId="0" nodeType="after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p:cTn id="13" dur="500" fill="hold"/>
                                        <p:tgtEl>
                                          <p:spTgt spid="17"/>
                                        </p:tgtEl>
                                        <p:attrNameLst>
                                          <p:attrName>ppt_w</p:attrName>
                                        </p:attrNameLst>
                                      </p:cBhvr>
                                      <p:tavLst>
                                        <p:tav tm="0">
                                          <p:val>
                                            <p:fltVal val="0"/>
                                          </p:val>
                                        </p:tav>
                                        <p:tav tm="100000">
                                          <p:val>
                                            <p:strVal val="#ppt_w"/>
                                          </p:val>
                                        </p:tav>
                                      </p:tavLst>
                                    </p:anim>
                                    <p:anim calcmode="lin" valueType="num">
                                      <p:cBhvr>
                                        <p:cTn id="14" dur="500" fill="hold"/>
                                        <p:tgtEl>
                                          <p:spTgt spid="17"/>
                                        </p:tgtEl>
                                        <p:attrNameLst>
                                          <p:attrName>ppt_h</p:attrName>
                                        </p:attrNameLst>
                                      </p:cBhvr>
                                      <p:tavLst>
                                        <p:tav tm="0">
                                          <p:val>
                                            <p:fltVal val="0"/>
                                          </p:val>
                                        </p:tav>
                                        <p:tav tm="100000">
                                          <p:val>
                                            <p:strVal val="#ppt_h"/>
                                          </p:val>
                                        </p:tav>
                                      </p:tavLst>
                                    </p:anim>
                                    <p:anim calcmode="lin" valueType="num">
                                      <p:cBhvr>
                                        <p:cTn id="15" dur="500" fill="hold"/>
                                        <p:tgtEl>
                                          <p:spTgt spid="17"/>
                                        </p:tgtEl>
                                        <p:attrNameLst>
                                          <p:attrName>style.rotation</p:attrName>
                                        </p:attrNameLst>
                                      </p:cBhvr>
                                      <p:tavLst>
                                        <p:tav tm="0">
                                          <p:val>
                                            <p:fltVal val="360"/>
                                          </p:val>
                                        </p:tav>
                                        <p:tav tm="100000">
                                          <p:val>
                                            <p:fltVal val="0"/>
                                          </p:val>
                                        </p:tav>
                                      </p:tavLst>
                                    </p:anim>
                                    <p:animEffect transition="in" filter="fade">
                                      <p:cBhvr>
                                        <p:cTn id="16" dur="500"/>
                                        <p:tgtEl>
                                          <p:spTgt spid="17"/>
                                        </p:tgtEl>
                                      </p:cBhvr>
                                    </p:animEffect>
                                  </p:childTnLst>
                                </p:cTn>
                              </p:par>
                            </p:childTnLst>
                          </p:cTn>
                        </p:par>
                        <p:par>
                          <p:cTn id="17" fill="hold">
                            <p:stCondLst>
                              <p:cond delay="1250"/>
                            </p:stCondLst>
                            <p:childTnLst>
                              <p:par>
                                <p:cTn id="18" presetID="22" presetClass="entr" presetSubtype="8" fill="hold" nodeType="after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wipe(left)">
                                      <p:cBhvr>
                                        <p:cTn id="20" dur="3000"/>
                                        <p:tgtEl>
                                          <p:spTgt spid="16"/>
                                        </p:tgtEl>
                                      </p:cBhvr>
                                    </p:animEffect>
                                  </p:childTnLst>
                                </p:cTn>
                              </p:par>
                              <p:par>
                                <p:cTn id="21" presetID="49" presetClass="entr" presetSubtype="0" decel="100000" fill="hold" grpId="0" nodeType="withEffect">
                                  <p:stCondLst>
                                    <p:cond delay="250"/>
                                  </p:stCondLst>
                                  <p:childTnLst>
                                    <p:set>
                                      <p:cBhvr>
                                        <p:cTn id="22" dur="1" fill="hold">
                                          <p:stCondLst>
                                            <p:cond delay="0"/>
                                          </p:stCondLst>
                                        </p:cTn>
                                        <p:tgtEl>
                                          <p:spTgt spid="19"/>
                                        </p:tgtEl>
                                        <p:attrNameLst>
                                          <p:attrName>style.visibility</p:attrName>
                                        </p:attrNameLst>
                                      </p:cBhvr>
                                      <p:to>
                                        <p:strVal val="visible"/>
                                      </p:to>
                                    </p:set>
                                    <p:anim calcmode="lin" valueType="num">
                                      <p:cBhvr>
                                        <p:cTn id="23" dur="500" fill="hold"/>
                                        <p:tgtEl>
                                          <p:spTgt spid="19"/>
                                        </p:tgtEl>
                                        <p:attrNameLst>
                                          <p:attrName>ppt_w</p:attrName>
                                        </p:attrNameLst>
                                      </p:cBhvr>
                                      <p:tavLst>
                                        <p:tav tm="0">
                                          <p:val>
                                            <p:fltVal val="0"/>
                                          </p:val>
                                        </p:tav>
                                        <p:tav tm="100000">
                                          <p:val>
                                            <p:strVal val="#ppt_w"/>
                                          </p:val>
                                        </p:tav>
                                      </p:tavLst>
                                    </p:anim>
                                    <p:anim calcmode="lin" valueType="num">
                                      <p:cBhvr>
                                        <p:cTn id="24" dur="500" fill="hold"/>
                                        <p:tgtEl>
                                          <p:spTgt spid="19"/>
                                        </p:tgtEl>
                                        <p:attrNameLst>
                                          <p:attrName>ppt_h</p:attrName>
                                        </p:attrNameLst>
                                      </p:cBhvr>
                                      <p:tavLst>
                                        <p:tav tm="0">
                                          <p:val>
                                            <p:fltVal val="0"/>
                                          </p:val>
                                        </p:tav>
                                        <p:tav tm="100000">
                                          <p:val>
                                            <p:strVal val="#ppt_h"/>
                                          </p:val>
                                        </p:tav>
                                      </p:tavLst>
                                    </p:anim>
                                    <p:anim calcmode="lin" valueType="num">
                                      <p:cBhvr>
                                        <p:cTn id="25" dur="500" fill="hold"/>
                                        <p:tgtEl>
                                          <p:spTgt spid="19"/>
                                        </p:tgtEl>
                                        <p:attrNameLst>
                                          <p:attrName>style.rotation</p:attrName>
                                        </p:attrNameLst>
                                      </p:cBhvr>
                                      <p:tavLst>
                                        <p:tav tm="0">
                                          <p:val>
                                            <p:fltVal val="360"/>
                                          </p:val>
                                        </p:tav>
                                        <p:tav tm="100000">
                                          <p:val>
                                            <p:fltVal val="0"/>
                                          </p:val>
                                        </p:tav>
                                      </p:tavLst>
                                    </p:anim>
                                    <p:animEffect transition="in" filter="fade">
                                      <p:cBhvr>
                                        <p:cTn id="26" dur="500"/>
                                        <p:tgtEl>
                                          <p:spTgt spid="19"/>
                                        </p:tgtEl>
                                      </p:cBhvr>
                                    </p:animEffect>
                                  </p:childTnLst>
                                </p:cTn>
                              </p:par>
                              <p:par>
                                <p:cTn id="27" presetID="49" presetClass="entr" presetSubtype="0" decel="100000" fill="hold" grpId="0" nodeType="withEffect">
                                  <p:stCondLst>
                                    <p:cond delay="750"/>
                                  </p:stCondLst>
                                  <p:childTnLst>
                                    <p:set>
                                      <p:cBhvr>
                                        <p:cTn id="28" dur="1" fill="hold">
                                          <p:stCondLst>
                                            <p:cond delay="0"/>
                                          </p:stCondLst>
                                        </p:cTn>
                                        <p:tgtEl>
                                          <p:spTgt spid="20"/>
                                        </p:tgtEl>
                                        <p:attrNameLst>
                                          <p:attrName>style.visibility</p:attrName>
                                        </p:attrNameLst>
                                      </p:cBhvr>
                                      <p:to>
                                        <p:strVal val="visible"/>
                                      </p:to>
                                    </p:set>
                                    <p:anim calcmode="lin" valueType="num">
                                      <p:cBhvr>
                                        <p:cTn id="29" dur="500" fill="hold"/>
                                        <p:tgtEl>
                                          <p:spTgt spid="20"/>
                                        </p:tgtEl>
                                        <p:attrNameLst>
                                          <p:attrName>ppt_w</p:attrName>
                                        </p:attrNameLst>
                                      </p:cBhvr>
                                      <p:tavLst>
                                        <p:tav tm="0">
                                          <p:val>
                                            <p:fltVal val="0"/>
                                          </p:val>
                                        </p:tav>
                                        <p:tav tm="100000">
                                          <p:val>
                                            <p:strVal val="#ppt_w"/>
                                          </p:val>
                                        </p:tav>
                                      </p:tavLst>
                                    </p:anim>
                                    <p:anim calcmode="lin" valueType="num">
                                      <p:cBhvr>
                                        <p:cTn id="30" dur="500" fill="hold"/>
                                        <p:tgtEl>
                                          <p:spTgt spid="20"/>
                                        </p:tgtEl>
                                        <p:attrNameLst>
                                          <p:attrName>ppt_h</p:attrName>
                                        </p:attrNameLst>
                                      </p:cBhvr>
                                      <p:tavLst>
                                        <p:tav tm="0">
                                          <p:val>
                                            <p:fltVal val="0"/>
                                          </p:val>
                                        </p:tav>
                                        <p:tav tm="100000">
                                          <p:val>
                                            <p:strVal val="#ppt_h"/>
                                          </p:val>
                                        </p:tav>
                                      </p:tavLst>
                                    </p:anim>
                                    <p:anim calcmode="lin" valueType="num">
                                      <p:cBhvr>
                                        <p:cTn id="31" dur="500" fill="hold"/>
                                        <p:tgtEl>
                                          <p:spTgt spid="20"/>
                                        </p:tgtEl>
                                        <p:attrNameLst>
                                          <p:attrName>style.rotation</p:attrName>
                                        </p:attrNameLst>
                                      </p:cBhvr>
                                      <p:tavLst>
                                        <p:tav tm="0">
                                          <p:val>
                                            <p:fltVal val="360"/>
                                          </p:val>
                                        </p:tav>
                                        <p:tav tm="100000">
                                          <p:val>
                                            <p:fltVal val="0"/>
                                          </p:val>
                                        </p:tav>
                                      </p:tavLst>
                                    </p:anim>
                                    <p:animEffect transition="in" filter="fade">
                                      <p:cBhvr>
                                        <p:cTn id="32" dur="500"/>
                                        <p:tgtEl>
                                          <p:spTgt spid="20"/>
                                        </p:tgtEl>
                                      </p:cBhvr>
                                    </p:animEffect>
                                  </p:childTnLst>
                                </p:cTn>
                              </p:par>
                              <p:par>
                                <p:cTn id="33" presetID="49" presetClass="entr" presetSubtype="0" decel="100000" fill="hold" grpId="0" nodeType="withEffect">
                                  <p:stCondLst>
                                    <p:cond delay="1250"/>
                                  </p:stCondLst>
                                  <p:childTnLst>
                                    <p:set>
                                      <p:cBhvr>
                                        <p:cTn id="34" dur="1" fill="hold">
                                          <p:stCondLst>
                                            <p:cond delay="0"/>
                                          </p:stCondLst>
                                        </p:cTn>
                                        <p:tgtEl>
                                          <p:spTgt spid="21"/>
                                        </p:tgtEl>
                                        <p:attrNameLst>
                                          <p:attrName>style.visibility</p:attrName>
                                        </p:attrNameLst>
                                      </p:cBhvr>
                                      <p:to>
                                        <p:strVal val="visible"/>
                                      </p:to>
                                    </p:set>
                                    <p:anim calcmode="lin" valueType="num">
                                      <p:cBhvr>
                                        <p:cTn id="35" dur="500" fill="hold"/>
                                        <p:tgtEl>
                                          <p:spTgt spid="21"/>
                                        </p:tgtEl>
                                        <p:attrNameLst>
                                          <p:attrName>ppt_w</p:attrName>
                                        </p:attrNameLst>
                                      </p:cBhvr>
                                      <p:tavLst>
                                        <p:tav tm="0">
                                          <p:val>
                                            <p:fltVal val="0"/>
                                          </p:val>
                                        </p:tav>
                                        <p:tav tm="100000">
                                          <p:val>
                                            <p:strVal val="#ppt_w"/>
                                          </p:val>
                                        </p:tav>
                                      </p:tavLst>
                                    </p:anim>
                                    <p:anim calcmode="lin" valueType="num">
                                      <p:cBhvr>
                                        <p:cTn id="36" dur="500" fill="hold"/>
                                        <p:tgtEl>
                                          <p:spTgt spid="21"/>
                                        </p:tgtEl>
                                        <p:attrNameLst>
                                          <p:attrName>ppt_h</p:attrName>
                                        </p:attrNameLst>
                                      </p:cBhvr>
                                      <p:tavLst>
                                        <p:tav tm="0">
                                          <p:val>
                                            <p:fltVal val="0"/>
                                          </p:val>
                                        </p:tav>
                                        <p:tav tm="100000">
                                          <p:val>
                                            <p:strVal val="#ppt_h"/>
                                          </p:val>
                                        </p:tav>
                                      </p:tavLst>
                                    </p:anim>
                                    <p:anim calcmode="lin" valueType="num">
                                      <p:cBhvr>
                                        <p:cTn id="37" dur="500" fill="hold"/>
                                        <p:tgtEl>
                                          <p:spTgt spid="21"/>
                                        </p:tgtEl>
                                        <p:attrNameLst>
                                          <p:attrName>style.rotation</p:attrName>
                                        </p:attrNameLst>
                                      </p:cBhvr>
                                      <p:tavLst>
                                        <p:tav tm="0">
                                          <p:val>
                                            <p:fltVal val="360"/>
                                          </p:val>
                                        </p:tav>
                                        <p:tav tm="100000">
                                          <p:val>
                                            <p:fltVal val="0"/>
                                          </p:val>
                                        </p:tav>
                                      </p:tavLst>
                                    </p:anim>
                                    <p:animEffect transition="in" filter="fade">
                                      <p:cBhvr>
                                        <p:cTn id="38" dur="500"/>
                                        <p:tgtEl>
                                          <p:spTgt spid="21"/>
                                        </p:tgtEl>
                                      </p:cBhvr>
                                    </p:animEffect>
                                  </p:childTnLst>
                                </p:cTn>
                              </p:par>
                              <p:par>
                                <p:cTn id="39" presetID="49" presetClass="entr" presetSubtype="0" decel="100000" fill="hold" grpId="0" nodeType="withEffect">
                                  <p:stCondLst>
                                    <p:cond delay="1750"/>
                                  </p:stCondLst>
                                  <p:childTnLst>
                                    <p:set>
                                      <p:cBhvr>
                                        <p:cTn id="40" dur="1" fill="hold">
                                          <p:stCondLst>
                                            <p:cond delay="0"/>
                                          </p:stCondLst>
                                        </p:cTn>
                                        <p:tgtEl>
                                          <p:spTgt spid="22"/>
                                        </p:tgtEl>
                                        <p:attrNameLst>
                                          <p:attrName>style.visibility</p:attrName>
                                        </p:attrNameLst>
                                      </p:cBhvr>
                                      <p:to>
                                        <p:strVal val="visible"/>
                                      </p:to>
                                    </p:set>
                                    <p:anim calcmode="lin" valueType="num">
                                      <p:cBhvr>
                                        <p:cTn id="41" dur="500" fill="hold"/>
                                        <p:tgtEl>
                                          <p:spTgt spid="22"/>
                                        </p:tgtEl>
                                        <p:attrNameLst>
                                          <p:attrName>ppt_w</p:attrName>
                                        </p:attrNameLst>
                                      </p:cBhvr>
                                      <p:tavLst>
                                        <p:tav tm="0">
                                          <p:val>
                                            <p:fltVal val="0"/>
                                          </p:val>
                                        </p:tav>
                                        <p:tav tm="100000">
                                          <p:val>
                                            <p:strVal val="#ppt_w"/>
                                          </p:val>
                                        </p:tav>
                                      </p:tavLst>
                                    </p:anim>
                                    <p:anim calcmode="lin" valueType="num">
                                      <p:cBhvr>
                                        <p:cTn id="42" dur="500" fill="hold"/>
                                        <p:tgtEl>
                                          <p:spTgt spid="22"/>
                                        </p:tgtEl>
                                        <p:attrNameLst>
                                          <p:attrName>ppt_h</p:attrName>
                                        </p:attrNameLst>
                                      </p:cBhvr>
                                      <p:tavLst>
                                        <p:tav tm="0">
                                          <p:val>
                                            <p:fltVal val="0"/>
                                          </p:val>
                                        </p:tav>
                                        <p:tav tm="100000">
                                          <p:val>
                                            <p:strVal val="#ppt_h"/>
                                          </p:val>
                                        </p:tav>
                                      </p:tavLst>
                                    </p:anim>
                                    <p:anim calcmode="lin" valueType="num">
                                      <p:cBhvr>
                                        <p:cTn id="43" dur="500" fill="hold"/>
                                        <p:tgtEl>
                                          <p:spTgt spid="22"/>
                                        </p:tgtEl>
                                        <p:attrNameLst>
                                          <p:attrName>style.rotation</p:attrName>
                                        </p:attrNameLst>
                                      </p:cBhvr>
                                      <p:tavLst>
                                        <p:tav tm="0">
                                          <p:val>
                                            <p:fltVal val="360"/>
                                          </p:val>
                                        </p:tav>
                                        <p:tav tm="100000">
                                          <p:val>
                                            <p:fltVal val="0"/>
                                          </p:val>
                                        </p:tav>
                                      </p:tavLst>
                                    </p:anim>
                                    <p:animEffect transition="in" filter="fade">
                                      <p:cBhvr>
                                        <p:cTn id="44" dur="500"/>
                                        <p:tgtEl>
                                          <p:spTgt spid="22"/>
                                        </p:tgtEl>
                                      </p:cBhvr>
                                    </p:animEffect>
                                  </p:childTnLst>
                                </p:cTn>
                              </p:par>
                              <p:par>
                                <p:cTn id="45" presetID="49" presetClass="entr" presetSubtype="0" decel="100000" fill="hold" grpId="0" nodeType="withEffect">
                                  <p:stCondLst>
                                    <p:cond delay="2250"/>
                                  </p:stCondLst>
                                  <p:childTnLst>
                                    <p:set>
                                      <p:cBhvr>
                                        <p:cTn id="46" dur="1" fill="hold">
                                          <p:stCondLst>
                                            <p:cond delay="0"/>
                                          </p:stCondLst>
                                        </p:cTn>
                                        <p:tgtEl>
                                          <p:spTgt spid="18"/>
                                        </p:tgtEl>
                                        <p:attrNameLst>
                                          <p:attrName>style.visibility</p:attrName>
                                        </p:attrNameLst>
                                      </p:cBhvr>
                                      <p:to>
                                        <p:strVal val="visible"/>
                                      </p:to>
                                    </p:set>
                                    <p:anim calcmode="lin" valueType="num">
                                      <p:cBhvr>
                                        <p:cTn id="47" dur="500" fill="hold"/>
                                        <p:tgtEl>
                                          <p:spTgt spid="18"/>
                                        </p:tgtEl>
                                        <p:attrNameLst>
                                          <p:attrName>ppt_w</p:attrName>
                                        </p:attrNameLst>
                                      </p:cBhvr>
                                      <p:tavLst>
                                        <p:tav tm="0">
                                          <p:val>
                                            <p:fltVal val="0"/>
                                          </p:val>
                                        </p:tav>
                                        <p:tav tm="100000">
                                          <p:val>
                                            <p:strVal val="#ppt_w"/>
                                          </p:val>
                                        </p:tav>
                                      </p:tavLst>
                                    </p:anim>
                                    <p:anim calcmode="lin" valueType="num">
                                      <p:cBhvr>
                                        <p:cTn id="48" dur="500" fill="hold"/>
                                        <p:tgtEl>
                                          <p:spTgt spid="18"/>
                                        </p:tgtEl>
                                        <p:attrNameLst>
                                          <p:attrName>ppt_h</p:attrName>
                                        </p:attrNameLst>
                                      </p:cBhvr>
                                      <p:tavLst>
                                        <p:tav tm="0">
                                          <p:val>
                                            <p:fltVal val="0"/>
                                          </p:val>
                                        </p:tav>
                                        <p:tav tm="100000">
                                          <p:val>
                                            <p:strVal val="#ppt_h"/>
                                          </p:val>
                                        </p:tav>
                                      </p:tavLst>
                                    </p:anim>
                                    <p:anim calcmode="lin" valueType="num">
                                      <p:cBhvr>
                                        <p:cTn id="49" dur="500" fill="hold"/>
                                        <p:tgtEl>
                                          <p:spTgt spid="18"/>
                                        </p:tgtEl>
                                        <p:attrNameLst>
                                          <p:attrName>style.rotation</p:attrName>
                                        </p:attrNameLst>
                                      </p:cBhvr>
                                      <p:tavLst>
                                        <p:tav tm="0">
                                          <p:val>
                                            <p:fltVal val="360"/>
                                          </p:val>
                                        </p:tav>
                                        <p:tav tm="100000">
                                          <p:val>
                                            <p:fltVal val="0"/>
                                          </p:val>
                                        </p:tav>
                                      </p:tavLst>
                                    </p:anim>
                                    <p:animEffect transition="in" filter="fade">
                                      <p:cBhvr>
                                        <p:cTn id="50" dur="500"/>
                                        <p:tgtEl>
                                          <p:spTgt spid="18"/>
                                        </p:tgtEl>
                                      </p:cBhvr>
                                    </p:animEffect>
                                  </p:childTnLst>
                                </p:cTn>
                              </p:par>
                            </p:childTnLst>
                          </p:cTn>
                        </p:par>
                        <p:par>
                          <p:cTn id="51" fill="hold">
                            <p:stCondLst>
                              <p:cond delay="4250"/>
                            </p:stCondLst>
                            <p:childTnLst>
                              <p:par>
                                <p:cTn id="52" presetID="42" presetClass="entr" presetSubtype="0" fill="hold" nodeType="afterEffect">
                                  <p:stCondLst>
                                    <p:cond delay="0"/>
                                  </p:stCondLst>
                                  <p:childTnLst>
                                    <p:set>
                                      <p:cBhvr>
                                        <p:cTn id="53" dur="1" fill="hold">
                                          <p:stCondLst>
                                            <p:cond delay="0"/>
                                          </p:stCondLst>
                                        </p:cTn>
                                        <p:tgtEl>
                                          <p:spTgt spid="23"/>
                                        </p:tgtEl>
                                        <p:attrNameLst>
                                          <p:attrName>style.visibility</p:attrName>
                                        </p:attrNameLst>
                                      </p:cBhvr>
                                      <p:to>
                                        <p:strVal val="visible"/>
                                      </p:to>
                                    </p:set>
                                    <p:animEffect transition="in" filter="fade">
                                      <p:cBhvr>
                                        <p:cTn id="54" dur="1000"/>
                                        <p:tgtEl>
                                          <p:spTgt spid="23"/>
                                        </p:tgtEl>
                                      </p:cBhvr>
                                    </p:animEffect>
                                    <p:anim calcmode="lin" valueType="num">
                                      <p:cBhvr>
                                        <p:cTn id="55" dur="1000" fill="hold"/>
                                        <p:tgtEl>
                                          <p:spTgt spid="23"/>
                                        </p:tgtEl>
                                        <p:attrNameLst>
                                          <p:attrName>ppt_x</p:attrName>
                                        </p:attrNameLst>
                                      </p:cBhvr>
                                      <p:tavLst>
                                        <p:tav tm="0">
                                          <p:val>
                                            <p:strVal val="#ppt_x"/>
                                          </p:val>
                                        </p:tav>
                                        <p:tav tm="100000">
                                          <p:val>
                                            <p:strVal val="#ppt_x"/>
                                          </p:val>
                                        </p:tav>
                                      </p:tavLst>
                                    </p:anim>
                                    <p:anim calcmode="lin" valueType="num">
                                      <p:cBhvr>
                                        <p:cTn id="56" dur="1000" fill="hold"/>
                                        <p:tgtEl>
                                          <p:spTgt spid="23"/>
                                        </p:tgtEl>
                                        <p:attrNameLst>
                                          <p:attrName>ppt_y</p:attrName>
                                        </p:attrNameLst>
                                      </p:cBhvr>
                                      <p:tavLst>
                                        <p:tav tm="0">
                                          <p:val>
                                            <p:strVal val="#ppt_y+.1"/>
                                          </p:val>
                                        </p:tav>
                                        <p:tav tm="100000">
                                          <p:val>
                                            <p:strVal val="#ppt_y"/>
                                          </p:val>
                                        </p:tav>
                                      </p:tavLst>
                                    </p:anim>
                                  </p:childTnLst>
                                </p:cTn>
                              </p:par>
                            </p:childTnLst>
                          </p:cTn>
                        </p:par>
                        <p:par>
                          <p:cTn id="57" fill="hold">
                            <p:stCondLst>
                              <p:cond delay="5250"/>
                            </p:stCondLst>
                            <p:childTnLst>
                              <p:par>
                                <p:cTn id="58" presetID="42" presetClass="entr" presetSubtype="0" fill="hold" nodeType="afterEffect">
                                  <p:stCondLst>
                                    <p:cond delay="0"/>
                                  </p:stCondLst>
                                  <p:childTnLst>
                                    <p:set>
                                      <p:cBhvr>
                                        <p:cTn id="59" dur="1" fill="hold">
                                          <p:stCondLst>
                                            <p:cond delay="0"/>
                                          </p:stCondLst>
                                        </p:cTn>
                                        <p:tgtEl>
                                          <p:spTgt spid="35"/>
                                        </p:tgtEl>
                                        <p:attrNameLst>
                                          <p:attrName>style.visibility</p:attrName>
                                        </p:attrNameLst>
                                      </p:cBhvr>
                                      <p:to>
                                        <p:strVal val="visible"/>
                                      </p:to>
                                    </p:set>
                                    <p:animEffect transition="in" filter="fade">
                                      <p:cBhvr>
                                        <p:cTn id="60" dur="1000"/>
                                        <p:tgtEl>
                                          <p:spTgt spid="35"/>
                                        </p:tgtEl>
                                      </p:cBhvr>
                                    </p:animEffect>
                                    <p:anim calcmode="lin" valueType="num">
                                      <p:cBhvr>
                                        <p:cTn id="61" dur="1000" fill="hold"/>
                                        <p:tgtEl>
                                          <p:spTgt spid="35"/>
                                        </p:tgtEl>
                                        <p:attrNameLst>
                                          <p:attrName>ppt_x</p:attrName>
                                        </p:attrNameLst>
                                      </p:cBhvr>
                                      <p:tavLst>
                                        <p:tav tm="0">
                                          <p:val>
                                            <p:strVal val="#ppt_x"/>
                                          </p:val>
                                        </p:tav>
                                        <p:tav tm="100000">
                                          <p:val>
                                            <p:strVal val="#ppt_x"/>
                                          </p:val>
                                        </p:tav>
                                      </p:tavLst>
                                    </p:anim>
                                    <p:anim calcmode="lin" valueType="num">
                                      <p:cBhvr>
                                        <p:cTn id="62" dur="1000" fill="hold"/>
                                        <p:tgtEl>
                                          <p:spTgt spid="35"/>
                                        </p:tgtEl>
                                        <p:attrNameLst>
                                          <p:attrName>ppt_y</p:attrName>
                                        </p:attrNameLst>
                                      </p:cBhvr>
                                      <p:tavLst>
                                        <p:tav tm="0">
                                          <p:val>
                                            <p:strVal val="#ppt_y+.1"/>
                                          </p:val>
                                        </p:tav>
                                        <p:tav tm="100000">
                                          <p:val>
                                            <p:strVal val="#ppt_y"/>
                                          </p:val>
                                        </p:tav>
                                      </p:tavLst>
                                    </p:anim>
                                  </p:childTnLst>
                                </p:cTn>
                              </p:par>
                            </p:childTnLst>
                          </p:cTn>
                        </p:par>
                        <p:par>
                          <p:cTn id="63" fill="hold">
                            <p:stCondLst>
                              <p:cond delay="6250"/>
                            </p:stCondLst>
                            <p:childTnLst>
                              <p:par>
                                <p:cTn id="64" presetID="42" presetClass="entr" presetSubtype="0" fill="hold" nodeType="afterEffect">
                                  <p:stCondLst>
                                    <p:cond delay="0"/>
                                  </p:stCondLst>
                                  <p:childTnLst>
                                    <p:set>
                                      <p:cBhvr>
                                        <p:cTn id="65" dur="1" fill="hold">
                                          <p:stCondLst>
                                            <p:cond delay="0"/>
                                          </p:stCondLst>
                                        </p:cTn>
                                        <p:tgtEl>
                                          <p:spTgt spid="12"/>
                                        </p:tgtEl>
                                        <p:attrNameLst>
                                          <p:attrName>style.visibility</p:attrName>
                                        </p:attrNameLst>
                                      </p:cBhvr>
                                      <p:to>
                                        <p:strVal val="visible"/>
                                      </p:to>
                                    </p:set>
                                    <p:animEffect transition="in" filter="fade">
                                      <p:cBhvr>
                                        <p:cTn id="66" dur="1000"/>
                                        <p:tgtEl>
                                          <p:spTgt spid="12"/>
                                        </p:tgtEl>
                                      </p:cBhvr>
                                    </p:animEffect>
                                    <p:anim calcmode="lin" valueType="num">
                                      <p:cBhvr>
                                        <p:cTn id="67" dur="1000" fill="hold"/>
                                        <p:tgtEl>
                                          <p:spTgt spid="12"/>
                                        </p:tgtEl>
                                        <p:attrNameLst>
                                          <p:attrName>ppt_x</p:attrName>
                                        </p:attrNameLst>
                                      </p:cBhvr>
                                      <p:tavLst>
                                        <p:tav tm="0">
                                          <p:val>
                                            <p:strVal val="#ppt_x"/>
                                          </p:val>
                                        </p:tav>
                                        <p:tav tm="100000">
                                          <p:val>
                                            <p:strVal val="#ppt_x"/>
                                          </p:val>
                                        </p:tav>
                                      </p:tavLst>
                                    </p:anim>
                                    <p:anim calcmode="lin" valueType="num">
                                      <p:cBhvr>
                                        <p:cTn id="68" dur="1000" fill="hold"/>
                                        <p:tgtEl>
                                          <p:spTgt spid="12"/>
                                        </p:tgtEl>
                                        <p:attrNameLst>
                                          <p:attrName>ppt_y</p:attrName>
                                        </p:attrNameLst>
                                      </p:cBhvr>
                                      <p:tavLst>
                                        <p:tav tm="0">
                                          <p:val>
                                            <p:strVal val="#ppt_y+.1"/>
                                          </p:val>
                                        </p:tav>
                                        <p:tav tm="100000">
                                          <p:val>
                                            <p:strVal val="#ppt_y"/>
                                          </p:val>
                                        </p:tav>
                                      </p:tavLst>
                                    </p:anim>
                                  </p:childTnLst>
                                </p:cTn>
                              </p:par>
                            </p:childTnLst>
                          </p:cTn>
                        </p:par>
                        <p:par>
                          <p:cTn id="69" fill="hold">
                            <p:stCondLst>
                              <p:cond delay="7250"/>
                            </p:stCondLst>
                            <p:childTnLst>
                              <p:par>
                                <p:cTn id="70" presetID="42" presetClass="entr" presetSubtype="0" fill="hold" nodeType="afterEffect">
                                  <p:stCondLst>
                                    <p:cond delay="0"/>
                                  </p:stCondLst>
                                  <p:childTnLst>
                                    <p:set>
                                      <p:cBhvr>
                                        <p:cTn id="71" dur="1" fill="hold">
                                          <p:stCondLst>
                                            <p:cond delay="0"/>
                                          </p:stCondLst>
                                        </p:cTn>
                                        <p:tgtEl>
                                          <p:spTgt spid="40"/>
                                        </p:tgtEl>
                                        <p:attrNameLst>
                                          <p:attrName>style.visibility</p:attrName>
                                        </p:attrNameLst>
                                      </p:cBhvr>
                                      <p:to>
                                        <p:strVal val="visible"/>
                                      </p:to>
                                    </p:set>
                                    <p:animEffect transition="in" filter="fade">
                                      <p:cBhvr>
                                        <p:cTn id="72" dur="1000"/>
                                        <p:tgtEl>
                                          <p:spTgt spid="40"/>
                                        </p:tgtEl>
                                      </p:cBhvr>
                                    </p:animEffect>
                                    <p:anim calcmode="lin" valueType="num">
                                      <p:cBhvr>
                                        <p:cTn id="73" dur="1000" fill="hold"/>
                                        <p:tgtEl>
                                          <p:spTgt spid="40"/>
                                        </p:tgtEl>
                                        <p:attrNameLst>
                                          <p:attrName>ppt_x</p:attrName>
                                        </p:attrNameLst>
                                      </p:cBhvr>
                                      <p:tavLst>
                                        <p:tav tm="0">
                                          <p:val>
                                            <p:strVal val="#ppt_x"/>
                                          </p:val>
                                        </p:tav>
                                        <p:tav tm="100000">
                                          <p:val>
                                            <p:strVal val="#ppt_x"/>
                                          </p:val>
                                        </p:tav>
                                      </p:tavLst>
                                    </p:anim>
                                    <p:anim calcmode="lin" valueType="num">
                                      <p:cBhvr>
                                        <p:cTn id="74" dur="1000" fill="hold"/>
                                        <p:tgtEl>
                                          <p:spTgt spid="40"/>
                                        </p:tgtEl>
                                        <p:attrNameLst>
                                          <p:attrName>ppt_y</p:attrName>
                                        </p:attrNameLst>
                                      </p:cBhvr>
                                      <p:tavLst>
                                        <p:tav tm="0">
                                          <p:val>
                                            <p:strVal val="#ppt_y+.1"/>
                                          </p:val>
                                        </p:tav>
                                        <p:tav tm="100000">
                                          <p:val>
                                            <p:strVal val="#ppt_y"/>
                                          </p:val>
                                        </p:tav>
                                      </p:tavLst>
                                    </p:anim>
                                  </p:childTnLst>
                                </p:cTn>
                              </p:par>
                              <p:par>
                                <p:cTn id="75" presetID="53" presetClass="entr" presetSubtype="16" fill="hold" grpId="0" nodeType="withEffect">
                                  <p:stCondLst>
                                    <p:cond delay="500"/>
                                  </p:stCondLst>
                                  <p:childTnLst>
                                    <p:set>
                                      <p:cBhvr>
                                        <p:cTn id="76" dur="1" fill="hold">
                                          <p:stCondLst>
                                            <p:cond delay="0"/>
                                          </p:stCondLst>
                                        </p:cTn>
                                        <p:tgtEl>
                                          <p:spTgt spid="44"/>
                                        </p:tgtEl>
                                        <p:attrNameLst>
                                          <p:attrName>style.visibility</p:attrName>
                                        </p:attrNameLst>
                                      </p:cBhvr>
                                      <p:to>
                                        <p:strVal val="visible"/>
                                      </p:to>
                                    </p:set>
                                    <p:anim calcmode="lin" valueType="num">
                                      <p:cBhvr>
                                        <p:cTn id="77" dur="500" fill="hold"/>
                                        <p:tgtEl>
                                          <p:spTgt spid="44"/>
                                        </p:tgtEl>
                                        <p:attrNameLst>
                                          <p:attrName>ppt_w</p:attrName>
                                        </p:attrNameLst>
                                      </p:cBhvr>
                                      <p:tavLst>
                                        <p:tav tm="0">
                                          <p:val>
                                            <p:fltVal val="0"/>
                                          </p:val>
                                        </p:tav>
                                        <p:tav tm="100000">
                                          <p:val>
                                            <p:strVal val="#ppt_w"/>
                                          </p:val>
                                        </p:tav>
                                      </p:tavLst>
                                    </p:anim>
                                    <p:anim calcmode="lin" valueType="num">
                                      <p:cBhvr>
                                        <p:cTn id="78" dur="500" fill="hold"/>
                                        <p:tgtEl>
                                          <p:spTgt spid="44"/>
                                        </p:tgtEl>
                                        <p:attrNameLst>
                                          <p:attrName>ppt_h</p:attrName>
                                        </p:attrNameLst>
                                      </p:cBhvr>
                                      <p:tavLst>
                                        <p:tav tm="0">
                                          <p:val>
                                            <p:fltVal val="0"/>
                                          </p:val>
                                        </p:tav>
                                        <p:tav tm="100000">
                                          <p:val>
                                            <p:strVal val="#ppt_h"/>
                                          </p:val>
                                        </p:tav>
                                      </p:tavLst>
                                    </p:anim>
                                    <p:animEffect transition="in" filter="fade">
                                      <p:cBhvr>
                                        <p:cTn id="79" dur="500"/>
                                        <p:tgtEl>
                                          <p:spTgt spid="44"/>
                                        </p:tgtEl>
                                      </p:cBhvr>
                                    </p:animEffect>
                                  </p:childTnLst>
                                </p:cTn>
                              </p:par>
                              <p:par>
                                <p:cTn id="80" presetID="53" presetClass="entr" presetSubtype="16" fill="hold" grpId="0" nodeType="withEffect">
                                  <p:stCondLst>
                                    <p:cond delay="500"/>
                                  </p:stCondLst>
                                  <p:childTnLst>
                                    <p:set>
                                      <p:cBhvr>
                                        <p:cTn id="81" dur="1" fill="hold">
                                          <p:stCondLst>
                                            <p:cond delay="0"/>
                                          </p:stCondLst>
                                        </p:cTn>
                                        <p:tgtEl>
                                          <p:spTgt spid="45"/>
                                        </p:tgtEl>
                                        <p:attrNameLst>
                                          <p:attrName>style.visibility</p:attrName>
                                        </p:attrNameLst>
                                      </p:cBhvr>
                                      <p:to>
                                        <p:strVal val="visible"/>
                                      </p:to>
                                    </p:set>
                                    <p:anim calcmode="lin" valueType="num">
                                      <p:cBhvr>
                                        <p:cTn id="82" dur="500" fill="hold"/>
                                        <p:tgtEl>
                                          <p:spTgt spid="45"/>
                                        </p:tgtEl>
                                        <p:attrNameLst>
                                          <p:attrName>ppt_w</p:attrName>
                                        </p:attrNameLst>
                                      </p:cBhvr>
                                      <p:tavLst>
                                        <p:tav tm="0">
                                          <p:val>
                                            <p:fltVal val="0"/>
                                          </p:val>
                                        </p:tav>
                                        <p:tav tm="100000">
                                          <p:val>
                                            <p:strVal val="#ppt_w"/>
                                          </p:val>
                                        </p:tav>
                                      </p:tavLst>
                                    </p:anim>
                                    <p:anim calcmode="lin" valueType="num">
                                      <p:cBhvr>
                                        <p:cTn id="83" dur="500" fill="hold"/>
                                        <p:tgtEl>
                                          <p:spTgt spid="45"/>
                                        </p:tgtEl>
                                        <p:attrNameLst>
                                          <p:attrName>ppt_h</p:attrName>
                                        </p:attrNameLst>
                                      </p:cBhvr>
                                      <p:tavLst>
                                        <p:tav tm="0">
                                          <p:val>
                                            <p:fltVal val="0"/>
                                          </p:val>
                                        </p:tav>
                                        <p:tav tm="100000">
                                          <p:val>
                                            <p:strVal val="#ppt_h"/>
                                          </p:val>
                                        </p:tav>
                                      </p:tavLst>
                                    </p:anim>
                                    <p:animEffect transition="in" filter="fade">
                                      <p:cBhvr>
                                        <p:cTn id="84" dur="500"/>
                                        <p:tgtEl>
                                          <p:spTgt spid="45"/>
                                        </p:tgtEl>
                                      </p:cBhvr>
                                    </p:animEffect>
                                  </p:childTnLst>
                                </p:cTn>
                              </p:par>
                              <p:par>
                                <p:cTn id="85" presetID="53" presetClass="entr" presetSubtype="16" fill="hold" grpId="0" nodeType="withEffect">
                                  <p:stCondLst>
                                    <p:cond delay="500"/>
                                  </p:stCondLst>
                                  <p:childTnLst>
                                    <p:set>
                                      <p:cBhvr>
                                        <p:cTn id="86" dur="1" fill="hold">
                                          <p:stCondLst>
                                            <p:cond delay="0"/>
                                          </p:stCondLst>
                                        </p:cTn>
                                        <p:tgtEl>
                                          <p:spTgt spid="46"/>
                                        </p:tgtEl>
                                        <p:attrNameLst>
                                          <p:attrName>style.visibility</p:attrName>
                                        </p:attrNameLst>
                                      </p:cBhvr>
                                      <p:to>
                                        <p:strVal val="visible"/>
                                      </p:to>
                                    </p:set>
                                    <p:anim calcmode="lin" valueType="num">
                                      <p:cBhvr>
                                        <p:cTn id="87" dur="500" fill="hold"/>
                                        <p:tgtEl>
                                          <p:spTgt spid="46"/>
                                        </p:tgtEl>
                                        <p:attrNameLst>
                                          <p:attrName>ppt_w</p:attrName>
                                        </p:attrNameLst>
                                      </p:cBhvr>
                                      <p:tavLst>
                                        <p:tav tm="0">
                                          <p:val>
                                            <p:fltVal val="0"/>
                                          </p:val>
                                        </p:tav>
                                        <p:tav tm="100000">
                                          <p:val>
                                            <p:strVal val="#ppt_w"/>
                                          </p:val>
                                        </p:tav>
                                      </p:tavLst>
                                    </p:anim>
                                    <p:anim calcmode="lin" valueType="num">
                                      <p:cBhvr>
                                        <p:cTn id="88" dur="500" fill="hold"/>
                                        <p:tgtEl>
                                          <p:spTgt spid="46"/>
                                        </p:tgtEl>
                                        <p:attrNameLst>
                                          <p:attrName>ppt_h</p:attrName>
                                        </p:attrNameLst>
                                      </p:cBhvr>
                                      <p:tavLst>
                                        <p:tav tm="0">
                                          <p:val>
                                            <p:fltVal val="0"/>
                                          </p:val>
                                        </p:tav>
                                        <p:tav tm="100000">
                                          <p:val>
                                            <p:strVal val="#ppt_h"/>
                                          </p:val>
                                        </p:tav>
                                      </p:tavLst>
                                    </p:anim>
                                    <p:animEffect transition="in" filter="fade">
                                      <p:cBhvr>
                                        <p:cTn id="89" dur="500"/>
                                        <p:tgtEl>
                                          <p:spTgt spid="46"/>
                                        </p:tgtEl>
                                      </p:cBhvr>
                                    </p:animEffect>
                                  </p:childTnLst>
                                </p:cTn>
                              </p:par>
                              <p:par>
                                <p:cTn id="90" presetID="53" presetClass="entr" presetSubtype="16" fill="hold" grpId="0" nodeType="withEffect">
                                  <p:stCondLst>
                                    <p:cond delay="500"/>
                                  </p:stCondLst>
                                  <p:childTnLst>
                                    <p:set>
                                      <p:cBhvr>
                                        <p:cTn id="91" dur="1" fill="hold">
                                          <p:stCondLst>
                                            <p:cond delay="0"/>
                                          </p:stCondLst>
                                        </p:cTn>
                                        <p:tgtEl>
                                          <p:spTgt spid="47"/>
                                        </p:tgtEl>
                                        <p:attrNameLst>
                                          <p:attrName>style.visibility</p:attrName>
                                        </p:attrNameLst>
                                      </p:cBhvr>
                                      <p:to>
                                        <p:strVal val="visible"/>
                                      </p:to>
                                    </p:set>
                                    <p:anim calcmode="lin" valueType="num">
                                      <p:cBhvr>
                                        <p:cTn id="92" dur="500" fill="hold"/>
                                        <p:tgtEl>
                                          <p:spTgt spid="47"/>
                                        </p:tgtEl>
                                        <p:attrNameLst>
                                          <p:attrName>ppt_w</p:attrName>
                                        </p:attrNameLst>
                                      </p:cBhvr>
                                      <p:tavLst>
                                        <p:tav tm="0">
                                          <p:val>
                                            <p:fltVal val="0"/>
                                          </p:val>
                                        </p:tav>
                                        <p:tav tm="100000">
                                          <p:val>
                                            <p:strVal val="#ppt_w"/>
                                          </p:val>
                                        </p:tav>
                                      </p:tavLst>
                                    </p:anim>
                                    <p:anim calcmode="lin" valueType="num">
                                      <p:cBhvr>
                                        <p:cTn id="93" dur="500" fill="hold"/>
                                        <p:tgtEl>
                                          <p:spTgt spid="47"/>
                                        </p:tgtEl>
                                        <p:attrNameLst>
                                          <p:attrName>ppt_h</p:attrName>
                                        </p:attrNameLst>
                                      </p:cBhvr>
                                      <p:tavLst>
                                        <p:tav tm="0">
                                          <p:val>
                                            <p:fltVal val="0"/>
                                          </p:val>
                                        </p:tav>
                                        <p:tav tm="100000">
                                          <p:val>
                                            <p:strVal val="#ppt_h"/>
                                          </p:val>
                                        </p:tav>
                                      </p:tavLst>
                                    </p:anim>
                                    <p:animEffect transition="in" filter="fade">
                                      <p:cBhvr>
                                        <p:cTn id="94"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P spid="44" grpId="0"/>
      <p:bldP spid="45" grpId="0"/>
      <p:bldP spid="46" grpId="0"/>
      <p:bldP spid="4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2" name="椭圆 11"/>
          <p:cNvSpPr/>
          <p:nvPr/>
        </p:nvSpPr>
        <p:spPr bwMode="auto">
          <a:xfrm>
            <a:off x="7503705" y="2142876"/>
            <a:ext cx="4059374" cy="4059374"/>
          </a:xfrm>
          <a:prstGeom prst="ellipse">
            <a:avLst/>
          </a:prstGeom>
          <a:blipFill dpi="0" rotWithShape="1">
            <a:blip r:embed="rId3"/>
            <a:srcRect/>
            <a:stretch>
              <a:fillRect/>
            </a:stretch>
          </a:blip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dirty="0">
              <a:ln>
                <a:noFill/>
              </a:ln>
              <a:solidFill>
                <a:schemeClr val="bg1">
                  <a:lumMod val="50000"/>
                </a:schemeClr>
              </a:solidFill>
              <a:effectLst/>
              <a:latin typeface="Arial" pitchFamily="34" charset="0"/>
              <a:ea typeface="宋体" pitchFamily="2" charset="-122"/>
            </a:endParaRPr>
          </a:p>
        </p:txBody>
      </p:sp>
      <p:sp>
        <p:nvSpPr>
          <p:cNvPr id="13" name="TextBox 28"/>
          <p:cNvSpPr txBox="1"/>
          <p:nvPr/>
        </p:nvSpPr>
        <p:spPr>
          <a:xfrm>
            <a:off x="1098426" y="2142876"/>
            <a:ext cx="1811714" cy="369332"/>
          </a:xfrm>
          <a:prstGeom prst="rect">
            <a:avLst/>
          </a:prstGeom>
          <a:noFill/>
        </p:spPr>
        <p:txBody>
          <a:bodyPr wrap="none" rtlCol="0">
            <a:spAutoFit/>
          </a:bodyPr>
          <a:lstStyle/>
          <a:p>
            <a:r>
              <a:rPr lang="en-US" altLang="zh-CN" b="1" dirty="0">
                <a:solidFill>
                  <a:srgbClr val="4BC1DD"/>
                </a:solidFill>
                <a:latin typeface="+mj-ea"/>
                <a:ea typeface="+mj-ea"/>
              </a:rPr>
              <a:t>■</a:t>
            </a:r>
            <a:r>
              <a:rPr lang="zh-CN" altLang="en-US" b="1" dirty="0">
                <a:solidFill>
                  <a:srgbClr val="4BC1DD"/>
                </a:solidFill>
                <a:latin typeface="+mj-ea"/>
                <a:ea typeface="+mj-ea"/>
              </a:rPr>
              <a:t>请输入您标题</a:t>
            </a:r>
          </a:p>
        </p:txBody>
      </p:sp>
      <p:sp>
        <p:nvSpPr>
          <p:cNvPr id="14" name="TextBox 29"/>
          <p:cNvSpPr txBox="1"/>
          <p:nvPr/>
        </p:nvSpPr>
        <p:spPr>
          <a:xfrm>
            <a:off x="1098426" y="2451962"/>
            <a:ext cx="5760640" cy="584775"/>
          </a:xfrm>
          <a:prstGeom prst="rect">
            <a:avLst/>
          </a:prstGeom>
          <a:noFill/>
        </p:spPr>
        <p:txBody>
          <a:bodyPr wrap="square" rtlCol="0">
            <a:spAutoFit/>
          </a:bodyPr>
          <a:lstStyle/>
          <a:p>
            <a:r>
              <a:rPr lang="zh-CN" altLang="en-US" sz="1600" dirty="0">
                <a:solidFill>
                  <a:schemeClr val="bg1">
                    <a:lumMod val="50000"/>
                  </a:schemeClr>
                </a:solidFill>
                <a:latin typeface="+mn-ea"/>
                <a:ea typeface="+mn-ea"/>
              </a:rPr>
              <a:t>这里可以输入可长可短的段落文字这里可以输入可长可短的段落文字这里可以输入可长可短的段落文字这里可以输入可长可</a:t>
            </a:r>
          </a:p>
        </p:txBody>
      </p:sp>
      <p:sp>
        <p:nvSpPr>
          <p:cNvPr id="15" name="TextBox 30"/>
          <p:cNvSpPr txBox="1"/>
          <p:nvPr/>
        </p:nvSpPr>
        <p:spPr>
          <a:xfrm>
            <a:off x="1098426" y="3063696"/>
            <a:ext cx="1811714" cy="369332"/>
          </a:xfrm>
          <a:prstGeom prst="rect">
            <a:avLst/>
          </a:prstGeom>
          <a:noFill/>
        </p:spPr>
        <p:txBody>
          <a:bodyPr wrap="none" rtlCol="0">
            <a:spAutoFit/>
          </a:bodyPr>
          <a:lstStyle/>
          <a:p>
            <a:r>
              <a:rPr lang="en-US" altLang="zh-CN" b="1" dirty="0">
                <a:solidFill>
                  <a:schemeClr val="tx1">
                    <a:lumMod val="75000"/>
                    <a:lumOff val="25000"/>
                  </a:schemeClr>
                </a:solidFill>
                <a:latin typeface="+mj-ea"/>
                <a:ea typeface="+mj-ea"/>
              </a:rPr>
              <a:t>■</a:t>
            </a:r>
            <a:r>
              <a:rPr lang="zh-CN" altLang="en-US" b="1" dirty="0">
                <a:solidFill>
                  <a:schemeClr val="tx1">
                    <a:lumMod val="75000"/>
                    <a:lumOff val="25000"/>
                  </a:schemeClr>
                </a:solidFill>
                <a:latin typeface="+mj-ea"/>
                <a:ea typeface="+mj-ea"/>
              </a:rPr>
              <a:t>请输入您标题</a:t>
            </a:r>
          </a:p>
        </p:txBody>
      </p:sp>
      <p:sp>
        <p:nvSpPr>
          <p:cNvPr id="16" name="TextBox 31"/>
          <p:cNvSpPr txBox="1"/>
          <p:nvPr/>
        </p:nvSpPr>
        <p:spPr>
          <a:xfrm>
            <a:off x="1098426" y="3372782"/>
            <a:ext cx="5760640" cy="584775"/>
          </a:xfrm>
          <a:prstGeom prst="rect">
            <a:avLst/>
          </a:prstGeom>
          <a:noFill/>
        </p:spPr>
        <p:txBody>
          <a:bodyPr wrap="square" rtlCol="0">
            <a:spAutoFit/>
          </a:bodyPr>
          <a:lstStyle/>
          <a:p>
            <a:r>
              <a:rPr lang="zh-CN" altLang="en-US" sz="1600" dirty="0">
                <a:solidFill>
                  <a:schemeClr val="bg1">
                    <a:lumMod val="50000"/>
                  </a:schemeClr>
                </a:solidFill>
                <a:latin typeface="+mn-ea"/>
                <a:ea typeface="+mn-ea"/>
              </a:rPr>
              <a:t>这里可以输入可长可短的段落文字这里可以输入可长可短的段落文字这里可以输入可长可短的段落文字这里可以输入</a:t>
            </a:r>
          </a:p>
        </p:txBody>
      </p:sp>
      <p:sp>
        <p:nvSpPr>
          <p:cNvPr id="17" name="TextBox 32"/>
          <p:cNvSpPr txBox="1"/>
          <p:nvPr/>
        </p:nvSpPr>
        <p:spPr>
          <a:xfrm>
            <a:off x="1098426" y="4019074"/>
            <a:ext cx="1811714" cy="369332"/>
          </a:xfrm>
          <a:prstGeom prst="rect">
            <a:avLst/>
          </a:prstGeom>
          <a:noFill/>
        </p:spPr>
        <p:txBody>
          <a:bodyPr wrap="none" rtlCol="0">
            <a:spAutoFit/>
          </a:bodyPr>
          <a:lstStyle/>
          <a:p>
            <a:r>
              <a:rPr lang="en-US" altLang="zh-CN" b="1" dirty="0">
                <a:solidFill>
                  <a:srgbClr val="4BC1DD"/>
                </a:solidFill>
                <a:latin typeface="+mj-ea"/>
                <a:ea typeface="+mj-ea"/>
              </a:rPr>
              <a:t>■</a:t>
            </a:r>
            <a:r>
              <a:rPr lang="zh-CN" altLang="en-US" b="1" dirty="0">
                <a:solidFill>
                  <a:srgbClr val="4BC1DD"/>
                </a:solidFill>
                <a:latin typeface="+mj-ea"/>
                <a:ea typeface="+mj-ea"/>
              </a:rPr>
              <a:t>请输入您标题</a:t>
            </a:r>
          </a:p>
        </p:txBody>
      </p:sp>
      <p:sp>
        <p:nvSpPr>
          <p:cNvPr id="18" name="TextBox 33"/>
          <p:cNvSpPr txBox="1"/>
          <p:nvPr/>
        </p:nvSpPr>
        <p:spPr>
          <a:xfrm>
            <a:off x="1098426" y="4328160"/>
            <a:ext cx="5760640" cy="584775"/>
          </a:xfrm>
          <a:prstGeom prst="rect">
            <a:avLst/>
          </a:prstGeom>
          <a:noFill/>
        </p:spPr>
        <p:txBody>
          <a:bodyPr wrap="square" rtlCol="0">
            <a:spAutoFit/>
          </a:bodyPr>
          <a:lstStyle/>
          <a:p>
            <a:r>
              <a:rPr lang="zh-CN" altLang="en-US" sz="1600" dirty="0">
                <a:solidFill>
                  <a:schemeClr val="bg1">
                    <a:lumMod val="50000"/>
                  </a:schemeClr>
                </a:solidFill>
                <a:latin typeface="+mn-ea"/>
                <a:ea typeface="+mn-ea"/>
              </a:rPr>
              <a:t>这里可以输入可长可短的段落文字这里可以输入可长可短的段落文字这里可以输入可长可短的段落文字这里可以输入</a:t>
            </a:r>
          </a:p>
        </p:txBody>
      </p:sp>
      <p:sp>
        <p:nvSpPr>
          <p:cNvPr id="19" name="TextBox 34"/>
          <p:cNvSpPr txBox="1"/>
          <p:nvPr/>
        </p:nvSpPr>
        <p:spPr>
          <a:xfrm>
            <a:off x="1094928" y="5018431"/>
            <a:ext cx="1811714" cy="369332"/>
          </a:xfrm>
          <a:prstGeom prst="rect">
            <a:avLst/>
          </a:prstGeom>
          <a:noFill/>
        </p:spPr>
        <p:txBody>
          <a:bodyPr wrap="none" rtlCol="0">
            <a:spAutoFit/>
          </a:bodyPr>
          <a:lstStyle/>
          <a:p>
            <a:r>
              <a:rPr lang="en-US" altLang="zh-CN" b="1" dirty="0">
                <a:solidFill>
                  <a:schemeClr val="tx1">
                    <a:lumMod val="75000"/>
                    <a:lumOff val="25000"/>
                  </a:schemeClr>
                </a:solidFill>
                <a:latin typeface="+mj-ea"/>
                <a:ea typeface="+mj-ea"/>
              </a:rPr>
              <a:t>■</a:t>
            </a:r>
            <a:r>
              <a:rPr lang="zh-CN" altLang="en-US" b="1" dirty="0">
                <a:solidFill>
                  <a:schemeClr val="tx1">
                    <a:lumMod val="75000"/>
                    <a:lumOff val="25000"/>
                  </a:schemeClr>
                </a:solidFill>
                <a:latin typeface="+mj-ea"/>
                <a:ea typeface="+mj-ea"/>
              </a:rPr>
              <a:t>请输入您标题</a:t>
            </a:r>
          </a:p>
        </p:txBody>
      </p:sp>
      <p:sp>
        <p:nvSpPr>
          <p:cNvPr id="20" name="TextBox 38"/>
          <p:cNvSpPr txBox="1"/>
          <p:nvPr/>
        </p:nvSpPr>
        <p:spPr>
          <a:xfrm>
            <a:off x="1094928" y="5327517"/>
            <a:ext cx="5760640" cy="584775"/>
          </a:xfrm>
          <a:prstGeom prst="rect">
            <a:avLst/>
          </a:prstGeom>
          <a:noFill/>
        </p:spPr>
        <p:txBody>
          <a:bodyPr wrap="square" rtlCol="0">
            <a:spAutoFit/>
          </a:bodyPr>
          <a:lstStyle/>
          <a:p>
            <a:r>
              <a:rPr lang="zh-CN" altLang="en-US" sz="1600" dirty="0">
                <a:solidFill>
                  <a:schemeClr val="bg1">
                    <a:lumMod val="50000"/>
                  </a:schemeClr>
                </a:solidFill>
                <a:latin typeface="+mn-ea"/>
                <a:ea typeface="+mn-ea"/>
              </a:rPr>
              <a:t>这里可以输入可长可短的段落文字这里可以输入可长可短的段落文字这里可以输入可长可短的段落文字这里可以输入</a:t>
            </a:r>
          </a:p>
        </p:txBody>
      </p:sp>
    </p:spTree>
    <p:extLst>
      <p:ext uri="{BB962C8B-B14F-4D97-AF65-F5344CB8AC3E}">
        <p14:creationId xmlns:p14="http://schemas.microsoft.com/office/powerpoint/2010/main" val="3031458458"/>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par>
                                <p:cTn id="10" presetID="53" presetClass="entr" presetSubtype="16"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animEffect transition="in" filter="fade">
                                      <p:cBhvr>
                                        <p:cTn id="14" dur="500"/>
                                        <p:tgtEl>
                                          <p:spTgt spid="12"/>
                                        </p:tgtEl>
                                      </p:cBhvr>
                                    </p:animEffect>
                                  </p:childTnLst>
                                </p:cTn>
                              </p:par>
                            </p:childTnLst>
                          </p:cTn>
                        </p:par>
                        <p:par>
                          <p:cTn id="15" fill="hold">
                            <p:stCondLst>
                              <p:cond delay="750"/>
                            </p:stCondLst>
                            <p:childTnLst>
                              <p:par>
                                <p:cTn id="16" presetID="2" presetClass="entr" presetSubtype="6"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500" fill="hold"/>
                                        <p:tgtEl>
                                          <p:spTgt spid="13"/>
                                        </p:tgtEl>
                                        <p:attrNameLst>
                                          <p:attrName>ppt_x</p:attrName>
                                        </p:attrNameLst>
                                      </p:cBhvr>
                                      <p:tavLst>
                                        <p:tav tm="0">
                                          <p:val>
                                            <p:strVal val="1+#ppt_w/2"/>
                                          </p:val>
                                        </p:tav>
                                        <p:tav tm="100000">
                                          <p:val>
                                            <p:strVal val="#ppt_x"/>
                                          </p:val>
                                        </p:tav>
                                      </p:tavLst>
                                    </p:anim>
                                    <p:anim calcmode="lin" valueType="num">
                                      <p:cBhvr additive="base">
                                        <p:cTn id="19" dur="500" fill="hold"/>
                                        <p:tgtEl>
                                          <p:spTgt spid="13"/>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500" fill="hold"/>
                                        <p:tgtEl>
                                          <p:spTgt spid="15"/>
                                        </p:tgtEl>
                                        <p:attrNameLst>
                                          <p:attrName>ppt_x</p:attrName>
                                        </p:attrNameLst>
                                      </p:cBhvr>
                                      <p:tavLst>
                                        <p:tav tm="0">
                                          <p:val>
                                            <p:strVal val="1+#ppt_w/2"/>
                                          </p:val>
                                        </p:tav>
                                        <p:tav tm="100000">
                                          <p:val>
                                            <p:strVal val="#ppt_x"/>
                                          </p:val>
                                        </p:tav>
                                      </p:tavLst>
                                    </p:anim>
                                    <p:anim calcmode="lin" valueType="num">
                                      <p:cBhvr additive="base">
                                        <p:cTn id="23" dur="5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500" fill="hold"/>
                                        <p:tgtEl>
                                          <p:spTgt spid="17"/>
                                        </p:tgtEl>
                                        <p:attrNameLst>
                                          <p:attrName>ppt_x</p:attrName>
                                        </p:attrNameLst>
                                      </p:cBhvr>
                                      <p:tavLst>
                                        <p:tav tm="0">
                                          <p:val>
                                            <p:strVal val="1+#ppt_w/2"/>
                                          </p:val>
                                        </p:tav>
                                        <p:tav tm="100000">
                                          <p:val>
                                            <p:strVal val="#ppt_x"/>
                                          </p:val>
                                        </p:tav>
                                      </p:tavLst>
                                    </p:anim>
                                    <p:anim calcmode="lin" valueType="num">
                                      <p:cBhvr additive="base">
                                        <p:cTn id="27" dur="500" fill="hold"/>
                                        <p:tgtEl>
                                          <p:spTgt spid="17"/>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additive="base">
                                        <p:cTn id="30" dur="500" fill="hold"/>
                                        <p:tgtEl>
                                          <p:spTgt spid="19"/>
                                        </p:tgtEl>
                                        <p:attrNameLst>
                                          <p:attrName>ppt_x</p:attrName>
                                        </p:attrNameLst>
                                      </p:cBhvr>
                                      <p:tavLst>
                                        <p:tav tm="0">
                                          <p:val>
                                            <p:strVal val="1+#ppt_w/2"/>
                                          </p:val>
                                        </p:tav>
                                        <p:tav tm="100000">
                                          <p:val>
                                            <p:strVal val="#ppt_x"/>
                                          </p:val>
                                        </p:tav>
                                      </p:tavLst>
                                    </p:anim>
                                    <p:anim calcmode="lin" valueType="num">
                                      <p:cBhvr additive="base">
                                        <p:cTn id="31" dur="500" fill="hold"/>
                                        <p:tgtEl>
                                          <p:spTgt spid="19"/>
                                        </p:tgtEl>
                                        <p:attrNameLst>
                                          <p:attrName>ppt_y</p:attrName>
                                        </p:attrNameLst>
                                      </p:cBhvr>
                                      <p:tavLst>
                                        <p:tav tm="0">
                                          <p:val>
                                            <p:strVal val="1+#ppt_h/2"/>
                                          </p:val>
                                        </p:tav>
                                        <p:tav tm="100000">
                                          <p:val>
                                            <p:strVal val="#ppt_y"/>
                                          </p:val>
                                        </p:tav>
                                      </p:tavLst>
                                    </p:anim>
                                  </p:childTnLst>
                                </p:cTn>
                              </p:par>
                            </p:childTnLst>
                          </p:cTn>
                        </p:par>
                        <p:par>
                          <p:cTn id="32" fill="hold">
                            <p:stCondLst>
                              <p:cond delay="1250"/>
                            </p:stCondLst>
                            <p:childTnLst>
                              <p:par>
                                <p:cTn id="33" presetID="22" presetClass="entr" presetSubtype="1" fill="hold" grpId="0"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wipe(up)">
                                      <p:cBhvr>
                                        <p:cTn id="35" dur="500"/>
                                        <p:tgtEl>
                                          <p:spTgt spid="14"/>
                                        </p:tgtEl>
                                      </p:cBhvr>
                                    </p:animEffect>
                                  </p:childTnLst>
                                </p:cTn>
                              </p:par>
                              <p:par>
                                <p:cTn id="36" presetID="22" presetClass="entr" presetSubtype="1"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wipe(up)">
                                      <p:cBhvr>
                                        <p:cTn id="38" dur="500"/>
                                        <p:tgtEl>
                                          <p:spTgt spid="16"/>
                                        </p:tgtEl>
                                      </p:cBhvr>
                                    </p:animEffect>
                                  </p:childTnLst>
                                </p:cTn>
                              </p:par>
                              <p:par>
                                <p:cTn id="39" presetID="22" presetClass="entr" presetSubtype="1" fill="hold" grpId="0" nodeType="with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wipe(up)">
                                      <p:cBhvr>
                                        <p:cTn id="41" dur="500"/>
                                        <p:tgtEl>
                                          <p:spTgt spid="18"/>
                                        </p:tgtEl>
                                      </p:cBhvr>
                                    </p:animEffect>
                                  </p:childTnLst>
                                </p:cTn>
                              </p:par>
                              <p:par>
                                <p:cTn id="42" presetID="22" presetClass="entr" presetSubtype="1" fill="hold" grpId="0" nodeType="with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wipe(up)">
                                      <p:cBhvr>
                                        <p:cTn id="44"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P spid="14" grpId="0"/>
      <p:bldP spid="15" grpId="0"/>
      <p:bldP spid="16" grpId="0"/>
      <p:bldP spid="17" grpId="0"/>
      <p:bldP spid="18" grpId="0"/>
      <p:bldP spid="19" grpId="0"/>
      <p:bldP spid="2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2" name="组合 11"/>
          <p:cNvGrpSpPr/>
          <p:nvPr/>
        </p:nvGrpSpPr>
        <p:grpSpPr>
          <a:xfrm>
            <a:off x="1653064" y="2181870"/>
            <a:ext cx="9043010" cy="4056597"/>
            <a:chOff x="2131256" y="2395604"/>
            <a:chExt cx="8086626" cy="3627575"/>
          </a:xfrm>
        </p:grpSpPr>
        <p:cxnSp>
          <p:nvCxnSpPr>
            <p:cNvPr id="13" name="5"/>
            <p:cNvCxnSpPr>
              <a:endCxn id="48" idx="0"/>
            </p:cNvCxnSpPr>
            <p:nvPr/>
          </p:nvCxnSpPr>
          <p:spPr>
            <a:xfrm>
              <a:off x="2303555" y="2712053"/>
              <a:ext cx="0" cy="1043983"/>
            </a:xfrm>
            <a:prstGeom prst="line">
              <a:avLst/>
            </a:prstGeom>
            <a:ln w="1270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 name="20"/>
            <p:cNvCxnSpPr>
              <a:stCxn id="48" idx="4"/>
            </p:cNvCxnSpPr>
            <p:nvPr/>
          </p:nvCxnSpPr>
          <p:spPr>
            <a:xfrm>
              <a:off x="2303555" y="4100634"/>
              <a:ext cx="0" cy="977402"/>
            </a:xfrm>
            <a:prstGeom prst="line">
              <a:avLst/>
            </a:prstGeom>
            <a:ln w="1270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5" name="8"/>
            <p:cNvCxnSpPr>
              <a:endCxn id="46" idx="2"/>
            </p:cNvCxnSpPr>
            <p:nvPr/>
          </p:nvCxnSpPr>
          <p:spPr>
            <a:xfrm>
              <a:off x="2303555" y="5106185"/>
              <a:ext cx="2862318" cy="0"/>
            </a:xfrm>
            <a:prstGeom prst="line">
              <a:avLst/>
            </a:prstGeom>
            <a:ln w="1270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6" name="34"/>
            <p:cNvCxnSpPr>
              <a:endCxn id="46" idx="0"/>
            </p:cNvCxnSpPr>
            <p:nvPr/>
          </p:nvCxnSpPr>
          <p:spPr>
            <a:xfrm>
              <a:off x="5338172" y="2567903"/>
              <a:ext cx="0" cy="2365983"/>
            </a:xfrm>
            <a:prstGeom prst="line">
              <a:avLst/>
            </a:prstGeom>
            <a:ln w="1270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7" name="35"/>
            <p:cNvCxnSpPr>
              <a:endCxn id="44" idx="2"/>
            </p:cNvCxnSpPr>
            <p:nvPr/>
          </p:nvCxnSpPr>
          <p:spPr>
            <a:xfrm>
              <a:off x="5338172" y="2567903"/>
              <a:ext cx="1879929" cy="0"/>
            </a:xfrm>
            <a:prstGeom prst="line">
              <a:avLst/>
            </a:prstGeom>
            <a:ln w="1270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8" name="41"/>
            <p:cNvCxnSpPr>
              <a:endCxn id="42" idx="0"/>
            </p:cNvCxnSpPr>
            <p:nvPr/>
          </p:nvCxnSpPr>
          <p:spPr>
            <a:xfrm>
              <a:off x="7390400" y="2759816"/>
              <a:ext cx="0" cy="996219"/>
            </a:xfrm>
            <a:prstGeom prst="line">
              <a:avLst/>
            </a:prstGeom>
            <a:ln w="1270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19" name="TextBox 29"/>
            <p:cNvSpPr txBox="1"/>
            <p:nvPr/>
          </p:nvSpPr>
          <p:spPr>
            <a:xfrm>
              <a:off x="2614881" y="2840160"/>
              <a:ext cx="2442980" cy="660544"/>
            </a:xfrm>
            <a:prstGeom prst="rect">
              <a:avLst/>
            </a:prstGeom>
            <a:noFill/>
          </p:spPr>
          <p:txBody>
            <a:bodyPr wrap="square" lIns="0" tIns="0" rIns="0" bIns="0" rtlCol="0">
              <a:spAutoFit/>
            </a:bodyPr>
            <a:lstStyle>
              <a:defPPr>
                <a:defRPr lang="zh-CN"/>
              </a:defPPr>
              <a:lvl1pPr algn="just">
                <a:lnSpc>
                  <a:spcPts val="2000"/>
                </a:lnSpc>
                <a:defRPr sz="1400">
                  <a:solidFill>
                    <a:schemeClr val="tx1">
                      <a:lumMod val="75000"/>
                      <a:lumOff val="25000"/>
                    </a:schemeClr>
                  </a:solidFill>
                  <a:latin typeface="微软雅黑" panose="020B0503020204020204" pitchFamily="34" charset="-122"/>
                  <a:ea typeface="微软雅黑" panose="020B0503020204020204" pitchFamily="34" charset="-122"/>
                </a:defRPr>
              </a:lvl1pPr>
            </a:lstStyle>
            <a:p>
              <a:pPr lvl="0" algn="l">
                <a:lnSpc>
                  <a:spcPct val="100000"/>
                </a:lnSpc>
              </a:pPr>
              <a:r>
                <a:rPr lang="zh-CN" altLang="en-US" sz="1600" dirty="0">
                  <a:solidFill>
                    <a:schemeClr val="bg1">
                      <a:lumMod val="50000"/>
                    </a:schemeClr>
                  </a:solidFill>
                  <a:latin typeface="Calibri"/>
                  <a:ea typeface="宋体" panose="02010600030101010101" pitchFamily="2" charset="-122"/>
                </a:rPr>
                <a:t>活动方案确定以后，先要让其文案化。的全过程够准确到位地执行专业设计</a:t>
              </a:r>
              <a:r>
                <a:rPr lang="en-US" altLang="zh-CN" sz="1600" dirty="0">
                  <a:solidFill>
                    <a:schemeClr val="bg1">
                      <a:lumMod val="50000"/>
                    </a:schemeClr>
                  </a:solidFill>
                  <a:latin typeface="Calibri"/>
                  <a:ea typeface="宋体" panose="02010600030101010101" pitchFamily="2" charset="-122"/>
                </a:rPr>
                <a:t>……</a:t>
              </a:r>
            </a:p>
          </p:txBody>
        </p:sp>
        <p:sp>
          <p:nvSpPr>
            <p:cNvPr id="20" name="TextBox 30"/>
            <p:cNvSpPr txBox="1"/>
            <p:nvPr/>
          </p:nvSpPr>
          <p:spPr>
            <a:xfrm>
              <a:off x="2614881" y="2406321"/>
              <a:ext cx="2010932" cy="288987"/>
            </a:xfrm>
            <a:prstGeom prst="rect">
              <a:avLst/>
            </a:prstGeom>
            <a:noFill/>
          </p:spPr>
          <p:txBody>
            <a:bodyPr wrap="square" lIns="0" tIns="0" rIns="0" bIns="0" rtlCol="0">
              <a:spAutoFit/>
            </a:bodyPr>
            <a:lstStyle/>
            <a:p>
              <a:r>
                <a:rPr lang="zh-CN" altLang="en-US" sz="2100" b="1" dirty="0">
                  <a:solidFill>
                    <a:schemeClr val="bg1">
                      <a:lumMod val="50000"/>
                    </a:schemeClr>
                  </a:solidFill>
                  <a:latin typeface="微软雅黑" pitchFamily="34" charset="-122"/>
                  <a:ea typeface="微软雅黑" pitchFamily="34" charset="-122"/>
                </a:rPr>
                <a:t>加入你的标题</a:t>
              </a:r>
            </a:p>
          </p:txBody>
        </p:sp>
        <p:sp>
          <p:nvSpPr>
            <p:cNvPr id="21" name="TextBox 29"/>
            <p:cNvSpPr txBox="1"/>
            <p:nvPr/>
          </p:nvSpPr>
          <p:spPr>
            <a:xfrm>
              <a:off x="2614881" y="4173034"/>
              <a:ext cx="2442980" cy="660544"/>
            </a:xfrm>
            <a:prstGeom prst="rect">
              <a:avLst/>
            </a:prstGeom>
            <a:noFill/>
          </p:spPr>
          <p:txBody>
            <a:bodyPr wrap="square" lIns="0" tIns="0" rIns="0" bIns="0" rtlCol="0">
              <a:spAutoFit/>
            </a:bodyPr>
            <a:lstStyle/>
            <a:p>
              <a:r>
                <a:rPr lang="zh-CN" altLang="en-US" sz="1600" dirty="0">
                  <a:solidFill>
                    <a:schemeClr val="bg1">
                      <a:lumMod val="50000"/>
                    </a:schemeClr>
                  </a:solidFill>
                </a:rPr>
                <a:t>活动方案确定以后，先要让其文案化。的全过程够准确到位地执行专业设计</a:t>
              </a:r>
              <a:r>
                <a:rPr lang="en-US" altLang="zh-CN" sz="1600" dirty="0">
                  <a:solidFill>
                    <a:schemeClr val="bg1">
                      <a:lumMod val="50000"/>
                    </a:schemeClr>
                  </a:solidFill>
                </a:rPr>
                <a:t>……</a:t>
              </a:r>
            </a:p>
          </p:txBody>
        </p:sp>
        <p:sp>
          <p:nvSpPr>
            <p:cNvPr id="22" name="TextBox 30"/>
            <p:cNvSpPr txBox="1"/>
            <p:nvPr/>
          </p:nvSpPr>
          <p:spPr>
            <a:xfrm>
              <a:off x="2614880" y="3766752"/>
              <a:ext cx="2252164" cy="288987"/>
            </a:xfrm>
            <a:prstGeom prst="rect">
              <a:avLst/>
            </a:prstGeom>
            <a:noFill/>
          </p:spPr>
          <p:txBody>
            <a:bodyPr wrap="square" lIns="0" tIns="0" rIns="0" bIns="0" rtlCol="0">
              <a:spAutoFit/>
            </a:bodyPr>
            <a:lstStyle>
              <a:defPPr>
                <a:defRPr lang="zh-CN"/>
              </a:defPPr>
              <a:lvl1pPr>
                <a:defRPr sz="2800" b="1">
                  <a:solidFill>
                    <a:schemeClr val="accent1"/>
                  </a:solidFill>
                  <a:latin typeface="微软雅黑" pitchFamily="34" charset="-122"/>
                  <a:ea typeface="微软雅黑" pitchFamily="34" charset="-122"/>
                </a:defRPr>
              </a:lvl1pPr>
            </a:lstStyle>
            <a:p>
              <a:pPr lvl="0"/>
              <a:r>
                <a:rPr lang="zh-CN" altLang="en-US" sz="2100" dirty="0">
                  <a:solidFill>
                    <a:schemeClr val="bg1">
                      <a:lumMod val="50000"/>
                    </a:schemeClr>
                  </a:solidFill>
                </a:rPr>
                <a:t>加入你的标题</a:t>
              </a:r>
            </a:p>
          </p:txBody>
        </p:sp>
        <p:sp>
          <p:nvSpPr>
            <p:cNvPr id="23" name="TextBox 29"/>
            <p:cNvSpPr txBox="1"/>
            <p:nvPr/>
          </p:nvSpPr>
          <p:spPr>
            <a:xfrm>
              <a:off x="5687714" y="5362635"/>
              <a:ext cx="2448490" cy="660544"/>
            </a:xfrm>
            <a:prstGeom prst="rect">
              <a:avLst/>
            </a:prstGeom>
            <a:noFill/>
          </p:spPr>
          <p:txBody>
            <a:bodyPr wrap="square" lIns="0" tIns="0" rIns="0" bIns="0" rtlCol="0">
              <a:spAutoFit/>
            </a:bodyPr>
            <a:lstStyle/>
            <a:p>
              <a:pPr lvl="0"/>
              <a:r>
                <a:rPr lang="zh-CN" altLang="en-US" sz="1600" dirty="0">
                  <a:solidFill>
                    <a:schemeClr val="bg1">
                      <a:lumMod val="50000"/>
                    </a:schemeClr>
                  </a:solidFill>
                </a:rPr>
                <a:t>活动方案确定以后，先要让其文案化。的全过程够准确到位地执行专业设计</a:t>
              </a:r>
              <a:r>
                <a:rPr lang="en-US" altLang="zh-CN" sz="1600" dirty="0">
                  <a:solidFill>
                    <a:schemeClr val="bg1">
                      <a:lumMod val="50000"/>
                    </a:schemeClr>
                  </a:solidFill>
                </a:rPr>
                <a:t>……</a:t>
              </a:r>
            </a:p>
          </p:txBody>
        </p:sp>
        <p:sp>
          <p:nvSpPr>
            <p:cNvPr id="24" name="TextBox 30"/>
            <p:cNvSpPr txBox="1"/>
            <p:nvPr/>
          </p:nvSpPr>
          <p:spPr>
            <a:xfrm>
              <a:off x="5687713" y="4955319"/>
              <a:ext cx="1631610" cy="288987"/>
            </a:xfrm>
            <a:prstGeom prst="rect">
              <a:avLst/>
            </a:prstGeom>
            <a:noFill/>
          </p:spPr>
          <p:txBody>
            <a:bodyPr wrap="square" lIns="0" tIns="0" rIns="0" bIns="0" rtlCol="0">
              <a:spAutoFit/>
            </a:bodyPr>
            <a:lstStyle/>
            <a:p>
              <a:r>
                <a:rPr lang="zh-CN" altLang="en-US" sz="2100" b="1" dirty="0">
                  <a:solidFill>
                    <a:schemeClr val="bg1">
                      <a:lumMod val="50000"/>
                    </a:schemeClr>
                  </a:solidFill>
                  <a:latin typeface="微软雅黑" pitchFamily="34" charset="-122"/>
                  <a:ea typeface="微软雅黑" pitchFamily="34" charset="-122"/>
                </a:rPr>
                <a:t>加入你的标题</a:t>
              </a:r>
            </a:p>
          </p:txBody>
        </p:sp>
        <p:sp>
          <p:nvSpPr>
            <p:cNvPr id="25" name="TextBox 29"/>
            <p:cNvSpPr txBox="1"/>
            <p:nvPr/>
          </p:nvSpPr>
          <p:spPr>
            <a:xfrm>
              <a:off x="7733606" y="2840160"/>
              <a:ext cx="2484276" cy="660544"/>
            </a:xfrm>
            <a:prstGeom prst="rect">
              <a:avLst/>
            </a:prstGeom>
            <a:noFill/>
          </p:spPr>
          <p:txBody>
            <a:bodyPr wrap="square" lIns="0" tIns="0" rIns="0" bIns="0" rtlCol="0">
              <a:spAutoFit/>
            </a:bodyPr>
            <a:lstStyle>
              <a:defPPr>
                <a:defRPr lang="zh-CN"/>
              </a:defPPr>
              <a:lvl1pPr algn="just">
                <a:lnSpc>
                  <a:spcPts val="2000"/>
                </a:lnSpc>
                <a:defRPr sz="1400">
                  <a:solidFill>
                    <a:schemeClr val="tx1">
                      <a:lumMod val="75000"/>
                      <a:lumOff val="25000"/>
                    </a:schemeClr>
                  </a:solidFill>
                  <a:latin typeface="微软雅黑" panose="020B0503020204020204" pitchFamily="34" charset="-122"/>
                  <a:ea typeface="微软雅黑" panose="020B0503020204020204" pitchFamily="34" charset="-122"/>
                </a:defRPr>
              </a:lvl1pPr>
            </a:lstStyle>
            <a:p>
              <a:pPr lvl="0" algn="l">
                <a:lnSpc>
                  <a:spcPct val="100000"/>
                </a:lnSpc>
              </a:pPr>
              <a:r>
                <a:rPr lang="zh-CN" altLang="en-US" sz="1600" dirty="0">
                  <a:solidFill>
                    <a:schemeClr val="bg1">
                      <a:lumMod val="50000"/>
                    </a:schemeClr>
                  </a:solidFill>
                  <a:latin typeface="Calibri"/>
                  <a:ea typeface="宋体" panose="02010600030101010101" pitchFamily="2" charset="-122"/>
                </a:rPr>
                <a:t>活动方案确定以后，先要让其文案化。的全过程够准确到位地执行专业设计</a:t>
              </a:r>
              <a:r>
                <a:rPr lang="en-US" altLang="zh-CN" sz="1600" dirty="0">
                  <a:solidFill>
                    <a:schemeClr val="bg1">
                      <a:lumMod val="50000"/>
                    </a:schemeClr>
                  </a:solidFill>
                  <a:latin typeface="Calibri"/>
                  <a:ea typeface="宋体" panose="02010600030101010101" pitchFamily="2" charset="-122"/>
                </a:rPr>
                <a:t>……</a:t>
              </a:r>
            </a:p>
          </p:txBody>
        </p:sp>
        <p:sp>
          <p:nvSpPr>
            <p:cNvPr id="34" name="TextBox 30"/>
            <p:cNvSpPr txBox="1"/>
            <p:nvPr/>
          </p:nvSpPr>
          <p:spPr>
            <a:xfrm>
              <a:off x="7733606" y="2406321"/>
              <a:ext cx="2130789" cy="288987"/>
            </a:xfrm>
            <a:prstGeom prst="rect">
              <a:avLst/>
            </a:prstGeom>
            <a:noFill/>
          </p:spPr>
          <p:txBody>
            <a:bodyPr wrap="square" lIns="0" tIns="0" rIns="0" bIns="0" rtlCol="0">
              <a:spAutoFit/>
            </a:bodyPr>
            <a:lstStyle/>
            <a:p>
              <a:r>
                <a:rPr lang="zh-CN" altLang="en-US" sz="2100" b="1" dirty="0">
                  <a:solidFill>
                    <a:schemeClr val="bg1">
                      <a:lumMod val="50000"/>
                    </a:schemeClr>
                  </a:solidFill>
                  <a:latin typeface="微软雅黑" pitchFamily="34" charset="-122"/>
                  <a:ea typeface="微软雅黑" pitchFamily="34" charset="-122"/>
                </a:rPr>
                <a:t>加入你的标题</a:t>
              </a:r>
            </a:p>
          </p:txBody>
        </p:sp>
        <p:sp>
          <p:nvSpPr>
            <p:cNvPr id="35" name="TextBox 29"/>
            <p:cNvSpPr txBox="1"/>
            <p:nvPr/>
          </p:nvSpPr>
          <p:spPr>
            <a:xfrm>
              <a:off x="7733606" y="4173034"/>
              <a:ext cx="2484276" cy="660544"/>
            </a:xfrm>
            <a:prstGeom prst="rect">
              <a:avLst/>
            </a:prstGeom>
            <a:noFill/>
          </p:spPr>
          <p:txBody>
            <a:bodyPr wrap="square" lIns="0" tIns="0" rIns="0" bIns="0" rtlCol="0">
              <a:spAutoFit/>
            </a:bodyPr>
            <a:lstStyle/>
            <a:p>
              <a:pPr lvl="0"/>
              <a:r>
                <a:rPr lang="zh-CN" altLang="en-US" sz="1600" dirty="0">
                  <a:solidFill>
                    <a:schemeClr val="bg1">
                      <a:lumMod val="50000"/>
                    </a:schemeClr>
                  </a:solidFill>
                </a:rPr>
                <a:t>活动方案确定以后，先要让其文案化。的全过程够准确到位地执行专业设计</a:t>
              </a:r>
              <a:r>
                <a:rPr lang="en-US" altLang="zh-CN" sz="1600" dirty="0">
                  <a:solidFill>
                    <a:schemeClr val="bg1">
                      <a:lumMod val="50000"/>
                    </a:schemeClr>
                  </a:solidFill>
                </a:rPr>
                <a:t>……</a:t>
              </a:r>
            </a:p>
          </p:txBody>
        </p:sp>
        <p:sp>
          <p:nvSpPr>
            <p:cNvPr id="36" name="TextBox 30"/>
            <p:cNvSpPr txBox="1"/>
            <p:nvPr/>
          </p:nvSpPr>
          <p:spPr>
            <a:xfrm>
              <a:off x="7733605" y="3766752"/>
              <a:ext cx="2220284" cy="288987"/>
            </a:xfrm>
            <a:prstGeom prst="rect">
              <a:avLst/>
            </a:prstGeom>
            <a:noFill/>
          </p:spPr>
          <p:txBody>
            <a:bodyPr wrap="square" lIns="0" tIns="0" rIns="0" bIns="0" rtlCol="0">
              <a:spAutoFit/>
            </a:bodyPr>
            <a:lstStyle/>
            <a:p>
              <a:r>
                <a:rPr lang="zh-CN" altLang="en-US" sz="2100" b="1" dirty="0">
                  <a:solidFill>
                    <a:schemeClr val="bg1">
                      <a:lumMod val="50000"/>
                    </a:schemeClr>
                  </a:solidFill>
                  <a:latin typeface="微软雅黑" pitchFamily="34" charset="-122"/>
                  <a:ea typeface="微软雅黑" pitchFamily="34" charset="-122"/>
                </a:rPr>
                <a:t>加入你的标题</a:t>
              </a:r>
            </a:p>
          </p:txBody>
        </p:sp>
        <p:grpSp>
          <p:nvGrpSpPr>
            <p:cNvPr id="37" name="66"/>
            <p:cNvGrpSpPr/>
            <p:nvPr/>
          </p:nvGrpSpPr>
          <p:grpSpPr>
            <a:xfrm>
              <a:off x="2131256" y="2395604"/>
              <a:ext cx="344598" cy="344598"/>
              <a:chOff x="695400" y="1543084"/>
              <a:chExt cx="459464" cy="459464"/>
            </a:xfrm>
          </p:grpSpPr>
          <p:sp>
            <p:nvSpPr>
              <p:cNvPr id="50" name="3"/>
              <p:cNvSpPr/>
              <p:nvPr/>
            </p:nvSpPr>
            <p:spPr>
              <a:xfrm>
                <a:off x="695400" y="1543084"/>
                <a:ext cx="459464" cy="459464"/>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51" name="TextBox 20"/>
              <p:cNvSpPr txBox="1"/>
              <p:nvPr/>
            </p:nvSpPr>
            <p:spPr>
              <a:xfrm>
                <a:off x="887857" y="1547874"/>
                <a:ext cx="110855" cy="385316"/>
              </a:xfrm>
              <a:prstGeom prst="rect">
                <a:avLst/>
              </a:prstGeom>
              <a:noFill/>
            </p:spPr>
            <p:txBody>
              <a:bodyPr wrap="none" lIns="0" tIns="0" rIns="0" bIns="0" rtlCol="0">
                <a:spAutoFit/>
              </a:bodyPr>
              <a:lstStyle/>
              <a:p>
                <a:pPr algn="ctr"/>
                <a:r>
                  <a:rPr lang="en-US" altLang="zh-CN" sz="2100" spc="300" dirty="0">
                    <a:solidFill>
                      <a:schemeClr val="bg1">
                        <a:lumMod val="50000"/>
                      </a:schemeClr>
                    </a:solidFill>
                    <a:latin typeface="Agency FB" panose="020B0503020202020204" pitchFamily="34" charset="0"/>
                    <a:ea typeface="微软雅黑" pitchFamily="34" charset="-122"/>
                  </a:rPr>
                  <a:t>1</a:t>
                </a:r>
                <a:endParaRPr lang="zh-CN" altLang="en-US" sz="2100" spc="300" dirty="0">
                  <a:solidFill>
                    <a:schemeClr val="bg1">
                      <a:lumMod val="50000"/>
                    </a:schemeClr>
                  </a:solidFill>
                  <a:latin typeface="Agency FB" panose="020B0503020202020204" pitchFamily="34" charset="0"/>
                  <a:ea typeface="微软雅黑" pitchFamily="34" charset="-122"/>
                </a:endParaRPr>
              </a:p>
            </p:txBody>
          </p:sp>
        </p:grpSp>
        <p:grpSp>
          <p:nvGrpSpPr>
            <p:cNvPr id="38" name="67"/>
            <p:cNvGrpSpPr/>
            <p:nvPr/>
          </p:nvGrpSpPr>
          <p:grpSpPr>
            <a:xfrm>
              <a:off x="2131256" y="3756035"/>
              <a:ext cx="344598" cy="344598"/>
              <a:chOff x="695400" y="3356992"/>
              <a:chExt cx="459464" cy="459464"/>
            </a:xfrm>
          </p:grpSpPr>
          <p:sp>
            <p:nvSpPr>
              <p:cNvPr id="48" name="17"/>
              <p:cNvSpPr/>
              <p:nvPr/>
            </p:nvSpPr>
            <p:spPr>
              <a:xfrm>
                <a:off x="695400" y="3356992"/>
                <a:ext cx="459464" cy="459464"/>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49" name="TextBox 20"/>
              <p:cNvSpPr txBox="1"/>
              <p:nvPr/>
            </p:nvSpPr>
            <p:spPr>
              <a:xfrm>
                <a:off x="857276" y="3371280"/>
                <a:ext cx="172016" cy="385316"/>
              </a:xfrm>
              <a:prstGeom prst="rect">
                <a:avLst/>
              </a:prstGeom>
              <a:noFill/>
            </p:spPr>
            <p:txBody>
              <a:bodyPr wrap="none" lIns="0" tIns="0" rIns="0" bIns="0" rtlCol="0">
                <a:spAutoFit/>
              </a:bodyPr>
              <a:lstStyle/>
              <a:p>
                <a:pPr algn="ctr"/>
                <a:r>
                  <a:rPr lang="en-US" altLang="zh-CN" sz="2100" spc="300" dirty="0">
                    <a:solidFill>
                      <a:schemeClr val="bg1">
                        <a:lumMod val="50000"/>
                      </a:schemeClr>
                    </a:solidFill>
                    <a:latin typeface="Agency FB" panose="020B0503020202020204" pitchFamily="34" charset="0"/>
                    <a:ea typeface="微软雅黑" pitchFamily="34" charset="-122"/>
                  </a:rPr>
                  <a:t>2</a:t>
                </a:r>
                <a:endParaRPr lang="zh-CN" altLang="en-US" sz="2100" spc="300" dirty="0">
                  <a:solidFill>
                    <a:schemeClr val="bg1">
                      <a:lumMod val="50000"/>
                    </a:schemeClr>
                  </a:solidFill>
                  <a:latin typeface="Agency FB" panose="020B0503020202020204" pitchFamily="34" charset="0"/>
                  <a:ea typeface="微软雅黑" pitchFamily="34" charset="-122"/>
                </a:endParaRPr>
              </a:p>
            </p:txBody>
          </p:sp>
        </p:grpSp>
        <p:grpSp>
          <p:nvGrpSpPr>
            <p:cNvPr id="39" name="68"/>
            <p:cNvGrpSpPr/>
            <p:nvPr/>
          </p:nvGrpSpPr>
          <p:grpSpPr>
            <a:xfrm>
              <a:off x="5165873" y="4933886"/>
              <a:ext cx="344598" cy="344598"/>
              <a:chOff x="4741556" y="4927460"/>
              <a:chExt cx="459464" cy="459464"/>
            </a:xfrm>
          </p:grpSpPr>
          <p:sp>
            <p:nvSpPr>
              <p:cNvPr id="46" name="33"/>
              <p:cNvSpPr/>
              <p:nvPr/>
            </p:nvSpPr>
            <p:spPr>
              <a:xfrm>
                <a:off x="4741556" y="4927460"/>
                <a:ext cx="459464" cy="459464"/>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47" name="TextBox 20"/>
              <p:cNvSpPr txBox="1"/>
              <p:nvPr/>
            </p:nvSpPr>
            <p:spPr>
              <a:xfrm>
                <a:off x="4905623" y="4946510"/>
                <a:ext cx="181574" cy="385316"/>
              </a:xfrm>
              <a:prstGeom prst="rect">
                <a:avLst/>
              </a:prstGeom>
              <a:noFill/>
            </p:spPr>
            <p:txBody>
              <a:bodyPr wrap="none" lIns="0" tIns="0" rIns="0" bIns="0" rtlCol="0">
                <a:spAutoFit/>
              </a:bodyPr>
              <a:lstStyle/>
              <a:p>
                <a:pPr algn="ctr"/>
                <a:r>
                  <a:rPr lang="en-US" altLang="zh-CN" sz="2100" spc="300" dirty="0">
                    <a:solidFill>
                      <a:schemeClr val="bg1">
                        <a:lumMod val="50000"/>
                      </a:schemeClr>
                    </a:solidFill>
                    <a:latin typeface="Agency FB" panose="020B0503020202020204" pitchFamily="34" charset="0"/>
                    <a:ea typeface="微软雅黑" pitchFamily="34" charset="-122"/>
                  </a:rPr>
                  <a:t>3</a:t>
                </a:r>
                <a:endParaRPr lang="zh-CN" altLang="en-US" sz="2100" spc="300" dirty="0">
                  <a:solidFill>
                    <a:schemeClr val="bg1">
                      <a:lumMod val="50000"/>
                    </a:schemeClr>
                  </a:solidFill>
                  <a:latin typeface="Agency FB" panose="020B0503020202020204" pitchFamily="34" charset="0"/>
                  <a:ea typeface="微软雅黑" pitchFamily="34" charset="-122"/>
                </a:endParaRPr>
              </a:p>
            </p:txBody>
          </p:sp>
        </p:grpSp>
        <p:grpSp>
          <p:nvGrpSpPr>
            <p:cNvPr id="40" name="品 69"/>
            <p:cNvGrpSpPr/>
            <p:nvPr/>
          </p:nvGrpSpPr>
          <p:grpSpPr>
            <a:xfrm>
              <a:off x="7218101" y="2395604"/>
              <a:ext cx="344598" cy="344598"/>
              <a:chOff x="7477860" y="1543084"/>
              <a:chExt cx="459464" cy="459464"/>
            </a:xfrm>
          </p:grpSpPr>
          <p:sp>
            <p:nvSpPr>
              <p:cNvPr id="44" name="品 37"/>
              <p:cNvSpPr/>
              <p:nvPr/>
            </p:nvSpPr>
            <p:spPr>
              <a:xfrm>
                <a:off x="7477860" y="1543084"/>
                <a:ext cx="459464" cy="459464"/>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45" name="TextBox 20"/>
              <p:cNvSpPr txBox="1"/>
              <p:nvPr/>
            </p:nvSpPr>
            <p:spPr>
              <a:xfrm>
                <a:off x="7637724" y="1555086"/>
                <a:ext cx="168193" cy="385316"/>
              </a:xfrm>
              <a:prstGeom prst="rect">
                <a:avLst/>
              </a:prstGeom>
              <a:noFill/>
            </p:spPr>
            <p:txBody>
              <a:bodyPr wrap="none" lIns="0" tIns="0" rIns="0" bIns="0" rtlCol="0">
                <a:spAutoFit/>
              </a:bodyPr>
              <a:lstStyle/>
              <a:p>
                <a:pPr algn="ctr"/>
                <a:r>
                  <a:rPr lang="en-US" altLang="zh-CN" sz="2100" spc="300" dirty="0">
                    <a:solidFill>
                      <a:schemeClr val="bg1">
                        <a:lumMod val="50000"/>
                      </a:schemeClr>
                    </a:solidFill>
                    <a:latin typeface="Agency FB" panose="020B0503020202020204" pitchFamily="34" charset="0"/>
                    <a:ea typeface="微软雅黑" pitchFamily="34" charset="-122"/>
                  </a:rPr>
                  <a:t>4</a:t>
                </a:r>
                <a:endParaRPr lang="zh-CN" altLang="en-US" sz="2100" spc="300" dirty="0">
                  <a:solidFill>
                    <a:schemeClr val="bg1">
                      <a:lumMod val="50000"/>
                    </a:schemeClr>
                  </a:solidFill>
                  <a:latin typeface="Agency FB" panose="020B0503020202020204" pitchFamily="34" charset="0"/>
                  <a:ea typeface="微软雅黑" pitchFamily="34" charset="-122"/>
                </a:endParaRPr>
              </a:p>
            </p:txBody>
          </p:sp>
        </p:grpSp>
        <p:grpSp>
          <p:nvGrpSpPr>
            <p:cNvPr id="41" name="70"/>
            <p:cNvGrpSpPr/>
            <p:nvPr/>
          </p:nvGrpSpPr>
          <p:grpSpPr>
            <a:xfrm>
              <a:off x="7218101" y="3756035"/>
              <a:ext cx="344598" cy="344598"/>
              <a:chOff x="7477860" y="3356992"/>
              <a:chExt cx="459464" cy="459464"/>
            </a:xfrm>
          </p:grpSpPr>
          <p:sp>
            <p:nvSpPr>
              <p:cNvPr id="42" name="38"/>
              <p:cNvSpPr/>
              <p:nvPr/>
            </p:nvSpPr>
            <p:spPr>
              <a:xfrm>
                <a:off x="7477860" y="3356992"/>
                <a:ext cx="459464" cy="459464"/>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43" name="TextBox 20"/>
              <p:cNvSpPr txBox="1"/>
              <p:nvPr/>
            </p:nvSpPr>
            <p:spPr>
              <a:xfrm>
                <a:off x="7647233" y="3385570"/>
                <a:ext cx="177751" cy="385316"/>
              </a:xfrm>
              <a:prstGeom prst="rect">
                <a:avLst/>
              </a:prstGeom>
              <a:noFill/>
            </p:spPr>
            <p:txBody>
              <a:bodyPr wrap="none" lIns="0" tIns="0" rIns="0" bIns="0" rtlCol="0">
                <a:spAutoFit/>
              </a:bodyPr>
              <a:lstStyle/>
              <a:p>
                <a:pPr algn="ctr"/>
                <a:r>
                  <a:rPr lang="en-US" altLang="zh-CN" sz="2100" spc="300" dirty="0">
                    <a:solidFill>
                      <a:schemeClr val="bg1">
                        <a:lumMod val="50000"/>
                      </a:schemeClr>
                    </a:solidFill>
                    <a:latin typeface="Agency FB" panose="020B0503020202020204" pitchFamily="34" charset="0"/>
                    <a:ea typeface="微软雅黑" pitchFamily="34" charset="-122"/>
                  </a:rPr>
                  <a:t>5</a:t>
                </a:r>
                <a:endParaRPr lang="zh-CN" altLang="en-US" sz="2100" spc="300" dirty="0">
                  <a:solidFill>
                    <a:schemeClr val="bg1">
                      <a:lumMod val="50000"/>
                    </a:schemeClr>
                  </a:solidFill>
                  <a:latin typeface="Agency FB" panose="020B0503020202020204" pitchFamily="34" charset="0"/>
                  <a:ea typeface="微软雅黑" pitchFamily="34" charset="-122"/>
                </a:endParaRPr>
              </a:p>
            </p:txBody>
          </p:sp>
        </p:grpSp>
      </p:grpSp>
    </p:spTree>
    <p:extLst>
      <p:ext uri="{BB962C8B-B14F-4D97-AF65-F5344CB8AC3E}">
        <p14:creationId xmlns:p14="http://schemas.microsoft.com/office/powerpoint/2010/main" val="3467594341"/>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22" presetClass="entr" presetSubtype="8"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ipe(left)">
                                      <p:cBhvr>
                                        <p:cTn id="13" dur="7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p:cNvGrpSpPr/>
          <p:nvPr/>
        </p:nvGrpSpPr>
        <p:grpSpPr>
          <a:xfrm flipH="1" flipV="1">
            <a:off x="-5783582" y="4742825"/>
            <a:ext cx="7981611" cy="7643416"/>
            <a:chOff x="-1792392" y="2975048"/>
            <a:chExt cx="7981611" cy="7643416"/>
          </a:xfrm>
        </p:grpSpPr>
        <p:sp>
          <p:nvSpPr>
            <p:cNvPr id="26" name="椭圆 25"/>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flipH="1" flipV="1">
            <a:off x="9554346" y="-5769352"/>
            <a:ext cx="7981611" cy="7643416"/>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rot="15809546" flipH="1" flipV="1">
            <a:off x="9086844" y="5295770"/>
            <a:ext cx="7953279" cy="7661990"/>
            <a:chOff x="-1813516" y="2929177"/>
            <a:chExt cx="7953279" cy="7661990"/>
          </a:xfrm>
        </p:grpSpPr>
        <p:sp>
          <p:nvSpPr>
            <p:cNvPr id="32" name="椭圆 31"/>
            <p:cNvSpPr/>
            <p:nvPr/>
          </p:nvSpPr>
          <p:spPr>
            <a:xfrm>
              <a:off x="-1068225" y="2929177"/>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813516" y="3383179"/>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5067322" y="1057636"/>
            <a:ext cx="2057356" cy="2057354"/>
            <a:chOff x="4643216" y="1711986"/>
            <a:chExt cx="2789456" cy="2789455"/>
          </a:xfrm>
          <a:solidFill>
            <a:schemeClr val="bg2">
              <a:lumMod val="25000"/>
            </a:schemeClr>
          </a:solidFill>
        </p:grpSpPr>
        <p:grpSp>
          <p:nvGrpSpPr>
            <p:cNvPr id="39" name="组合 38"/>
            <p:cNvGrpSpPr/>
            <p:nvPr/>
          </p:nvGrpSpPr>
          <p:grpSpPr>
            <a:xfrm rot="261309">
              <a:off x="4643216" y="1711986"/>
              <a:ext cx="2789456" cy="2789455"/>
              <a:chOff x="2953545" y="3014546"/>
              <a:chExt cx="1107165" cy="1107165"/>
            </a:xfrm>
            <a:grpFill/>
          </p:grpSpPr>
          <p:sp>
            <p:nvSpPr>
              <p:cNvPr id="62" name="圆角矩形 5"/>
              <p:cNvSpPr>
                <a:spLocks noChangeAspect="1"/>
              </p:cNvSpPr>
              <p:nvPr/>
            </p:nvSpPr>
            <p:spPr>
              <a:xfrm rot="1800000">
                <a:off x="2953545" y="3014546"/>
                <a:ext cx="1107165" cy="1107165"/>
              </a:xfrm>
              <a:prstGeom prst="roundRect">
                <a:avLst>
                  <a:gd name="adj" fmla="val 30000"/>
                </a:avLst>
              </a:prstGeom>
              <a:solidFill>
                <a:schemeClr val="tx1">
                  <a:lumMod val="75000"/>
                  <a:lumOff val="25000"/>
                </a:schemeClr>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Segoe UI"/>
                  <a:ea typeface="微软雅黑"/>
                  <a:cs typeface="+mn-cs"/>
                </a:endParaRPr>
              </a:p>
            </p:txBody>
          </p:sp>
          <p:sp>
            <p:nvSpPr>
              <p:cNvPr id="63" name="圆角矩形 6"/>
              <p:cNvSpPr>
                <a:spLocks noChangeAspect="1"/>
              </p:cNvSpPr>
              <p:nvPr/>
            </p:nvSpPr>
            <p:spPr>
              <a:xfrm rot="2700000">
                <a:off x="2967127" y="3028128"/>
                <a:ext cx="1080000" cy="1080000"/>
              </a:xfrm>
              <a:prstGeom prst="roundRect">
                <a:avLst>
                  <a:gd name="adj" fmla="val 30000"/>
                </a:avLst>
              </a:prstGeom>
              <a:solidFill>
                <a:srgbClr val="F9F9F9"/>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nvGrpSpPr>
            <p:cNvPr id="58" name="组合 57"/>
            <p:cNvGrpSpPr/>
            <p:nvPr/>
          </p:nvGrpSpPr>
          <p:grpSpPr>
            <a:xfrm rot="261309">
              <a:off x="4925376" y="1994148"/>
              <a:ext cx="2225134" cy="2225132"/>
              <a:chOff x="2919243" y="2980245"/>
              <a:chExt cx="1175768" cy="1175768"/>
            </a:xfrm>
            <a:grpFill/>
          </p:grpSpPr>
          <p:sp>
            <p:nvSpPr>
              <p:cNvPr id="60" name="圆角矩形 5"/>
              <p:cNvSpPr>
                <a:spLocks noChangeAspect="1"/>
              </p:cNvSpPr>
              <p:nvPr/>
            </p:nvSpPr>
            <p:spPr>
              <a:xfrm rot="1800000">
                <a:off x="2967127" y="3028128"/>
                <a:ext cx="1080000" cy="1080000"/>
              </a:xfrm>
              <a:prstGeom prst="roundRect">
                <a:avLst>
                  <a:gd name="adj" fmla="val 30000"/>
                </a:avLst>
              </a:prstGeom>
              <a:grp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sp>
            <p:nvSpPr>
              <p:cNvPr id="61" name="圆角矩形 6"/>
              <p:cNvSpPr>
                <a:spLocks noChangeAspect="1"/>
              </p:cNvSpPr>
              <p:nvPr/>
            </p:nvSpPr>
            <p:spPr>
              <a:xfrm rot="2700000">
                <a:off x="2919243" y="2980245"/>
                <a:ext cx="1175768" cy="1175768"/>
              </a:xfrm>
              <a:prstGeom prst="roundRect">
                <a:avLst>
                  <a:gd name="adj" fmla="val 30000"/>
                </a:avLst>
              </a:prstGeom>
              <a:solidFill>
                <a:schemeClr val="tx1">
                  <a:lumMod val="75000"/>
                  <a:lumOff val="25000"/>
                </a:schemeClr>
              </a:solid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sp>
        <p:nvSpPr>
          <p:cNvPr id="66" name="3"/>
          <p:cNvSpPr>
            <a:spLocks noChangeArrowheads="1"/>
          </p:cNvSpPr>
          <p:nvPr>
            <p:custDataLst>
              <p:tags r:id="rId1"/>
            </p:custDataLst>
          </p:nvPr>
        </p:nvSpPr>
        <p:spPr bwMode="auto">
          <a:xfrm>
            <a:off x="5577265" y="1624646"/>
            <a:ext cx="103746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marL="0" marR="0" lvl="0" indent="0" algn="ctr" defTabSz="914400" eaLnBrk="1" fontAlgn="auto" latinLnBrk="0" hangingPunct="1">
              <a:lnSpc>
                <a:spcPct val="100000"/>
              </a:lnSpc>
              <a:spcBef>
                <a:spcPts val="0"/>
              </a:spcBef>
              <a:spcAft>
                <a:spcPts val="0"/>
              </a:spcAft>
              <a:buClrTx/>
              <a:buSzTx/>
              <a:buFont typeface="Arial" panose="020B0604020202020204" pitchFamily="34" charset="0"/>
              <a:buNone/>
              <a:tabLst/>
              <a:defRPr/>
            </a:pPr>
            <a:r>
              <a:rPr lang="en-US" altLang="zh-CN" sz="5400" b="1" kern="0" dirty="0">
                <a:solidFill>
                  <a:schemeClr val="bg1"/>
                </a:solidFill>
                <a:latin typeface="微软雅黑" panose="020B0503020204020204" pitchFamily="34" charset="-122"/>
                <a:ea typeface="微软雅黑" panose="020B0503020204020204" pitchFamily="34" charset="-122"/>
                <a:sym typeface="Calibri" panose="020F0502020204030204" pitchFamily="34" charset="0"/>
              </a:rPr>
              <a:t>03</a:t>
            </a:r>
            <a:endParaRPr kumimoji="0" lang="zh-CN" altLang="en-US" sz="54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sym typeface="Calibri" panose="020F0502020204030204" pitchFamily="34" charset="0"/>
            </a:endParaRPr>
          </a:p>
        </p:txBody>
      </p:sp>
      <p:grpSp>
        <p:nvGrpSpPr>
          <p:cNvPr id="67" name="组合 66"/>
          <p:cNvGrpSpPr/>
          <p:nvPr/>
        </p:nvGrpSpPr>
        <p:grpSpPr>
          <a:xfrm flipV="1">
            <a:off x="-5343957" y="-5709404"/>
            <a:ext cx="7981611" cy="7643416"/>
            <a:chOff x="-1792392" y="2975048"/>
            <a:chExt cx="7981611" cy="7643416"/>
          </a:xfrm>
        </p:grpSpPr>
        <p:sp>
          <p:nvSpPr>
            <p:cNvPr id="68" name="椭圆 67"/>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0" name="矩形 69"/>
          <p:cNvSpPr>
            <a:spLocks noChangeArrowheads="1"/>
          </p:cNvSpPr>
          <p:nvPr/>
        </p:nvSpPr>
        <p:spPr bwMode="auto">
          <a:xfrm>
            <a:off x="3527462" y="3735380"/>
            <a:ext cx="513707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zh-CN" altLang="en-US" sz="4800" b="1" dirty="0">
                <a:solidFill>
                  <a:srgbClr val="4BC1DD"/>
                </a:solidFill>
                <a:latin typeface="微软雅黑" pitchFamily="34" charset="-122"/>
                <a:ea typeface="微软雅黑" pitchFamily="34" charset="-122"/>
                <a:sym typeface="微软雅黑" pitchFamily="34" charset="-122"/>
              </a:rPr>
              <a:t>点击添加标题</a:t>
            </a:r>
            <a:endParaRPr lang="en-US" altLang="zh-CN" sz="4800" b="1" dirty="0">
              <a:solidFill>
                <a:srgbClr val="4BC1DD"/>
              </a:solidFill>
              <a:latin typeface="微软雅黑" pitchFamily="34" charset="-122"/>
              <a:ea typeface="微软雅黑" pitchFamily="34" charset="-122"/>
              <a:sym typeface="微软雅黑" pitchFamily="34" charset="-122"/>
            </a:endParaRPr>
          </a:p>
        </p:txBody>
      </p:sp>
      <p:sp>
        <p:nvSpPr>
          <p:cNvPr id="71" name="矩形 70"/>
          <p:cNvSpPr>
            <a:spLocks noChangeArrowheads="1"/>
          </p:cNvSpPr>
          <p:nvPr/>
        </p:nvSpPr>
        <p:spPr bwMode="auto">
          <a:xfrm>
            <a:off x="1310788" y="4703238"/>
            <a:ext cx="95704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在此处添加文字，在此处在此处添加文字在此处添加文字</a:t>
            </a:r>
          </a:p>
        </p:txBody>
      </p:sp>
      <p:cxnSp>
        <p:nvCxnSpPr>
          <p:cNvPr id="72" name="直接连接符 71"/>
          <p:cNvCxnSpPr/>
          <p:nvPr/>
        </p:nvCxnSpPr>
        <p:spPr>
          <a:xfrm>
            <a:off x="2362859" y="4308277"/>
            <a:ext cx="1456264" cy="1"/>
          </a:xfrm>
          <a:prstGeom prst="line">
            <a:avLst/>
          </a:prstGeom>
          <a:ln w="9525">
            <a:solidFill>
              <a:srgbClr val="4BC1DD"/>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8325959" y="4308277"/>
            <a:ext cx="1379619" cy="1"/>
          </a:xfrm>
          <a:prstGeom prst="line">
            <a:avLst/>
          </a:prstGeom>
          <a:ln w="9525">
            <a:solidFill>
              <a:srgbClr val="4BC1DD"/>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3564958"/>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750" fill="hold"/>
                                        <p:tgtEl>
                                          <p:spTgt spid="25"/>
                                        </p:tgtEl>
                                        <p:attrNameLst>
                                          <p:attrName>ppt_x</p:attrName>
                                        </p:attrNameLst>
                                      </p:cBhvr>
                                      <p:tavLst>
                                        <p:tav tm="0">
                                          <p:val>
                                            <p:strVal val="0-#ppt_w/2"/>
                                          </p:val>
                                        </p:tav>
                                        <p:tav tm="100000">
                                          <p:val>
                                            <p:strVal val="#ppt_x"/>
                                          </p:val>
                                        </p:tav>
                                      </p:tavLst>
                                    </p:anim>
                                    <p:anim calcmode="lin" valueType="num">
                                      <p:cBhvr additive="base">
                                        <p:cTn id="8" dur="750" fill="hold"/>
                                        <p:tgtEl>
                                          <p:spTgt spid="25"/>
                                        </p:tgtEl>
                                        <p:attrNameLst>
                                          <p:attrName>ppt_y</p:attrName>
                                        </p:attrNameLst>
                                      </p:cBhvr>
                                      <p:tavLst>
                                        <p:tav tm="0">
                                          <p:val>
                                            <p:strVal val="1+#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750" fill="hold"/>
                                        <p:tgtEl>
                                          <p:spTgt spid="28"/>
                                        </p:tgtEl>
                                        <p:attrNameLst>
                                          <p:attrName>ppt_x</p:attrName>
                                        </p:attrNameLst>
                                      </p:cBhvr>
                                      <p:tavLst>
                                        <p:tav tm="0">
                                          <p:val>
                                            <p:strVal val="1+#ppt_w/2"/>
                                          </p:val>
                                        </p:tav>
                                        <p:tav tm="100000">
                                          <p:val>
                                            <p:strVal val="#ppt_x"/>
                                          </p:val>
                                        </p:tav>
                                      </p:tavLst>
                                    </p:anim>
                                    <p:anim calcmode="lin" valueType="num">
                                      <p:cBhvr additive="base">
                                        <p:cTn id="12" dur="750" fill="hold"/>
                                        <p:tgtEl>
                                          <p:spTgt spid="28"/>
                                        </p:tgtEl>
                                        <p:attrNameLst>
                                          <p:attrName>ppt_y</p:attrName>
                                        </p:attrNameLst>
                                      </p:cBhvr>
                                      <p:tavLst>
                                        <p:tav tm="0">
                                          <p:val>
                                            <p:strVal val="0-#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31"/>
                                        </p:tgtEl>
                                        <p:attrNameLst>
                                          <p:attrName>style.visibility</p:attrName>
                                        </p:attrNameLst>
                                      </p:cBhvr>
                                      <p:to>
                                        <p:strVal val="visible"/>
                                      </p:to>
                                    </p:set>
                                    <p:anim calcmode="lin" valueType="num">
                                      <p:cBhvr additive="base">
                                        <p:cTn id="15" dur="750" fill="hold"/>
                                        <p:tgtEl>
                                          <p:spTgt spid="31"/>
                                        </p:tgtEl>
                                        <p:attrNameLst>
                                          <p:attrName>ppt_x</p:attrName>
                                        </p:attrNameLst>
                                      </p:cBhvr>
                                      <p:tavLst>
                                        <p:tav tm="0">
                                          <p:val>
                                            <p:strVal val="1+#ppt_w/2"/>
                                          </p:val>
                                        </p:tav>
                                        <p:tav tm="100000">
                                          <p:val>
                                            <p:strVal val="#ppt_x"/>
                                          </p:val>
                                        </p:tav>
                                      </p:tavLst>
                                    </p:anim>
                                    <p:anim calcmode="lin" valueType="num">
                                      <p:cBhvr additive="base">
                                        <p:cTn id="16" dur="750" fill="hold"/>
                                        <p:tgtEl>
                                          <p:spTgt spid="31"/>
                                        </p:tgtEl>
                                        <p:attrNameLst>
                                          <p:attrName>ppt_y</p:attrName>
                                        </p:attrNameLst>
                                      </p:cBhvr>
                                      <p:tavLst>
                                        <p:tav tm="0">
                                          <p:val>
                                            <p:strVal val="1+#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67"/>
                                        </p:tgtEl>
                                        <p:attrNameLst>
                                          <p:attrName>style.visibility</p:attrName>
                                        </p:attrNameLst>
                                      </p:cBhvr>
                                      <p:to>
                                        <p:strVal val="visible"/>
                                      </p:to>
                                    </p:set>
                                    <p:anim calcmode="lin" valueType="num">
                                      <p:cBhvr additive="base">
                                        <p:cTn id="19" dur="750" fill="hold"/>
                                        <p:tgtEl>
                                          <p:spTgt spid="67"/>
                                        </p:tgtEl>
                                        <p:attrNameLst>
                                          <p:attrName>ppt_x</p:attrName>
                                        </p:attrNameLst>
                                      </p:cBhvr>
                                      <p:tavLst>
                                        <p:tav tm="0">
                                          <p:val>
                                            <p:strVal val="0-#ppt_w/2"/>
                                          </p:val>
                                        </p:tav>
                                        <p:tav tm="100000">
                                          <p:val>
                                            <p:strVal val="#ppt_x"/>
                                          </p:val>
                                        </p:tav>
                                      </p:tavLst>
                                    </p:anim>
                                    <p:anim calcmode="lin" valueType="num">
                                      <p:cBhvr additive="base">
                                        <p:cTn id="20" dur="750" fill="hold"/>
                                        <p:tgtEl>
                                          <p:spTgt spid="67"/>
                                        </p:tgtEl>
                                        <p:attrNameLst>
                                          <p:attrName>ppt_y</p:attrName>
                                        </p:attrNameLst>
                                      </p:cBhvr>
                                      <p:tavLst>
                                        <p:tav tm="0">
                                          <p:val>
                                            <p:strVal val="0-#ppt_h/2"/>
                                          </p:val>
                                        </p:tav>
                                        <p:tav tm="100000">
                                          <p:val>
                                            <p:strVal val="#ppt_y"/>
                                          </p:val>
                                        </p:tav>
                                      </p:tavLst>
                                    </p:anim>
                                  </p:childTnLst>
                                </p:cTn>
                              </p:par>
                              <p:par>
                                <p:cTn id="21" presetID="45" presetClass="entr" presetSubtype="0" fill="hold" nodeType="with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fade">
                                      <p:cBhvr>
                                        <p:cTn id="23" dur="1500"/>
                                        <p:tgtEl>
                                          <p:spTgt spid="34"/>
                                        </p:tgtEl>
                                      </p:cBhvr>
                                    </p:animEffect>
                                    <p:anim calcmode="lin" valueType="num">
                                      <p:cBhvr>
                                        <p:cTn id="24" dur="1500" fill="hold"/>
                                        <p:tgtEl>
                                          <p:spTgt spid="34"/>
                                        </p:tgtEl>
                                        <p:attrNameLst>
                                          <p:attrName>ppt_w</p:attrName>
                                        </p:attrNameLst>
                                      </p:cBhvr>
                                      <p:tavLst>
                                        <p:tav tm="0" fmla="#ppt_w*sin(2.5*pi*$)">
                                          <p:val>
                                            <p:fltVal val="0"/>
                                          </p:val>
                                        </p:tav>
                                        <p:tav tm="100000">
                                          <p:val>
                                            <p:fltVal val="1"/>
                                          </p:val>
                                        </p:tav>
                                      </p:tavLst>
                                    </p:anim>
                                    <p:anim calcmode="lin" valueType="num">
                                      <p:cBhvr>
                                        <p:cTn id="25" dur="1500" fill="hold"/>
                                        <p:tgtEl>
                                          <p:spTgt spid="34"/>
                                        </p:tgtEl>
                                        <p:attrNameLst>
                                          <p:attrName>ppt_h</p:attrName>
                                        </p:attrNameLst>
                                      </p:cBhvr>
                                      <p:tavLst>
                                        <p:tav tm="0">
                                          <p:val>
                                            <p:strVal val="#ppt_h"/>
                                          </p:val>
                                        </p:tav>
                                        <p:tav tm="100000">
                                          <p:val>
                                            <p:strVal val="#ppt_h"/>
                                          </p:val>
                                        </p:tav>
                                      </p:tavLst>
                                    </p:anim>
                                  </p:childTnLst>
                                </p:cTn>
                              </p:par>
                            </p:childTnLst>
                          </p:cTn>
                        </p:par>
                        <p:par>
                          <p:cTn id="26" fill="hold">
                            <p:stCondLst>
                              <p:cond delay="1500"/>
                            </p:stCondLst>
                            <p:childTnLst>
                              <p:par>
                                <p:cTn id="27" presetID="42" presetClass="entr" presetSubtype="0" fill="hold" grpId="0" nodeType="afterEffect">
                                  <p:stCondLst>
                                    <p:cond delay="0"/>
                                  </p:stCondLst>
                                  <p:childTnLst>
                                    <p:set>
                                      <p:cBhvr>
                                        <p:cTn id="28" dur="1" fill="hold">
                                          <p:stCondLst>
                                            <p:cond delay="0"/>
                                          </p:stCondLst>
                                        </p:cTn>
                                        <p:tgtEl>
                                          <p:spTgt spid="66"/>
                                        </p:tgtEl>
                                        <p:attrNameLst>
                                          <p:attrName>style.visibility</p:attrName>
                                        </p:attrNameLst>
                                      </p:cBhvr>
                                      <p:to>
                                        <p:strVal val="visible"/>
                                      </p:to>
                                    </p:set>
                                    <p:animEffect transition="in" filter="fade">
                                      <p:cBhvr>
                                        <p:cTn id="29" dur="1000"/>
                                        <p:tgtEl>
                                          <p:spTgt spid="66"/>
                                        </p:tgtEl>
                                      </p:cBhvr>
                                    </p:animEffect>
                                    <p:anim calcmode="lin" valueType="num">
                                      <p:cBhvr>
                                        <p:cTn id="30" dur="1000" fill="hold"/>
                                        <p:tgtEl>
                                          <p:spTgt spid="66"/>
                                        </p:tgtEl>
                                        <p:attrNameLst>
                                          <p:attrName>ppt_x</p:attrName>
                                        </p:attrNameLst>
                                      </p:cBhvr>
                                      <p:tavLst>
                                        <p:tav tm="0">
                                          <p:val>
                                            <p:strVal val="#ppt_x"/>
                                          </p:val>
                                        </p:tav>
                                        <p:tav tm="100000">
                                          <p:val>
                                            <p:strVal val="#ppt_x"/>
                                          </p:val>
                                        </p:tav>
                                      </p:tavLst>
                                    </p:anim>
                                    <p:anim calcmode="lin" valueType="num">
                                      <p:cBhvr>
                                        <p:cTn id="31" dur="1000" fill="hold"/>
                                        <p:tgtEl>
                                          <p:spTgt spid="66"/>
                                        </p:tgtEl>
                                        <p:attrNameLst>
                                          <p:attrName>ppt_y</p:attrName>
                                        </p:attrNameLst>
                                      </p:cBhvr>
                                      <p:tavLst>
                                        <p:tav tm="0">
                                          <p:val>
                                            <p:strVal val="#ppt_y+.1"/>
                                          </p:val>
                                        </p:tav>
                                        <p:tav tm="100000">
                                          <p:val>
                                            <p:strVal val="#ppt_y"/>
                                          </p:val>
                                        </p:tav>
                                      </p:tavLst>
                                    </p:anim>
                                  </p:childTnLst>
                                </p:cTn>
                              </p:par>
                            </p:childTnLst>
                          </p:cTn>
                        </p:par>
                        <p:par>
                          <p:cTn id="32" fill="hold">
                            <p:stCondLst>
                              <p:cond delay="2500"/>
                            </p:stCondLst>
                            <p:childTnLst>
                              <p:par>
                                <p:cTn id="33" presetID="22" presetClass="entr" presetSubtype="8" fill="hold" nodeType="afterEffect">
                                  <p:stCondLst>
                                    <p:cond delay="0"/>
                                  </p:stCondLst>
                                  <p:childTnLst>
                                    <p:set>
                                      <p:cBhvr>
                                        <p:cTn id="34" dur="1" fill="hold">
                                          <p:stCondLst>
                                            <p:cond delay="0"/>
                                          </p:stCondLst>
                                        </p:cTn>
                                        <p:tgtEl>
                                          <p:spTgt spid="72"/>
                                        </p:tgtEl>
                                        <p:attrNameLst>
                                          <p:attrName>style.visibility</p:attrName>
                                        </p:attrNameLst>
                                      </p:cBhvr>
                                      <p:to>
                                        <p:strVal val="visible"/>
                                      </p:to>
                                    </p:set>
                                    <p:animEffect transition="in" filter="wipe(left)">
                                      <p:cBhvr>
                                        <p:cTn id="35" dur="500"/>
                                        <p:tgtEl>
                                          <p:spTgt spid="72"/>
                                        </p:tgtEl>
                                      </p:cBhvr>
                                    </p:animEffect>
                                  </p:childTnLst>
                                </p:cTn>
                              </p:par>
                              <p:par>
                                <p:cTn id="36" presetID="22" presetClass="entr" presetSubtype="2" fill="hold" nodeType="withEffect">
                                  <p:stCondLst>
                                    <p:cond delay="0"/>
                                  </p:stCondLst>
                                  <p:childTnLst>
                                    <p:set>
                                      <p:cBhvr>
                                        <p:cTn id="37" dur="1" fill="hold">
                                          <p:stCondLst>
                                            <p:cond delay="0"/>
                                          </p:stCondLst>
                                        </p:cTn>
                                        <p:tgtEl>
                                          <p:spTgt spid="73"/>
                                        </p:tgtEl>
                                        <p:attrNameLst>
                                          <p:attrName>style.visibility</p:attrName>
                                        </p:attrNameLst>
                                      </p:cBhvr>
                                      <p:to>
                                        <p:strVal val="visible"/>
                                      </p:to>
                                    </p:set>
                                    <p:animEffect transition="in" filter="wipe(right)">
                                      <p:cBhvr>
                                        <p:cTn id="38" dur="500"/>
                                        <p:tgtEl>
                                          <p:spTgt spid="73"/>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70"/>
                                        </p:tgtEl>
                                        <p:attrNameLst>
                                          <p:attrName>style.visibility</p:attrName>
                                        </p:attrNameLst>
                                      </p:cBhvr>
                                      <p:to>
                                        <p:strVal val="visible"/>
                                      </p:to>
                                    </p:set>
                                    <p:anim calcmode="lin" valueType="num">
                                      <p:cBhvr>
                                        <p:cTn id="41" dur="500" fill="hold"/>
                                        <p:tgtEl>
                                          <p:spTgt spid="70"/>
                                        </p:tgtEl>
                                        <p:attrNameLst>
                                          <p:attrName>ppt_w</p:attrName>
                                        </p:attrNameLst>
                                      </p:cBhvr>
                                      <p:tavLst>
                                        <p:tav tm="0">
                                          <p:val>
                                            <p:fltVal val="0"/>
                                          </p:val>
                                        </p:tav>
                                        <p:tav tm="100000">
                                          <p:val>
                                            <p:strVal val="#ppt_w"/>
                                          </p:val>
                                        </p:tav>
                                      </p:tavLst>
                                    </p:anim>
                                    <p:anim calcmode="lin" valueType="num">
                                      <p:cBhvr>
                                        <p:cTn id="42" dur="500" fill="hold"/>
                                        <p:tgtEl>
                                          <p:spTgt spid="70"/>
                                        </p:tgtEl>
                                        <p:attrNameLst>
                                          <p:attrName>ppt_h</p:attrName>
                                        </p:attrNameLst>
                                      </p:cBhvr>
                                      <p:tavLst>
                                        <p:tav tm="0">
                                          <p:val>
                                            <p:fltVal val="0"/>
                                          </p:val>
                                        </p:tav>
                                        <p:tav tm="100000">
                                          <p:val>
                                            <p:strVal val="#ppt_h"/>
                                          </p:val>
                                        </p:tav>
                                      </p:tavLst>
                                    </p:anim>
                                    <p:animEffect transition="in" filter="fade">
                                      <p:cBhvr>
                                        <p:cTn id="43" dur="500"/>
                                        <p:tgtEl>
                                          <p:spTgt spid="70"/>
                                        </p:tgtEl>
                                      </p:cBhvr>
                                    </p:animEffect>
                                  </p:childTnLst>
                                </p:cTn>
                              </p:par>
                              <p:par>
                                <p:cTn id="44" presetID="31" presetClass="entr" presetSubtype="0" fill="hold" grpId="0" nodeType="withEffect">
                                  <p:stCondLst>
                                    <p:cond delay="0"/>
                                  </p:stCondLst>
                                  <p:childTnLst>
                                    <p:set>
                                      <p:cBhvr>
                                        <p:cTn id="45" dur="1" fill="hold">
                                          <p:stCondLst>
                                            <p:cond delay="0"/>
                                          </p:stCondLst>
                                        </p:cTn>
                                        <p:tgtEl>
                                          <p:spTgt spid="71"/>
                                        </p:tgtEl>
                                        <p:attrNameLst>
                                          <p:attrName>style.visibility</p:attrName>
                                        </p:attrNameLst>
                                      </p:cBhvr>
                                      <p:to>
                                        <p:strVal val="visible"/>
                                      </p:to>
                                    </p:set>
                                    <p:anim calcmode="lin" valueType="num">
                                      <p:cBhvr>
                                        <p:cTn id="46" dur="1000" fill="hold"/>
                                        <p:tgtEl>
                                          <p:spTgt spid="71"/>
                                        </p:tgtEl>
                                        <p:attrNameLst>
                                          <p:attrName>ppt_w</p:attrName>
                                        </p:attrNameLst>
                                      </p:cBhvr>
                                      <p:tavLst>
                                        <p:tav tm="0">
                                          <p:val>
                                            <p:fltVal val="0"/>
                                          </p:val>
                                        </p:tav>
                                        <p:tav tm="100000">
                                          <p:val>
                                            <p:strVal val="#ppt_w"/>
                                          </p:val>
                                        </p:tav>
                                      </p:tavLst>
                                    </p:anim>
                                    <p:anim calcmode="lin" valueType="num">
                                      <p:cBhvr>
                                        <p:cTn id="47" dur="1000" fill="hold"/>
                                        <p:tgtEl>
                                          <p:spTgt spid="71"/>
                                        </p:tgtEl>
                                        <p:attrNameLst>
                                          <p:attrName>ppt_h</p:attrName>
                                        </p:attrNameLst>
                                      </p:cBhvr>
                                      <p:tavLst>
                                        <p:tav tm="0">
                                          <p:val>
                                            <p:fltVal val="0"/>
                                          </p:val>
                                        </p:tav>
                                        <p:tav tm="100000">
                                          <p:val>
                                            <p:strVal val="#ppt_h"/>
                                          </p:val>
                                        </p:tav>
                                      </p:tavLst>
                                    </p:anim>
                                    <p:anim calcmode="lin" valueType="num">
                                      <p:cBhvr>
                                        <p:cTn id="48" dur="1000" fill="hold"/>
                                        <p:tgtEl>
                                          <p:spTgt spid="71"/>
                                        </p:tgtEl>
                                        <p:attrNameLst>
                                          <p:attrName>style.rotation</p:attrName>
                                        </p:attrNameLst>
                                      </p:cBhvr>
                                      <p:tavLst>
                                        <p:tav tm="0">
                                          <p:val>
                                            <p:fltVal val="90"/>
                                          </p:val>
                                        </p:tav>
                                        <p:tav tm="100000">
                                          <p:val>
                                            <p:fltVal val="0"/>
                                          </p:val>
                                        </p:tav>
                                      </p:tavLst>
                                    </p:anim>
                                    <p:animEffect transition="in" filter="fade">
                                      <p:cBhvr>
                                        <p:cTn id="49" dur="10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p:bldP spid="70" grpId="0"/>
      <p:bldP spid="7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pic>
        <p:nvPicPr>
          <p:cNvPr id="12" name="图片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48344" y="2037766"/>
            <a:ext cx="5772846" cy="3667978"/>
          </a:xfrm>
          <a:prstGeom prst="rect">
            <a:avLst/>
          </a:prstGeom>
          <a:blipFill>
            <a:blip r:embed="rId4" cstate="email">
              <a:extLst>
                <a:ext uri="{28A0092B-C50C-407E-A947-70E740481C1C}">
                  <a14:useLocalDpi xmlns:a14="http://schemas.microsoft.com/office/drawing/2010/main"/>
                </a:ext>
              </a:extLst>
            </a:blip>
            <a:stretch>
              <a:fillRect/>
            </a:stretch>
          </a:blipFill>
          <a:ln>
            <a:noFill/>
          </a:ln>
          <a:extLst/>
        </p:spPr>
      </p:pic>
      <p:sp>
        <p:nvSpPr>
          <p:cNvPr id="13" name="Oval 47"/>
          <p:cNvSpPr>
            <a:spLocks noChangeArrowheads="1"/>
          </p:cNvSpPr>
          <p:nvPr/>
        </p:nvSpPr>
        <p:spPr bwMode="auto">
          <a:xfrm>
            <a:off x="5701419" y="3102602"/>
            <a:ext cx="1722972" cy="1722972"/>
          </a:xfrm>
          <a:prstGeom prst="ellipse">
            <a:avLst/>
          </a:prstGeom>
          <a:noFill/>
          <a:ln>
            <a:solidFill>
              <a:srgbClr val="4BC1DD"/>
            </a:solidFill>
          </a:ln>
        </p:spPr>
        <p:txBody>
          <a:bodyPr anchor="ctr"/>
          <a:lstStyle/>
          <a:p>
            <a:pPr algn="ctr" eaLnBrk="1" hangingPunct="1"/>
            <a:endParaRPr lang="en-US" altLang="zh-CN" sz="1300">
              <a:solidFill>
                <a:srgbClr val="FFFFFF"/>
              </a:solidFill>
            </a:endParaRPr>
          </a:p>
        </p:txBody>
      </p:sp>
      <p:sp>
        <p:nvSpPr>
          <p:cNvPr id="14" name="Freeform 122"/>
          <p:cNvSpPr>
            <a:spLocks/>
          </p:cNvSpPr>
          <p:nvPr/>
        </p:nvSpPr>
        <p:spPr bwMode="auto">
          <a:xfrm>
            <a:off x="6264749" y="3678949"/>
            <a:ext cx="599488" cy="597266"/>
          </a:xfrm>
          <a:custGeom>
            <a:avLst/>
            <a:gdLst>
              <a:gd name="T0" fmla="*/ 2147483647 w 290"/>
              <a:gd name="T1" fmla="*/ 2147483647 h 290"/>
              <a:gd name="T2" fmla="*/ 2147483647 w 290"/>
              <a:gd name="T3" fmla="*/ 2147483647 h 290"/>
              <a:gd name="T4" fmla="*/ 2147483647 w 290"/>
              <a:gd name="T5" fmla="*/ 2147483647 h 290"/>
              <a:gd name="T6" fmla="*/ 2147483647 w 290"/>
              <a:gd name="T7" fmla="*/ 2147483647 h 290"/>
              <a:gd name="T8" fmla="*/ 2147483647 w 290"/>
              <a:gd name="T9" fmla="*/ 2147483647 h 290"/>
              <a:gd name="T10" fmla="*/ 2147483647 w 290"/>
              <a:gd name="T11" fmla="*/ 2147483647 h 290"/>
              <a:gd name="T12" fmla="*/ 2147483647 w 290"/>
              <a:gd name="T13" fmla="*/ 2147483647 h 290"/>
              <a:gd name="T14" fmla="*/ 2147483647 w 290"/>
              <a:gd name="T15" fmla="*/ 2147483647 h 290"/>
              <a:gd name="T16" fmla="*/ 2147483647 w 290"/>
              <a:gd name="T17" fmla="*/ 2147483647 h 290"/>
              <a:gd name="T18" fmla="*/ 2147483647 w 290"/>
              <a:gd name="T19" fmla="*/ 2147483647 h 290"/>
              <a:gd name="T20" fmla="*/ 2147483647 w 290"/>
              <a:gd name="T21" fmla="*/ 2147483647 h 290"/>
              <a:gd name="T22" fmla="*/ 2147483647 w 290"/>
              <a:gd name="T23" fmla="*/ 2147483647 h 290"/>
              <a:gd name="T24" fmla="*/ 2147483647 w 290"/>
              <a:gd name="T25" fmla="*/ 2147483647 h 290"/>
              <a:gd name="T26" fmla="*/ 2147483647 w 290"/>
              <a:gd name="T27" fmla="*/ 2147483647 h 290"/>
              <a:gd name="T28" fmla="*/ 2147483647 w 290"/>
              <a:gd name="T29" fmla="*/ 2147483647 h 290"/>
              <a:gd name="T30" fmla="*/ 2147483647 w 290"/>
              <a:gd name="T31" fmla="*/ 2147483647 h 290"/>
              <a:gd name="T32" fmla="*/ 2147483647 w 290"/>
              <a:gd name="T33" fmla="*/ 2147483647 h 290"/>
              <a:gd name="T34" fmla="*/ 2147483647 w 290"/>
              <a:gd name="T35" fmla="*/ 2147483647 h 290"/>
              <a:gd name="T36" fmla="*/ 2147483647 w 290"/>
              <a:gd name="T37" fmla="*/ 2147483647 h 29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90" h="290">
                <a:moveTo>
                  <a:pt x="268" y="181"/>
                </a:moveTo>
                <a:cubicBezTo>
                  <a:pt x="217" y="186"/>
                  <a:pt x="217" y="186"/>
                  <a:pt x="217" y="186"/>
                </a:cubicBezTo>
                <a:cubicBezTo>
                  <a:pt x="159" y="127"/>
                  <a:pt x="159" y="127"/>
                  <a:pt x="159" y="127"/>
                </a:cubicBezTo>
                <a:cubicBezTo>
                  <a:pt x="287" y="50"/>
                  <a:pt x="287" y="50"/>
                  <a:pt x="287" y="50"/>
                </a:cubicBezTo>
                <a:cubicBezTo>
                  <a:pt x="265" y="28"/>
                  <a:pt x="265" y="28"/>
                  <a:pt x="265" y="28"/>
                </a:cubicBezTo>
                <a:cubicBezTo>
                  <a:pt x="101" y="70"/>
                  <a:pt x="101" y="70"/>
                  <a:pt x="101" y="70"/>
                </a:cubicBezTo>
                <a:cubicBezTo>
                  <a:pt x="41" y="9"/>
                  <a:pt x="41" y="9"/>
                  <a:pt x="41" y="9"/>
                </a:cubicBezTo>
                <a:cubicBezTo>
                  <a:pt x="32" y="0"/>
                  <a:pt x="18" y="0"/>
                  <a:pt x="9" y="9"/>
                </a:cubicBezTo>
                <a:cubicBezTo>
                  <a:pt x="0" y="18"/>
                  <a:pt x="0" y="32"/>
                  <a:pt x="9" y="41"/>
                </a:cubicBezTo>
                <a:cubicBezTo>
                  <a:pt x="70" y="101"/>
                  <a:pt x="70" y="101"/>
                  <a:pt x="70" y="101"/>
                </a:cubicBezTo>
                <a:cubicBezTo>
                  <a:pt x="28" y="265"/>
                  <a:pt x="28" y="265"/>
                  <a:pt x="28" y="265"/>
                </a:cubicBezTo>
                <a:cubicBezTo>
                  <a:pt x="50" y="287"/>
                  <a:pt x="50" y="287"/>
                  <a:pt x="50" y="287"/>
                </a:cubicBezTo>
                <a:cubicBezTo>
                  <a:pt x="127" y="159"/>
                  <a:pt x="127" y="159"/>
                  <a:pt x="127" y="159"/>
                </a:cubicBezTo>
                <a:cubicBezTo>
                  <a:pt x="185" y="217"/>
                  <a:pt x="185" y="217"/>
                  <a:pt x="185" y="217"/>
                </a:cubicBezTo>
                <a:cubicBezTo>
                  <a:pt x="181" y="269"/>
                  <a:pt x="181" y="269"/>
                  <a:pt x="181" y="269"/>
                </a:cubicBezTo>
                <a:cubicBezTo>
                  <a:pt x="203" y="290"/>
                  <a:pt x="203" y="290"/>
                  <a:pt x="203" y="290"/>
                </a:cubicBezTo>
                <a:cubicBezTo>
                  <a:pt x="234" y="234"/>
                  <a:pt x="234" y="234"/>
                  <a:pt x="234" y="234"/>
                </a:cubicBezTo>
                <a:cubicBezTo>
                  <a:pt x="290" y="203"/>
                  <a:pt x="290" y="203"/>
                  <a:pt x="290" y="203"/>
                </a:cubicBezTo>
                <a:lnTo>
                  <a:pt x="268" y="181"/>
                </a:lnTo>
                <a:close/>
              </a:path>
            </a:pathLst>
          </a:custGeom>
          <a:noFill/>
          <a:ln>
            <a:solidFill>
              <a:srgbClr val="4BC1DD"/>
            </a:solidFill>
          </a:ln>
          <a:extLst/>
        </p:spPr>
        <p:txBody>
          <a:bodyPr lIns="68580" tIns="34290" rIns="68580" bIns="34290"/>
          <a:lstStyle/>
          <a:p>
            <a:endParaRPr lang="zh-CN" altLang="en-US"/>
          </a:p>
        </p:txBody>
      </p:sp>
      <p:sp>
        <p:nvSpPr>
          <p:cNvPr id="15" name="矩形 10"/>
          <p:cNvSpPr>
            <a:spLocks noChangeArrowheads="1"/>
          </p:cNvSpPr>
          <p:nvPr/>
        </p:nvSpPr>
        <p:spPr bwMode="auto">
          <a:xfrm>
            <a:off x="7740539" y="2649057"/>
            <a:ext cx="3730146" cy="1452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911225" eaLnBrk="1" hangingPunct="1">
              <a:lnSpc>
                <a:spcPct val="120000"/>
              </a:lnSpc>
              <a:spcBef>
                <a:spcPct val="20000"/>
              </a:spcBef>
            </a:pPr>
            <a:r>
              <a:rPr lang="zh-CN" altLang="en-US" sz="1600" dirty="0">
                <a:solidFill>
                  <a:schemeClr val="bg1">
                    <a:lumMod val="50000"/>
                  </a:schemeClr>
                </a:solidFill>
                <a:latin typeface="微软雅黑" pitchFamily="34" charset="-122"/>
                <a:ea typeface="微软雅黑" pitchFamily="34" charset="-122"/>
                <a:sym typeface="Arial" charset="0"/>
              </a:rPr>
              <a:t>单击此处编辑您要的内容，建议您在展示时采用微软雅黑字体，本模版所有图形线条及其相应素材均可自由编辑、改色、替换。更多使用说明和作品请详阅模版最末的使用手册。</a:t>
            </a:r>
            <a:endParaRPr lang="en-US" sz="1600" dirty="0">
              <a:solidFill>
                <a:schemeClr val="bg1">
                  <a:lumMod val="50000"/>
                </a:schemeClr>
              </a:solidFill>
              <a:latin typeface="微软雅黑" pitchFamily="34" charset="-122"/>
              <a:ea typeface="微软雅黑" pitchFamily="34" charset="-122"/>
              <a:sym typeface="Arial" charset="0"/>
            </a:endParaRPr>
          </a:p>
        </p:txBody>
      </p:sp>
      <p:sp>
        <p:nvSpPr>
          <p:cNvPr id="16" name="TextBox 13"/>
          <p:cNvSpPr txBox="1">
            <a:spLocks noChangeArrowheads="1"/>
          </p:cNvSpPr>
          <p:nvPr/>
        </p:nvSpPr>
        <p:spPr bwMode="auto">
          <a:xfrm>
            <a:off x="7763284" y="2131670"/>
            <a:ext cx="288864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911225">
              <a:defRPr>
                <a:solidFill>
                  <a:schemeClr val="tx1"/>
                </a:solidFill>
                <a:latin typeface="Calibri" pitchFamily="34" charset="0"/>
                <a:ea typeface="宋体" charset="-122"/>
              </a:defRPr>
            </a:lvl1pPr>
            <a:lvl2pPr marL="742950" indent="-285750" defTabSz="911225">
              <a:defRPr>
                <a:solidFill>
                  <a:schemeClr val="tx1"/>
                </a:solidFill>
                <a:latin typeface="Calibri" pitchFamily="34" charset="0"/>
                <a:ea typeface="宋体" charset="-122"/>
              </a:defRPr>
            </a:lvl2pPr>
            <a:lvl3pPr marL="1143000" indent="-228600" defTabSz="911225">
              <a:defRPr>
                <a:solidFill>
                  <a:schemeClr val="tx1"/>
                </a:solidFill>
                <a:latin typeface="Calibri" pitchFamily="34" charset="0"/>
                <a:ea typeface="宋体" charset="-122"/>
              </a:defRPr>
            </a:lvl3pPr>
            <a:lvl4pPr marL="1600200" indent="-228600" defTabSz="911225">
              <a:defRPr>
                <a:solidFill>
                  <a:schemeClr val="tx1"/>
                </a:solidFill>
                <a:latin typeface="Calibri" pitchFamily="34" charset="0"/>
                <a:ea typeface="宋体" charset="-122"/>
              </a:defRPr>
            </a:lvl4pPr>
            <a:lvl5pPr marL="2057400" indent="-228600" defTabSz="911225">
              <a:defRPr>
                <a:solidFill>
                  <a:schemeClr val="tx1"/>
                </a:solidFill>
                <a:latin typeface="Calibri" pitchFamily="34" charset="0"/>
                <a:ea typeface="宋体" charset="-122"/>
              </a:defRPr>
            </a:lvl5pPr>
            <a:lvl6pPr marL="25146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6pPr>
            <a:lvl7pPr marL="29718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7pPr>
            <a:lvl8pPr marL="34290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8pPr>
            <a:lvl9pPr marL="38862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9pPr>
          </a:lstStyle>
          <a:p>
            <a:pPr eaLnBrk="1" hangingPunct="1">
              <a:spcBef>
                <a:spcPct val="20000"/>
              </a:spcBef>
            </a:pPr>
            <a:r>
              <a:rPr lang="zh-CN" altLang="en-US" sz="2400" b="1" dirty="0">
                <a:solidFill>
                  <a:schemeClr val="bg1">
                    <a:lumMod val="50000"/>
                  </a:schemeClr>
                </a:solidFill>
                <a:latin typeface="Arial" charset="0"/>
                <a:ea typeface="微软雅黑" pitchFamily="34" charset="-122"/>
                <a:sym typeface="Arial" charset="0"/>
              </a:rPr>
              <a:t>单击编辑标题</a:t>
            </a:r>
            <a:endParaRPr lang="en-US" sz="2400" b="1" dirty="0">
              <a:solidFill>
                <a:schemeClr val="bg1">
                  <a:lumMod val="50000"/>
                </a:schemeClr>
              </a:solidFill>
              <a:latin typeface="Arial" charset="0"/>
              <a:ea typeface="微软雅黑" pitchFamily="34" charset="-122"/>
              <a:sym typeface="Arial" charset="0"/>
            </a:endParaRPr>
          </a:p>
        </p:txBody>
      </p:sp>
      <p:sp>
        <p:nvSpPr>
          <p:cNvPr id="17" name="矩形 12"/>
          <p:cNvSpPr>
            <a:spLocks noChangeArrowheads="1"/>
          </p:cNvSpPr>
          <p:nvPr/>
        </p:nvSpPr>
        <p:spPr bwMode="auto">
          <a:xfrm>
            <a:off x="7747222" y="4283792"/>
            <a:ext cx="3761232" cy="1452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911225" eaLnBrk="1" hangingPunct="1">
              <a:lnSpc>
                <a:spcPct val="120000"/>
              </a:lnSpc>
              <a:spcBef>
                <a:spcPct val="20000"/>
              </a:spcBef>
            </a:pPr>
            <a:r>
              <a:rPr lang="zh-CN" altLang="en-US" sz="1600" dirty="0">
                <a:solidFill>
                  <a:schemeClr val="bg1">
                    <a:lumMod val="50000"/>
                  </a:schemeClr>
                </a:solidFill>
                <a:latin typeface="微软雅黑" pitchFamily="34" charset="-122"/>
                <a:ea typeface="微软雅黑" pitchFamily="34" charset="-122"/>
                <a:sym typeface="Arial" charset="0"/>
              </a:rPr>
              <a:t>单击此处编辑您要的内容，建议您在展示时采用微软雅黑字体，本模版所有图形线条及其相应素材均可自由编辑、改色、替换。更多使用说明和作品请详阅模版最末的使用手册。</a:t>
            </a:r>
            <a:endParaRPr lang="en-US" sz="1600" dirty="0">
              <a:solidFill>
                <a:schemeClr val="bg1">
                  <a:lumMod val="50000"/>
                </a:schemeClr>
              </a:solidFill>
              <a:latin typeface="微软雅黑" pitchFamily="34" charset="-122"/>
              <a:ea typeface="微软雅黑" pitchFamily="34" charset="-122"/>
              <a:sym typeface="Arial" charset="0"/>
            </a:endParaRPr>
          </a:p>
        </p:txBody>
      </p:sp>
    </p:spTree>
    <p:extLst>
      <p:ext uri="{BB962C8B-B14F-4D97-AF65-F5344CB8AC3E}">
        <p14:creationId xmlns:p14="http://schemas.microsoft.com/office/powerpoint/2010/main" val="1212281486"/>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anim calcmode="lin" valueType="num">
                                      <p:cBhvr>
                                        <p:cTn id="14" dur="1000" fill="hold"/>
                                        <p:tgtEl>
                                          <p:spTgt spid="12"/>
                                        </p:tgtEl>
                                        <p:attrNameLst>
                                          <p:attrName>ppt_x</p:attrName>
                                        </p:attrNameLst>
                                      </p:cBhvr>
                                      <p:tavLst>
                                        <p:tav tm="0">
                                          <p:val>
                                            <p:strVal val="#ppt_x"/>
                                          </p:val>
                                        </p:tav>
                                        <p:tav tm="100000">
                                          <p:val>
                                            <p:strVal val="#ppt_x"/>
                                          </p:val>
                                        </p:tav>
                                      </p:tavLst>
                                    </p:anim>
                                    <p:anim calcmode="lin" valueType="num">
                                      <p:cBhvr>
                                        <p:cTn id="15" dur="1000" fill="hold"/>
                                        <p:tgtEl>
                                          <p:spTgt spid="12"/>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nodePh="1">
                                  <p:stCondLst>
                                    <p:cond delay="200"/>
                                  </p:stCondLst>
                                  <p:endCondLst>
                                    <p:cond evt="begin" delay="0">
                                      <p:tn val="16"/>
                                    </p:cond>
                                  </p:endCondLst>
                                  <p:childTnLst>
                                    <p:set>
                                      <p:cBhvr>
                                        <p:cTn id="17" dur="1" fill="hold">
                                          <p:stCondLst>
                                            <p:cond delay="0"/>
                                          </p:stCondLst>
                                        </p:cTn>
                                        <p:tgtEl>
                                          <p:spTgt spid="13"/>
                                        </p:tgtEl>
                                        <p:attrNameLst>
                                          <p:attrName>style.visibility</p:attrName>
                                        </p:attrNameLst>
                                      </p:cBhvr>
                                      <p:to>
                                        <p:strVal val="visible"/>
                                      </p:to>
                                    </p:set>
                                    <p:animEffect transition="in" filter="fade">
                                      <p:cBhvr>
                                        <p:cTn id="18" dur="1000"/>
                                        <p:tgtEl>
                                          <p:spTgt spid="13"/>
                                        </p:tgtEl>
                                      </p:cBhvr>
                                    </p:animEffect>
                                    <p:anim calcmode="lin" valueType="num">
                                      <p:cBhvr>
                                        <p:cTn id="19" dur="1000" fill="hold"/>
                                        <p:tgtEl>
                                          <p:spTgt spid="13"/>
                                        </p:tgtEl>
                                        <p:attrNameLst>
                                          <p:attrName>ppt_x</p:attrName>
                                        </p:attrNameLst>
                                      </p:cBhvr>
                                      <p:tavLst>
                                        <p:tav tm="0">
                                          <p:val>
                                            <p:strVal val="#ppt_x"/>
                                          </p:val>
                                        </p:tav>
                                        <p:tav tm="100000">
                                          <p:val>
                                            <p:strVal val="#ppt_x"/>
                                          </p:val>
                                        </p:tav>
                                      </p:tavLst>
                                    </p:anim>
                                    <p:anim calcmode="lin" valueType="num">
                                      <p:cBhvr>
                                        <p:cTn id="20" dur="1000" fill="hold"/>
                                        <p:tgtEl>
                                          <p:spTgt spid="13"/>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nodePh="1">
                                  <p:stCondLst>
                                    <p:cond delay="200"/>
                                  </p:stCondLst>
                                  <p:endCondLst>
                                    <p:cond evt="begin" delay="0">
                                      <p:tn val="21"/>
                                    </p:cond>
                                  </p:endCondLst>
                                  <p:childTnLst>
                                    <p:set>
                                      <p:cBhvr>
                                        <p:cTn id="22" dur="1" fill="hold">
                                          <p:stCondLst>
                                            <p:cond delay="0"/>
                                          </p:stCondLst>
                                        </p:cTn>
                                        <p:tgtEl>
                                          <p:spTgt spid="14"/>
                                        </p:tgtEl>
                                        <p:attrNameLst>
                                          <p:attrName>style.visibility</p:attrName>
                                        </p:attrNameLst>
                                      </p:cBhvr>
                                      <p:to>
                                        <p:strVal val="visible"/>
                                      </p:to>
                                    </p:set>
                                    <p:animEffect transition="in" filter="fade">
                                      <p:cBhvr>
                                        <p:cTn id="23" dur="1000"/>
                                        <p:tgtEl>
                                          <p:spTgt spid="14"/>
                                        </p:tgtEl>
                                      </p:cBhvr>
                                    </p:animEffect>
                                    <p:anim calcmode="lin" valueType="num">
                                      <p:cBhvr>
                                        <p:cTn id="24" dur="1000" fill="hold"/>
                                        <p:tgtEl>
                                          <p:spTgt spid="14"/>
                                        </p:tgtEl>
                                        <p:attrNameLst>
                                          <p:attrName>ppt_x</p:attrName>
                                        </p:attrNameLst>
                                      </p:cBhvr>
                                      <p:tavLst>
                                        <p:tav tm="0">
                                          <p:val>
                                            <p:strVal val="#ppt_x"/>
                                          </p:val>
                                        </p:tav>
                                        <p:tav tm="100000">
                                          <p:val>
                                            <p:strVal val="#ppt_x"/>
                                          </p:val>
                                        </p:tav>
                                      </p:tavLst>
                                    </p:anim>
                                    <p:anim calcmode="lin" valueType="num">
                                      <p:cBhvr>
                                        <p:cTn id="25" dur="1000" fill="hold"/>
                                        <p:tgtEl>
                                          <p:spTgt spid="14"/>
                                        </p:tgtEl>
                                        <p:attrNameLst>
                                          <p:attrName>ppt_y</p:attrName>
                                        </p:attrNameLst>
                                      </p:cBhvr>
                                      <p:tavLst>
                                        <p:tav tm="0">
                                          <p:val>
                                            <p:strVal val="#ppt_y+.1"/>
                                          </p:val>
                                        </p:tav>
                                        <p:tav tm="100000">
                                          <p:val>
                                            <p:strVal val="#ppt_y"/>
                                          </p:val>
                                        </p:tav>
                                      </p:tavLst>
                                    </p:anim>
                                  </p:childTnLst>
                                </p:cTn>
                              </p:par>
                            </p:childTnLst>
                          </p:cTn>
                        </p:par>
                        <p:par>
                          <p:cTn id="26" fill="hold">
                            <p:stCondLst>
                              <p:cond delay="1950"/>
                            </p:stCondLst>
                            <p:childTnLst>
                              <p:par>
                                <p:cTn id="27" presetID="42" presetClass="entr" presetSubtype="0"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1000"/>
                                        <p:tgtEl>
                                          <p:spTgt spid="15"/>
                                        </p:tgtEl>
                                      </p:cBhvr>
                                    </p:animEffect>
                                    <p:anim calcmode="lin" valueType="num">
                                      <p:cBhvr>
                                        <p:cTn id="30" dur="1000" fill="hold"/>
                                        <p:tgtEl>
                                          <p:spTgt spid="15"/>
                                        </p:tgtEl>
                                        <p:attrNameLst>
                                          <p:attrName>ppt_x</p:attrName>
                                        </p:attrNameLst>
                                      </p:cBhvr>
                                      <p:tavLst>
                                        <p:tav tm="0">
                                          <p:val>
                                            <p:strVal val="#ppt_x"/>
                                          </p:val>
                                        </p:tav>
                                        <p:tav tm="100000">
                                          <p:val>
                                            <p:strVal val="#ppt_x"/>
                                          </p:val>
                                        </p:tav>
                                      </p:tavLst>
                                    </p:anim>
                                    <p:anim calcmode="lin" valueType="num">
                                      <p:cBhvr>
                                        <p:cTn id="31" dur="1000" fill="hold"/>
                                        <p:tgtEl>
                                          <p:spTgt spid="15"/>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fade">
                                      <p:cBhvr>
                                        <p:cTn id="34" dur="1000"/>
                                        <p:tgtEl>
                                          <p:spTgt spid="16"/>
                                        </p:tgtEl>
                                      </p:cBhvr>
                                    </p:animEffect>
                                    <p:anim calcmode="lin" valueType="num">
                                      <p:cBhvr>
                                        <p:cTn id="35" dur="1000" fill="hold"/>
                                        <p:tgtEl>
                                          <p:spTgt spid="16"/>
                                        </p:tgtEl>
                                        <p:attrNameLst>
                                          <p:attrName>ppt_x</p:attrName>
                                        </p:attrNameLst>
                                      </p:cBhvr>
                                      <p:tavLst>
                                        <p:tav tm="0">
                                          <p:val>
                                            <p:strVal val="#ppt_x"/>
                                          </p:val>
                                        </p:tav>
                                        <p:tav tm="100000">
                                          <p:val>
                                            <p:strVal val="#ppt_x"/>
                                          </p:val>
                                        </p:tav>
                                      </p:tavLst>
                                    </p:anim>
                                    <p:anim calcmode="lin" valueType="num">
                                      <p:cBhvr>
                                        <p:cTn id="36" dur="1000" fill="hold"/>
                                        <p:tgtEl>
                                          <p:spTgt spid="16"/>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fade">
                                      <p:cBhvr>
                                        <p:cTn id="39" dur="1000"/>
                                        <p:tgtEl>
                                          <p:spTgt spid="17"/>
                                        </p:tgtEl>
                                      </p:cBhvr>
                                    </p:animEffect>
                                    <p:anim calcmode="lin" valueType="num">
                                      <p:cBhvr>
                                        <p:cTn id="40" dur="1000" fill="hold"/>
                                        <p:tgtEl>
                                          <p:spTgt spid="17"/>
                                        </p:tgtEl>
                                        <p:attrNameLst>
                                          <p:attrName>ppt_x</p:attrName>
                                        </p:attrNameLst>
                                      </p:cBhvr>
                                      <p:tavLst>
                                        <p:tav tm="0">
                                          <p:val>
                                            <p:strVal val="#ppt_x"/>
                                          </p:val>
                                        </p:tav>
                                        <p:tav tm="100000">
                                          <p:val>
                                            <p:strVal val="#ppt_x"/>
                                          </p:val>
                                        </p:tav>
                                      </p:tavLst>
                                    </p:anim>
                                    <p:anim calcmode="lin" valueType="num">
                                      <p:cBhvr>
                                        <p:cTn id="41"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p:bldP spid="16" grpId="0"/>
      <p:bldP spid="1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2" name="35"/>
          <p:cNvSpPr/>
          <p:nvPr/>
        </p:nvSpPr>
        <p:spPr>
          <a:xfrm>
            <a:off x="5967111" y="2146872"/>
            <a:ext cx="3735308" cy="3735056"/>
          </a:xfrm>
          <a:custGeom>
            <a:avLst/>
            <a:gdLst>
              <a:gd name="connsiteX0" fmla="*/ 2489382 w 4980410"/>
              <a:gd name="connsiteY0" fmla="*/ 571193 h 4980074"/>
              <a:gd name="connsiteX1" fmla="*/ 577366 w 4980410"/>
              <a:gd name="connsiteY1" fmla="*/ 2483209 h 4980074"/>
              <a:gd name="connsiteX2" fmla="*/ 2489382 w 4980410"/>
              <a:gd name="connsiteY2" fmla="*/ 4395225 h 4980074"/>
              <a:gd name="connsiteX3" fmla="*/ 4401398 w 4980410"/>
              <a:gd name="connsiteY3" fmla="*/ 2483209 h 4980074"/>
              <a:gd name="connsiteX4" fmla="*/ 2489382 w 4980410"/>
              <a:gd name="connsiteY4" fmla="*/ 571193 h 4980074"/>
              <a:gd name="connsiteX5" fmla="*/ 2293273 w 4980410"/>
              <a:gd name="connsiteY5" fmla="*/ 120 h 4980074"/>
              <a:gd name="connsiteX6" fmla="*/ 2352189 w 4980410"/>
              <a:gd name="connsiteY6" fmla="*/ 33796 h 4980074"/>
              <a:gd name="connsiteX7" fmla="*/ 2449931 w 4980410"/>
              <a:gd name="connsiteY7" fmla="*/ 266034 h 4980074"/>
              <a:gd name="connsiteX8" fmla="*/ 2503019 w 4980410"/>
              <a:gd name="connsiteY8" fmla="*/ 306399 h 4980074"/>
              <a:gd name="connsiteX9" fmla="*/ 2641578 w 4980410"/>
              <a:gd name="connsiteY9" fmla="*/ 309436 h 4980074"/>
              <a:gd name="connsiteX10" fmla="*/ 2702013 w 4980410"/>
              <a:gd name="connsiteY10" fmla="*/ 273832 h 4980074"/>
              <a:gd name="connsiteX11" fmla="*/ 2812541 w 4980410"/>
              <a:gd name="connsiteY11" fmla="*/ 52409 h 4980074"/>
              <a:gd name="connsiteX12" fmla="*/ 2873406 w 4980410"/>
              <a:gd name="connsiteY12" fmla="*/ 23064 h 4980074"/>
              <a:gd name="connsiteX13" fmla="*/ 3032466 w 4980410"/>
              <a:gd name="connsiteY13" fmla="*/ 49845 h 4980074"/>
              <a:gd name="connsiteX14" fmla="*/ 3080157 w 4980410"/>
              <a:gd name="connsiteY14" fmla="*/ 103159 h 4980074"/>
              <a:gd name="connsiteX15" fmla="*/ 3103653 w 4980410"/>
              <a:gd name="connsiteY15" fmla="*/ 353086 h 4980074"/>
              <a:gd name="connsiteX16" fmla="*/ 3145085 w 4980410"/>
              <a:gd name="connsiteY16" fmla="*/ 406831 h 4980074"/>
              <a:gd name="connsiteX17" fmla="*/ 3273712 w 4980410"/>
              <a:gd name="connsiteY17" fmla="*/ 448284 h 4980074"/>
              <a:gd name="connsiteX18" fmla="*/ 3341699 w 4980410"/>
              <a:gd name="connsiteY18" fmla="*/ 431026 h 4980074"/>
              <a:gd name="connsiteX19" fmla="*/ 3518263 w 4980410"/>
              <a:gd name="connsiteY19" fmla="*/ 255365 h 4980074"/>
              <a:gd name="connsiteX20" fmla="*/ 3580422 w 4980410"/>
              <a:gd name="connsiteY20" fmla="*/ 244797 h 4980074"/>
              <a:gd name="connsiteX21" fmla="*/ 3730411 w 4980410"/>
              <a:gd name="connsiteY21" fmla="*/ 322511 h 4980074"/>
              <a:gd name="connsiteX22" fmla="*/ 3759325 w 4980410"/>
              <a:gd name="connsiteY22" fmla="*/ 377118 h 4980074"/>
              <a:gd name="connsiteX23" fmla="*/ 3707283 w 4980410"/>
              <a:gd name="connsiteY23" fmla="*/ 625957 h 4980074"/>
              <a:gd name="connsiteX24" fmla="*/ 3730369 w 4980410"/>
              <a:gd name="connsiteY24" fmla="*/ 687254 h 4980074"/>
              <a:gd name="connsiteX25" fmla="*/ 3842804 w 4980410"/>
              <a:gd name="connsiteY25" fmla="*/ 767554 h 4980074"/>
              <a:gd name="connsiteX26" fmla="*/ 3912514 w 4980410"/>
              <a:gd name="connsiteY26" fmla="*/ 775331 h 4980074"/>
              <a:gd name="connsiteX27" fmla="*/ 4130511 w 4980410"/>
              <a:gd name="connsiteY27" fmla="*/ 653416 h 4980074"/>
              <a:gd name="connsiteX28" fmla="*/ 4193962 w 4980410"/>
              <a:gd name="connsiteY28" fmla="*/ 661625 h 4980074"/>
              <a:gd name="connsiteX29" fmla="*/ 4308983 w 4980410"/>
              <a:gd name="connsiteY29" fmla="*/ 779478 h 4980074"/>
              <a:gd name="connsiteX30" fmla="*/ 4319982 w 4980410"/>
              <a:gd name="connsiteY30" fmla="*/ 847895 h 4980074"/>
              <a:gd name="connsiteX31" fmla="*/ 4202765 w 4980410"/>
              <a:gd name="connsiteY31" fmla="*/ 1063490 h 4980074"/>
              <a:gd name="connsiteX32" fmla="*/ 4207505 w 4980410"/>
              <a:gd name="connsiteY32" fmla="*/ 1132339 h 4980074"/>
              <a:gd name="connsiteX33" fmla="*/ 4284110 w 4980410"/>
              <a:gd name="connsiteY33" fmla="*/ 1240260 h 4980074"/>
              <a:gd name="connsiteX34" fmla="*/ 4348855 w 4980410"/>
              <a:gd name="connsiteY34" fmla="*/ 1267245 h 4980074"/>
              <a:gd name="connsiteX35" fmla="*/ 4597058 w 4980410"/>
              <a:gd name="connsiteY35" fmla="*/ 1218713 h 4980074"/>
              <a:gd name="connsiteX36" fmla="*/ 4655544 w 4980410"/>
              <a:gd name="connsiteY36" fmla="*/ 1246130 h 4980074"/>
              <a:gd name="connsiteX37" fmla="*/ 4734734 w 4980410"/>
              <a:gd name="connsiteY37" fmla="*/ 1391604 h 4980074"/>
              <a:gd name="connsiteX38" fmla="*/ 4720267 w 4980410"/>
              <a:gd name="connsiteY38" fmla="*/ 1455487 h 4980074"/>
              <a:gd name="connsiteX39" fmla="*/ 4543702 w 4980410"/>
              <a:gd name="connsiteY39" fmla="*/ 1631148 h 4980074"/>
              <a:gd name="connsiteX40" fmla="*/ 4529666 w 4980410"/>
              <a:gd name="connsiteY40" fmla="*/ 1701289 h 4980074"/>
              <a:gd name="connsiteX41" fmla="*/ 4569579 w 4980410"/>
              <a:gd name="connsiteY41" fmla="*/ 1824314 h 4980074"/>
              <a:gd name="connsiteX42" fmla="*/ 4629357 w 4980410"/>
              <a:gd name="connsiteY42" fmla="*/ 1870507 h 4980074"/>
              <a:gd name="connsiteX43" fmla="*/ 4876042 w 4980410"/>
              <a:gd name="connsiteY43" fmla="*/ 1891254 h 4980074"/>
              <a:gd name="connsiteX44" fmla="*/ 4923302 w 4980410"/>
              <a:gd name="connsiteY44" fmla="*/ 1938309 h 4980074"/>
              <a:gd name="connsiteX45" fmla="*/ 4959542 w 4980410"/>
              <a:gd name="connsiteY45" fmla="*/ 2099319 h 4980074"/>
              <a:gd name="connsiteX46" fmla="*/ 4925867 w 4980410"/>
              <a:gd name="connsiteY46" fmla="*/ 2158235 h 4980074"/>
              <a:gd name="connsiteX47" fmla="*/ 4707439 w 4980410"/>
              <a:gd name="connsiteY47" fmla="*/ 2273892 h 4980074"/>
              <a:gd name="connsiteX48" fmla="*/ 4667505 w 4980410"/>
              <a:gd name="connsiteY48" fmla="*/ 2333239 h 4980074"/>
              <a:gd name="connsiteX49" fmla="*/ 4676985 w 4980410"/>
              <a:gd name="connsiteY49" fmla="*/ 2470936 h 4980074"/>
              <a:gd name="connsiteX50" fmla="*/ 4712158 w 4980410"/>
              <a:gd name="connsiteY50" fmla="*/ 2525112 h 4980074"/>
              <a:gd name="connsiteX51" fmla="*/ 4945238 w 4980410"/>
              <a:gd name="connsiteY51" fmla="*/ 2622260 h 4980074"/>
              <a:gd name="connsiteX52" fmla="*/ 4980410 w 4980410"/>
              <a:gd name="connsiteY52" fmla="*/ 2676435 h 4980074"/>
              <a:gd name="connsiteX53" fmla="*/ 4960320 w 4980410"/>
              <a:gd name="connsiteY53" fmla="*/ 2841323 h 4980074"/>
              <a:gd name="connsiteX54" fmla="*/ 4913265 w 4980410"/>
              <a:gd name="connsiteY54" fmla="*/ 2888583 h 4980074"/>
              <a:gd name="connsiteX55" fmla="*/ 4671320 w 4980410"/>
              <a:gd name="connsiteY55" fmla="*/ 2936684 h 4980074"/>
              <a:gd name="connsiteX56" fmla="*/ 4618006 w 4980410"/>
              <a:gd name="connsiteY56" fmla="*/ 2984375 h 4980074"/>
              <a:gd name="connsiteX57" fmla="*/ 4582812 w 4980410"/>
              <a:gd name="connsiteY57" fmla="*/ 3112571 h 4980074"/>
              <a:gd name="connsiteX58" fmla="*/ 4606329 w 4980410"/>
              <a:gd name="connsiteY58" fmla="*/ 3180127 h 4980074"/>
              <a:gd name="connsiteX59" fmla="*/ 4793215 w 4980410"/>
              <a:gd name="connsiteY59" fmla="*/ 3337052 h 4980074"/>
              <a:gd name="connsiteX60" fmla="*/ 4810473 w 4980410"/>
              <a:gd name="connsiteY60" fmla="*/ 3405039 h 4980074"/>
              <a:gd name="connsiteX61" fmla="*/ 4745277 w 4980410"/>
              <a:gd name="connsiteY61" fmla="*/ 3554166 h 4980074"/>
              <a:gd name="connsiteX62" fmla="*/ 4691101 w 4980410"/>
              <a:gd name="connsiteY62" fmla="*/ 3589339 h 4980074"/>
              <a:gd name="connsiteX63" fmla="*/ 4437295 w 4980410"/>
              <a:gd name="connsiteY63" fmla="*/ 3556505 h 4980074"/>
              <a:gd name="connsiteX64" fmla="*/ 4376429 w 4980410"/>
              <a:gd name="connsiteY64" fmla="*/ 3585850 h 4980074"/>
              <a:gd name="connsiteX65" fmla="*/ 4308648 w 4980410"/>
              <a:gd name="connsiteY65" fmla="*/ 3697423 h 4980074"/>
              <a:gd name="connsiteX66" fmla="*/ 4307129 w 4980410"/>
              <a:gd name="connsiteY66" fmla="*/ 3766703 h 4980074"/>
              <a:gd name="connsiteX67" fmla="*/ 4441132 w 4980410"/>
              <a:gd name="connsiteY67" fmla="*/ 3977579 h 4980074"/>
              <a:gd name="connsiteX68" fmla="*/ 4439613 w 4980410"/>
              <a:gd name="connsiteY68" fmla="*/ 4046858 h 4980074"/>
              <a:gd name="connsiteX69" fmla="*/ 4328450 w 4980410"/>
              <a:gd name="connsiteY69" fmla="*/ 4167707 h 4980074"/>
              <a:gd name="connsiteX70" fmla="*/ 4266722 w 4980410"/>
              <a:gd name="connsiteY70" fmla="*/ 4184534 h 4980074"/>
              <a:gd name="connsiteX71" fmla="*/ 4039471 w 4980410"/>
              <a:gd name="connsiteY71" fmla="*/ 4080696 h 4980074"/>
              <a:gd name="connsiteX72" fmla="*/ 3971053 w 4980410"/>
              <a:gd name="connsiteY72" fmla="*/ 4091696 h 4980074"/>
              <a:gd name="connsiteX73" fmla="*/ 3870253 w 4980410"/>
              <a:gd name="connsiteY73" fmla="*/ 4180388 h 4980074"/>
              <a:gd name="connsiteX74" fmla="*/ 3849526 w 4980410"/>
              <a:gd name="connsiteY74" fmla="*/ 4244701 h 4980074"/>
              <a:gd name="connsiteX75" fmla="*/ 3916404 w 4980410"/>
              <a:gd name="connsiteY75" fmla="*/ 4485353 h 4980074"/>
              <a:gd name="connsiteX76" fmla="*/ 3889419 w 4980410"/>
              <a:gd name="connsiteY76" fmla="*/ 4550097 h 4980074"/>
              <a:gd name="connsiteX77" fmla="*/ 3750634 w 4980410"/>
              <a:gd name="connsiteY77" fmla="*/ 4635116 h 4980074"/>
              <a:gd name="connsiteX78" fmla="*/ 3687614 w 4980410"/>
              <a:gd name="connsiteY78" fmla="*/ 4633166 h 4980074"/>
              <a:gd name="connsiteX79" fmla="*/ 3499866 w 4980410"/>
              <a:gd name="connsiteY79" fmla="*/ 4463723 h 4980074"/>
              <a:gd name="connsiteX80" fmla="*/ 3430155 w 4980410"/>
              <a:gd name="connsiteY80" fmla="*/ 4455945 h 4980074"/>
              <a:gd name="connsiteX81" fmla="*/ 3307993 w 4980410"/>
              <a:gd name="connsiteY81" fmla="*/ 4508376 h 4980074"/>
              <a:gd name="connsiteX82" fmla="*/ 3268058 w 4980410"/>
              <a:gd name="connsiteY82" fmla="*/ 4567724 h 4980074"/>
              <a:gd name="connsiteX83" fmla="*/ 3266088 w 4980410"/>
              <a:gd name="connsiteY83" fmla="*/ 4813115 h 4980074"/>
              <a:gd name="connsiteX84" fmla="*/ 3219464 w 4980410"/>
              <a:gd name="connsiteY84" fmla="*/ 4866635 h 4980074"/>
              <a:gd name="connsiteX85" fmla="*/ 3065144 w 4980410"/>
              <a:gd name="connsiteY85" fmla="*/ 4908703 h 4980074"/>
              <a:gd name="connsiteX86" fmla="*/ 3000831 w 4980410"/>
              <a:gd name="connsiteY86" fmla="*/ 4887976 h 4980074"/>
              <a:gd name="connsiteX87" fmla="*/ 2873087 w 4980410"/>
              <a:gd name="connsiteY87" fmla="*/ 4676669 h 4980074"/>
              <a:gd name="connsiteX88" fmla="*/ 2807912 w 4980410"/>
              <a:gd name="connsiteY88" fmla="*/ 4643425 h 4980074"/>
              <a:gd name="connsiteX89" fmla="*/ 2676905 w 4980410"/>
              <a:gd name="connsiteY89" fmla="*/ 4658733 h 4980074"/>
              <a:gd name="connsiteX90" fmla="*/ 2623160 w 4980410"/>
              <a:gd name="connsiteY90" fmla="*/ 4700165 h 4980074"/>
              <a:gd name="connsiteX91" fmla="*/ 2538961 w 4980410"/>
              <a:gd name="connsiteY91" fmla="*/ 4938642 h 4980074"/>
              <a:gd name="connsiteX92" fmla="*/ 2485216 w 4980410"/>
              <a:gd name="connsiteY92" fmla="*/ 4980074 h 4980074"/>
              <a:gd name="connsiteX93" fmla="*/ 2321190 w 4980410"/>
              <a:gd name="connsiteY93" fmla="*/ 4972501 h 4980074"/>
              <a:gd name="connsiteX94" fmla="*/ 2268103 w 4980410"/>
              <a:gd name="connsiteY94" fmla="*/ 4932136 h 4980074"/>
              <a:gd name="connsiteX95" fmla="*/ 2207053 w 4980410"/>
              <a:gd name="connsiteY95" fmla="*/ 4684794 h 4980074"/>
              <a:gd name="connsiteX96" fmla="*/ 2159793 w 4980410"/>
              <a:gd name="connsiteY96" fmla="*/ 4637739 h 4980074"/>
              <a:gd name="connsiteX97" fmla="*/ 2026200 w 4980410"/>
              <a:gd name="connsiteY97" fmla="*/ 4615494 h 4980074"/>
              <a:gd name="connsiteX98" fmla="*/ 1958644 w 4980410"/>
              <a:gd name="connsiteY98" fmla="*/ 4639011 h 4980074"/>
              <a:gd name="connsiteX99" fmla="*/ 1815529 w 4980410"/>
              <a:gd name="connsiteY99" fmla="*/ 4843812 h 4980074"/>
              <a:gd name="connsiteX100" fmla="*/ 1754232 w 4980410"/>
              <a:gd name="connsiteY100" fmla="*/ 4866898 h 4980074"/>
              <a:gd name="connsiteX101" fmla="*/ 1599277 w 4980410"/>
              <a:gd name="connsiteY101" fmla="*/ 4808392 h 4980074"/>
              <a:gd name="connsiteX102" fmla="*/ 1557845 w 4980410"/>
              <a:gd name="connsiteY102" fmla="*/ 4754647 h 4980074"/>
              <a:gd name="connsiteX103" fmla="*/ 1572333 w 4980410"/>
              <a:gd name="connsiteY103" fmla="*/ 4508393 h 4980074"/>
              <a:gd name="connsiteX104" fmla="*/ 1536729 w 4980410"/>
              <a:gd name="connsiteY104" fmla="*/ 4447958 h 4980074"/>
              <a:gd name="connsiteX105" fmla="*/ 1418897 w 4980410"/>
              <a:gd name="connsiteY105" fmla="*/ 4380607 h 4980074"/>
              <a:gd name="connsiteX106" fmla="*/ 1350048 w 4980410"/>
              <a:gd name="connsiteY106" fmla="*/ 4385347 h 4980074"/>
              <a:gd name="connsiteX107" fmla="*/ 1152983 w 4980410"/>
              <a:gd name="connsiteY107" fmla="*/ 4537265 h 4980074"/>
              <a:gd name="connsiteX108" fmla="*/ 1084134 w 4980410"/>
              <a:gd name="connsiteY108" fmla="*/ 4542005 h 4980074"/>
              <a:gd name="connsiteX109" fmla="*/ 951630 w 4980410"/>
              <a:gd name="connsiteY109" fmla="*/ 4444221 h 4980074"/>
              <a:gd name="connsiteX110" fmla="*/ 934371 w 4980410"/>
              <a:gd name="connsiteY110" fmla="*/ 4376235 h 4980074"/>
              <a:gd name="connsiteX111" fmla="*/ 1019001 w 4980410"/>
              <a:gd name="connsiteY111" fmla="*/ 4144018 h 4980074"/>
              <a:gd name="connsiteX112" fmla="*/ 1001743 w 4980410"/>
              <a:gd name="connsiteY112" fmla="*/ 4076031 h 4980074"/>
              <a:gd name="connsiteX113" fmla="*/ 907223 w 4980410"/>
              <a:gd name="connsiteY113" fmla="*/ 3981921 h 4980074"/>
              <a:gd name="connsiteX114" fmla="*/ 837082 w 4980410"/>
              <a:gd name="connsiteY114" fmla="*/ 3967884 h 4980074"/>
              <a:gd name="connsiteX115" fmla="*/ 603981 w 4980410"/>
              <a:gd name="connsiteY115" fmla="*/ 4053108 h 4980074"/>
              <a:gd name="connsiteX116" fmla="*/ 539668 w 4980410"/>
              <a:gd name="connsiteY116" fmla="*/ 4032381 h 4980074"/>
              <a:gd name="connsiteX117" fmla="*/ 442562 w 4980410"/>
              <a:gd name="connsiteY117" fmla="*/ 3900717 h 4980074"/>
              <a:gd name="connsiteX118" fmla="*/ 444081 w 4980410"/>
              <a:gd name="connsiteY118" fmla="*/ 3831438 h 4980074"/>
              <a:gd name="connsiteX119" fmla="*/ 593886 w 4980410"/>
              <a:gd name="connsiteY119" fmla="*/ 3632465 h 4980074"/>
              <a:gd name="connsiteX120" fmla="*/ 601664 w 4980410"/>
              <a:gd name="connsiteY120" fmla="*/ 3562755 h 4980074"/>
              <a:gd name="connsiteX121" fmla="*/ 537146 w 4980410"/>
              <a:gd name="connsiteY121" fmla="*/ 3447713 h 4980074"/>
              <a:gd name="connsiteX122" fmla="*/ 478229 w 4980410"/>
              <a:gd name="connsiteY122" fmla="*/ 3414037 h 4980074"/>
              <a:gd name="connsiteX123" fmla="*/ 227440 w 4980410"/>
              <a:gd name="connsiteY123" fmla="*/ 3425016 h 4980074"/>
              <a:gd name="connsiteX124" fmla="*/ 174783 w 4980410"/>
              <a:gd name="connsiteY124" fmla="*/ 3390909 h 4980074"/>
              <a:gd name="connsiteX125" fmla="*/ 119766 w 4980410"/>
              <a:gd name="connsiteY125" fmla="*/ 3231193 h 4980074"/>
              <a:gd name="connsiteX126" fmla="*/ 134234 w 4980410"/>
              <a:gd name="connsiteY126" fmla="*/ 3167311 h 4980074"/>
              <a:gd name="connsiteX127" fmla="*/ 338420 w 4980410"/>
              <a:gd name="connsiteY127" fmla="*/ 3027480 h 4980074"/>
              <a:gd name="connsiteX128" fmla="*/ 364974 w 4980410"/>
              <a:gd name="connsiteY128" fmla="*/ 2956477 h 4980074"/>
              <a:gd name="connsiteX129" fmla="*/ 343407 w 4980410"/>
              <a:gd name="connsiteY129" fmla="*/ 2825900 h 4980074"/>
              <a:gd name="connsiteX130" fmla="*/ 296147 w 4980410"/>
              <a:gd name="connsiteY130" fmla="*/ 2778845 h 4980074"/>
              <a:gd name="connsiteX131" fmla="*/ 52704 w 4980410"/>
              <a:gd name="connsiteY131" fmla="*/ 2713854 h 4980074"/>
              <a:gd name="connsiteX132" fmla="*/ 11703 w 4980410"/>
              <a:gd name="connsiteY132" fmla="*/ 2666368 h 4980074"/>
              <a:gd name="connsiteX133" fmla="*/ 68 w 4980410"/>
              <a:gd name="connsiteY133" fmla="*/ 2497376 h 4980074"/>
              <a:gd name="connsiteX134" fmla="*/ 40433 w 4980410"/>
              <a:gd name="connsiteY134" fmla="*/ 2444288 h 4980074"/>
              <a:gd name="connsiteX135" fmla="*/ 273964 w 4980410"/>
              <a:gd name="connsiteY135" fmla="*/ 2365323 h 4980074"/>
              <a:gd name="connsiteX136" fmla="*/ 320588 w 4980410"/>
              <a:gd name="connsiteY136" fmla="*/ 2311804 h 4980074"/>
              <a:gd name="connsiteX137" fmla="*/ 336575 w 4980410"/>
              <a:gd name="connsiteY137" fmla="*/ 2178642 h 4980074"/>
              <a:gd name="connsiteX138" fmla="*/ 306799 w 4980410"/>
              <a:gd name="connsiteY138" fmla="*/ 2111518 h 4980074"/>
              <a:gd name="connsiteX139" fmla="*/ 90773 w 4980410"/>
              <a:gd name="connsiteY139" fmla="*/ 1988041 h 4980074"/>
              <a:gd name="connsiteX140" fmla="*/ 67687 w 4980410"/>
              <a:gd name="connsiteY140" fmla="*/ 1926744 h 4980074"/>
              <a:gd name="connsiteX141" fmla="*/ 106985 w 4980410"/>
              <a:gd name="connsiteY141" fmla="*/ 1766823 h 4980074"/>
              <a:gd name="connsiteX142" fmla="*/ 160730 w 4980410"/>
              <a:gd name="connsiteY142" fmla="*/ 1725391 h 4980074"/>
              <a:gd name="connsiteX143" fmla="*/ 411519 w 4980410"/>
              <a:gd name="connsiteY143" fmla="*/ 1714412 h 4980074"/>
              <a:gd name="connsiteX144" fmla="*/ 471954 w 4980410"/>
              <a:gd name="connsiteY144" fmla="*/ 1678808 h 4980074"/>
              <a:gd name="connsiteX145" fmla="*/ 520097 w 4980410"/>
              <a:gd name="connsiteY145" fmla="*/ 1556010 h 4980074"/>
              <a:gd name="connsiteX146" fmla="*/ 509098 w 4980410"/>
              <a:gd name="connsiteY146" fmla="*/ 1487592 h 4980074"/>
              <a:gd name="connsiteX147" fmla="*/ 345093 w 4980410"/>
              <a:gd name="connsiteY147" fmla="*/ 1297648 h 4980074"/>
              <a:gd name="connsiteX148" fmla="*/ 340784 w 4980410"/>
              <a:gd name="connsiteY148" fmla="*/ 1235058 h 4980074"/>
              <a:gd name="connsiteX149" fmla="*/ 425188 w 4980410"/>
              <a:gd name="connsiteY149" fmla="*/ 1090897 h 4980074"/>
              <a:gd name="connsiteX150" fmla="*/ 486485 w 4980410"/>
              <a:gd name="connsiteY150" fmla="*/ 1067811 h 4980074"/>
              <a:gd name="connsiteX151" fmla="*/ 730358 w 4980410"/>
              <a:gd name="connsiteY151" fmla="*/ 1139061 h 4980074"/>
              <a:gd name="connsiteX152" fmla="*/ 797914 w 4980410"/>
              <a:gd name="connsiteY152" fmla="*/ 1115544 h 4980074"/>
              <a:gd name="connsiteX153" fmla="*/ 885334 w 4980410"/>
              <a:gd name="connsiteY153" fmla="*/ 1015196 h 4980074"/>
              <a:gd name="connsiteX154" fmla="*/ 893112 w 4980410"/>
              <a:gd name="connsiteY154" fmla="*/ 945486 h 4980074"/>
              <a:gd name="connsiteX155" fmla="*/ 789542 w 4980410"/>
              <a:gd name="connsiteY155" fmla="*/ 719937 h 4980074"/>
              <a:gd name="connsiteX156" fmla="*/ 804010 w 4980410"/>
              <a:gd name="connsiteY156" fmla="*/ 656055 h 4980074"/>
              <a:gd name="connsiteX157" fmla="*/ 928553 w 4980410"/>
              <a:gd name="connsiteY157" fmla="*/ 546862 h 4980074"/>
              <a:gd name="connsiteX158" fmla="*/ 997401 w 4980410"/>
              <a:gd name="connsiteY158" fmla="*/ 542122 h 4980074"/>
              <a:gd name="connsiteX159" fmla="*/ 1208030 w 4980410"/>
              <a:gd name="connsiteY159" fmla="*/ 678547 h 4980074"/>
              <a:gd name="connsiteX160" fmla="*/ 1277310 w 4980410"/>
              <a:gd name="connsiteY160" fmla="*/ 680066 h 4980074"/>
              <a:gd name="connsiteX161" fmla="*/ 1391489 w 4980410"/>
              <a:gd name="connsiteY161" fmla="*/ 603030 h 4980074"/>
              <a:gd name="connsiteX162" fmla="*/ 1418906 w 4980410"/>
              <a:gd name="connsiteY162" fmla="*/ 544544 h 4980074"/>
              <a:gd name="connsiteX163" fmla="*/ 1389151 w 4980410"/>
              <a:gd name="connsiteY163" fmla="*/ 295048 h 4980074"/>
              <a:gd name="connsiteX164" fmla="*/ 1416567 w 4980410"/>
              <a:gd name="connsiteY164" fmla="*/ 236563 h 4980074"/>
              <a:gd name="connsiteX165" fmla="*/ 1569163 w 4980410"/>
              <a:gd name="connsiteY165" fmla="*/ 169459 h 4980074"/>
              <a:gd name="connsiteX166" fmla="*/ 1633045 w 4980410"/>
              <a:gd name="connsiteY166" fmla="*/ 183927 h 4980074"/>
              <a:gd name="connsiteX167" fmla="*/ 1797481 w 4980410"/>
              <a:gd name="connsiteY167" fmla="*/ 380130 h 4980074"/>
              <a:gd name="connsiteX168" fmla="*/ 1861794 w 4980410"/>
              <a:gd name="connsiteY168" fmla="*/ 400856 h 4980074"/>
              <a:gd name="connsiteX169" fmla="*/ 1991078 w 4980410"/>
              <a:gd name="connsiteY169" fmla="*/ 360512 h 4980074"/>
              <a:gd name="connsiteX170" fmla="*/ 2038133 w 4980410"/>
              <a:gd name="connsiteY170" fmla="*/ 313252 h 4980074"/>
              <a:gd name="connsiteX171" fmla="*/ 2083916 w 4980410"/>
              <a:gd name="connsiteY171" fmla="*/ 64843 h 4980074"/>
              <a:gd name="connsiteX172" fmla="*/ 2130972 w 4980410"/>
              <a:gd name="connsiteY172" fmla="*/ 17583 h 4980074"/>
              <a:gd name="connsiteX173" fmla="*/ 2293273 w 4980410"/>
              <a:gd name="connsiteY173" fmla="*/ 120 h 49800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Lst>
            <a:rect l="l" t="t" r="r" b="b"/>
            <a:pathLst>
              <a:path w="4980410" h="4980074">
                <a:moveTo>
                  <a:pt x="2489382" y="571193"/>
                </a:moveTo>
                <a:cubicBezTo>
                  <a:pt x="1433405" y="571193"/>
                  <a:pt x="577366" y="1427232"/>
                  <a:pt x="577366" y="2483209"/>
                </a:cubicBezTo>
                <a:cubicBezTo>
                  <a:pt x="577366" y="3539186"/>
                  <a:pt x="1433405" y="4395225"/>
                  <a:pt x="2489382" y="4395225"/>
                </a:cubicBezTo>
                <a:cubicBezTo>
                  <a:pt x="3545359" y="4395225"/>
                  <a:pt x="4401398" y="3539186"/>
                  <a:pt x="4401398" y="2483209"/>
                </a:cubicBezTo>
                <a:cubicBezTo>
                  <a:pt x="4401398" y="1427232"/>
                  <a:pt x="3545359" y="571193"/>
                  <a:pt x="2489382" y="571193"/>
                </a:cubicBezTo>
                <a:close/>
                <a:moveTo>
                  <a:pt x="2293273" y="120"/>
                </a:moveTo>
                <a:cubicBezTo>
                  <a:pt x="2318309" y="-1604"/>
                  <a:pt x="2344638" y="15450"/>
                  <a:pt x="2352189" y="33796"/>
                </a:cubicBezTo>
                <a:cubicBezTo>
                  <a:pt x="2352189" y="33796"/>
                  <a:pt x="2352189" y="33796"/>
                  <a:pt x="2449931" y="266034"/>
                </a:cubicBezTo>
                <a:cubicBezTo>
                  <a:pt x="2457483" y="284380"/>
                  <a:pt x="2483812" y="301433"/>
                  <a:pt x="2503019" y="306399"/>
                </a:cubicBezTo>
                <a:cubicBezTo>
                  <a:pt x="2503019" y="306399"/>
                  <a:pt x="2503019" y="306399"/>
                  <a:pt x="2641578" y="309436"/>
                </a:cubicBezTo>
                <a:cubicBezTo>
                  <a:pt x="2660355" y="308144"/>
                  <a:pt x="2690788" y="293471"/>
                  <a:pt x="2702013" y="273832"/>
                </a:cubicBezTo>
                <a:cubicBezTo>
                  <a:pt x="2702013" y="273832"/>
                  <a:pt x="2702013" y="273832"/>
                  <a:pt x="2812541" y="52409"/>
                </a:cubicBezTo>
                <a:cubicBezTo>
                  <a:pt x="2823766" y="32771"/>
                  <a:pt x="2847940" y="18529"/>
                  <a:pt x="2873406" y="23064"/>
                </a:cubicBezTo>
                <a:cubicBezTo>
                  <a:pt x="2873406" y="23064"/>
                  <a:pt x="2873406" y="23064"/>
                  <a:pt x="3032466" y="49845"/>
                </a:cubicBezTo>
                <a:cubicBezTo>
                  <a:pt x="3057933" y="54380"/>
                  <a:pt x="3078433" y="78123"/>
                  <a:pt x="3080157" y="103159"/>
                </a:cubicBezTo>
                <a:cubicBezTo>
                  <a:pt x="3080157" y="103159"/>
                  <a:pt x="3080157" y="103159"/>
                  <a:pt x="3103653" y="353086"/>
                </a:cubicBezTo>
                <a:cubicBezTo>
                  <a:pt x="3104946" y="371863"/>
                  <a:pt x="3125447" y="395606"/>
                  <a:pt x="3145085" y="406831"/>
                </a:cubicBezTo>
                <a:cubicBezTo>
                  <a:pt x="3145085" y="406831"/>
                  <a:pt x="3145085" y="406831"/>
                  <a:pt x="3273712" y="448284"/>
                </a:cubicBezTo>
                <a:cubicBezTo>
                  <a:pt x="3299609" y="459078"/>
                  <a:pt x="3324214" y="451096"/>
                  <a:pt x="3341699" y="431026"/>
                </a:cubicBezTo>
                <a:cubicBezTo>
                  <a:pt x="3341699" y="431026"/>
                  <a:pt x="3341699" y="431026"/>
                  <a:pt x="3518263" y="255365"/>
                </a:cubicBezTo>
                <a:cubicBezTo>
                  <a:pt x="3529488" y="235727"/>
                  <a:pt x="3560783" y="233572"/>
                  <a:pt x="3580422" y="244797"/>
                </a:cubicBezTo>
                <a:cubicBezTo>
                  <a:pt x="3580422" y="244797"/>
                  <a:pt x="3580422" y="244797"/>
                  <a:pt x="3730411" y="322511"/>
                </a:cubicBezTo>
                <a:cubicBezTo>
                  <a:pt x="3750049" y="333736"/>
                  <a:pt x="3764291" y="357910"/>
                  <a:pt x="3759325" y="377118"/>
                </a:cubicBezTo>
                <a:cubicBezTo>
                  <a:pt x="3759325" y="377118"/>
                  <a:pt x="3759325" y="377118"/>
                  <a:pt x="3707283" y="625957"/>
                </a:cubicBezTo>
                <a:cubicBezTo>
                  <a:pt x="3702316" y="645165"/>
                  <a:pt x="3710730" y="676029"/>
                  <a:pt x="3730369" y="687254"/>
                </a:cubicBezTo>
                <a:cubicBezTo>
                  <a:pt x="3730369" y="687254"/>
                  <a:pt x="3730369" y="687254"/>
                  <a:pt x="3842804" y="767554"/>
                </a:cubicBezTo>
                <a:cubicBezTo>
                  <a:pt x="3856615" y="785469"/>
                  <a:pt x="3887909" y="783314"/>
                  <a:pt x="3912514" y="775331"/>
                </a:cubicBezTo>
                <a:cubicBezTo>
                  <a:pt x="3912514" y="775331"/>
                  <a:pt x="3912514" y="775331"/>
                  <a:pt x="4130511" y="653416"/>
                </a:cubicBezTo>
                <a:cubicBezTo>
                  <a:pt x="4148857" y="645864"/>
                  <a:pt x="4180583" y="649968"/>
                  <a:pt x="4193962" y="661625"/>
                </a:cubicBezTo>
                <a:cubicBezTo>
                  <a:pt x="4193962" y="661625"/>
                  <a:pt x="4193962" y="661625"/>
                  <a:pt x="4308983" y="779478"/>
                </a:cubicBezTo>
                <a:cubicBezTo>
                  <a:pt x="4329053" y="796962"/>
                  <a:pt x="4331208" y="828257"/>
                  <a:pt x="4319982" y="847895"/>
                </a:cubicBezTo>
                <a:cubicBezTo>
                  <a:pt x="4319982" y="847895"/>
                  <a:pt x="4319982" y="847895"/>
                  <a:pt x="4202765" y="1063490"/>
                </a:cubicBezTo>
                <a:cubicBezTo>
                  <a:pt x="4191540" y="1083129"/>
                  <a:pt x="4193694" y="1114424"/>
                  <a:pt x="4207505" y="1132339"/>
                </a:cubicBezTo>
                <a:cubicBezTo>
                  <a:pt x="4207505" y="1132339"/>
                  <a:pt x="4207505" y="1132339"/>
                  <a:pt x="4284110" y="1240260"/>
                </a:cubicBezTo>
                <a:cubicBezTo>
                  <a:pt x="4297921" y="1258175"/>
                  <a:pt x="4330509" y="1274797"/>
                  <a:pt x="4348855" y="1267245"/>
                </a:cubicBezTo>
                <a:cubicBezTo>
                  <a:pt x="4348855" y="1267245"/>
                  <a:pt x="4348855" y="1267245"/>
                  <a:pt x="4597058" y="1218713"/>
                </a:cubicBezTo>
                <a:cubicBezTo>
                  <a:pt x="4615404" y="1211162"/>
                  <a:pt x="4647992" y="1227784"/>
                  <a:pt x="4655544" y="1246130"/>
                </a:cubicBezTo>
                <a:cubicBezTo>
                  <a:pt x="4655544" y="1246130"/>
                  <a:pt x="4655544" y="1246130"/>
                  <a:pt x="4734734" y="1391604"/>
                </a:cubicBezTo>
                <a:cubicBezTo>
                  <a:pt x="4742286" y="1409950"/>
                  <a:pt x="4738182" y="1441676"/>
                  <a:pt x="4720267" y="1455487"/>
                </a:cubicBezTo>
                <a:cubicBezTo>
                  <a:pt x="4720267" y="1455487"/>
                  <a:pt x="4720267" y="1455487"/>
                  <a:pt x="4543702" y="1631148"/>
                </a:cubicBezTo>
                <a:cubicBezTo>
                  <a:pt x="4525787" y="1644958"/>
                  <a:pt x="4521683" y="1676684"/>
                  <a:pt x="4529666" y="1701289"/>
                </a:cubicBezTo>
                <a:cubicBezTo>
                  <a:pt x="4529666" y="1701289"/>
                  <a:pt x="4529666" y="1701289"/>
                  <a:pt x="4569579" y="1824314"/>
                </a:cubicBezTo>
                <a:cubicBezTo>
                  <a:pt x="4577561" y="1848918"/>
                  <a:pt x="4603890" y="1865972"/>
                  <a:pt x="4629357" y="1870507"/>
                </a:cubicBezTo>
                <a:cubicBezTo>
                  <a:pt x="4629357" y="1870507"/>
                  <a:pt x="4629357" y="1870507"/>
                  <a:pt x="4876042" y="1891254"/>
                </a:cubicBezTo>
                <a:cubicBezTo>
                  <a:pt x="4901509" y="1895790"/>
                  <a:pt x="4921578" y="1913274"/>
                  <a:pt x="4923302" y="1938309"/>
                </a:cubicBezTo>
                <a:lnTo>
                  <a:pt x="4959542" y="2099319"/>
                </a:lnTo>
                <a:cubicBezTo>
                  <a:pt x="4961266" y="2124354"/>
                  <a:pt x="4950472" y="2150252"/>
                  <a:pt x="4925867" y="2158235"/>
                </a:cubicBezTo>
                <a:cubicBezTo>
                  <a:pt x="4925867" y="2158235"/>
                  <a:pt x="4925867" y="2158235"/>
                  <a:pt x="4707439" y="2273892"/>
                </a:cubicBezTo>
                <a:cubicBezTo>
                  <a:pt x="4682834" y="2281874"/>
                  <a:pt x="4665781" y="2308203"/>
                  <a:pt x="4667505" y="2333239"/>
                </a:cubicBezTo>
                <a:cubicBezTo>
                  <a:pt x="4667505" y="2333239"/>
                  <a:pt x="4667505" y="2333239"/>
                  <a:pt x="4676985" y="2470936"/>
                </a:cubicBezTo>
                <a:cubicBezTo>
                  <a:pt x="4678278" y="2489713"/>
                  <a:pt x="4692519" y="2513887"/>
                  <a:pt x="4712158" y="2525112"/>
                </a:cubicBezTo>
                <a:cubicBezTo>
                  <a:pt x="4712158" y="2525112"/>
                  <a:pt x="4712158" y="2525112"/>
                  <a:pt x="4945238" y="2622260"/>
                </a:cubicBezTo>
                <a:cubicBezTo>
                  <a:pt x="4964445" y="2627226"/>
                  <a:pt x="4979118" y="2657659"/>
                  <a:pt x="4980410" y="2676435"/>
                </a:cubicBezTo>
                <a:cubicBezTo>
                  <a:pt x="4980410" y="2676435"/>
                  <a:pt x="4980410" y="2676435"/>
                  <a:pt x="4960320" y="2841323"/>
                </a:cubicBezTo>
                <a:cubicBezTo>
                  <a:pt x="4955785" y="2866790"/>
                  <a:pt x="4938300" y="2886859"/>
                  <a:pt x="4913265" y="2888583"/>
                </a:cubicBezTo>
                <a:cubicBezTo>
                  <a:pt x="4913265" y="2888583"/>
                  <a:pt x="4913265" y="2888583"/>
                  <a:pt x="4671320" y="2936684"/>
                </a:cubicBezTo>
                <a:cubicBezTo>
                  <a:pt x="4646284" y="2938408"/>
                  <a:pt x="4622542" y="2958908"/>
                  <a:pt x="4618006" y="2984375"/>
                </a:cubicBezTo>
                <a:cubicBezTo>
                  <a:pt x="4618006" y="2984375"/>
                  <a:pt x="4618006" y="2984375"/>
                  <a:pt x="4582812" y="3112571"/>
                </a:cubicBezTo>
                <a:cubicBezTo>
                  <a:pt x="4577846" y="3131779"/>
                  <a:pt x="4586259" y="3162643"/>
                  <a:pt x="4606329" y="3180127"/>
                </a:cubicBezTo>
                <a:cubicBezTo>
                  <a:pt x="4606329" y="3180127"/>
                  <a:pt x="4606329" y="3180127"/>
                  <a:pt x="4793215" y="3337052"/>
                </a:cubicBezTo>
                <a:cubicBezTo>
                  <a:pt x="4813285" y="3354536"/>
                  <a:pt x="4821267" y="3379142"/>
                  <a:pt x="4810473" y="3405039"/>
                </a:cubicBezTo>
                <a:cubicBezTo>
                  <a:pt x="4810473" y="3405039"/>
                  <a:pt x="4810473" y="3405039"/>
                  <a:pt x="4745277" y="3554166"/>
                </a:cubicBezTo>
                <a:cubicBezTo>
                  <a:pt x="4734052" y="3573805"/>
                  <a:pt x="4709878" y="3588047"/>
                  <a:pt x="4691101" y="3589339"/>
                </a:cubicBezTo>
                <a:cubicBezTo>
                  <a:pt x="4691101" y="3589339"/>
                  <a:pt x="4691101" y="3589339"/>
                  <a:pt x="4437295" y="3556505"/>
                </a:cubicBezTo>
                <a:cubicBezTo>
                  <a:pt x="4418087" y="3551539"/>
                  <a:pt x="4387655" y="3566211"/>
                  <a:pt x="4376429" y="3585850"/>
                </a:cubicBezTo>
                <a:cubicBezTo>
                  <a:pt x="4376429" y="3585850"/>
                  <a:pt x="4376429" y="3585850"/>
                  <a:pt x="4308648" y="3697423"/>
                </a:cubicBezTo>
                <a:cubicBezTo>
                  <a:pt x="4291164" y="3717493"/>
                  <a:pt x="4293318" y="3748788"/>
                  <a:pt x="4307129" y="3766703"/>
                </a:cubicBezTo>
                <a:cubicBezTo>
                  <a:pt x="4307129" y="3766703"/>
                  <a:pt x="4307129" y="3766703"/>
                  <a:pt x="4441132" y="3977579"/>
                </a:cubicBezTo>
                <a:cubicBezTo>
                  <a:pt x="4454943" y="3995494"/>
                  <a:pt x="4450838" y="4027219"/>
                  <a:pt x="4439613" y="4046858"/>
                </a:cubicBezTo>
                <a:cubicBezTo>
                  <a:pt x="4439613" y="4046858"/>
                  <a:pt x="4439613" y="4046858"/>
                  <a:pt x="4328450" y="4167707"/>
                </a:cubicBezTo>
                <a:cubicBezTo>
                  <a:pt x="4317225" y="4187346"/>
                  <a:pt x="4286361" y="4195760"/>
                  <a:pt x="4266722" y="4184534"/>
                </a:cubicBezTo>
                <a:cubicBezTo>
                  <a:pt x="4266722" y="4184534"/>
                  <a:pt x="4266722" y="4184534"/>
                  <a:pt x="4039471" y="4080696"/>
                </a:cubicBezTo>
                <a:cubicBezTo>
                  <a:pt x="4019832" y="4069471"/>
                  <a:pt x="3988968" y="4077885"/>
                  <a:pt x="3971053" y="4091696"/>
                </a:cubicBezTo>
                <a:cubicBezTo>
                  <a:pt x="3971053" y="4091696"/>
                  <a:pt x="3971053" y="4091696"/>
                  <a:pt x="3870253" y="4180388"/>
                </a:cubicBezTo>
                <a:cubicBezTo>
                  <a:pt x="3852338" y="4194199"/>
                  <a:pt x="3841975" y="4226355"/>
                  <a:pt x="3849526" y="4244701"/>
                </a:cubicBezTo>
                <a:cubicBezTo>
                  <a:pt x="3849526" y="4244701"/>
                  <a:pt x="3849526" y="4244701"/>
                  <a:pt x="3916404" y="4485353"/>
                </a:cubicBezTo>
                <a:cubicBezTo>
                  <a:pt x="3924387" y="4509958"/>
                  <a:pt x="3913593" y="4535856"/>
                  <a:pt x="3889419" y="4550097"/>
                </a:cubicBezTo>
                <a:cubicBezTo>
                  <a:pt x="3889419" y="4550097"/>
                  <a:pt x="3889419" y="4550097"/>
                  <a:pt x="3750634" y="4635116"/>
                </a:cubicBezTo>
                <a:cubicBezTo>
                  <a:pt x="3732719" y="4648927"/>
                  <a:pt x="3700993" y="4644822"/>
                  <a:pt x="3687614" y="4633166"/>
                </a:cubicBezTo>
                <a:cubicBezTo>
                  <a:pt x="3687614" y="4633166"/>
                  <a:pt x="3687614" y="4633166"/>
                  <a:pt x="3499866" y="4463723"/>
                </a:cubicBezTo>
                <a:cubicBezTo>
                  <a:pt x="3480227" y="4452498"/>
                  <a:pt x="3448501" y="4448394"/>
                  <a:pt x="3430155" y="4455945"/>
                </a:cubicBezTo>
                <a:cubicBezTo>
                  <a:pt x="3430155" y="4455945"/>
                  <a:pt x="3430155" y="4455945"/>
                  <a:pt x="3307993" y="4508376"/>
                </a:cubicBezTo>
                <a:cubicBezTo>
                  <a:pt x="3283388" y="4516359"/>
                  <a:pt x="3266335" y="4542688"/>
                  <a:pt x="3268058" y="4567724"/>
                </a:cubicBezTo>
                <a:cubicBezTo>
                  <a:pt x="3268058" y="4567724"/>
                  <a:pt x="3268058" y="4567724"/>
                  <a:pt x="3266088" y="4813115"/>
                </a:cubicBezTo>
                <a:cubicBezTo>
                  <a:pt x="3261553" y="4838582"/>
                  <a:pt x="3244500" y="4864911"/>
                  <a:pt x="3219464" y="4866635"/>
                </a:cubicBezTo>
                <a:cubicBezTo>
                  <a:pt x="3219464" y="4866635"/>
                  <a:pt x="3219464" y="4866635"/>
                  <a:pt x="3065144" y="4908703"/>
                </a:cubicBezTo>
                <a:cubicBezTo>
                  <a:pt x="3040540" y="4916685"/>
                  <a:pt x="3014642" y="4905891"/>
                  <a:pt x="3000831" y="4887976"/>
                </a:cubicBezTo>
                <a:cubicBezTo>
                  <a:pt x="3000831" y="4887976"/>
                  <a:pt x="3000831" y="4887976"/>
                  <a:pt x="2873087" y="4676669"/>
                </a:cubicBezTo>
                <a:cubicBezTo>
                  <a:pt x="2858846" y="4652496"/>
                  <a:pt x="2832948" y="4641701"/>
                  <a:pt x="2807912" y="4643425"/>
                </a:cubicBezTo>
                <a:cubicBezTo>
                  <a:pt x="2807912" y="4643425"/>
                  <a:pt x="2807912" y="4643425"/>
                  <a:pt x="2676905" y="4658733"/>
                </a:cubicBezTo>
                <a:cubicBezTo>
                  <a:pt x="2651869" y="4660457"/>
                  <a:pt x="2628126" y="4680958"/>
                  <a:pt x="2623160" y="4700165"/>
                </a:cubicBezTo>
                <a:cubicBezTo>
                  <a:pt x="2623160" y="4700165"/>
                  <a:pt x="2623160" y="4700165"/>
                  <a:pt x="2538961" y="4938642"/>
                </a:cubicBezTo>
                <a:cubicBezTo>
                  <a:pt x="2534426" y="4964109"/>
                  <a:pt x="2510252" y="4978350"/>
                  <a:pt x="2485216" y="4980074"/>
                </a:cubicBezTo>
                <a:cubicBezTo>
                  <a:pt x="2485216" y="4980074"/>
                  <a:pt x="2485216" y="4980074"/>
                  <a:pt x="2321190" y="4972501"/>
                </a:cubicBezTo>
                <a:cubicBezTo>
                  <a:pt x="2301983" y="4967535"/>
                  <a:pt x="2275654" y="4950482"/>
                  <a:pt x="2268103" y="4932136"/>
                </a:cubicBezTo>
                <a:cubicBezTo>
                  <a:pt x="2268103" y="4932136"/>
                  <a:pt x="2268103" y="4932136"/>
                  <a:pt x="2207053" y="4684794"/>
                </a:cubicBezTo>
                <a:cubicBezTo>
                  <a:pt x="2205760" y="4666017"/>
                  <a:pt x="2179000" y="4642705"/>
                  <a:pt x="2159793" y="4637739"/>
                </a:cubicBezTo>
                <a:cubicBezTo>
                  <a:pt x="2159793" y="4637739"/>
                  <a:pt x="2159793" y="4637739"/>
                  <a:pt x="2026200" y="4615494"/>
                </a:cubicBezTo>
                <a:cubicBezTo>
                  <a:pt x="2000733" y="4610958"/>
                  <a:pt x="1976559" y="4625200"/>
                  <a:pt x="1958644" y="4639011"/>
                </a:cubicBezTo>
                <a:cubicBezTo>
                  <a:pt x="1958644" y="4639011"/>
                  <a:pt x="1958644" y="4639011"/>
                  <a:pt x="1815529" y="4843812"/>
                </a:cubicBezTo>
                <a:cubicBezTo>
                  <a:pt x="1804303" y="4863451"/>
                  <a:pt x="1773440" y="4871864"/>
                  <a:pt x="1754232" y="4866898"/>
                </a:cubicBezTo>
                <a:cubicBezTo>
                  <a:pt x="1754232" y="4866898"/>
                  <a:pt x="1754232" y="4866898"/>
                  <a:pt x="1599277" y="4808392"/>
                </a:cubicBezTo>
                <a:cubicBezTo>
                  <a:pt x="1573810" y="4803856"/>
                  <a:pt x="1559568" y="4779682"/>
                  <a:pt x="1557845" y="4754647"/>
                </a:cubicBezTo>
                <a:cubicBezTo>
                  <a:pt x="1557845" y="4754647"/>
                  <a:pt x="1557845" y="4754647"/>
                  <a:pt x="1572333" y="4508393"/>
                </a:cubicBezTo>
                <a:cubicBezTo>
                  <a:pt x="1576868" y="4482926"/>
                  <a:pt x="1555937" y="4452924"/>
                  <a:pt x="1536729" y="4447958"/>
                </a:cubicBezTo>
                <a:cubicBezTo>
                  <a:pt x="1536729" y="4447958"/>
                  <a:pt x="1536729" y="4447958"/>
                  <a:pt x="1418897" y="4380607"/>
                </a:cubicBezTo>
                <a:cubicBezTo>
                  <a:pt x="1399258" y="4369382"/>
                  <a:pt x="1367963" y="4371536"/>
                  <a:pt x="1350048" y="4385347"/>
                </a:cubicBezTo>
                <a:cubicBezTo>
                  <a:pt x="1350048" y="4385347"/>
                  <a:pt x="1350048" y="4385347"/>
                  <a:pt x="1152983" y="4537265"/>
                </a:cubicBezTo>
                <a:cubicBezTo>
                  <a:pt x="1135068" y="4551076"/>
                  <a:pt x="1103773" y="4553230"/>
                  <a:pt x="1084134" y="4542005"/>
                </a:cubicBezTo>
                <a:cubicBezTo>
                  <a:pt x="1084134" y="4542005"/>
                  <a:pt x="1084134" y="4542005"/>
                  <a:pt x="951630" y="4444221"/>
                </a:cubicBezTo>
                <a:cubicBezTo>
                  <a:pt x="931560" y="4426738"/>
                  <a:pt x="923577" y="4402132"/>
                  <a:pt x="934371" y="4376235"/>
                </a:cubicBezTo>
                <a:cubicBezTo>
                  <a:pt x="934371" y="4376235"/>
                  <a:pt x="934371" y="4376235"/>
                  <a:pt x="1019001" y="4144018"/>
                </a:cubicBezTo>
                <a:cubicBezTo>
                  <a:pt x="1023967" y="4124810"/>
                  <a:pt x="1021813" y="4093515"/>
                  <a:pt x="1001743" y="4076031"/>
                </a:cubicBezTo>
                <a:cubicBezTo>
                  <a:pt x="1001743" y="4076031"/>
                  <a:pt x="1001743" y="4076031"/>
                  <a:pt x="907223" y="3981921"/>
                </a:cubicBezTo>
                <a:cubicBezTo>
                  <a:pt x="893412" y="3964005"/>
                  <a:pt x="861686" y="3959901"/>
                  <a:pt x="837082" y="3967884"/>
                </a:cubicBezTo>
                <a:cubicBezTo>
                  <a:pt x="837082" y="3967884"/>
                  <a:pt x="837082" y="3967884"/>
                  <a:pt x="603981" y="4053108"/>
                </a:cubicBezTo>
                <a:cubicBezTo>
                  <a:pt x="585636" y="4060659"/>
                  <a:pt x="553479" y="4050296"/>
                  <a:pt x="539668" y="4032381"/>
                </a:cubicBezTo>
                <a:cubicBezTo>
                  <a:pt x="539668" y="4032381"/>
                  <a:pt x="539668" y="4032381"/>
                  <a:pt x="442562" y="3900717"/>
                </a:cubicBezTo>
                <a:cubicBezTo>
                  <a:pt x="428752" y="3882802"/>
                  <a:pt x="432856" y="3851076"/>
                  <a:pt x="444081" y="3831438"/>
                </a:cubicBezTo>
                <a:cubicBezTo>
                  <a:pt x="444081" y="3831438"/>
                  <a:pt x="444081" y="3831438"/>
                  <a:pt x="593886" y="3632465"/>
                </a:cubicBezTo>
                <a:cubicBezTo>
                  <a:pt x="611801" y="3618654"/>
                  <a:pt x="609646" y="3587359"/>
                  <a:pt x="601664" y="3562755"/>
                </a:cubicBezTo>
                <a:cubicBezTo>
                  <a:pt x="601664" y="3562755"/>
                  <a:pt x="601664" y="3562755"/>
                  <a:pt x="537146" y="3447713"/>
                </a:cubicBezTo>
                <a:cubicBezTo>
                  <a:pt x="529594" y="3429367"/>
                  <a:pt x="497006" y="3412745"/>
                  <a:pt x="478229" y="3414037"/>
                </a:cubicBezTo>
                <a:cubicBezTo>
                  <a:pt x="478229" y="3414037"/>
                  <a:pt x="478229" y="3414037"/>
                  <a:pt x="227440" y="3425016"/>
                </a:cubicBezTo>
                <a:cubicBezTo>
                  <a:pt x="202404" y="3426739"/>
                  <a:pt x="182335" y="3409255"/>
                  <a:pt x="174783" y="3390909"/>
                </a:cubicBezTo>
                <a:cubicBezTo>
                  <a:pt x="174783" y="3390909"/>
                  <a:pt x="174783" y="3390909"/>
                  <a:pt x="119766" y="3231193"/>
                </a:cubicBezTo>
                <a:cubicBezTo>
                  <a:pt x="112214" y="3212847"/>
                  <a:pt x="116319" y="3181121"/>
                  <a:pt x="134234" y="3167311"/>
                </a:cubicBezTo>
                <a:cubicBezTo>
                  <a:pt x="134234" y="3167311"/>
                  <a:pt x="134234" y="3167311"/>
                  <a:pt x="338420" y="3027480"/>
                </a:cubicBezTo>
                <a:cubicBezTo>
                  <a:pt x="356335" y="3013669"/>
                  <a:pt x="372957" y="2981082"/>
                  <a:pt x="364974" y="2956477"/>
                </a:cubicBezTo>
                <a:cubicBezTo>
                  <a:pt x="364974" y="2956477"/>
                  <a:pt x="364974" y="2956477"/>
                  <a:pt x="343407" y="2825900"/>
                </a:cubicBezTo>
                <a:cubicBezTo>
                  <a:pt x="335855" y="2807555"/>
                  <a:pt x="315354" y="2783811"/>
                  <a:pt x="296147" y="2778845"/>
                </a:cubicBezTo>
                <a:cubicBezTo>
                  <a:pt x="296147" y="2778845"/>
                  <a:pt x="296147" y="2778845"/>
                  <a:pt x="52704" y="2713854"/>
                </a:cubicBezTo>
                <a:cubicBezTo>
                  <a:pt x="27237" y="2709319"/>
                  <a:pt x="6737" y="2685576"/>
                  <a:pt x="11703" y="2666368"/>
                </a:cubicBezTo>
                <a:cubicBezTo>
                  <a:pt x="11703" y="2666368"/>
                  <a:pt x="11703" y="2666368"/>
                  <a:pt x="68" y="2497376"/>
                </a:cubicBezTo>
                <a:cubicBezTo>
                  <a:pt x="-1225" y="2478599"/>
                  <a:pt x="15828" y="2452271"/>
                  <a:pt x="40433" y="2444288"/>
                </a:cubicBezTo>
                <a:cubicBezTo>
                  <a:pt x="40433" y="2444288"/>
                  <a:pt x="40433" y="2444288"/>
                  <a:pt x="273964" y="2365323"/>
                </a:cubicBezTo>
                <a:cubicBezTo>
                  <a:pt x="298569" y="2357341"/>
                  <a:pt x="315622" y="2331012"/>
                  <a:pt x="320588" y="2311804"/>
                </a:cubicBezTo>
                <a:cubicBezTo>
                  <a:pt x="320588" y="2311804"/>
                  <a:pt x="320588" y="2311804"/>
                  <a:pt x="336575" y="2178642"/>
                </a:cubicBezTo>
                <a:cubicBezTo>
                  <a:pt x="341110" y="2153176"/>
                  <a:pt x="326868" y="2129002"/>
                  <a:pt x="306799" y="2111518"/>
                </a:cubicBezTo>
                <a:cubicBezTo>
                  <a:pt x="306799" y="2111518"/>
                  <a:pt x="306799" y="2111518"/>
                  <a:pt x="90773" y="1988041"/>
                </a:cubicBezTo>
                <a:cubicBezTo>
                  <a:pt x="71134" y="1976816"/>
                  <a:pt x="62720" y="1945952"/>
                  <a:pt x="67687" y="1926744"/>
                </a:cubicBezTo>
                <a:cubicBezTo>
                  <a:pt x="67687" y="1926744"/>
                  <a:pt x="67687" y="1926744"/>
                  <a:pt x="106985" y="1766823"/>
                </a:cubicBezTo>
                <a:cubicBezTo>
                  <a:pt x="117779" y="1740925"/>
                  <a:pt x="135263" y="1720855"/>
                  <a:pt x="160730" y="1725391"/>
                </a:cubicBezTo>
                <a:cubicBezTo>
                  <a:pt x="160730" y="1725391"/>
                  <a:pt x="160730" y="1725391"/>
                  <a:pt x="411519" y="1714412"/>
                </a:cubicBezTo>
                <a:cubicBezTo>
                  <a:pt x="430727" y="1719379"/>
                  <a:pt x="460729" y="1698447"/>
                  <a:pt x="471954" y="1678808"/>
                </a:cubicBezTo>
                <a:cubicBezTo>
                  <a:pt x="471954" y="1678808"/>
                  <a:pt x="471954" y="1678808"/>
                  <a:pt x="520097" y="1556010"/>
                </a:cubicBezTo>
                <a:cubicBezTo>
                  <a:pt x="531322" y="1536371"/>
                  <a:pt x="529168" y="1505076"/>
                  <a:pt x="509098" y="1487592"/>
                </a:cubicBezTo>
                <a:cubicBezTo>
                  <a:pt x="509098" y="1487592"/>
                  <a:pt x="509098" y="1487592"/>
                  <a:pt x="345093" y="1297648"/>
                </a:cubicBezTo>
                <a:cubicBezTo>
                  <a:pt x="331282" y="1279733"/>
                  <a:pt x="329559" y="1254697"/>
                  <a:pt x="340784" y="1235058"/>
                </a:cubicBezTo>
                <a:cubicBezTo>
                  <a:pt x="340784" y="1235058"/>
                  <a:pt x="340784" y="1235058"/>
                  <a:pt x="425188" y="1090897"/>
                </a:cubicBezTo>
                <a:cubicBezTo>
                  <a:pt x="436413" y="1071259"/>
                  <a:pt x="467277" y="1062845"/>
                  <a:pt x="486485" y="1067811"/>
                </a:cubicBezTo>
                <a:cubicBezTo>
                  <a:pt x="486485" y="1067811"/>
                  <a:pt x="486485" y="1067811"/>
                  <a:pt x="730358" y="1139061"/>
                </a:cubicBezTo>
                <a:cubicBezTo>
                  <a:pt x="749566" y="1144028"/>
                  <a:pt x="780430" y="1135614"/>
                  <a:pt x="797914" y="1115544"/>
                </a:cubicBezTo>
                <a:cubicBezTo>
                  <a:pt x="797914" y="1115544"/>
                  <a:pt x="797914" y="1115544"/>
                  <a:pt x="885334" y="1015196"/>
                </a:cubicBezTo>
                <a:cubicBezTo>
                  <a:pt x="896559" y="995557"/>
                  <a:pt x="900663" y="963832"/>
                  <a:pt x="893112" y="945486"/>
                </a:cubicBezTo>
                <a:cubicBezTo>
                  <a:pt x="893112" y="945486"/>
                  <a:pt x="893112" y="945486"/>
                  <a:pt x="789542" y="719937"/>
                </a:cubicBezTo>
                <a:cubicBezTo>
                  <a:pt x="781559" y="695332"/>
                  <a:pt x="786094" y="669866"/>
                  <a:pt x="804010" y="656055"/>
                </a:cubicBezTo>
                <a:cubicBezTo>
                  <a:pt x="804010" y="656055"/>
                  <a:pt x="804010" y="656055"/>
                  <a:pt x="928553" y="546862"/>
                </a:cubicBezTo>
                <a:cubicBezTo>
                  <a:pt x="946468" y="533052"/>
                  <a:pt x="977762" y="530897"/>
                  <a:pt x="997401" y="542122"/>
                </a:cubicBezTo>
                <a:cubicBezTo>
                  <a:pt x="997401" y="542122"/>
                  <a:pt x="997401" y="542122"/>
                  <a:pt x="1208030" y="678547"/>
                </a:cubicBezTo>
                <a:cubicBezTo>
                  <a:pt x="1227669" y="689772"/>
                  <a:pt x="1258964" y="687618"/>
                  <a:pt x="1277310" y="680066"/>
                </a:cubicBezTo>
                <a:cubicBezTo>
                  <a:pt x="1277310" y="680066"/>
                  <a:pt x="1277310" y="680066"/>
                  <a:pt x="1391489" y="603030"/>
                </a:cubicBezTo>
                <a:cubicBezTo>
                  <a:pt x="1409835" y="595478"/>
                  <a:pt x="1420199" y="563321"/>
                  <a:pt x="1418906" y="544544"/>
                </a:cubicBezTo>
                <a:cubicBezTo>
                  <a:pt x="1418906" y="544544"/>
                  <a:pt x="1418906" y="544544"/>
                  <a:pt x="1389151" y="295048"/>
                </a:cubicBezTo>
                <a:cubicBezTo>
                  <a:pt x="1381168" y="270443"/>
                  <a:pt x="1398221" y="244115"/>
                  <a:pt x="1416567" y="236563"/>
                </a:cubicBezTo>
                <a:cubicBezTo>
                  <a:pt x="1416567" y="236563"/>
                  <a:pt x="1416567" y="236563"/>
                  <a:pt x="1569163" y="169459"/>
                </a:cubicBezTo>
                <a:cubicBezTo>
                  <a:pt x="1593768" y="161476"/>
                  <a:pt x="1619234" y="166012"/>
                  <a:pt x="1633045" y="183927"/>
                </a:cubicBezTo>
                <a:cubicBezTo>
                  <a:pt x="1633045" y="183927"/>
                  <a:pt x="1633045" y="183927"/>
                  <a:pt x="1797481" y="380130"/>
                </a:cubicBezTo>
                <a:cubicBezTo>
                  <a:pt x="1810861" y="391786"/>
                  <a:pt x="1843017" y="402149"/>
                  <a:pt x="1861794" y="400856"/>
                </a:cubicBezTo>
                <a:cubicBezTo>
                  <a:pt x="1861794" y="400856"/>
                  <a:pt x="1861794" y="400856"/>
                  <a:pt x="1991078" y="360512"/>
                </a:cubicBezTo>
                <a:cubicBezTo>
                  <a:pt x="2016114" y="358788"/>
                  <a:pt x="2033167" y="332460"/>
                  <a:pt x="2038133" y="313252"/>
                </a:cubicBezTo>
                <a:cubicBezTo>
                  <a:pt x="2038133" y="313252"/>
                  <a:pt x="2038133" y="313252"/>
                  <a:pt x="2083916" y="64843"/>
                </a:cubicBezTo>
                <a:cubicBezTo>
                  <a:pt x="2082624" y="46067"/>
                  <a:pt x="2106367" y="25566"/>
                  <a:pt x="2130972" y="17583"/>
                </a:cubicBezTo>
                <a:cubicBezTo>
                  <a:pt x="2130972" y="17583"/>
                  <a:pt x="2130972" y="17583"/>
                  <a:pt x="2293273" y="120"/>
                </a:cubicBezTo>
                <a:close/>
              </a:path>
            </a:pathLst>
          </a:cu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bg1">
                  <a:lumMod val="50000"/>
                </a:schemeClr>
              </a:solidFill>
            </a:endParaRPr>
          </a:p>
        </p:txBody>
      </p:sp>
      <p:sp>
        <p:nvSpPr>
          <p:cNvPr id="13" name="34"/>
          <p:cNvSpPr>
            <a:spLocks/>
          </p:cNvSpPr>
          <p:nvPr/>
        </p:nvSpPr>
        <p:spPr bwMode="auto">
          <a:xfrm>
            <a:off x="2241859" y="2141258"/>
            <a:ext cx="3732239" cy="3736032"/>
          </a:xfrm>
          <a:custGeom>
            <a:avLst/>
            <a:gdLst>
              <a:gd name="connsiteX0" fmla="*/ 2485624 w 4976318"/>
              <a:gd name="connsiteY0" fmla="*/ 578679 h 4981376"/>
              <a:gd name="connsiteX1" fmla="*/ 573608 w 4976318"/>
              <a:gd name="connsiteY1" fmla="*/ 2490695 h 4981376"/>
              <a:gd name="connsiteX2" fmla="*/ 2485624 w 4976318"/>
              <a:gd name="connsiteY2" fmla="*/ 4402711 h 4981376"/>
              <a:gd name="connsiteX3" fmla="*/ 4397640 w 4976318"/>
              <a:gd name="connsiteY3" fmla="*/ 2490695 h 4981376"/>
              <a:gd name="connsiteX4" fmla="*/ 2485624 w 4976318"/>
              <a:gd name="connsiteY4" fmla="*/ 578679 h 4981376"/>
              <a:gd name="connsiteX5" fmla="*/ 2460535 w 4976318"/>
              <a:gd name="connsiteY5" fmla="*/ 0 h 4981376"/>
              <a:gd name="connsiteX6" fmla="*/ 2516999 w 4976318"/>
              <a:gd name="connsiteY6" fmla="*/ 37643 h 4981376"/>
              <a:gd name="connsiteX7" fmla="*/ 2598558 w 4976318"/>
              <a:gd name="connsiteY7" fmla="*/ 276046 h 4981376"/>
              <a:gd name="connsiteX8" fmla="*/ 2648748 w 4976318"/>
              <a:gd name="connsiteY8" fmla="*/ 319963 h 4981376"/>
              <a:gd name="connsiteX9" fmla="*/ 2786771 w 4976318"/>
              <a:gd name="connsiteY9" fmla="*/ 332510 h 4981376"/>
              <a:gd name="connsiteX10" fmla="*/ 2849509 w 4976318"/>
              <a:gd name="connsiteY10" fmla="*/ 301141 h 4981376"/>
              <a:gd name="connsiteX11" fmla="*/ 2974984 w 4976318"/>
              <a:gd name="connsiteY11" fmla="*/ 87833 h 4981376"/>
              <a:gd name="connsiteX12" fmla="*/ 3037722 w 4976318"/>
              <a:gd name="connsiteY12" fmla="*/ 62738 h 4981376"/>
              <a:gd name="connsiteX13" fmla="*/ 3194567 w 4976318"/>
              <a:gd name="connsiteY13" fmla="*/ 100380 h 4981376"/>
              <a:gd name="connsiteX14" fmla="*/ 3238483 w 4976318"/>
              <a:gd name="connsiteY14" fmla="*/ 156845 h 4981376"/>
              <a:gd name="connsiteX15" fmla="*/ 3244757 w 4976318"/>
              <a:gd name="connsiteY15" fmla="*/ 407795 h 4981376"/>
              <a:gd name="connsiteX16" fmla="*/ 3282399 w 4976318"/>
              <a:gd name="connsiteY16" fmla="*/ 464259 h 4981376"/>
              <a:gd name="connsiteX17" fmla="*/ 3407875 w 4976318"/>
              <a:gd name="connsiteY17" fmla="*/ 514450 h 4981376"/>
              <a:gd name="connsiteX18" fmla="*/ 3476886 w 4976318"/>
              <a:gd name="connsiteY18" fmla="*/ 501902 h 4981376"/>
              <a:gd name="connsiteX19" fmla="*/ 3665100 w 4976318"/>
              <a:gd name="connsiteY19" fmla="*/ 338784 h 4981376"/>
              <a:gd name="connsiteX20" fmla="*/ 3727837 w 4976318"/>
              <a:gd name="connsiteY20" fmla="*/ 332510 h 4981376"/>
              <a:gd name="connsiteX21" fmla="*/ 3872134 w 4976318"/>
              <a:gd name="connsiteY21" fmla="*/ 420343 h 4981376"/>
              <a:gd name="connsiteX22" fmla="*/ 3897229 w 4976318"/>
              <a:gd name="connsiteY22" fmla="*/ 476807 h 4981376"/>
              <a:gd name="connsiteX23" fmla="*/ 3828218 w 4976318"/>
              <a:gd name="connsiteY23" fmla="*/ 721484 h 4981376"/>
              <a:gd name="connsiteX24" fmla="*/ 3847039 w 4976318"/>
              <a:gd name="connsiteY24" fmla="*/ 784222 h 4981376"/>
              <a:gd name="connsiteX25" fmla="*/ 3953693 w 4976318"/>
              <a:gd name="connsiteY25" fmla="*/ 872055 h 4981376"/>
              <a:gd name="connsiteX26" fmla="*/ 4022705 w 4976318"/>
              <a:gd name="connsiteY26" fmla="*/ 884602 h 4981376"/>
              <a:gd name="connsiteX27" fmla="*/ 4248561 w 4976318"/>
              <a:gd name="connsiteY27" fmla="*/ 777948 h 4981376"/>
              <a:gd name="connsiteX28" fmla="*/ 4311298 w 4976318"/>
              <a:gd name="connsiteY28" fmla="*/ 790496 h 4981376"/>
              <a:gd name="connsiteX29" fmla="*/ 4417952 w 4976318"/>
              <a:gd name="connsiteY29" fmla="*/ 915971 h 4981376"/>
              <a:gd name="connsiteX30" fmla="*/ 4424226 w 4976318"/>
              <a:gd name="connsiteY30" fmla="*/ 984983 h 4981376"/>
              <a:gd name="connsiteX31" fmla="*/ 4292477 w 4976318"/>
              <a:gd name="connsiteY31" fmla="*/ 1192017 h 4981376"/>
              <a:gd name="connsiteX32" fmla="*/ 4292477 w 4976318"/>
              <a:gd name="connsiteY32" fmla="*/ 1261029 h 4981376"/>
              <a:gd name="connsiteX33" fmla="*/ 4361488 w 4976318"/>
              <a:gd name="connsiteY33" fmla="*/ 1373957 h 4981376"/>
              <a:gd name="connsiteX34" fmla="*/ 4424226 w 4976318"/>
              <a:gd name="connsiteY34" fmla="*/ 1405325 h 4981376"/>
              <a:gd name="connsiteX35" fmla="*/ 4675177 w 4976318"/>
              <a:gd name="connsiteY35" fmla="*/ 1373957 h 4981376"/>
              <a:gd name="connsiteX36" fmla="*/ 4731641 w 4976318"/>
              <a:gd name="connsiteY36" fmla="*/ 1405325 h 4981376"/>
              <a:gd name="connsiteX37" fmla="*/ 4800653 w 4976318"/>
              <a:gd name="connsiteY37" fmla="*/ 1555896 h 4981376"/>
              <a:gd name="connsiteX38" fmla="*/ 4781831 w 4976318"/>
              <a:gd name="connsiteY38" fmla="*/ 1618634 h 4981376"/>
              <a:gd name="connsiteX39" fmla="*/ 4593618 w 4976318"/>
              <a:gd name="connsiteY39" fmla="*/ 1781752 h 4981376"/>
              <a:gd name="connsiteX40" fmla="*/ 4574797 w 4976318"/>
              <a:gd name="connsiteY40" fmla="*/ 1850763 h 4981376"/>
              <a:gd name="connsiteX41" fmla="*/ 4606166 w 4976318"/>
              <a:gd name="connsiteY41" fmla="*/ 1976239 h 4981376"/>
              <a:gd name="connsiteX42" fmla="*/ 4662630 w 4976318"/>
              <a:gd name="connsiteY42" fmla="*/ 2026429 h 4981376"/>
              <a:gd name="connsiteX43" fmla="*/ 4907307 w 4976318"/>
              <a:gd name="connsiteY43" fmla="*/ 2064072 h 4981376"/>
              <a:gd name="connsiteX44" fmla="*/ 4951223 w 4976318"/>
              <a:gd name="connsiteY44" fmla="*/ 2114262 h 4981376"/>
              <a:gd name="connsiteX45" fmla="*/ 4976318 w 4976318"/>
              <a:gd name="connsiteY45" fmla="*/ 2277380 h 4981376"/>
              <a:gd name="connsiteX46" fmla="*/ 4938676 w 4976318"/>
              <a:gd name="connsiteY46" fmla="*/ 2333844 h 4981376"/>
              <a:gd name="connsiteX47" fmla="*/ 4712820 w 4976318"/>
              <a:gd name="connsiteY47" fmla="*/ 2434224 h 4981376"/>
              <a:gd name="connsiteX48" fmla="*/ 4668903 w 4976318"/>
              <a:gd name="connsiteY48" fmla="*/ 2490688 h 4981376"/>
              <a:gd name="connsiteX49" fmla="*/ 4668903 w 4976318"/>
              <a:gd name="connsiteY49" fmla="*/ 2628711 h 4981376"/>
              <a:gd name="connsiteX50" fmla="*/ 4700272 w 4976318"/>
              <a:gd name="connsiteY50" fmla="*/ 2685175 h 4981376"/>
              <a:gd name="connsiteX51" fmla="*/ 4926128 w 4976318"/>
              <a:gd name="connsiteY51" fmla="*/ 2798103 h 4981376"/>
              <a:gd name="connsiteX52" fmla="*/ 4957497 w 4976318"/>
              <a:gd name="connsiteY52" fmla="*/ 2854567 h 4981376"/>
              <a:gd name="connsiteX53" fmla="*/ 4926128 w 4976318"/>
              <a:gd name="connsiteY53" fmla="*/ 3017685 h 4981376"/>
              <a:gd name="connsiteX54" fmla="*/ 4875938 w 4976318"/>
              <a:gd name="connsiteY54" fmla="*/ 3061601 h 4981376"/>
              <a:gd name="connsiteX55" fmla="*/ 4631261 w 4976318"/>
              <a:gd name="connsiteY55" fmla="*/ 3092970 h 4981376"/>
              <a:gd name="connsiteX56" fmla="*/ 4574797 w 4976318"/>
              <a:gd name="connsiteY56" fmla="*/ 3136887 h 4981376"/>
              <a:gd name="connsiteX57" fmla="*/ 4530880 w 4976318"/>
              <a:gd name="connsiteY57" fmla="*/ 3262362 h 4981376"/>
              <a:gd name="connsiteX58" fmla="*/ 4549702 w 4976318"/>
              <a:gd name="connsiteY58" fmla="*/ 3331374 h 4981376"/>
              <a:gd name="connsiteX59" fmla="*/ 4725367 w 4976318"/>
              <a:gd name="connsiteY59" fmla="*/ 3500766 h 4981376"/>
              <a:gd name="connsiteX60" fmla="*/ 4737915 w 4976318"/>
              <a:gd name="connsiteY60" fmla="*/ 3569777 h 4981376"/>
              <a:gd name="connsiteX61" fmla="*/ 4662630 w 4976318"/>
              <a:gd name="connsiteY61" fmla="*/ 3714074 h 4981376"/>
              <a:gd name="connsiteX62" fmla="*/ 4606166 w 4976318"/>
              <a:gd name="connsiteY62" fmla="*/ 3745443 h 4981376"/>
              <a:gd name="connsiteX63" fmla="*/ 4355215 w 4976318"/>
              <a:gd name="connsiteY63" fmla="*/ 3695253 h 4981376"/>
              <a:gd name="connsiteX64" fmla="*/ 4292477 w 4976318"/>
              <a:gd name="connsiteY64" fmla="*/ 3720348 h 4981376"/>
              <a:gd name="connsiteX65" fmla="*/ 4217192 w 4976318"/>
              <a:gd name="connsiteY65" fmla="*/ 3827002 h 4981376"/>
              <a:gd name="connsiteX66" fmla="*/ 4210918 w 4976318"/>
              <a:gd name="connsiteY66" fmla="*/ 3896013 h 4981376"/>
              <a:gd name="connsiteX67" fmla="*/ 4330120 w 4976318"/>
              <a:gd name="connsiteY67" fmla="*/ 4115595 h 4981376"/>
              <a:gd name="connsiteX68" fmla="*/ 4323846 w 4976318"/>
              <a:gd name="connsiteY68" fmla="*/ 4184607 h 4981376"/>
              <a:gd name="connsiteX69" fmla="*/ 4204644 w 4976318"/>
              <a:gd name="connsiteY69" fmla="*/ 4297535 h 4981376"/>
              <a:gd name="connsiteX70" fmla="*/ 4141906 w 4976318"/>
              <a:gd name="connsiteY70" fmla="*/ 4310083 h 4981376"/>
              <a:gd name="connsiteX71" fmla="*/ 3922324 w 4976318"/>
              <a:gd name="connsiteY71" fmla="*/ 4190881 h 4981376"/>
              <a:gd name="connsiteX72" fmla="*/ 3853313 w 4976318"/>
              <a:gd name="connsiteY72" fmla="*/ 4197155 h 4981376"/>
              <a:gd name="connsiteX73" fmla="*/ 3746659 w 4976318"/>
              <a:gd name="connsiteY73" fmla="*/ 4278714 h 4981376"/>
              <a:gd name="connsiteX74" fmla="*/ 3721563 w 4976318"/>
              <a:gd name="connsiteY74" fmla="*/ 4341451 h 4981376"/>
              <a:gd name="connsiteX75" fmla="*/ 3771754 w 4976318"/>
              <a:gd name="connsiteY75" fmla="*/ 4586129 h 4981376"/>
              <a:gd name="connsiteX76" fmla="*/ 3740385 w 4976318"/>
              <a:gd name="connsiteY76" fmla="*/ 4648866 h 4981376"/>
              <a:gd name="connsiteX77" fmla="*/ 3596088 w 4976318"/>
              <a:gd name="connsiteY77" fmla="*/ 4724152 h 4981376"/>
              <a:gd name="connsiteX78" fmla="*/ 3533350 w 4976318"/>
              <a:gd name="connsiteY78" fmla="*/ 4717878 h 4981376"/>
              <a:gd name="connsiteX79" fmla="*/ 3357685 w 4976318"/>
              <a:gd name="connsiteY79" fmla="*/ 4535938 h 4981376"/>
              <a:gd name="connsiteX80" fmla="*/ 3288673 w 4976318"/>
              <a:gd name="connsiteY80" fmla="*/ 4523391 h 4981376"/>
              <a:gd name="connsiteX81" fmla="*/ 3163198 w 4976318"/>
              <a:gd name="connsiteY81" fmla="*/ 4567307 h 4981376"/>
              <a:gd name="connsiteX82" fmla="*/ 3119281 w 4976318"/>
              <a:gd name="connsiteY82" fmla="*/ 4623771 h 4981376"/>
              <a:gd name="connsiteX83" fmla="*/ 3100460 w 4976318"/>
              <a:gd name="connsiteY83" fmla="*/ 4868448 h 4981376"/>
              <a:gd name="connsiteX84" fmla="*/ 3050270 w 4976318"/>
              <a:gd name="connsiteY84" fmla="*/ 4918639 h 4981376"/>
              <a:gd name="connsiteX85" fmla="*/ 2893425 w 4976318"/>
              <a:gd name="connsiteY85" fmla="*/ 4950007 h 4981376"/>
              <a:gd name="connsiteX86" fmla="*/ 2830688 w 4976318"/>
              <a:gd name="connsiteY86" fmla="*/ 4924912 h 4981376"/>
              <a:gd name="connsiteX87" fmla="*/ 2717760 w 4976318"/>
              <a:gd name="connsiteY87" fmla="*/ 4705330 h 4981376"/>
              <a:gd name="connsiteX88" fmla="*/ 2655022 w 4976318"/>
              <a:gd name="connsiteY88" fmla="*/ 4667688 h 4981376"/>
              <a:gd name="connsiteX89" fmla="*/ 2523273 w 4976318"/>
              <a:gd name="connsiteY89" fmla="*/ 4673961 h 4981376"/>
              <a:gd name="connsiteX90" fmla="*/ 2466809 w 4976318"/>
              <a:gd name="connsiteY90" fmla="*/ 4711604 h 4981376"/>
              <a:gd name="connsiteX91" fmla="*/ 2366428 w 4976318"/>
              <a:gd name="connsiteY91" fmla="*/ 4943734 h 4981376"/>
              <a:gd name="connsiteX92" fmla="*/ 2309964 w 4976318"/>
              <a:gd name="connsiteY92" fmla="*/ 4981376 h 4981376"/>
              <a:gd name="connsiteX93" fmla="*/ 2146846 w 4976318"/>
              <a:gd name="connsiteY93" fmla="*/ 4962555 h 4981376"/>
              <a:gd name="connsiteX94" fmla="*/ 2096656 w 4976318"/>
              <a:gd name="connsiteY94" fmla="*/ 4918639 h 4981376"/>
              <a:gd name="connsiteX95" fmla="*/ 2052740 w 4976318"/>
              <a:gd name="connsiteY95" fmla="*/ 4667688 h 4981376"/>
              <a:gd name="connsiteX96" fmla="*/ 2008823 w 4976318"/>
              <a:gd name="connsiteY96" fmla="*/ 4617497 h 4981376"/>
              <a:gd name="connsiteX97" fmla="*/ 1877074 w 4976318"/>
              <a:gd name="connsiteY97" fmla="*/ 4586129 h 4981376"/>
              <a:gd name="connsiteX98" fmla="*/ 1808063 w 4976318"/>
              <a:gd name="connsiteY98" fmla="*/ 4604950 h 4981376"/>
              <a:gd name="connsiteX99" fmla="*/ 1651218 w 4976318"/>
              <a:gd name="connsiteY99" fmla="*/ 4799437 h 4981376"/>
              <a:gd name="connsiteX100" fmla="*/ 1588481 w 4976318"/>
              <a:gd name="connsiteY100" fmla="*/ 4818258 h 4981376"/>
              <a:gd name="connsiteX101" fmla="*/ 1437910 w 4976318"/>
              <a:gd name="connsiteY101" fmla="*/ 4749247 h 4981376"/>
              <a:gd name="connsiteX102" fmla="*/ 1400267 w 4976318"/>
              <a:gd name="connsiteY102" fmla="*/ 4692783 h 4981376"/>
              <a:gd name="connsiteX103" fmla="*/ 1431636 w 4976318"/>
              <a:gd name="connsiteY103" fmla="*/ 4448106 h 4981376"/>
              <a:gd name="connsiteX104" fmla="*/ 1400267 w 4976318"/>
              <a:gd name="connsiteY104" fmla="*/ 4385368 h 4981376"/>
              <a:gd name="connsiteX105" fmla="*/ 1287339 w 4976318"/>
              <a:gd name="connsiteY105" fmla="*/ 4310083 h 4981376"/>
              <a:gd name="connsiteX106" fmla="*/ 1218328 w 4976318"/>
              <a:gd name="connsiteY106" fmla="*/ 4310083 h 4981376"/>
              <a:gd name="connsiteX107" fmla="*/ 1011293 w 4976318"/>
              <a:gd name="connsiteY107" fmla="*/ 4448106 h 4981376"/>
              <a:gd name="connsiteX108" fmla="*/ 942282 w 4976318"/>
              <a:gd name="connsiteY108" fmla="*/ 4448106 h 4981376"/>
              <a:gd name="connsiteX109" fmla="*/ 816806 w 4976318"/>
              <a:gd name="connsiteY109" fmla="*/ 4341451 h 4981376"/>
              <a:gd name="connsiteX110" fmla="*/ 804259 w 4976318"/>
              <a:gd name="connsiteY110" fmla="*/ 4272440 h 4981376"/>
              <a:gd name="connsiteX111" fmla="*/ 904639 w 4976318"/>
              <a:gd name="connsiteY111" fmla="*/ 4046584 h 4981376"/>
              <a:gd name="connsiteX112" fmla="*/ 892092 w 4976318"/>
              <a:gd name="connsiteY112" fmla="*/ 3977572 h 4981376"/>
              <a:gd name="connsiteX113" fmla="*/ 804259 w 4976318"/>
              <a:gd name="connsiteY113" fmla="*/ 3877192 h 4981376"/>
              <a:gd name="connsiteX114" fmla="*/ 735247 w 4976318"/>
              <a:gd name="connsiteY114" fmla="*/ 3858371 h 4981376"/>
              <a:gd name="connsiteX115" fmla="*/ 496844 w 4976318"/>
              <a:gd name="connsiteY115" fmla="*/ 3927382 h 4981376"/>
              <a:gd name="connsiteX116" fmla="*/ 434106 w 4976318"/>
              <a:gd name="connsiteY116" fmla="*/ 3902287 h 4981376"/>
              <a:gd name="connsiteX117" fmla="*/ 346273 w 4976318"/>
              <a:gd name="connsiteY117" fmla="*/ 3764264 h 4981376"/>
              <a:gd name="connsiteX118" fmla="*/ 352547 w 4976318"/>
              <a:gd name="connsiteY118" fmla="*/ 3695253 h 4981376"/>
              <a:gd name="connsiteX119" fmla="*/ 515665 w 4976318"/>
              <a:gd name="connsiteY119" fmla="*/ 3507039 h 4981376"/>
              <a:gd name="connsiteX120" fmla="*/ 528213 w 4976318"/>
              <a:gd name="connsiteY120" fmla="*/ 3438028 h 4981376"/>
              <a:gd name="connsiteX121" fmla="*/ 471749 w 4976318"/>
              <a:gd name="connsiteY121" fmla="*/ 3318826 h 4981376"/>
              <a:gd name="connsiteX122" fmla="*/ 415285 w 4976318"/>
              <a:gd name="connsiteY122" fmla="*/ 3281184 h 4981376"/>
              <a:gd name="connsiteX123" fmla="*/ 164334 w 4976318"/>
              <a:gd name="connsiteY123" fmla="*/ 3274910 h 4981376"/>
              <a:gd name="connsiteX124" fmla="*/ 114144 w 4976318"/>
              <a:gd name="connsiteY124" fmla="*/ 3237267 h 4981376"/>
              <a:gd name="connsiteX125" fmla="*/ 70227 w 4976318"/>
              <a:gd name="connsiteY125" fmla="*/ 3074149 h 4981376"/>
              <a:gd name="connsiteX126" fmla="*/ 89049 w 4976318"/>
              <a:gd name="connsiteY126" fmla="*/ 3011411 h 4981376"/>
              <a:gd name="connsiteX127" fmla="*/ 302357 w 4976318"/>
              <a:gd name="connsiteY127" fmla="*/ 2885936 h 4981376"/>
              <a:gd name="connsiteX128" fmla="*/ 333726 w 4976318"/>
              <a:gd name="connsiteY128" fmla="*/ 2816924 h 4981376"/>
              <a:gd name="connsiteX129" fmla="*/ 321178 w 4976318"/>
              <a:gd name="connsiteY129" fmla="*/ 2685175 h 4981376"/>
              <a:gd name="connsiteX130" fmla="*/ 277262 w 4976318"/>
              <a:gd name="connsiteY130" fmla="*/ 2634985 h 4981376"/>
              <a:gd name="connsiteX131" fmla="*/ 38858 w 4976318"/>
              <a:gd name="connsiteY131" fmla="*/ 2553426 h 4981376"/>
              <a:gd name="connsiteX132" fmla="*/ 1216 w 4976318"/>
              <a:gd name="connsiteY132" fmla="*/ 2503236 h 4981376"/>
              <a:gd name="connsiteX133" fmla="*/ 1216 w 4976318"/>
              <a:gd name="connsiteY133" fmla="*/ 2333844 h 4981376"/>
              <a:gd name="connsiteX134" fmla="*/ 45132 w 4976318"/>
              <a:gd name="connsiteY134" fmla="*/ 2283654 h 4981376"/>
              <a:gd name="connsiteX135" fmla="*/ 283536 w 4976318"/>
              <a:gd name="connsiteY135" fmla="*/ 2220916 h 4981376"/>
              <a:gd name="connsiteX136" fmla="*/ 333726 w 4976318"/>
              <a:gd name="connsiteY136" fmla="*/ 2170726 h 4981376"/>
              <a:gd name="connsiteX137" fmla="*/ 358821 w 4976318"/>
              <a:gd name="connsiteY137" fmla="*/ 2038977 h 4981376"/>
              <a:gd name="connsiteX138" fmla="*/ 333726 w 4976318"/>
              <a:gd name="connsiteY138" fmla="*/ 1969965 h 4981376"/>
              <a:gd name="connsiteX139" fmla="*/ 126691 w 4976318"/>
              <a:gd name="connsiteY139" fmla="*/ 1831942 h 4981376"/>
              <a:gd name="connsiteX140" fmla="*/ 107870 w 4976318"/>
              <a:gd name="connsiteY140" fmla="*/ 1769204 h 4981376"/>
              <a:gd name="connsiteX141" fmla="*/ 158060 w 4976318"/>
              <a:gd name="connsiteY141" fmla="*/ 1612360 h 4981376"/>
              <a:gd name="connsiteX142" fmla="*/ 214524 w 4976318"/>
              <a:gd name="connsiteY142" fmla="*/ 1574717 h 4981376"/>
              <a:gd name="connsiteX143" fmla="*/ 465475 w 4976318"/>
              <a:gd name="connsiteY143" fmla="*/ 1580991 h 4981376"/>
              <a:gd name="connsiteX144" fmla="*/ 528213 w 4976318"/>
              <a:gd name="connsiteY144" fmla="*/ 1549622 h 4981376"/>
              <a:gd name="connsiteX145" fmla="*/ 584677 w 4976318"/>
              <a:gd name="connsiteY145" fmla="*/ 1430420 h 4981376"/>
              <a:gd name="connsiteX146" fmla="*/ 578403 w 4976318"/>
              <a:gd name="connsiteY146" fmla="*/ 1361409 h 4981376"/>
              <a:gd name="connsiteX147" fmla="*/ 427833 w 4976318"/>
              <a:gd name="connsiteY147" fmla="*/ 1160648 h 4981376"/>
              <a:gd name="connsiteX148" fmla="*/ 427833 w 4976318"/>
              <a:gd name="connsiteY148" fmla="*/ 1097911 h 4981376"/>
              <a:gd name="connsiteX149" fmla="*/ 521939 w 4976318"/>
              <a:gd name="connsiteY149" fmla="*/ 959887 h 4981376"/>
              <a:gd name="connsiteX150" fmla="*/ 584677 w 4976318"/>
              <a:gd name="connsiteY150" fmla="*/ 941066 h 4981376"/>
              <a:gd name="connsiteX151" fmla="*/ 823080 w 4976318"/>
              <a:gd name="connsiteY151" fmla="*/ 1028899 h 4981376"/>
              <a:gd name="connsiteX152" fmla="*/ 892092 w 4976318"/>
              <a:gd name="connsiteY152" fmla="*/ 1010078 h 4981376"/>
              <a:gd name="connsiteX153" fmla="*/ 986198 w 4976318"/>
              <a:gd name="connsiteY153" fmla="*/ 915971 h 4981376"/>
              <a:gd name="connsiteX154" fmla="*/ 998746 w 4976318"/>
              <a:gd name="connsiteY154" fmla="*/ 846960 h 4981376"/>
              <a:gd name="connsiteX155" fmla="*/ 910913 w 4976318"/>
              <a:gd name="connsiteY155" fmla="*/ 614830 h 4981376"/>
              <a:gd name="connsiteX156" fmla="*/ 929734 w 4976318"/>
              <a:gd name="connsiteY156" fmla="*/ 552092 h 4981376"/>
              <a:gd name="connsiteX157" fmla="*/ 1061484 w 4976318"/>
              <a:gd name="connsiteY157" fmla="*/ 451712 h 4981376"/>
              <a:gd name="connsiteX158" fmla="*/ 1130495 w 4976318"/>
              <a:gd name="connsiteY158" fmla="*/ 451712 h 4981376"/>
              <a:gd name="connsiteX159" fmla="*/ 1331256 w 4976318"/>
              <a:gd name="connsiteY159" fmla="*/ 602282 h 4981376"/>
              <a:gd name="connsiteX160" fmla="*/ 1400267 w 4976318"/>
              <a:gd name="connsiteY160" fmla="*/ 608556 h 4981376"/>
              <a:gd name="connsiteX161" fmla="*/ 1519469 w 4976318"/>
              <a:gd name="connsiteY161" fmla="*/ 539545 h 4981376"/>
              <a:gd name="connsiteX162" fmla="*/ 1550838 w 4976318"/>
              <a:gd name="connsiteY162" fmla="*/ 483081 h 4981376"/>
              <a:gd name="connsiteX163" fmla="*/ 1538290 w 4976318"/>
              <a:gd name="connsiteY163" fmla="*/ 232130 h 4981376"/>
              <a:gd name="connsiteX164" fmla="*/ 1569659 w 4976318"/>
              <a:gd name="connsiteY164" fmla="*/ 175666 h 4981376"/>
              <a:gd name="connsiteX165" fmla="*/ 1726504 w 4976318"/>
              <a:gd name="connsiteY165" fmla="*/ 119202 h 4981376"/>
              <a:gd name="connsiteX166" fmla="*/ 1789241 w 4976318"/>
              <a:gd name="connsiteY166" fmla="*/ 138023 h 4981376"/>
              <a:gd name="connsiteX167" fmla="*/ 1939812 w 4976318"/>
              <a:gd name="connsiteY167" fmla="*/ 345058 h 4981376"/>
              <a:gd name="connsiteX168" fmla="*/ 2002550 w 4976318"/>
              <a:gd name="connsiteY168" fmla="*/ 370153 h 4981376"/>
              <a:gd name="connsiteX169" fmla="*/ 2134299 w 4976318"/>
              <a:gd name="connsiteY169" fmla="*/ 338784 h 4981376"/>
              <a:gd name="connsiteX170" fmla="*/ 2184489 w 4976318"/>
              <a:gd name="connsiteY170" fmla="*/ 294868 h 4981376"/>
              <a:gd name="connsiteX171" fmla="*/ 2247227 w 4976318"/>
              <a:gd name="connsiteY171" fmla="*/ 50190 h 4981376"/>
              <a:gd name="connsiteX172" fmla="*/ 2297417 w 4976318"/>
              <a:gd name="connsiteY172" fmla="*/ 6274 h 4981376"/>
              <a:gd name="connsiteX173" fmla="*/ 2460535 w 4976318"/>
              <a:gd name="connsiteY173" fmla="*/ 0 h 4981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Lst>
            <a:rect l="l" t="t" r="r" b="b"/>
            <a:pathLst>
              <a:path w="4976318" h="4981376">
                <a:moveTo>
                  <a:pt x="2485624" y="578679"/>
                </a:moveTo>
                <a:cubicBezTo>
                  <a:pt x="1429647" y="578679"/>
                  <a:pt x="573608" y="1434718"/>
                  <a:pt x="573608" y="2490695"/>
                </a:cubicBezTo>
                <a:cubicBezTo>
                  <a:pt x="573608" y="3546672"/>
                  <a:pt x="1429647" y="4402711"/>
                  <a:pt x="2485624" y="4402711"/>
                </a:cubicBezTo>
                <a:cubicBezTo>
                  <a:pt x="3541601" y="4402711"/>
                  <a:pt x="4397640" y="3546672"/>
                  <a:pt x="4397640" y="2490695"/>
                </a:cubicBezTo>
                <a:cubicBezTo>
                  <a:pt x="4397640" y="1434718"/>
                  <a:pt x="3541601" y="578679"/>
                  <a:pt x="2485624" y="578679"/>
                </a:cubicBezTo>
                <a:close/>
                <a:moveTo>
                  <a:pt x="2460535" y="0"/>
                </a:moveTo>
                <a:cubicBezTo>
                  <a:pt x="2485630" y="0"/>
                  <a:pt x="2510725" y="18821"/>
                  <a:pt x="2516999" y="37643"/>
                </a:cubicBezTo>
                <a:cubicBezTo>
                  <a:pt x="2516999" y="37643"/>
                  <a:pt x="2516999" y="37643"/>
                  <a:pt x="2598558" y="276046"/>
                </a:cubicBezTo>
                <a:cubicBezTo>
                  <a:pt x="2604832" y="294868"/>
                  <a:pt x="2629927" y="313689"/>
                  <a:pt x="2648748" y="319963"/>
                </a:cubicBezTo>
                <a:cubicBezTo>
                  <a:pt x="2648748" y="319963"/>
                  <a:pt x="2648748" y="319963"/>
                  <a:pt x="2786771" y="332510"/>
                </a:cubicBezTo>
                <a:cubicBezTo>
                  <a:pt x="2805593" y="332510"/>
                  <a:pt x="2836961" y="319963"/>
                  <a:pt x="2849509" y="301141"/>
                </a:cubicBezTo>
                <a:cubicBezTo>
                  <a:pt x="2849509" y="301141"/>
                  <a:pt x="2849509" y="301141"/>
                  <a:pt x="2974984" y="87833"/>
                </a:cubicBezTo>
                <a:cubicBezTo>
                  <a:pt x="2987532" y="69012"/>
                  <a:pt x="3012627" y="56464"/>
                  <a:pt x="3037722" y="62738"/>
                </a:cubicBezTo>
                <a:cubicBezTo>
                  <a:pt x="3037722" y="62738"/>
                  <a:pt x="3037722" y="62738"/>
                  <a:pt x="3194567" y="100380"/>
                </a:cubicBezTo>
                <a:cubicBezTo>
                  <a:pt x="3219662" y="106654"/>
                  <a:pt x="3238483" y="131749"/>
                  <a:pt x="3238483" y="156845"/>
                </a:cubicBezTo>
                <a:cubicBezTo>
                  <a:pt x="3238483" y="156845"/>
                  <a:pt x="3238483" y="156845"/>
                  <a:pt x="3244757" y="407795"/>
                </a:cubicBezTo>
                <a:cubicBezTo>
                  <a:pt x="3244757" y="426617"/>
                  <a:pt x="3263578" y="451712"/>
                  <a:pt x="3282399" y="464259"/>
                </a:cubicBezTo>
                <a:cubicBezTo>
                  <a:pt x="3282399" y="464259"/>
                  <a:pt x="3282399" y="464259"/>
                  <a:pt x="3407875" y="514450"/>
                </a:cubicBezTo>
                <a:cubicBezTo>
                  <a:pt x="3432970" y="526997"/>
                  <a:pt x="3458065" y="520723"/>
                  <a:pt x="3476886" y="501902"/>
                </a:cubicBezTo>
                <a:cubicBezTo>
                  <a:pt x="3476886" y="501902"/>
                  <a:pt x="3476886" y="501902"/>
                  <a:pt x="3665100" y="338784"/>
                </a:cubicBezTo>
                <a:cubicBezTo>
                  <a:pt x="3677647" y="319963"/>
                  <a:pt x="3709016" y="319963"/>
                  <a:pt x="3727837" y="332510"/>
                </a:cubicBezTo>
                <a:cubicBezTo>
                  <a:pt x="3727837" y="332510"/>
                  <a:pt x="3727837" y="332510"/>
                  <a:pt x="3872134" y="420343"/>
                </a:cubicBezTo>
                <a:cubicBezTo>
                  <a:pt x="3890955" y="432890"/>
                  <a:pt x="3903503" y="457986"/>
                  <a:pt x="3897229" y="476807"/>
                </a:cubicBezTo>
                <a:cubicBezTo>
                  <a:pt x="3897229" y="476807"/>
                  <a:pt x="3897229" y="476807"/>
                  <a:pt x="3828218" y="721484"/>
                </a:cubicBezTo>
                <a:cubicBezTo>
                  <a:pt x="3821944" y="740305"/>
                  <a:pt x="3828218" y="771674"/>
                  <a:pt x="3847039" y="784222"/>
                </a:cubicBezTo>
                <a:cubicBezTo>
                  <a:pt x="3847039" y="784222"/>
                  <a:pt x="3847039" y="784222"/>
                  <a:pt x="3953693" y="872055"/>
                </a:cubicBezTo>
                <a:cubicBezTo>
                  <a:pt x="3966241" y="890876"/>
                  <a:pt x="3997609" y="890876"/>
                  <a:pt x="4022705" y="884602"/>
                </a:cubicBezTo>
                <a:cubicBezTo>
                  <a:pt x="4022705" y="884602"/>
                  <a:pt x="4022705" y="884602"/>
                  <a:pt x="4248561" y="777948"/>
                </a:cubicBezTo>
                <a:cubicBezTo>
                  <a:pt x="4267382" y="771674"/>
                  <a:pt x="4298751" y="777948"/>
                  <a:pt x="4311298" y="790496"/>
                </a:cubicBezTo>
                <a:cubicBezTo>
                  <a:pt x="4311298" y="790496"/>
                  <a:pt x="4311298" y="790496"/>
                  <a:pt x="4417952" y="915971"/>
                </a:cubicBezTo>
                <a:cubicBezTo>
                  <a:pt x="4436774" y="934792"/>
                  <a:pt x="4436774" y="966161"/>
                  <a:pt x="4424226" y="984983"/>
                </a:cubicBezTo>
                <a:cubicBezTo>
                  <a:pt x="4424226" y="984983"/>
                  <a:pt x="4424226" y="984983"/>
                  <a:pt x="4292477" y="1192017"/>
                </a:cubicBezTo>
                <a:cubicBezTo>
                  <a:pt x="4279929" y="1210838"/>
                  <a:pt x="4279929" y="1242207"/>
                  <a:pt x="4292477" y="1261029"/>
                </a:cubicBezTo>
                <a:cubicBezTo>
                  <a:pt x="4292477" y="1261029"/>
                  <a:pt x="4292477" y="1261029"/>
                  <a:pt x="4361488" y="1373957"/>
                </a:cubicBezTo>
                <a:cubicBezTo>
                  <a:pt x="4374036" y="1392778"/>
                  <a:pt x="4405405" y="1411599"/>
                  <a:pt x="4424226" y="1405325"/>
                </a:cubicBezTo>
                <a:cubicBezTo>
                  <a:pt x="4424226" y="1405325"/>
                  <a:pt x="4424226" y="1405325"/>
                  <a:pt x="4675177" y="1373957"/>
                </a:cubicBezTo>
                <a:cubicBezTo>
                  <a:pt x="4693998" y="1367683"/>
                  <a:pt x="4725367" y="1386504"/>
                  <a:pt x="4731641" y="1405325"/>
                </a:cubicBezTo>
                <a:cubicBezTo>
                  <a:pt x="4731641" y="1405325"/>
                  <a:pt x="4731641" y="1405325"/>
                  <a:pt x="4800653" y="1555896"/>
                </a:cubicBezTo>
                <a:cubicBezTo>
                  <a:pt x="4806926" y="1574717"/>
                  <a:pt x="4800653" y="1606086"/>
                  <a:pt x="4781831" y="1618634"/>
                </a:cubicBezTo>
                <a:cubicBezTo>
                  <a:pt x="4781831" y="1618634"/>
                  <a:pt x="4781831" y="1618634"/>
                  <a:pt x="4593618" y="1781752"/>
                </a:cubicBezTo>
                <a:cubicBezTo>
                  <a:pt x="4574797" y="1794299"/>
                  <a:pt x="4568523" y="1825668"/>
                  <a:pt x="4574797" y="1850763"/>
                </a:cubicBezTo>
                <a:cubicBezTo>
                  <a:pt x="4574797" y="1850763"/>
                  <a:pt x="4574797" y="1850763"/>
                  <a:pt x="4606166" y="1976239"/>
                </a:cubicBezTo>
                <a:cubicBezTo>
                  <a:pt x="4612439" y="2001334"/>
                  <a:pt x="4637534" y="2020155"/>
                  <a:pt x="4662630" y="2026429"/>
                </a:cubicBezTo>
                <a:cubicBezTo>
                  <a:pt x="4662630" y="2026429"/>
                  <a:pt x="4662630" y="2026429"/>
                  <a:pt x="4907307" y="2064072"/>
                </a:cubicBezTo>
                <a:cubicBezTo>
                  <a:pt x="4932402" y="2070345"/>
                  <a:pt x="4951223" y="2089167"/>
                  <a:pt x="4951223" y="2114262"/>
                </a:cubicBezTo>
                <a:lnTo>
                  <a:pt x="4976318" y="2277380"/>
                </a:lnTo>
                <a:cubicBezTo>
                  <a:pt x="4976318" y="2302475"/>
                  <a:pt x="4963771" y="2327570"/>
                  <a:pt x="4938676" y="2333844"/>
                </a:cubicBezTo>
                <a:cubicBezTo>
                  <a:pt x="4938676" y="2333844"/>
                  <a:pt x="4938676" y="2333844"/>
                  <a:pt x="4712820" y="2434224"/>
                </a:cubicBezTo>
                <a:cubicBezTo>
                  <a:pt x="4687725" y="2440498"/>
                  <a:pt x="4668903" y="2465593"/>
                  <a:pt x="4668903" y="2490688"/>
                </a:cubicBezTo>
                <a:cubicBezTo>
                  <a:pt x="4668903" y="2490688"/>
                  <a:pt x="4668903" y="2490688"/>
                  <a:pt x="4668903" y="2628711"/>
                </a:cubicBezTo>
                <a:cubicBezTo>
                  <a:pt x="4668903" y="2647532"/>
                  <a:pt x="4681451" y="2672628"/>
                  <a:pt x="4700272" y="2685175"/>
                </a:cubicBezTo>
                <a:cubicBezTo>
                  <a:pt x="4700272" y="2685175"/>
                  <a:pt x="4700272" y="2685175"/>
                  <a:pt x="4926128" y="2798103"/>
                </a:cubicBezTo>
                <a:cubicBezTo>
                  <a:pt x="4944949" y="2804377"/>
                  <a:pt x="4957497" y="2835746"/>
                  <a:pt x="4957497" y="2854567"/>
                </a:cubicBezTo>
                <a:cubicBezTo>
                  <a:pt x="4957497" y="2854567"/>
                  <a:pt x="4957497" y="2854567"/>
                  <a:pt x="4926128" y="3017685"/>
                </a:cubicBezTo>
                <a:cubicBezTo>
                  <a:pt x="4919854" y="3042780"/>
                  <a:pt x="4901033" y="3061601"/>
                  <a:pt x="4875938" y="3061601"/>
                </a:cubicBezTo>
                <a:cubicBezTo>
                  <a:pt x="4875938" y="3061601"/>
                  <a:pt x="4875938" y="3061601"/>
                  <a:pt x="4631261" y="3092970"/>
                </a:cubicBezTo>
                <a:cubicBezTo>
                  <a:pt x="4606166" y="3092970"/>
                  <a:pt x="4581071" y="3111792"/>
                  <a:pt x="4574797" y="3136887"/>
                </a:cubicBezTo>
                <a:cubicBezTo>
                  <a:pt x="4574797" y="3136887"/>
                  <a:pt x="4574797" y="3136887"/>
                  <a:pt x="4530880" y="3262362"/>
                </a:cubicBezTo>
                <a:cubicBezTo>
                  <a:pt x="4524607" y="3281184"/>
                  <a:pt x="4530880" y="3312552"/>
                  <a:pt x="4549702" y="3331374"/>
                </a:cubicBezTo>
                <a:cubicBezTo>
                  <a:pt x="4549702" y="3331374"/>
                  <a:pt x="4549702" y="3331374"/>
                  <a:pt x="4725367" y="3500766"/>
                </a:cubicBezTo>
                <a:cubicBezTo>
                  <a:pt x="4744189" y="3519587"/>
                  <a:pt x="4750462" y="3544682"/>
                  <a:pt x="4737915" y="3569777"/>
                </a:cubicBezTo>
                <a:cubicBezTo>
                  <a:pt x="4737915" y="3569777"/>
                  <a:pt x="4737915" y="3569777"/>
                  <a:pt x="4662630" y="3714074"/>
                </a:cubicBezTo>
                <a:cubicBezTo>
                  <a:pt x="4650082" y="3732895"/>
                  <a:pt x="4624987" y="3745443"/>
                  <a:pt x="4606166" y="3745443"/>
                </a:cubicBezTo>
                <a:cubicBezTo>
                  <a:pt x="4606166" y="3745443"/>
                  <a:pt x="4606166" y="3745443"/>
                  <a:pt x="4355215" y="3695253"/>
                </a:cubicBezTo>
                <a:cubicBezTo>
                  <a:pt x="4336393" y="3688979"/>
                  <a:pt x="4305025" y="3701526"/>
                  <a:pt x="4292477" y="3720348"/>
                </a:cubicBezTo>
                <a:cubicBezTo>
                  <a:pt x="4292477" y="3720348"/>
                  <a:pt x="4292477" y="3720348"/>
                  <a:pt x="4217192" y="3827002"/>
                </a:cubicBezTo>
                <a:cubicBezTo>
                  <a:pt x="4198370" y="3845823"/>
                  <a:pt x="4198370" y="3877192"/>
                  <a:pt x="4210918" y="3896013"/>
                </a:cubicBezTo>
                <a:cubicBezTo>
                  <a:pt x="4210918" y="3896013"/>
                  <a:pt x="4210918" y="3896013"/>
                  <a:pt x="4330120" y="4115595"/>
                </a:cubicBezTo>
                <a:cubicBezTo>
                  <a:pt x="4342667" y="4134417"/>
                  <a:pt x="4336393" y="4165786"/>
                  <a:pt x="4323846" y="4184607"/>
                </a:cubicBezTo>
                <a:cubicBezTo>
                  <a:pt x="4323846" y="4184607"/>
                  <a:pt x="4323846" y="4184607"/>
                  <a:pt x="4204644" y="4297535"/>
                </a:cubicBezTo>
                <a:cubicBezTo>
                  <a:pt x="4192097" y="4316356"/>
                  <a:pt x="4160728" y="4322630"/>
                  <a:pt x="4141906" y="4310083"/>
                </a:cubicBezTo>
                <a:cubicBezTo>
                  <a:pt x="4141906" y="4310083"/>
                  <a:pt x="4141906" y="4310083"/>
                  <a:pt x="3922324" y="4190881"/>
                </a:cubicBezTo>
                <a:cubicBezTo>
                  <a:pt x="3903503" y="4178333"/>
                  <a:pt x="3872134" y="4184607"/>
                  <a:pt x="3853313" y="4197155"/>
                </a:cubicBezTo>
                <a:cubicBezTo>
                  <a:pt x="3853313" y="4197155"/>
                  <a:pt x="3853313" y="4197155"/>
                  <a:pt x="3746659" y="4278714"/>
                </a:cubicBezTo>
                <a:cubicBezTo>
                  <a:pt x="3727837" y="4291261"/>
                  <a:pt x="3715290" y="4322630"/>
                  <a:pt x="3721563" y="4341451"/>
                </a:cubicBezTo>
                <a:cubicBezTo>
                  <a:pt x="3721563" y="4341451"/>
                  <a:pt x="3721563" y="4341451"/>
                  <a:pt x="3771754" y="4586129"/>
                </a:cubicBezTo>
                <a:cubicBezTo>
                  <a:pt x="3778027" y="4611224"/>
                  <a:pt x="3765480" y="4636319"/>
                  <a:pt x="3740385" y="4648866"/>
                </a:cubicBezTo>
                <a:cubicBezTo>
                  <a:pt x="3740385" y="4648866"/>
                  <a:pt x="3740385" y="4648866"/>
                  <a:pt x="3596088" y="4724152"/>
                </a:cubicBezTo>
                <a:cubicBezTo>
                  <a:pt x="3577267" y="4736699"/>
                  <a:pt x="3545898" y="4730425"/>
                  <a:pt x="3533350" y="4717878"/>
                </a:cubicBezTo>
                <a:cubicBezTo>
                  <a:pt x="3533350" y="4717878"/>
                  <a:pt x="3533350" y="4717878"/>
                  <a:pt x="3357685" y="4535938"/>
                </a:cubicBezTo>
                <a:cubicBezTo>
                  <a:pt x="3338863" y="4523391"/>
                  <a:pt x="3307494" y="4517117"/>
                  <a:pt x="3288673" y="4523391"/>
                </a:cubicBezTo>
                <a:cubicBezTo>
                  <a:pt x="3288673" y="4523391"/>
                  <a:pt x="3288673" y="4523391"/>
                  <a:pt x="3163198" y="4567307"/>
                </a:cubicBezTo>
                <a:cubicBezTo>
                  <a:pt x="3138103" y="4573581"/>
                  <a:pt x="3119281" y="4598676"/>
                  <a:pt x="3119281" y="4623771"/>
                </a:cubicBezTo>
                <a:cubicBezTo>
                  <a:pt x="3119281" y="4623771"/>
                  <a:pt x="3119281" y="4623771"/>
                  <a:pt x="3100460" y="4868448"/>
                </a:cubicBezTo>
                <a:cubicBezTo>
                  <a:pt x="3094186" y="4893543"/>
                  <a:pt x="3075365" y="4918639"/>
                  <a:pt x="3050270" y="4918639"/>
                </a:cubicBezTo>
                <a:cubicBezTo>
                  <a:pt x="3050270" y="4918639"/>
                  <a:pt x="3050270" y="4918639"/>
                  <a:pt x="2893425" y="4950007"/>
                </a:cubicBezTo>
                <a:cubicBezTo>
                  <a:pt x="2868330" y="4956281"/>
                  <a:pt x="2843235" y="4943734"/>
                  <a:pt x="2830688" y="4924912"/>
                </a:cubicBezTo>
                <a:cubicBezTo>
                  <a:pt x="2830688" y="4924912"/>
                  <a:pt x="2830688" y="4924912"/>
                  <a:pt x="2717760" y="4705330"/>
                </a:cubicBezTo>
                <a:cubicBezTo>
                  <a:pt x="2705212" y="4680235"/>
                  <a:pt x="2680117" y="4667688"/>
                  <a:pt x="2655022" y="4667688"/>
                </a:cubicBezTo>
                <a:cubicBezTo>
                  <a:pt x="2655022" y="4667688"/>
                  <a:pt x="2655022" y="4667688"/>
                  <a:pt x="2523273" y="4673961"/>
                </a:cubicBezTo>
                <a:cubicBezTo>
                  <a:pt x="2498178" y="4673961"/>
                  <a:pt x="2473083" y="4692783"/>
                  <a:pt x="2466809" y="4711604"/>
                </a:cubicBezTo>
                <a:cubicBezTo>
                  <a:pt x="2466809" y="4711604"/>
                  <a:pt x="2466809" y="4711604"/>
                  <a:pt x="2366428" y="4943734"/>
                </a:cubicBezTo>
                <a:cubicBezTo>
                  <a:pt x="2360155" y="4968829"/>
                  <a:pt x="2335060" y="4981376"/>
                  <a:pt x="2309964" y="4981376"/>
                </a:cubicBezTo>
                <a:cubicBezTo>
                  <a:pt x="2309964" y="4981376"/>
                  <a:pt x="2309964" y="4981376"/>
                  <a:pt x="2146846" y="4962555"/>
                </a:cubicBezTo>
                <a:cubicBezTo>
                  <a:pt x="2128025" y="4956281"/>
                  <a:pt x="2102930" y="4937460"/>
                  <a:pt x="2096656" y="4918639"/>
                </a:cubicBezTo>
                <a:cubicBezTo>
                  <a:pt x="2096656" y="4918639"/>
                  <a:pt x="2096656" y="4918639"/>
                  <a:pt x="2052740" y="4667688"/>
                </a:cubicBezTo>
                <a:cubicBezTo>
                  <a:pt x="2052740" y="4648866"/>
                  <a:pt x="2027645" y="4623771"/>
                  <a:pt x="2008823" y="4617497"/>
                </a:cubicBezTo>
                <a:cubicBezTo>
                  <a:pt x="2008823" y="4617497"/>
                  <a:pt x="2008823" y="4617497"/>
                  <a:pt x="1877074" y="4586129"/>
                </a:cubicBezTo>
                <a:cubicBezTo>
                  <a:pt x="1851979" y="4579855"/>
                  <a:pt x="1826884" y="4592402"/>
                  <a:pt x="1808063" y="4604950"/>
                </a:cubicBezTo>
                <a:cubicBezTo>
                  <a:pt x="1808063" y="4604950"/>
                  <a:pt x="1808063" y="4604950"/>
                  <a:pt x="1651218" y="4799437"/>
                </a:cubicBezTo>
                <a:cubicBezTo>
                  <a:pt x="1638671" y="4818258"/>
                  <a:pt x="1607302" y="4824532"/>
                  <a:pt x="1588481" y="4818258"/>
                </a:cubicBezTo>
                <a:cubicBezTo>
                  <a:pt x="1588481" y="4818258"/>
                  <a:pt x="1588481" y="4818258"/>
                  <a:pt x="1437910" y="4749247"/>
                </a:cubicBezTo>
                <a:cubicBezTo>
                  <a:pt x="1412815" y="4742973"/>
                  <a:pt x="1400267" y="4717878"/>
                  <a:pt x="1400267" y="4692783"/>
                </a:cubicBezTo>
                <a:cubicBezTo>
                  <a:pt x="1400267" y="4692783"/>
                  <a:pt x="1400267" y="4692783"/>
                  <a:pt x="1431636" y="4448106"/>
                </a:cubicBezTo>
                <a:cubicBezTo>
                  <a:pt x="1437910" y="4423010"/>
                  <a:pt x="1419089" y="4391642"/>
                  <a:pt x="1400267" y="4385368"/>
                </a:cubicBezTo>
                <a:cubicBezTo>
                  <a:pt x="1400267" y="4385368"/>
                  <a:pt x="1400267" y="4385368"/>
                  <a:pt x="1287339" y="4310083"/>
                </a:cubicBezTo>
                <a:cubicBezTo>
                  <a:pt x="1268518" y="4297535"/>
                  <a:pt x="1237149" y="4297535"/>
                  <a:pt x="1218328" y="4310083"/>
                </a:cubicBezTo>
                <a:cubicBezTo>
                  <a:pt x="1218328" y="4310083"/>
                  <a:pt x="1218328" y="4310083"/>
                  <a:pt x="1011293" y="4448106"/>
                </a:cubicBezTo>
                <a:cubicBezTo>
                  <a:pt x="992472" y="4460653"/>
                  <a:pt x="961103" y="4460653"/>
                  <a:pt x="942282" y="4448106"/>
                </a:cubicBezTo>
                <a:cubicBezTo>
                  <a:pt x="942282" y="4448106"/>
                  <a:pt x="942282" y="4448106"/>
                  <a:pt x="816806" y="4341451"/>
                </a:cubicBezTo>
                <a:cubicBezTo>
                  <a:pt x="797985" y="4322630"/>
                  <a:pt x="791711" y="4297535"/>
                  <a:pt x="804259" y="4272440"/>
                </a:cubicBezTo>
                <a:cubicBezTo>
                  <a:pt x="804259" y="4272440"/>
                  <a:pt x="804259" y="4272440"/>
                  <a:pt x="904639" y="4046584"/>
                </a:cubicBezTo>
                <a:cubicBezTo>
                  <a:pt x="910913" y="4027763"/>
                  <a:pt x="910913" y="3996394"/>
                  <a:pt x="892092" y="3977572"/>
                </a:cubicBezTo>
                <a:cubicBezTo>
                  <a:pt x="892092" y="3977572"/>
                  <a:pt x="892092" y="3977572"/>
                  <a:pt x="804259" y="3877192"/>
                </a:cubicBezTo>
                <a:cubicBezTo>
                  <a:pt x="791711" y="3858371"/>
                  <a:pt x="760342" y="3852097"/>
                  <a:pt x="735247" y="3858371"/>
                </a:cubicBezTo>
                <a:cubicBezTo>
                  <a:pt x="735247" y="3858371"/>
                  <a:pt x="735247" y="3858371"/>
                  <a:pt x="496844" y="3927382"/>
                </a:cubicBezTo>
                <a:cubicBezTo>
                  <a:pt x="478023" y="3933656"/>
                  <a:pt x="446654" y="3921108"/>
                  <a:pt x="434106" y="3902287"/>
                </a:cubicBezTo>
                <a:cubicBezTo>
                  <a:pt x="434106" y="3902287"/>
                  <a:pt x="434106" y="3902287"/>
                  <a:pt x="346273" y="3764264"/>
                </a:cubicBezTo>
                <a:cubicBezTo>
                  <a:pt x="333726" y="3745443"/>
                  <a:pt x="340000" y="3714074"/>
                  <a:pt x="352547" y="3695253"/>
                </a:cubicBezTo>
                <a:cubicBezTo>
                  <a:pt x="352547" y="3695253"/>
                  <a:pt x="352547" y="3695253"/>
                  <a:pt x="515665" y="3507039"/>
                </a:cubicBezTo>
                <a:cubicBezTo>
                  <a:pt x="534487" y="3494492"/>
                  <a:pt x="534487" y="3463123"/>
                  <a:pt x="528213" y="3438028"/>
                </a:cubicBezTo>
                <a:cubicBezTo>
                  <a:pt x="528213" y="3438028"/>
                  <a:pt x="528213" y="3438028"/>
                  <a:pt x="471749" y="3318826"/>
                </a:cubicBezTo>
                <a:cubicBezTo>
                  <a:pt x="465475" y="3300005"/>
                  <a:pt x="434106" y="3281184"/>
                  <a:pt x="415285" y="3281184"/>
                </a:cubicBezTo>
                <a:cubicBezTo>
                  <a:pt x="415285" y="3281184"/>
                  <a:pt x="415285" y="3281184"/>
                  <a:pt x="164334" y="3274910"/>
                </a:cubicBezTo>
                <a:cubicBezTo>
                  <a:pt x="139239" y="3274910"/>
                  <a:pt x="120418" y="3256088"/>
                  <a:pt x="114144" y="3237267"/>
                </a:cubicBezTo>
                <a:cubicBezTo>
                  <a:pt x="114144" y="3237267"/>
                  <a:pt x="114144" y="3237267"/>
                  <a:pt x="70227" y="3074149"/>
                </a:cubicBezTo>
                <a:cubicBezTo>
                  <a:pt x="63954" y="3055328"/>
                  <a:pt x="70227" y="3023959"/>
                  <a:pt x="89049" y="3011411"/>
                </a:cubicBezTo>
                <a:cubicBezTo>
                  <a:pt x="89049" y="3011411"/>
                  <a:pt x="89049" y="3011411"/>
                  <a:pt x="302357" y="2885936"/>
                </a:cubicBezTo>
                <a:cubicBezTo>
                  <a:pt x="321178" y="2873388"/>
                  <a:pt x="340000" y="2842019"/>
                  <a:pt x="333726" y="2816924"/>
                </a:cubicBezTo>
                <a:cubicBezTo>
                  <a:pt x="333726" y="2816924"/>
                  <a:pt x="333726" y="2816924"/>
                  <a:pt x="321178" y="2685175"/>
                </a:cubicBezTo>
                <a:cubicBezTo>
                  <a:pt x="314905" y="2666354"/>
                  <a:pt x="296083" y="2641259"/>
                  <a:pt x="277262" y="2634985"/>
                </a:cubicBezTo>
                <a:cubicBezTo>
                  <a:pt x="277262" y="2634985"/>
                  <a:pt x="277262" y="2634985"/>
                  <a:pt x="38858" y="2553426"/>
                </a:cubicBezTo>
                <a:cubicBezTo>
                  <a:pt x="13764" y="2547152"/>
                  <a:pt x="-5058" y="2522057"/>
                  <a:pt x="1216" y="2503236"/>
                </a:cubicBezTo>
                <a:cubicBezTo>
                  <a:pt x="1216" y="2503236"/>
                  <a:pt x="1216" y="2503236"/>
                  <a:pt x="1216" y="2333844"/>
                </a:cubicBezTo>
                <a:cubicBezTo>
                  <a:pt x="1216" y="2315022"/>
                  <a:pt x="20037" y="2289927"/>
                  <a:pt x="45132" y="2283654"/>
                </a:cubicBezTo>
                <a:cubicBezTo>
                  <a:pt x="45132" y="2283654"/>
                  <a:pt x="45132" y="2283654"/>
                  <a:pt x="283536" y="2220916"/>
                </a:cubicBezTo>
                <a:cubicBezTo>
                  <a:pt x="308631" y="2214642"/>
                  <a:pt x="327452" y="2189547"/>
                  <a:pt x="333726" y="2170726"/>
                </a:cubicBezTo>
                <a:cubicBezTo>
                  <a:pt x="333726" y="2170726"/>
                  <a:pt x="333726" y="2170726"/>
                  <a:pt x="358821" y="2038977"/>
                </a:cubicBezTo>
                <a:cubicBezTo>
                  <a:pt x="365095" y="2013881"/>
                  <a:pt x="352547" y="1988786"/>
                  <a:pt x="333726" y="1969965"/>
                </a:cubicBezTo>
                <a:cubicBezTo>
                  <a:pt x="333726" y="1969965"/>
                  <a:pt x="333726" y="1969965"/>
                  <a:pt x="126691" y="1831942"/>
                </a:cubicBezTo>
                <a:cubicBezTo>
                  <a:pt x="107870" y="1819394"/>
                  <a:pt x="101596" y="1788026"/>
                  <a:pt x="107870" y="1769204"/>
                </a:cubicBezTo>
                <a:cubicBezTo>
                  <a:pt x="107870" y="1769204"/>
                  <a:pt x="107870" y="1769204"/>
                  <a:pt x="158060" y="1612360"/>
                </a:cubicBezTo>
                <a:cubicBezTo>
                  <a:pt x="170608" y="1587265"/>
                  <a:pt x="189429" y="1568444"/>
                  <a:pt x="214524" y="1574717"/>
                </a:cubicBezTo>
                <a:cubicBezTo>
                  <a:pt x="214524" y="1574717"/>
                  <a:pt x="214524" y="1574717"/>
                  <a:pt x="465475" y="1580991"/>
                </a:cubicBezTo>
                <a:cubicBezTo>
                  <a:pt x="484296" y="1587265"/>
                  <a:pt x="515665" y="1568444"/>
                  <a:pt x="528213" y="1549622"/>
                </a:cubicBezTo>
                <a:cubicBezTo>
                  <a:pt x="528213" y="1549622"/>
                  <a:pt x="528213" y="1549622"/>
                  <a:pt x="584677" y="1430420"/>
                </a:cubicBezTo>
                <a:cubicBezTo>
                  <a:pt x="597224" y="1411599"/>
                  <a:pt x="597224" y="1380230"/>
                  <a:pt x="578403" y="1361409"/>
                </a:cubicBezTo>
                <a:cubicBezTo>
                  <a:pt x="578403" y="1361409"/>
                  <a:pt x="578403" y="1361409"/>
                  <a:pt x="427833" y="1160648"/>
                </a:cubicBezTo>
                <a:cubicBezTo>
                  <a:pt x="415285" y="1141827"/>
                  <a:pt x="415285" y="1116732"/>
                  <a:pt x="427833" y="1097911"/>
                </a:cubicBezTo>
                <a:cubicBezTo>
                  <a:pt x="427833" y="1097911"/>
                  <a:pt x="427833" y="1097911"/>
                  <a:pt x="521939" y="959887"/>
                </a:cubicBezTo>
                <a:cubicBezTo>
                  <a:pt x="534487" y="941066"/>
                  <a:pt x="565856" y="934792"/>
                  <a:pt x="584677" y="941066"/>
                </a:cubicBezTo>
                <a:cubicBezTo>
                  <a:pt x="584677" y="941066"/>
                  <a:pt x="584677" y="941066"/>
                  <a:pt x="823080" y="1028899"/>
                </a:cubicBezTo>
                <a:cubicBezTo>
                  <a:pt x="841902" y="1035173"/>
                  <a:pt x="873270" y="1028899"/>
                  <a:pt x="892092" y="1010078"/>
                </a:cubicBezTo>
                <a:cubicBezTo>
                  <a:pt x="892092" y="1010078"/>
                  <a:pt x="892092" y="1010078"/>
                  <a:pt x="986198" y="915971"/>
                </a:cubicBezTo>
                <a:cubicBezTo>
                  <a:pt x="998746" y="897150"/>
                  <a:pt x="1005020" y="865781"/>
                  <a:pt x="998746" y="846960"/>
                </a:cubicBezTo>
                <a:cubicBezTo>
                  <a:pt x="998746" y="846960"/>
                  <a:pt x="998746" y="846960"/>
                  <a:pt x="910913" y="614830"/>
                </a:cubicBezTo>
                <a:cubicBezTo>
                  <a:pt x="904639" y="589735"/>
                  <a:pt x="910913" y="564640"/>
                  <a:pt x="929734" y="552092"/>
                </a:cubicBezTo>
                <a:cubicBezTo>
                  <a:pt x="929734" y="552092"/>
                  <a:pt x="929734" y="552092"/>
                  <a:pt x="1061484" y="451712"/>
                </a:cubicBezTo>
                <a:cubicBezTo>
                  <a:pt x="1080305" y="439164"/>
                  <a:pt x="1111674" y="439164"/>
                  <a:pt x="1130495" y="451712"/>
                </a:cubicBezTo>
                <a:cubicBezTo>
                  <a:pt x="1130495" y="451712"/>
                  <a:pt x="1130495" y="451712"/>
                  <a:pt x="1331256" y="602282"/>
                </a:cubicBezTo>
                <a:cubicBezTo>
                  <a:pt x="1350077" y="614830"/>
                  <a:pt x="1381446" y="614830"/>
                  <a:pt x="1400267" y="608556"/>
                </a:cubicBezTo>
                <a:cubicBezTo>
                  <a:pt x="1400267" y="608556"/>
                  <a:pt x="1400267" y="608556"/>
                  <a:pt x="1519469" y="539545"/>
                </a:cubicBezTo>
                <a:cubicBezTo>
                  <a:pt x="1538290" y="533271"/>
                  <a:pt x="1550838" y="501902"/>
                  <a:pt x="1550838" y="483081"/>
                </a:cubicBezTo>
                <a:cubicBezTo>
                  <a:pt x="1550838" y="483081"/>
                  <a:pt x="1550838" y="483081"/>
                  <a:pt x="1538290" y="232130"/>
                </a:cubicBezTo>
                <a:cubicBezTo>
                  <a:pt x="1532017" y="207035"/>
                  <a:pt x="1550838" y="181939"/>
                  <a:pt x="1569659" y="175666"/>
                </a:cubicBezTo>
                <a:cubicBezTo>
                  <a:pt x="1569659" y="175666"/>
                  <a:pt x="1569659" y="175666"/>
                  <a:pt x="1726504" y="119202"/>
                </a:cubicBezTo>
                <a:cubicBezTo>
                  <a:pt x="1751599" y="112928"/>
                  <a:pt x="1776694" y="119202"/>
                  <a:pt x="1789241" y="138023"/>
                </a:cubicBezTo>
                <a:cubicBezTo>
                  <a:pt x="1789241" y="138023"/>
                  <a:pt x="1789241" y="138023"/>
                  <a:pt x="1939812" y="345058"/>
                </a:cubicBezTo>
                <a:cubicBezTo>
                  <a:pt x="1952359" y="357605"/>
                  <a:pt x="1983728" y="370153"/>
                  <a:pt x="2002550" y="370153"/>
                </a:cubicBezTo>
                <a:cubicBezTo>
                  <a:pt x="2002550" y="370153"/>
                  <a:pt x="2002550" y="370153"/>
                  <a:pt x="2134299" y="338784"/>
                </a:cubicBezTo>
                <a:cubicBezTo>
                  <a:pt x="2159394" y="338784"/>
                  <a:pt x="2178215" y="313689"/>
                  <a:pt x="2184489" y="294868"/>
                </a:cubicBezTo>
                <a:cubicBezTo>
                  <a:pt x="2184489" y="294868"/>
                  <a:pt x="2184489" y="294868"/>
                  <a:pt x="2247227" y="50190"/>
                </a:cubicBezTo>
                <a:cubicBezTo>
                  <a:pt x="2247227" y="31369"/>
                  <a:pt x="2272322" y="12548"/>
                  <a:pt x="2297417" y="6274"/>
                </a:cubicBezTo>
                <a:cubicBezTo>
                  <a:pt x="2297417" y="6274"/>
                  <a:pt x="2297417" y="6274"/>
                  <a:pt x="2460535" y="0"/>
                </a:cubicBezTo>
                <a:close/>
              </a:path>
            </a:pathLst>
          </a:custGeom>
          <a:noFill/>
          <a:ln w="9525">
            <a:solidFill>
              <a:srgbClr val="4BC1DD"/>
            </a:solidFill>
            <a:round/>
            <a:headEnd/>
            <a:tailEnd/>
          </a:ln>
        </p:spPr>
        <p:txBody>
          <a:bodyPr vert="horz" wrap="square" lIns="68580" tIns="34290" rIns="68580" bIns="34290" numCol="1" anchor="t" anchorCtr="0" compatLnSpc="1">
            <a:prstTxWarp prst="textNoShape">
              <a:avLst/>
            </a:prstTxWarp>
            <a:noAutofit/>
          </a:bodyPr>
          <a:lstStyle/>
          <a:p>
            <a:endParaRPr lang="zh-CN" altLang="en-US">
              <a:solidFill>
                <a:schemeClr val="bg1">
                  <a:lumMod val="50000"/>
                </a:schemeClr>
              </a:solidFill>
            </a:endParaRPr>
          </a:p>
        </p:txBody>
      </p:sp>
      <p:sp>
        <p:nvSpPr>
          <p:cNvPr id="14" name="品 5"/>
          <p:cNvSpPr>
            <a:spLocks noEditPoints="1"/>
          </p:cNvSpPr>
          <p:nvPr/>
        </p:nvSpPr>
        <p:spPr bwMode="auto">
          <a:xfrm>
            <a:off x="5451175" y="1821051"/>
            <a:ext cx="1075919" cy="1075919"/>
          </a:xfrm>
          <a:custGeom>
            <a:avLst/>
            <a:gdLst>
              <a:gd name="T0" fmla="*/ 1098 w 1098"/>
              <a:gd name="T1" fmla="*/ 620 h 1099"/>
              <a:gd name="T2" fmla="*/ 1098 w 1098"/>
              <a:gd name="T3" fmla="*/ 487 h 1099"/>
              <a:gd name="T4" fmla="*/ 940 w 1098"/>
              <a:gd name="T5" fmla="*/ 447 h 1099"/>
              <a:gd name="T6" fmla="*/ 892 w 1098"/>
              <a:gd name="T7" fmla="*/ 335 h 1099"/>
              <a:gd name="T8" fmla="*/ 976 w 1098"/>
              <a:gd name="T9" fmla="*/ 211 h 1099"/>
              <a:gd name="T10" fmla="*/ 882 w 1098"/>
              <a:gd name="T11" fmla="*/ 117 h 1099"/>
              <a:gd name="T12" fmla="*/ 751 w 1098"/>
              <a:gd name="T13" fmla="*/ 196 h 1099"/>
              <a:gd name="T14" fmla="*/ 645 w 1098"/>
              <a:gd name="T15" fmla="*/ 152 h 1099"/>
              <a:gd name="T16" fmla="*/ 615 w 1098"/>
              <a:gd name="T17" fmla="*/ 0 h 1099"/>
              <a:gd name="T18" fmla="*/ 482 w 1098"/>
              <a:gd name="T19" fmla="*/ 0 h 1099"/>
              <a:gd name="T20" fmla="*/ 445 w 1098"/>
              <a:gd name="T21" fmla="*/ 150 h 1099"/>
              <a:gd name="T22" fmla="*/ 329 w 1098"/>
              <a:gd name="T23" fmla="*/ 197 h 1099"/>
              <a:gd name="T24" fmla="*/ 203 w 1098"/>
              <a:gd name="T25" fmla="*/ 112 h 1099"/>
              <a:gd name="T26" fmla="*/ 109 w 1098"/>
              <a:gd name="T27" fmla="*/ 206 h 1099"/>
              <a:gd name="T28" fmla="*/ 188 w 1098"/>
              <a:gd name="T29" fmla="*/ 337 h 1099"/>
              <a:gd name="T30" fmla="*/ 141 w 1098"/>
              <a:gd name="T31" fmla="*/ 452 h 1099"/>
              <a:gd name="T32" fmla="*/ 0 w 1098"/>
              <a:gd name="T33" fmla="*/ 479 h 1099"/>
              <a:gd name="T34" fmla="*/ 0 w 1098"/>
              <a:gd name="T35" fmla="*/ 612 h 1099"/>
              <a:gd name="T36" fmla="*/ 140 w 1098"/>
              <a:gd name="T37" fmla="*/ 647 h 1099"/>
              <a:gd name="T38" fmla="*/ 186 w 1098"/>
              <a:gd name="T39" fmla="*/ 760 h 1099"/>
              <a:gd name="T40" fmla="*/ 100 w 1098"/>
              <a:gd name="T41" fmla="*/ 888 h 1099"/>
              <a:gd name="T42" fmla="*/ 194 w 1098"/>
              <a:gd name="T43" fmla="*/ 982 h 1099"/>
              <a:gd name="T44" fmla="*/ 327 w 1098"/>
              <a:gd name="T45" fmla="*/ 902 h 1099"/>
              <a:gd name="T46" fmla="*/ 446 w 1098"/>
              <a:gd name="T47" fmla="*/ 952 h 1099"/>
              <a:gd name="T48" fmla="*/ 475 w 1098"/>
              <a:gd name="T49" fmla="*/ 1099 h 1099"/>
              <a:gd name="T50" fmla="*/ 608 w 1098"/>
              <a:gd name="T51" fmla="*/ 1099 h 1099"/>
              <a:gd name="T52" fmla="*/ 645 w 1098"/>
              <a:gd name="T53" fmla="*/ 949 h 1099"/>
              <a:gd name="T54" fmla="*/ 755 w 1098"/>
              <a:gd name="T55" fmla="*/ 903 h 1099"/>
              <a:gd name="T56" fmla="*/ 881 w 1098"/>
              <a:gd name="T57" fmla="*/ 987 h 1099"/>
              <a:gd name="T58" fmla="*/ 975 w 1098"/>
              <a:gd name="T59" fmla="*/ 893 h 1099"/>
              <a:gd name="T60" fmla="*/ 895 w 1098"/>
              <a:gd name="T61" fmla="*/ 761 h 1099"/>
              <a:gd name="T62" fmla="*/ 941 w 1098"/>
              <a:gd name="T63" fmla="*/ 650 h 1099"/>
              <a:gd name="T64" fmla="*/ 1098 w 1098"/>
              <a:gd name="T65" fmla="*/ 620 h 1099"/>
              <a:gd name="T66" fmla="*/ 546 w 1098"/>
              <a:gd name="T67" fmla="*/ 828 h 1099"/>
              <a:gd name="T68" fmla="*/ 274 w 1098"/>
              <a:gd name="T69" fmla="*/ 556 h 1099"/>
              <a:gd name="T70" fmla="*/ 546 w 1098"/>
              <a:gd name="T71" fmla="*/ 284 h 1099"/>
              <a:gd name="T72" fmla="*/ 818 w 1098"/>
              <a:gd name="T73" fmla="*/ 556 h 1099"/>
              <a:gd name="T74" fmla="*/ 546 w 1098"/>
              <a:gd name="T75" fmla="*/ 828 h 10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98" h="1099">
                <a:moveTo>
                  <a:pt x="1098" y="620"/>
                </a:moveTo>
                <a:cubicBezTo>
                  <a:pt x="1098" y="487"/>
                  <a:pt x="1098" y="487"/>
                  <a:pt x="1098" y="487"/>
                </a:cubicBezTo>
                <a:cubicBezTo>
                  <a:pt x="940" y="447"/>
                  <a:pt x="940" y="447"/>
                  <a:pt x="940" y="447"/>
                </a:cubicBezTo>
                <a:cubicBezTo>
                  <a:pt x="929" y="407"/>
                  <a:pt x="913" y="370"/>
                  <a:pt x="892" y="335"/>
                </a:cubicBezTo>
                <a:cubicBezTo>
                  <a:pt x="976" y="211"/>
                  <a:pt x="976" y="211"/>
                  <a:pt x="976" y="211"/>
                </a:cubicBezTo>
                <a:cubicBezTo>
                  <a:pt x="882" y="117"/>
                  <a:pt x="882" y="117"/>
                  <a:pt x="882" y="117"/>
                </a:cubicBezTo>
                <a:cubicBezTo>
                  <a:pt x="751" y="196"/>
                  <a:pt x="751" y="196"/>
                  <a:pt x="751" y="196"/>
                </a:cubicBezTo>
                <a:cubicBezTo>
                  <a:pt x="718" y="177"/>
                  <a:pt x="683" y="162"/>
                  <a:pt x="645" y="152"/>
                </a:cubicBezTo>
                <a:cubicBezTo>
                  <a:pt x="615" y="0"/>
                  <a:pt x="615" y="0"/>
                  <a:pt x="615" y="0"/>
                </a:cubicBezTo>
                <a:cubicBezTo>
                  <a:pt x="482" y="0"/>
                  <a:pt x="482" y="0"/>
                  <a:pt x="482" y="0"/>
                </a:cubicBezTo>
                <a:cubicBezTo>
                  <a:pt x="445" y="150"/>
                  <a:pt x="445" y="150"/>
                  <a:pt x="445" y="150"/>
                </a:cubicBezTo>
                <a:cubicBezTo>
                  <a:pt x="404" y="159"/>
                  <a:pt x="365" y="175"/>
                  <a:pt x="329" y="197"/>
                </a:cubicBezTo>
                <a:cubicBezTo>
                  <a:pt x="203" y="112"/>
                  <a:pt x="203" y="112"/>
                  <a:pt x="203" y="112"/>
                </a:cubicBezTo>
                <a:cubicBezTo>
                  <a:pt x="109" y="206"/>
                  <a:pt x="109" y="206"/>
                  <a:pt x="109" y="206"/>
                </a:cubicBezTo>
                <a:cubicBezTo>
                  <a:pt x="188" y="337"/>
                  <a:pt x="188" y="337"/>
                  <a:pt x="188" y="337"/>
                </a:cubicBezTo>
                <a:cubicBezTo>
                  <a:pt x="167" y="372"/>
                  <a:pt x="151" y="411"/>
                  <a:pt x="141" y="452"/>
                </a:cubicBezTo>
                <a:cubicBezTo>
                  <a:pt x="0" y="479"/>
                  <a:pt x="0" y="479"/>
                  <a:pt x="0" y="479"/>
                </a:cubicBezTo>
                <a:cubicBezTo>
                  <a:pt x="0" y="612"/>
                  <a:pt x="0" y="612"/>
                  <a:pt x="0" y="612"/>
                </a:cubicBezTo>
                <a:cubicBezTo>
                  <a:pt x="140" y="647"/>
                  <a:pt x="140" y="647"/>
                  <a:pt x="140" y="647"/>
                </a:cubicBezTo>
                <a:cubicBezTo>
                  <a:pt x="150" y="688"/>
                  <a:pt x="166" y="726"/>
                  <a:pt x="186" y="760"/>
                </a:cubicBezTo>
                <a:cubicBezTo>
                  <a:pt x="100" y="888"/>
                  <a:pt x="100" y="888"/>
                  <a:pt x="100" y="888"/>
                </a:cubicBezTo>
                <a:cubicBezTo>
                  <a:pt x="194" y="982"/>
                  <a:pt x="194" y="982"/>
                  <a:pt x="194" y="982"/>
                </a:cubicBezTo>
                <a:cubicBezTo>
                  <a:pt x="327" y="902"/>
                  <a:pt x="327" y="902"/>
                  <a:pt x="327" y="902"/>
                </a:cubicBezTo>
                <a:cubicBezTo>
                  <a:pt x="363" y="925"/>
                  <a:pt x="404" y="941"/>
                  <a:pt x="446" y="952"/>
                </a:cubicBezTo>
                <a:cubicBezTo>
                  <a:pt x="475" y="1099"/>
                  <a:pt x="475" y="1099"/>
                  <a:pt x="475" y="1099"/>
                </a:cubicBezTo>
                <a:cubicBezTo>
                  <a:pt x="608" y="1099"/>
                  <a:pt x="608" y="1099"/>
                  <a:pt x="608" y="1099"/>
                </a:cubicBezTo>
                <a:cubicBezTo>
                  <a:pt x="645" y="949"/>
                  <a:pt x="645" y="949"/>
                  <a:pt x="645" y="949"/>
                </a:cubicBezTo>
                <a:cubicBezTo>
                  <a:pt x="684" y="939"/>
                  <a:pt x="721" y="923"/>
                  <a:pt x="755" y="903"/>
                </a:cubicBezTo>
                <a:cubicBezTo>
                  <a:pt x="881" y="987"/>
                  <a:pt x="881" y="987"/>
                  <a:pt x="881" y="987"/>
                </a:cubicBezTo>
                <a:cubicBezTo>
                  <a:pt x="975" y="893"/>
                  <a:pt x="975" y="893"/>
                  <a:pt x="975" y="893"/>
                </a:cubicBezTo>
                <a:cubicBezTo>
                  <a:pt x="895" y="761"/>
                  <a:pt x="895" y="761"/>
                  <a:pt x="895" y="761"/>
                </a:cubicBezTo>
                <a:cubicBezTo>
                  <a:pt x="915" y="727"/>
                  <a:pt x="931" y="690"/>
                  <a:pt x="941" y="650"/>
                </a:cubicBezTo>
                <a:lnTo>
                  <a:pt x="1098" y="620"/>
                </a:lnTo>
                <a:close/>
                <a:moveTo>
                  <a:pt x="546" y="828"/>
                </a:moveTo>
                <a:cubicBezTo>
                  <a:pt x="396" y="828"/>
                  <a:pt x="274" y="706"/>
                  <a:pt x="274" y="556"/>
                </a:cubicBezTo>
                <a:cubicBezTo>
                  <a:pt x="274" y="406"/>
                  <a:pt x="396" y="284"/>
                  <a:pt x="546" y="284"/>
                </a:cubicBezTo>
                <a:cubicBezTo>
                  <a:pt x="696" y="284"/>
                  <a:pt x="818" y="406"/>
                  <a:pt x="818" y="556"/>
                </a:cubicBezTo>
                <a:cubicBezTo>
                  <a:pt x="818" y="706"/>
                  <a:pt x="696" y="828"/>
                  <a:pt x="546" y="828"/>
                </a:cubicBezTo>
                <a:close/>
              </a:path>
            </a:pathLst>
          </a:custGeom>
          <a:noFill/>
          <a:ln>
            <a:solidFill>
              <a:srgbClr val="4BC1DD"/>
            </a:solidFill>
          </a:ln>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endParaRPr>
          </a:p>
        </p:txBody>
      </p:sp>
      <p:sp>
        <p:nvSpPr>
          <p:cNvPr id="15" name="5"/>
          <p:cNvSpPr>
            <a:spLocks noEditPoints="1"/>
          </p:cNvSpPr>
          <p:nvPr/>
        </p:nvSpPr>
        <p:spPr bwMode="auto">
          <a:xfrm>
            <a:off x="9262754" y="4908174"/>
            <a:ext cx="879329" cy="879329"/>
          </a:xfrm>
          <a:custGeom>
            <a:avLst/>
            <a:gdLst>
              <a:gd name="T0" fmla="*/ 1098 w 1098"/>
              <a:gd name="T1" fmla="*/ 620 h 1099"/>
              <a:gd name="T2" fmla="*/ 1098 w 1098"/>
              <a:gd name="T3" fmla="*/ 487 h 1099"/>
              <a:gd name="T4" fmla="*/ 940 w 1098"/>
              <a:gd name="T5" fmla="*/ 447 h 1099"/>
              <a:gd name="T6" fmla="*/ 892 w 1098"/>
              <a:gd name="T7" fmla="*/ 335 h 1099"/>
              <a:gd name="T8" fmla="*/ 976 w 1098"/>
              <a:gd name="T9" fmla="*/ 211 h 1099"/>
              <a:gd name="T10" fmla="*/ 882 w 1098"/>
              <a:gd name="T11" fmla="*/ 117 h 1099"/>
              <a:gd name="T12" fmla="*/ 751 w 1098"/>
              <a:gd name="T13" fmla="*/ 196 h 1099"/>
              <a:gd name="T14" fmla="*/ 645 w 1098"/>
              <a:gd name="T15" fmla="*/ 152 h 1099"/>
              <a:gd name="T16" fmla="*/ 615 w 1098"/>
              <a:gd name="T17" fmla="*/ 0 h 1099"/>
              <a:gd name="T18" fmla="*/ 482 w 1098"/>
              <a:gd name="T19" fmla="*/ 0 h 1099"/>
              <a:gd name="T20" fmla="*/ 445 w 1098"/>
              <a:gd name="T21" fmla="*/ 150 h 1099"/>
              <a:gd name="T22" fmla="*/ 329 w 1098"/>
              <a:gd name="T23" fmla="*/ 197 h 1099"/>
              <a:gd name="T24" fmla="*/ 203 w 1098"/>
              <a:gd name="T25" fmla="*/ 112 h 1099"/>
              <a:gd name="T26" fmla="*/ 109 w 1098"/>
              <a:gd name="T27" fmla="*/ 206 h 1099"/>
              <a:gd name="T28" fmla="*/ 188 w 1098"/>
              <a:gd name="T29" fmla="*/ 337 h 1099"/>
              <a:gd name="T30" fmla="*/ 141 w 1098"/>
              <a:gd name="T31" fmla="*/ 452 h 1099"/>
              <a:gd name="T32" fmla="*/ 0 w 1098"/>
              <a:gd name="T33" fmla="*/ 479 h 1099"/>
              <a:gd name="T34" fmla="*/ 0 w 1098"/>
              <a:gd name="T35" fmla="*/ 612 h 1099"/>
              <a:gd name="T36" fmla="*/ 140 w 1098"/>
              <a:gd name="T37" fmla="*/ 647 h 1099"/>
              <a:gd name="T38" fmla="*/ 186 w 1098"/>
              <a:gd name="T39" fmla="*/ 760 h 1099"/>
              <a:gd name="T40" fmla="*/ 100 w 1098"/>
              <a:gd name="T41" fmla="*/ 888 h 1099"/>
              <a:gd name="T42" fmla="*/ 194 w 1098"/>
              <a:gd name="T43" fmla="*/ 982 h 1099"/>
              <a:gd name="T44" fmla="*/ 327 w 1098"/>
              <a:gd name="T45" fmla="*/ 902 h 1099"/>
              <a:gd name="T46" fmla="*/ 446 w 1098"/>
              <a:gd name="T47" fmla="*/ 952 h 1099"/>
              <a:gd name="T48" fmla="*/ 475 w 1098"/>
              <a:gd name="T49" fmla="*/ 1099 h 1099"/>
              <a:gd name="T50" fmla="*/ 608 w 1098"/>
              <a:gd name="T51" fmla="*/ 1099 h 1099"/>
              <a:gd name="T52" fmla="*/ 645 w 1098"/>
              <a:gd name="T53" fmla="*/ 949 h 1099"/>
              <a:gd name="T54" fmla="*/ 755 w 1098"/>
              <a:gd name="T55" fmla="*/ 903 h 1099"/>
              <a:gd name="T56" fmla="*/ 881 w 1098"/>
              <a:gd name="T57" fmla="*/ 987 h 1099"/>
              <a:gd name="T58" fmla="*/ 975 w 1098"/>
              <a:gd name="T59" fmla="*/ 893 h 1099"/>
              <a:gd name="T60" fmla="*/ 895 w 1098"/>
              <a:gd name="T61" fmla="*/ 761 h 1099"/>
              <a:gd name="T62" fmla="*/ 941 w 1098"/>
              <a:gd name="T63" fmla="*/ 650 h 1099"/>
              <a:gd name="T64" fmla="*/ 1098 w 1098"/>
              <a:gd name="T65" fmla="*/ 620 h 1099"/>
              <a:gd name="T66" fmla="*/ 546 w 1098"/>
              <a:gd name="T67" fmla="*/ 828 h 1099"/>
              <a:gd name="T68" fmla="*/ 274 w 1098"/>
              <a:gd name="T69" fmla="*/ 556 h 1099"/>
              <a:gd name="T70" fmla="*/ 546 w 1098"/>
              <a:gd name="T71" fmla="*/ 284 h 1099"/>
              <a:gd name="T72" fmla="*/ 818 w 1098"/>
              <a:gd name="T73" fmla="*/ 556 h 1099"/>
              <a:gd name="T74" fmla="*/ 546 w 1098"/>
              <a:gd name="T75" fmla="*/ 828 h 10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98" h="1099">
                <a:moveTo>
                  <a:pt x="1098" y="620"/>
                </a:moveTo>
                <a:cubicBezTo>
                  <a:pt x="1098" y="487"/>
                  <a:pt x="1098" y="487"/>
                  <a:pt x="1098" y="487"/>
                </a:cubicBezTo>
                <a:cubicBezTo>
                  <a:pt x="940" y="447"/>
                  <a:pt x="940" y="447"/>
                  <a:pt x="940" y="447"/>
                </a:cubicBezTo>
                <a:cubicBezTo>
                  <a:pt x="929" y="407"/>
                  <a:pt x="913" y="370"/>
                  <a:pt x="892" y="335"/>
                </a:cubicBezTo>
                <a:cubicBezTo>
                  <a:pt x="976" y="211"/>
                  <a:pt x="976" y="211"/>
                  <a:pt x="976" y="211"/>
                </a:cubicBezTo>
                <a:cubicBezTo>
                  <a:pt x="882" y="117"/>
                  <a:pt x="882" y="117"/>
                  <a:pt x="882" y="117"/>
                </a:cubicBezTo>
                <a:cubicBezTo>
                  <a:pt x="751" y="196"/>
                  <a:pt x="751" y="196"/>
                  <a:pt x="751" y="196"/>
                </a:cubicBezTo>
                <a:cubicBezTo>
                  <a:pt x="718" y="177"/>
                  <a:pt x="683" y="162"/>
                  <a:pt x="645" y="152"/>
                </a:cubicBezTo>
                <a:cubicBezTo>
                  <a:pt x="615" y="0"/>
                  <a:pt x="615" y="0"/>
                  <a:pt x="615" y="0"/>
                </a:cubicBezTo>
                <a:cubicBezTo>
                  <a:pt x="482" y="0"/>
                  <a:pt x="482" y="0"/>
                  <a:pt x="482" y="0"/>
                </a:cubicBezTo>
                <a:cubicBezTo>
                  <a:pt x="445" y="150"/>
                  <a:pt x="445" y="150"/>
                  <a:pt x="445" y="150"/>
                </a:cubicBezTo>
                <a:cubicBezTo>
                  <a:pt x="404" y="159"/>
                  <a:pt x="365" y="175"/>
                  <a:pt x="329" y="197"/>
                </a:cubicBezTo>
                <a:cubicBezTo>
                  <a:pt x="203" y="112"/>
                  <a:pt x="203" y="112"/>
                  <a:pt x="203" y="112"/>
                </a:cubicBezTo>
                <a:cubicBezTo>
                  <a:pt x="109" y="206"/>
                  <a:pt x="109" y="206"/>
                  <a:pt x="109" y="206"/>
                </a:cubicBezTo>
                <a:cubicBezTo>
                  <a:pt x="188" y="337"/>
                  <a:pt x="188" y="337"/>
                  <a:pt x="188" y="337"/>
                </a:cubicBezTo>
                <a:cubicBezTo>
                  <a:pt x="167" y="372"/>
                  <a:pt x="151" y="411"/>
                  <a:pt x="141" y="452"/>
                </a:cubicBezTo>
                <a:cubicBezTo>
                  <a:pt x="0" y="479"/>
                  <a:pt x="0" y="479"/>
                  <a:pt x="0" y="479"/>
                </a:cubicBezTo>
                <a:cubicBezTo>
                  <a:pt x="0" y="612"/>
                  <a:pt x="0" y="612"/>
                  <a:pt x="0" y="612"/>
                </a:cubicBezTo>
                <a:cubicBezTo>
                  <a:pt x="140" y="647"/>
                  <a:pt x="140" y="647"/>
                  <a:pt x="140" y="647"/>
                </a:cubicBezTo>
                <a:cubicBezTo>
                  <a:pt x="150" y="688"/>
                  <a:pt x="166" y="726"/>
                  <a:pt x="186" y="760"/>
                </a:cubicBezTo>
                <a:cubicBezTo>
                  <a:pt x="100" y="888"/>
                  <a:pt x="100" y="888"/>
                  <a:pt x="100" y="888"/>
                </a:cubicBezTo>
                <a:cubicBezTo>
                  <a:pt x="194" y="982"/>
                  <a:pt x="194" y="982"/>
                  <a:pt x="194" y="982"/>
                </a:cubicBezTo>
                <a:cubicBezTo>
                  <a:pt x="327" y="902"/>
                  <a:pt x="327" y="902"/>
                  <a:pt x="327" y="902"/>
                </a:cubicBezTo>
                <a:cubicBezTo>
                  <a:pt x="363" y="925"/>
                  <a:pt x="404" y="941"/>
                  <a:pt x="446" y="952"/>
                </a:cubicBezTo>
                <a:cubicBezTo>
                  <a:pt x="475" y="1099"/>
                  <a:pt x="475" y="1099"/>
                  <a:pt x="475" y="1099"/>
                </a:cubicBezTo>
                <a:cubicBezTo>
                  <a:pt x="608" y="1099"/>
                  <a:pt x="608" y="1099"/>
                  <a:pt x="608" y="1099"/>
                </a:cubicBezTo>
                <a:cubicBezTo>
                  <a:pt x="645" y="949"/>
                  <a:pt x="645" y="949"/>
                  <a:pt x="645" y="949"/>
                </a:cubicBezTo>
                <a:cubicBezTo>
                  <a:pt x="684" y="939"/>
                  <a:pt x="721" y="923"/>
                  <a:pt x="755" y="903"/>
                </a:cubicBezTo>
                <a:cubicBezTo>
                  <a:pt x="881" y="987"/>
                  <a:pt x="881" y="987"/>
                  <a:pt x="881" y="987"/>
                </a:cubicBezTo>
                <a:cubicBezTo>
                  <a:pt x="975" y="893"/>
                  <a:pt x="975" y="893"/>
                  <a:pt x="975" y="893"/>
                </a:cubicBezTo>
                <a:cubicBezTo>
                  <a:pt x="895" y="761"/>
                  <a:pt x="895" y="761"/>
                  <a:pt x="895" y="761"/>
                </a:cubicBezTo>
                <a:cubicBezTo>
                  <a:pt x="915" y="727"/>
                  <a:pt x="931" y="690"/>
                  <a:pt x="941" y="650"/>
                </a:cubicBezTo>
                <a:lnTo>
                  <a:pt x="1098" y="620"/>
                </a:lnTo>
                <a:close/>
                <a:moveTo>
                  <a:pt x="546" y="828"/>
                </a:moveTo>
                <a:cubicBezTo>
                  <a:pt x="396" y="828"/>
                  <a:pt x="274" y="706"/>
                  <a:pt x="274" y="556"/>
                </a:cubicBezTo>
                <a:cubicBezTo>
                  <a:pt x="274" y="406"/>
                  <a:pt x="396" y="284"/>
                  <a:pt x="546" y="284"/>
                </a:cubicBezTo>
                <a:cubicBezTo>
                  <a:pt x="696" y="284"/>
                  <a:pt x="818" y="406"/>
                  <a:pt x="818" y="556"/>
                </a:cubicBezTo>
                <a:cubicBezTo>
                  <a:pt x="818" y="706"/>
                  <a:pt x="696" y="828"/>
                  <a:pt x="546" y="828"/>
                </a:cubicBezTo>
                <a:close/>
              </a:path>
            </a:pathLst>
          </a:custGeom>
          <a:noFill/>
          <a:ln>
            <a:solidFill>
              <a:schemeClr val="tx1">
                <a:lumMod val="75000"/>
                <a:lumOff val="25000"/>
              </a:schemeClr>
            </a:solidFill>
          </a:ln>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endParaRPr>
          </a:p>
        </p:txBody>
      </p:sp>
      <p:sp>
        <p:nvSpPr>
          <p:cNvPr id="16" name="5"/>
          <p:cNvSpPr>
            <a:spLocks noEditPoints="1"/>
          </p:cNvSpPr>
          <p:nvPr/>
        </p:nvSpPr>
        <p:spPr bwMode="auto">
          <a:xfrm>
            <a:off x="8875628" y="5556341"/>
            <a:ext cx="462324" cy="462324"/>
          </a:xfrm>
          <a:custGeom>
            <a:avLst/>
            <a:gdLst>
              <a:gd name="T0" fmla="*/ 1098 w 1098"/>
              <a:gd name="T1" fmla="*/ 620 h 1099"/>
              <a:gd name="T2" fmla="*/ 1098 w 1098"/>
              <a:gd name="T3" fmla="*/ 487 h 1099"/>
              <a:gd name="T4" fmla="*/ 940 w 1098"/>
              <a:gd name="T5" fmla="*/ 447 h 1099"/>
              <a:gd name="T6" fmla="*/ 892 w 1098"/>
              <a:gd name="T7" fmla="*/ 335 h 1099"/>
              <a:gd name="T8" fmla="*/ 976 w 1098"/>
              <a:gd name="T9" fmla="*/ 211 h 1099"/>
              <a:gd name="T10" fmla="*/ 882 w 1098"/>
              <a:gd name="T11" fmla="*/ 117 h 1099"/>
              <a:gd name="T12" fmla="*/ 751 w 1098"/>
              <a:gd name="T13" fmla="*/ 196 h 1099"/>
              <a:gd name="T14" fmla="*/ 645 w 1098"/>
              <a:gd name="T15" fmla="*/ 152 h 1099"/>
              <a:gd name="T16" fmla="*/ 615 w 1098"/>
              <a:gd name="T17" fmla="*/ 0 h 1099"/>
              <a:gd name="T18" fmla="*/ 482 w 1098"/>
              <a:gd name="T19" fmla="*/ 0 h 1099"/>
              <a:gd name="T20" fmla="*/ 445 w 1098"/>
              <a:gd name="T21" fmla="*/ 150 h 1099"/>
              <a:gd name="T22" fmla="*/ 329 w 1098"/>
              <a:gd name="T23" fmla="*/ 197 h 1099"/>
              <a:gd name="T24" fmla="*/ 203 w 1098"/>
              <a:gd name="T25" fmla="*/ 112 h 1099"/>
              <a:gd name="T26" fmla="*/ 109 w 1098"/>
              <a:gd name="T27" fmla="*/ 206 h 1099"/>
              <a:gd name="T28" fmla="*/ 188 w 1098"/>
              <a:gd name="T29" fmla="*/ 337 h 1099"/>
              <a:gd name="T30" fmla="*/ 141 w 1098"/>
              <a:gd name="T31" fmla="*/ 452 h 1099"/>
              <a:gd name="T32" fmla="*/ 0 w 1098"/>
              <a:gd name="T33" fmla="*/ 479 h 1099"/>
              <a:gd name="T34" fmla="*/ 0 w 1098"/>
              <a:gd name="T35" fmla="*/ 612 h 1099"/>
              <a:gd name="T36" fmla="*/ 140 w 1098"/>
              <a:gd name="T37" fmla="*/ 647 h 1099"/>
              <a:gd name="T38" fmla="*/ 186 w 1098"/>
              <a:gd name="T39" fmla="*/ 760 h 1099"/>
              <a:gd name="T40" fmla="*/ 100 w 1098"/>
              <a:gd name="T41" fmla="*/ 888 h 1099"/>
              <a:gd name="T42" fmla="*/ 194 w 1098"/>
              <a:gd name="T43" fmla="*/ 982 h 1099"/>
              <a:gd name="T44" fmla="*/ 327 w 1098"/>
              <a:gd name="T45" fmla="*/ 902 h 1099"/>
              <a:gd name="T46" fmla="*/ 446 w 1098"/>
              <a:gd name="T47" fmla="*/ 952 h 1099"/>
              <a:gd name="T48" fmla="*/ 475 w 1098"/>
              <a:gd name="T49" fmla="*/ 1099 h 1099"/>
              <a:gd name="T50" fmla="*/ 608 w 1098"/>
              <a:gd name="T51" fmla="*/ 1099 h 1099"/>
              <a:gd name="T52" fmla="*/ 645 w 1098"/>
              <a:gd name="T53" fmla="*/ 949 h 1099"/>
              <a:gd name="T54" fmla="*/ 755 w 1098"/>
              <a:gd name="T55" fmla="*/ 903 h 1099"/>
              <a:gd name="T56" fmla="*/ 881 w 1098"/>
              <a:gd name="T57" fmla="*/ 987 h 1099"/>
              <a:gd name="T58" fmla="*/ 975 w 1098"/>
              <a:gd name="T59" fmla="*/ 893 h 1099"/>
              <a:gd name="T60" fmla="*/ 895 w 1098"/>
              <a:gd name="T61" fmla="*/ 761 h 1099"/>
              <a:gd name="T62" fmla="*/ 941 w 1098"/>
              <a:gd name="T63" fmla="*/ 650 h 1099"/>
              <a:gd name="T64" fmla="*/ 1098 w 1098"/>
              <a:gd name="T65" fmla="*/ 620 h 1099"/>
              <a:gd name="T66" fmla="*/ 546 w 1098"/>
              <a:gd name="T67" fmla="*/ 828 h 1099"/>
              <a:gd name="T68" fmla="*/ 274 w 1098"/>
              <a:gd name="T69" fmla="*/ 556 h 1099"/>
              <a:gd name="T70" fmla="*/ 546 w 1098"/>
              <a:gd name="T71" fmla="*/ 284 h 1099"/>
              <a:gd name="T72" fmla="*/ 818 w 1098"/>
              <a:gd name="T73" fmla="*/ 556 h 1099"/>
              <a:gd name="T74" fmla="*/ 546 w 1098"/>
              <a:gd name="T75" fmla="*/ 828 h 10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98" h="1099">
                <a:moveTo>
                  <a:pt x="1098" y="620"/>
                </a:moveTo>
                <a:cubicBezTo>
                  <a:pt x="1098" y="487"/>
                  <a:pt x="1098" y="487"/>
                  <a:pt x="1098" y="487"/>
                </a:cubicBezTo>
                <a:cubicBezTo>
                  <a:pt x="940" y="447"/>
                  <a:pt x="940" y="447"/>
                  <a:pt x="940" y="447"/>
                </a:cubicBezTo>
                <a:cubicBezTo>
                  <a:pt x="929" y="407"/>
                  <a:pt x="913" y="370"/>
                  <a:pt x="892" y="335"/>
                </a:cubicBezTo>
                <a:cubicBezTo>
                  <a:pt x="976" y="211"/>
                  <a:pt x="976" y="211"/>
                  <a:pt x="976" y="211"/>
                </a:cubicBezTo>
                <a:cubicBezTo>
                  <a:pt x="882" y="117"/>
                  <a:pt x="882" y="117"/>
                  <a:pt x="882" y="117"/>
                </a:cubicBezTo>
                <a:cubicBezTo>
                  <a:pt x="751" y="196"/>
                  <a:pt x="751" y="196"/>
                  <a:pt x="751" y="196"/>
                </a:cubicBezTo>
                <a:cubicBezTo>
                  <a:pt x="718" y="177"/>
                  <a:pt x="683" y="162"/>
                  <a:pt x="645" y="152"/>
                </a:cubicBezTo>
                <a:cubicBezTo>
                  <a:pt x="615" y="0"/>
                  <a:pt x="615" y="0"/>
                  <a:pt x="615" y="0"/>
                </a:cubicBezTo>
                <a:cubicBezTo>
                  <a:pt x="482" y="0"/>
                  <a:pt x="482" y="0"/>
                  <a:pt x="482" y="0"/>
                </a:cubicBezTo>
                <a:cubicBezTo>
                  <a:pt x="445" y="150"/>
                  <a:pt x="445" y="150"/>
                  <a:pt x="445" y="150"/>
                </a:cubicBezTo>
                <a:cubicBezTo>
                  <a:pt x="404" y="159"/>
                  <a:pt x="365" y="175"/>
                  <a:pt x="329" y="197"/>
                </a:cubicBezTo>
                <a:cubicBezTo>
                  <a:pt x="203" y="112"/>
                  <a:pt x="203" y="112"/>
                  <a:pt x="203" y="112"/>
                </a:cubicBezTo>
                <a:cubicBezTo>
                  <a:pt x="109" y="206"/>
                  <a:pt x="109" y="206"/>
                  <a:pt x="109" y="206"/>
                </a:cubicBezTo>
                <a:cubicBezTo>
                  <a:pt x="188" y="337"/>
                  <a:pt x="188" y="337"/>
                  <a:pt x="188" y="337"/>
                </a:cubicBezTo>
                <a:cubicBezTo>
                  <a:pt x="167" y="372"/>
                  <a:pt x="151" y="411"/>
                  <a:pt x="141" y="452"/>
                </a:cubicBezTo>
                <a:cubicBezTo>
                  <a:pt x="0" y="479"/>
                  <a:pt x="0" y="479"/>
                  <a:pt x="0" y="479"/>
                </a:cubicBezTo>
                <a:cubicBezTo>
                  <a:pt x="0" y="612"/>
                  <a:pt x="0" y="612"/>
                  <a:pt x="0" y="612"/>
                </a:cubicBezTo>
                <a:cubicBezTo>
                  <a:pt x="140" y="647"/>
                  <a:pt x="140" y="647"/>
                  <a:pt x="140" y="647"/>
                </a:cubicBezTo>
                <a:cubicBezTo>
                  <a:pt x="150" y="688"/>
                  <a:pt x="166" y="726"/>
                  <a:pt x="186" y="760"/>
                </a:cubicBezTo>
                <a:cubicBezTo>
                  <a:pt x="100" y="888"/>
                  <a:pt x="100" y="888"/>
                  <a:pt x="100" y="888"/>
                </a:cubicBezTo>
                <a:cubicBezTo>
                  <a:pt x="194" y="982"/>
                  <a:pt x="194" y="982"/>
                  <a:pt x="194" y="982"/>
                </a:cubicBezTo>
                <a:cubicBezTo>
                  <a:pt x="327" y="902"/>
                  <a:pt x="327" y="902"/>
                  <a:pt x="327" y="902"/>
                </a:cubicBezTo>
                <a:cubicBezTo>
                  <a:pt x="363" y="925"/>
                  <a:pt x="404" y="941"/>
                  <a:pt x="446" y="952"/>
                </a:cubicBezTo>
                <a:cubicBezTo>
                  <a:pt x="475" y="1099"/>
                  <a:pt x="475" y="1099"/>
                  <a:pt x="475" y="1099"/>
                </a:cubicBezTo>
                <a:cubicBezTo>
                  <a:pt x="608" y="1099"/>
                  <a:pt x="608" y="1099"/>
                  <a:pt x="608" y="1099"/>
                </a:cubicBezTo>
                <a:cubicBezTo>
                  <a:pt x="645" y="949"/>
                  <a:pt x="645" y="949"/>
                  <a:pt x="645" y="949"/>
                </a:cubicBezTo>
                <a:cubicBezTo>
                  <a:pt x="684" y="939"/>
                  <a:pt x="721" y="923"/>
                  <a:pt x="755" y="903"/>
                </a:cubicBezTo>
                <a:cubicBezTo>
                  <a:pt x="881" y="987"/>
                  <a:pt x="881" y="987"/>
                  <a:pt x="881" y="987"/>
                </a:cubicBezTo>
                <a:cubicBezTo>
                  <a:pt x="975" y="893"/>
                  <a:pt x="975" y="893"/>
                  <a:pt x="975" y="893"/>
                </a:cubicBezTo>
                <a:cubicBezTo>
                  <a:pt x="895" y="761"/>
                  <a:pt x="895" y="761"/>
                  <a:pt x="895" y="761"/>
                </a:cubicBezTo>
                <a:cubicBezTo>
                  <a:pt x="915" y="727"/>
                  <a:pt x="931" y="690"/>
                  <a:pt x="941" y="650"/>
                </a:cubicBezTo>
                <a:lnTo>
                  <a:pt x="1098" y="620"/>
                </a:lnTo>
                <a:close/>
                <a:moveTo>
                  <a:pt x="546" y="828"/>
                </a:moveTo>
                <a:cubicBezTo>
                  <a:pt x="396" y="828"/>
                  <a:pt x="274" y="706"/>
                  <a:pt x="274" y="556"/>
                </a:cubicBezTo>
                <a:cubicBezTo>
                  <a:pt x="274" y="406"/>
                  <a:pt x="396" y="284"/>
                  <a:pt x="546" y="284"/>
                </a:cubicBezTo>
                <a:cubicBezTo>
                  <a:pt x="696" y="284"/>
                  <a:pt x="818" y="406"/>
                  <a:pt x="818" y="556"/>
                </a:cubicBezTo>
                <a:cubicBezTo>
                  <a:pt x="818" y="706"/>
                  <a:pt x="696" y="828"/>
                  <a:pt x="546" y="828"/>
                </a:cubicBezTo>
                <a:close/>
              </a:path>
            </a:pathLst>
          </a:custGeom>
          <a:noFill/>
          <a:ln>
            <a:solidFill>
              <a:schemeClr val="tx1">
                <a:lumMod val="75000"/>
                <a:lumOff val="25000"/>
              </a:schemeClr>
            </a:solidFill>
          </a:ln>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endParaRPr>
          </a:p>
        </p:txBody>
      </p:sp>
      <p:sp>
        <p:nvSpPr>
          <p:cNvPr id="17" name="TextBox 19"/>
          <p:cNvSpPr txBox="1"/>
          <p:nvPr/>
        </p:nvSpPr>
        <p:spPr>
          <a:xfrm>
            <a:off x="3027786" y="3595133"/>
            <a:ext cx="2160388" cy="553998"/>
          </a:xfrm>
          <a:prstGeom prst="rect">
            <a:avLst/>
          </a:prstGeom>
          <a:noFill/>
        </p:spPr>
        <p:txBody>
          <a:bodyPr wrap="square" lIns="0" tIns="0" rIns="0" bIns="0" rtlCol="0">
            <a:spAutoFit/>
          </a:bodyPr>
          <a:lstStyle/>
          <a:p>
            <a:pPr algn="ctr"/>
            <a:r>
              <a:rPr lang="zh-CN" altLang="en-US" sz="3600" b="1" dirty="0">
                <a:solidFill>
                  <a:schemeClr val="bg1">
                    <a:lumMod val="50000"/>
                  </a:schemeClr>
                </a:solidFill>
                <a:latin typeface="微软雅黑" panose="020B0503020204020204" pitchFamily="34" charset="-122"/>
                <a:ea typeface="微软雅黑" panose="020B0503020204020204" pitchFamily="34" charset="-122"/>
              </a:rPr>
              <a:t>加入标题</a:t>
            </a:r>
          </a:p>
        </p:txBody>
      </p:sp>
      <p:sp>
        <p:nvSpPr>
          <p:cNvPr id="18" name="TextBox 106"/>
          <p:cNvSpPr txBox="1"/>
          <p:nvPr/>
        </p:nvSpPr>
        <p:spPr>
          <a:xfrm>
            <a:off x="3162874" y="4258014"/>
            <a:ext cx="1890210" cy="830997"/>
          </a:xfrm>
          <a:prstGeom prst="rect">
            <a:avLst/>
          </a:prstGeom>
          <a:noFill/>
        </p:spPr>
        <p:txBody>
          <a:bodyPr wrap="square" lIns="0" tIns="0" rIns="0" bIns="0" rtlCol="0">
            <a:spAutoFit/>
          </a:bodyPr>
          <a:lstStyle/>
          <a:p>
            <a:pPr algn="just">
              <a:lnSpc>
                <a:spcPct val="100000"/>
              </a:lnSpc>
            </a:pPr>
            <a:r>
              <a:rPr lang="zh-CN" altLang="en-US" dirty="0">
                <a:solidFill>
                  <a:schemeClr val="bg1">
                    <a:lumMod val="50000"/>
                  </a:schemeClr>
                </a:solidFill>
                <a:latin typeface="微软雅黑" panose="020B0503020204020204" pitchFamily="34" charset="-122"/>
                <a:ea typeface="微软雅黑" panose="020B0503020204020204" pitchFamily="34" charset="-122"/>
              </a:rPr>
              <a:t>点击输入简要文字内容，言简意赅的说设计</a:t>
            </a:r>
            <a:r>
              <a:rPr lang="en-US" altLang="zh-CN" dirty="0">
                <a:solidFill>
                  <a:schemeClr val="bg1">
                    <a:lumMod val="50000"/>
                  </a:schemeClr>
                </a:solidFill>
                <a:latin typeface="微软雅黑" panose="020B0503020204020204" pitchFamily="34" charset="-122"/>
                <a:ea typeface="微软雅黑" panose="020B0503020204020204" pitchFamily="34" charset="-122"/>
              </a:rPr>
              <a:t>……</a:t>
            </a:r>
          </a:p>
        </p:txBody>
      </p:sp>
      <p:sp>
        <p:nvSpPr>
          <p:cNvPr id="19" name="TextBox 19"/>
          <p:cNvSpPr txBox="1"/>
          <p:nvPr/>
        </p:nvSpPr>
        <p:spPr>
          <a:xfrm>
            <a:off x="6754572" y="3595133"/>
            <a:ext cx="2160388" cy="553998"/>
          </a:xfrm>
          <a:prstGeom prst="rect">
            <a:avLst/>
          </a:prstGeom>
          <a:noFill/>
        </p:spPr>
        <p:txBody>
          <a:bodyPr wrap="square" lIns="0" tIns="0" rIns="0" bIns="0" rtlCol="0">
            <a:spAutoFit/>
          </a:bodyPr>
          <a:lstStyle/>
          <a:p>
            <a:pPr algn="ctr"/>
            <a:r>
              <a:rPr lang="zh-CN" altLang="en-US" sz="3600" b="1" dirty="0">
                <a:solidFill>
                  <a:schemeClr val="bg1">
                    <a:lumMod val="50000"/>
                  </a:schemeClr>
                </a:solidFill>
                <a:latin typeface="微软雅黑" panose="020B0503020204020204" pitchFamily="34" charset="-122"/>
                <a:ea typeface="微软雅黑" panose="020B0503020204020204" pitchFamily="34" charset="-122"/>
              </a:rPr>
              <a:t>加入标题</a:t>
            </a:r>
          </a:p>
        </p:txBody>
      </p:sp>
      <p:sp>
        <p:nvSpPr>
          <p:cNvPr id="20" name="TextBox 106"/>
          <p:cNvSpPr txBox="1"/>
          <p:nvPr/>
        </p:nvSpPr>
        <p:spPr>
          <a:xfrm>
            <a:off x="6889660" y="4258014"/>
            <a:ext cx="1890210" cy="830997"/>
          </a:xfrm>
          <a:prstGeom prst="rect">
            <a:avLst/>
          </a:prstGeom>
          <a:noFill/>
        </p:spPr>
        <p:txBody>
          <a:bodyPr wrap="square" lIns="0" tIns="0" rIns="0" bIns="0" rtlCol="0">
            <a:spAutoFit/>
          </a:bodyPr>
          <a:lstStyle/>
          <a:p>
            <a:pPr algn="just">
              <a:lnSpc>
                <a:spcPct val="100000"/>
              </a:lnSpc>
            </a:pPr>
            <a:r>
              <a:rPr lang="zh-CN" altLang="en-US" dirty="0">
                <a:solidFill>
                  <a:schemeClr val="bg1">
                    <a:lumMod val="50000"/>
                  </a:schemeClr>
                </a:solidFill>
                <a:latin typeface="微软雅黑" panose="020B0503020204020204" pitchFamily="34" charset="-122"/>
                <a:ea typeface="微软雅黑" panose="020B0503020204020204" pitchFamily="34" charset="-122"/>
              </a:rPr>
              <a:t>点击输入简要文字内容，言简意赅的说明专业设计</a:t>
            </a:r>
            <a:r>
              <a:rPr lang="en-US" altLang="zh-CN" dirty="0">
                <a:solidFill>
                  <a:schemeClr val="bg1">
                    <a:lumMod val="50000"/>
                  </a:schemeClr>
                </a:solidFill>
                <a:latin typeface="微软雅黑" panose="020B0503020204020204" pitchFamily="34" charset="-122"/>
                <a:ea typeface="微软雅黑" panose="020B0503020204020204" pitchFamily="34" charset="-122"/>
              </a:rPr>
              <a:t>……</a:t>
            </a:r>
          </a:p>
        </p:txBody>
      </p:sp>
      <p:grpSp>
        <p:nvGrpSpPr>
          <p:cNvPr id="21" name="42"/>
          <p:cNvGrpSpPr/>
          <p:nvPr/>
        </p:nvGrpSpPr>
        <p:grpSpPr>
          <a:xfrm>
            <a:off x="7549682" y="2855287"/>
            <a:ext cx="608409" cy="608409"/>
            <a:chOff x="5637213" y="3511550"/>
            <a:chExt cx="376238" cy="376238"/>
          </a:xfrm>
          <a:noFill/>
        </p:grpSpPr>
        <p:sp>
          <p:nvSpPr>
            <p:cNvPr id="22" name="50"/>
            <p:cNvSpPr>
              <a:spLocks noEditPoints="1"/>
            </p:cNvSpPr>
            <p:nvPr/>
          </p:nvSpPr>
          <p:spPr bwMode="auto">
            <a:xfrm>
              <a:off x="5637213" y="3546475"/>
              <a:ext cx="341313" cy="341313"/>
            </a:xfrm>
            <a:custGeom>
              <a:avLst/>
              <a:gdLst>
                <a:gd name="T0" fmla="*/ 92 w 184"/>
                <a:gd name="T1" fmla="*/ 184 h 184"/>
                <a:gd name="T2" fmla="*/ 184 w 184"/>
                <a:gd name="T3" fmla="*/ 92 h 184"/>
                <a:gd name="T4" fmla="*/ 173 w 184"/>
                <a:gd name="T5" fmla="*/ 49 h 184"/>
                <a:gd name="T6" fmla="*/ 171 w 184"/>
                <a:gd name="T7" fmla="*/ 49 h 184"/>
                <a:gd name="T8" fmla="*/ 170 w 184"/>
                <a:gd name="T9" fmla="*/ 49 h 184"/>
                <a:gd name="T10" fmla="*/ 158 w 184"/>
                <a:gd name="T11" fmla="*/ 48 h 184"/>
                <a:gd name="T12" fmla="*/ 149 w 184"/>
                <a:gd name="T13" fmla="*/ 56 h 184"/>
                <a:gd name="T14" fmla="*/ 160 w 184"/>
                <a:gd name="T15" fmla="*/ 92 h 184"/>
                <a:gd name="T16" fmla="*/ 92 w 184"/>
                <a:gd name="T17" fmla="*/ 160 h 184"/>
                <a:gd name="T18" fmla="*/ 24 w 184"/>
                <a:gd name="T19" fmla="*/ 92 h 184"/>
                <a:gd name="T20" fmla="*/ 92 w 184"/>
                <a:gd name="T21" fmla="*/ 24 h 184"/>
                <a:gd name="T22" fmla="*/ 128 w 184"/>
                <a:gd name="T23" fmla="*/ 35 h 184"/>
                <a:gd name="T24" fmla="*/ 135 w 184"/>
                <a:gd name="T25" fmla="*/ 27 h 184"/>
                <a:gd name="T26" fmla="*/ 134 w 184"/>
                <a:gd name="T27" fmla="*/ 14 h 184"/>
                <a:gd name="T28" fmla="*/ 134 w 184"/>
                <a:gd name="T29" fmla="*/ 10 h 184"/>
                <a:gd name="T30" fmla="*/ 92 w 184"/>
                <a:gd name="T31" fmla="*/ 0 h 184"/>
                <a:gd name="T32" fmla="*/ 0 w 184"/>
                <a:gd name="T33" fmla="*/ 92 h 184"/>
                <a:gd name="T34" fmla="*/ 92 w 184"/>
                <a:gd name="T35" fmla="*/ 184 h 184"/>
                <a:gd name="T36" fmla="*/ 92 w 184"/>
                <a:gd name="T37" fmla="*/ 184 h 184"/>
                <a:gd name="T38" fmla="*/ 92 w 184"/>
                <a:gd name="T39" fmla="*/ 184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4" h="184">
                  <a:moveTo>
                    <a:pt x="92" y="184"/>
                  </a:moveTo>
                  <a:cubicBezTo>
                    <a:pt x="143" y="184"/>
                    <a:pt x="184" y="143"/>
                    <a:pt x="184" y="92"/>
                  </a:cubicBezTo>
                  <a:cubicBezTo>
                    <a:pt x="184" y="76"/>
                    <a:pt x="180" y="62"/>
                    <a:pt x="173" y="49"/>
                  </a:cubicBezTo>
                  <a:cubicBezTo>
                    <a:pt x="172" y="49"/>
                    <a:pt x="172" y="49"/>
                    <a:pt x="171" y="49"/>
                  </a:cubicBezTo>
                  <a:cubicBezTo>
                    <a:pt x="170" y="49"/>
                    <a:pt x="170" y="49"/>
                    <a:pt x="170" y="49"/>
                  </a:cubicBezTo>
                  <a:cubicBezTo>
                    <a:pt x="158" y="48"/>
                    <a:pt x="158" y="48"/>
                    <a:pt x="158" y="48"/>
                  </a:cubicBezTo>
                  <a:cubicBezTo>
                    <a:pt x="149" y="56"/>
                    <a:pt x="149" y="56"/>
                    <a:pt x="149" y="56"/>
                  </a:cubicBezTo>
                  <a:cubicBezTo>
                    <a:pt x="156" y="67"/>
                    <a:pt x="160" y="79"/>
                    <a:pt x="160" y="92"/>
                  </a:cubicBezTo>
                  <a:cubicBezTo>
                    <a:pt x="160" y="129"/>
                    <a:pt x="129" y="160"/>
                    <a:pt x="92" y="160"/>
                  </a:cubicBezTo>
                  <a:cubicBezTo>
                    <a:pt x="55" y="160"/>
                    <a:pt x="24" y="129"/>
                    <a:pt x="24" y="92"/>
                  </a:cubicBezTo>
                  <a:cubicBezTo>
                    <a:pt x="24" y="55"/>
                    <a:pt x="55" y="24"/>
                    <a:pt x="92" y="24"/>
                  </a:cubicBezTo>
                  <a:cubicBezTo>
                    <a:pt x="105" y="24"/>
                    <a:pt x="117" y="28"/>
                    <a:pt x="128" y="35"/>
                  </a:cubicBezTo>
                  <a:cubicBezTo>
                    <a:pt x="135" y="27"/>
                    <a:pt x="135" y="27"/>
                    <a:pt x="135" y="27"/>
                  </a:cubicBezTo>
                  <a:cubicBezTo>
                    <a:pt x="134" y="14"/>
                    <a:pt x="134" y="14"/>
                    <a:pt x="134" y="14"/>
                  </a:cubicBezTo>
                  <a:cubicBezTo>
                    <a:pt x="134" y="12"/>
                    <a:pt x="134" y="11"/>
                    <a:pt x="134" y="10"/>
                  </a:cubicBezTo>
                  <a:cubicBezTo>
                    <a:pt x="122" y="4"/>
                    <a:pt x="107" y="0"/>
                    <a:pt x="92" y="0"/>
                  </a:cubicBezTo>
                  <a:cubicBezTo>
                    <a:pt x="41" y="0"/>
                    <a:pt x="0" y="41"/>
                    <a:pt x="0" y="92"/>
                  </a:cubicBezTo>
                  <a:cubicBezTo>
                    <a:pt x="0" y="143"/>
                    <a:pt x="41" y="184"/>
                    <a:pt x="92" y="184"/>
                  </a:cubicBezTo>
                  <a:close/>
                  <a:moveTo>
                    <a:pt x="92" y="184"/>
                  </a:moveTo>
                  <a:cubicBezTo>
                    <a:pt x="92" y="184"/>
                    <a:pt x="92" y="184"/>
                    <a:pt x="92" y="184"/>
                  </a:cubicBezTo>
                </a:path>
              </a:pathLst>
            </a:custGeom>
            <a:grpFill/>
            <a:ln>
              <a:solidFill>
                <a:schemeClr val="tx1">
                  <a:lumMod val="75000"/>
                  <a:lumOff val="25000"/>
                </a:schemeClr>
              </a:solidFill>
            </a:ln>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23" name="51"/>
            <p:cNvSpPr>
              <a:spLocks noEditPoints="1"/>
            </p:cNvSpPr>
            <p:nvPr/>
          </p:nvSpPr>
          <p:spPr bwMode="auto">
            <a:xfrm>
              <a:off x="5724525" y="3633788"/>
              <a:ext cx="166688" cy="166688"/>
            </a:xfrm>
            <a:custGeom>
              <a:avLst/>
              <a:gdLst>
                <a:gd name="T0" fmla="*/ 45 w 90"/>
                <a:gd name="T1" fmla="*/ 21 h 90"/>
                <a:gd name="T2" fmla="*/ 47 w 90"/>
                <a:gd name="T3" fmla="*/ 21 h 90"/>
                <a:gd name="T4" fmla="*/ 64 w 90"/>
                <a:gd name="T5" fmla="*/ 4 h 90"/>
                <a:gd name="T6" fmla="*/ 64 w 90"/>
                <a:gd name="T7" fmla="*/ 4 h 90"/>
                <a:gd name="T8" fmla="*/ 45 w 90"/>
                <a:gd name="T9" fmla="*/ 0 h 90"/>
                <a:gd name="T10" fmla="*/ 0 w 90"/>
                <a:gd name="T11" fmla="*/ 45 h 90"/>
                <a:gd name="T12" fmla="*/ 45 w 90"/>
                <a:gd name="T13" fmla="*/ 90 h 90"/>
                <a:gd name="T14" fmla="*/ 90 w 90"/>
                <a:gd name="T15" fmla="*/ 45 h 90"/>
                <a:gd name="T16" fmla="*/ 86 w 90"/>
                <a:gd name="T17" fmla="*/ 26 h 90"/>
                <a:gd name="T18" fmla="*/ 86 w 90"/>
                <a:gd name="T19" fmla="*/ 26 h 90"/>
                <a:gd name="T20" fmla="*/ 69 w 90"/>
                <a:gd name="T21" fmla="*/ 43 h 90"/>
                <a:gd name="T22" fmla="*/ 69 w 90"/>
                <a:gd name="T23" fmla="*/ 45 h 90"/>
                <a:gd name="T24" fmla="*/ 45 w 90"/>
                <a:gd name="T25" fmla="*/ 69 h 90"/>
                <a:gd name="T26" fmla="*/ 21 w 90"/>
                <a:gd name="T27" fmla="*/ 45 h 90"/>
                <a:gd name="T28" fmla="*/ 45 w 90"/>
                <a:gd name="T29" fmla="*/ 21 h 90"/>
                <a:gd name="T30" fmla="*/ 45 w 90"/>
                <a:gd name="T31" fmla="*/ 21 h 90"/>
                <a:gd name="T32" fmla="*/ 45 w 90"/>
                <a:gd name="T33" fmla="*/ 21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90">
                  <a:moveTo>
                    <a:pt x="45" y="21"/>
                  </a:moveTo>
                  <a:cubicBezTo>
                    <a:pt x="46" y="21"/>
                    <a:pt x="46" y="21"/>
                    <a:pt x="47" y="21"/>
                  </a:cubicBezTo>
                  <a:cubicBezTo>
                    <a:pt x="64" y="4"/>
                    <a:pt x="64" y="4"/>
                    <a:pt x="64" y="4"/>
                  </a:cubicBezTo>
                  <a:cubicBezTo>
                    <a:pt x="64" y="4"/>
                    <a:pt x="64" y="4"/>
                    <a:pt x="64" y="4"/>
                  </a:cubicBezTo>
                  <a:cubicBezTo>
                    <a:pt x="58" y="1"/>
                    <a:pt x="52" y="0"/>
                    <a:pt x="45" y="0"/>
                  </a:cubicBezTo>
                  <a:cubicBezTo>
                    <a:pt x="20" y="0"/>
                    <a:pt x="0" y="20"/>
                    <a:pt x="0" y="45"/>
                  </a:cubicBezTo>
                  <a:cubicBezTo>
                    <a:pt x="0" y="70"/>
                    <a:pt x="20" y="90"/>
                    <a:pt x="45" y="90"/>
                  </a:cubicBezTo>
                  <a:cubicBezTo>
                    <a:pt x="70" y="90"/>
                    <a:pt x="90" y="70"/>
                    <a:pt x="90" y="45"/>
                  </a:cubicBezTo>
                  <a:cubicBezTo>
                    <a:pt x="90" y="38"/>
                    <a:pt x="89" y="32"/>
                    <a:pt x="86" y="26"/>
                  </a:cubicBezTo>
                  <a:cubicBezTo>
                    <a:pt x="86" y="26"/>
                    <a:pt x="86" y="26"/>
                    <a:pt x="86" y="26"/>
                  </a:cubicBezTo>
                  <a:cubicBezTo>
                    <a:pt x="69" y="43"/>
                    <a:pt x="69" y="43"/>
                    <a:pt x="69" y="43"/>
                  </a:cubicBezTo>
                  <a:cubicBezTo>
                    <a:pt x="69" y="44"/>
                    <a:pt x="69" y="44"/>
                    <a:pt x="69" y="45"/>
                  </a:cubicBezTo>
                  <a:cubicBezTo>
                    <a:pt x="69" y="58"/>
                    <a:pt x="58" y="69"/>
                    <a:pt x="45" y="69"/>
                  </a:cubicBezTo>
                  <a:cubicBezTo>
                    <a:pt x="32" y="69"/>
                    <a:pt x="21" y="58"/>
                    <a:pt x="21" y="45"/>
                  </a:cubicBezTo>
                  <a:cubicBezTo>
                    <a:pt x="21" y="32"/>
                    <a:pt x="32" y="21"/>
                    <a:pt x="45" y="21"/>
                  </a:cubicBezTo>
                  <a:close/>
                  <a:moveTo>
                    <a:pt x="45" y="21"/>
                  </a:moveTo>
                  <a:cubicBezTo>
                    <a:pt x="45" y="21"/>
                    <a:pt x="45" y="21"/>
                    <a:pt x="45" y="21"/>
                  </a:cubicBezTo>
                </a:path>
              </a:pathLst>
            </a:custGeom>
            <a:grpFill/>
            <a:ln>
              <a:solidFill>
                <a:schemeClr val="tx1">
                  <a:lumMod val="75000"/>
                  <a:lumOff val="25000"/>
                </a:schemeClr>
              </a:solidFill>
            </a:ln>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24" name="52"/>
            <p:cNvSpPr>
              <a:spLocks noEditPoints="1"/>
            </p:cNvSpPr>
            <p:nvPr/>
          </p:nvSpPr>
          <p:spPr bwMode="auto">
            <a:xfrm>
              <a:off x="5824538" y="3511550"/>
              <a:ext cx="188913" cy="188913"/>
            </a:xfrm>
            <a:custGeom>
              <a:avLst/>
              <a:gdLst>
                <a:gd name="T0" fmla="*/ 86 w 102"/>
                <a:gd name="T1" fmla="*/ 28 h 102"/>
                <a:gd name="T2" fmla="*/ 91 w 102"/>
                <a:gd name="T3" fmla="*/ 23 h 102"/>
                <a:gd name="T4" fmla="*/ 91 w 102"/>
                <a:gd name="T5" fmla="*/ 14 h 102"/>
                <a:gd name="T6" fmla="*/ 87 w 102"/>
                <a:gd name="T7" fmla="*/ 11 h 102"/>
                <a:gd name="T8" fmla="*/ 83 w 102"/>
                <a:gd name="T9" fmla="*/ 9 h 102"/>
                <a:gd name="T10" fmla="*/ 79 w 102"/>
                <a:gd name="T11" fmla="*/ 11 h 102"/>
                <a:gd name="T12" fmla="*/ 74 w 102"/>
                <a:gd name="T13" fmla="*/ 17 h 102"/>
                <a:gd name="T14" fmla="*/ 72 w 102"/>
                <a:gd name="T15" fmla="*/ 2 h 102"/>
                <a:gd name="T16" fmla="*/ 70 w 102"/>
                <a:gd name="T17" fmla="*/ 0 h 102"/>
                <a:gd name="T18" fmla="*/ 69 w 102"/>
                <a:gd name="T19" fmla="*/ 0 h 102"/>
                <a:gd name="T20" fmla="*/ 47 w 102"/>
                <a:gd name="T21" fmla="*/ 23 h 102"/>
                <a:gd name="T22" fmla="*/ 44 w 102"/>
                <a:gd name="T23" fmla="*/ 30 h 102"/>
                <a:gd name="T24" fmla="*/ 44 w 102"/>
                <a:gd name="T25" fmla="*/ 31 h 102"/>
                <a:gd name="T26" fmla="*/ 45 w 102"/>
                <a:gd name="T27" fmla="*/ 45 h 102"/>
                <a:gd name="T28" fmla="*/ 37 w 102"/>
                <a:gd name="T29" fmla="*/ 53 h 102"/>
                <a:gd name="T30" fmla="*/ 22 w 102"/>
                <a:gd name="T31" fmla="*/ 68 h 102"/>
                <a:gd name="T32" fmla="*/ 22 w 102"/>
                <a:gd name="T33" fmla="*/ 68 h 102"/>
                <a:gd name="T34" fmla="*/ 8 w 102"/>
                <a:gd name="T35" fmla="*/ 82 h 102"/>
                <a:gd name="T36" fmla="*/ 2 w 102"/>
                <a:gd name="T37" fmla="*/ 89 h 102"/>
                <a:gd name="T38" fmla="*/ 0 w 102"/>
                <a:gd name="T39" fmla="*/ 92 h 102"/>
                <a:gd name="T40" fmla="*/ 0 w 102"/>
                <a:gd name="T41" fmla="*/ 97 h 102"/>
                <a:gd name="T42" fmla="*/ 5 w 102"/>
                <a:gd name="T43" fmla="*/ 102 h 102"/>
                <a:gd name="T44" fmla="*/ 5 w 102"/>
                <a:gd name="T45" fmla="*/ 102 h 102"/>
                <a:gd name="T46" fmla="*/ 10 w 102"/>
                <a:gd name="T47" fmla="*/ 102 h 102"/>
                <a:gd name="T48" fmla="*/ 13 w 102"/>
                <a:gd name="T49" fmla="*/ 100 h 102"/>
                <a:gd name="T50" fmla="*/ 57 w 102"/>
                <a:gd name="T51" fmla="*/ 56 h 102"/>
                <a:gd name="T52" fmla="*/ 70 w 102"/>
                <a:gd name="T53" fmla="*/ 57 h 102"/>
                <a:gd name="T54" fmla="*/ 71 w 102"/>
                <a:gd name="T55" fmla="*/ 57 h 102"/>
                <a:gd name="T56" fmla="*/ 71 w 102"/>
                <a:gd name="T57" fmla="*/ 57 h 102"/>
                <a:gd name="T58" fmla="*/ 78 w 102"/>
                <a:gd name="T59" fmla="*/ 54 h 102"/>
                <a:gd name="T60" fmla="*/ 101 w 102"/>
                <a:gd name="T61" fmla="*/ 32 h 102"/>
                <a:gd name="T62" fmla="*/ 100 w 102"/>
                <a:gd name="T63" fmla="*/ 29 h 102"/>
                <a:gd name="T64" fmla="*/ 86 w 102"/>
                <a:gd name="T65" fmla="*/ 28 h 102"/>
                <a:gd name="T66" fmla="*/ 86 w 102"/>
                <a:gd name="T67" fmla="*/ 28 h 102"/>
                <a:gd name="T68" fmla="*/ 86 w 102"/>
                <a:gd name="T69" fmla="*/ 2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02" h="102">
                  <a:moveTo>
                    <a:pt x="86" y="28"/>
                  </a:moveTo>
                  <a:cubicBezTo>
                    <a:pt x="91" y="23"/>
                    <a:pt x="91" y="23"/>
                    <a:pt x="91" y="23"/>
                  </a:cubicBezTo>
                  <a:cubicBezTo>
                    <a:pt x="93" y="20"/>
                    <a:pt x="93" y="17"/>
                    <a:pt x="91" y="14"/>
                  </a:cubicBezTo>
                  <a:cubicBezTo>
                    <a:pt x="87" y="11"/>
                    <a:pt x="87" y="11"/>
                    <a:pt x="87" y="11"/>
                  </a:cubicBezTo>
                  <a:cubicBezTo>
                    <a:pt x="86" y="10"/>
                    <a:pt x="85" y="9"/>
                    <a:pt x="83" y="9"/>
                  </a:cubicBezTo>
                  <a:cubicBezTo>
                    <a:pt x="82" y="9"/>
                    <a:pt x="80" y="10"/>
                    <a:pt x="79" y="11"/>
                  </a:cubicBezTo>
                  <a:cubicBezTo>
                    <a:pt x="74" y="17"/>
                    <a:pt x="74" y="17"/>
                    <a:pt x="74" y="17"/>
                  </a:cubicBezTo>
                  <a:cubicBezTo>
                    <a:pt x="72" y="2"/>
                    <a:pt x="72" y="2"/>
                    <a:pt x="72" y="2"/>
                  </a:cubicBezTo>
                  <a:cubicBezTo>
                    <a:pt x="72" y="0"/>
                    <a:pt x="71" y="0"/>
                    <a:pt x="70" y="0"/>
                  </a:cubicBezTo>
                  <a:cubicBezTo>
                    <a:pt x="70" y="0"/>
                    <a:pt x="69" y="0"/>
                    <a:pt x="69" y="0"/>
                  </a:cubicBezTo>
                  <a:cubicBezTo>
                    <a:pt x="47" y="23"/>
                    <a:pt x="47" y="23"/>
                    <a:pt x="47" y="23"/>
                  </a:cubicBezTo>
                  <a:cubicBezTo>
                    <a:pt x="45" y="25"/>
                    <a:pt x="44" y="28"/>
                    <a:pt x="44" y="30"/>
                  </a:cubicBezTo>
                  <a:cubicBezTo>
                    <a:pt x="44" y="31"/>
                    <a:pt x="44" y="31"/>
                    <a:pt x="44" y="31"/>
                  </a:cubicBezTo>
                  <a:cubicBezTo>
                    <a:pt x="45" y="45"/>
                    <a:pt x="45" y="45"/>
                    <a:pt x="45" y="45"/>
                  </a:cubicBezTo>
                  <a:cubicBezTo>
                    <a:pt x="37" y="53"/>
                    <a:pt x="37" y="53"/>
                    <a:pt x="37" y="53"/>
                  </a:cubicBezTo>
                  <a:cubicBezTo>
                    <a:pt x="22" y="68"/>
                    <a:pt x="22" y="68"/>
                    <a:pt x="22" y="68"/>
                  </a:cubicBezTo>
                  <a:cubicBezTo>
                    <a:pt x="22" y="68"/>
                    <a:pt x="22" y="68"/>
                    <a:pt x="22" y="68"/>
                  </a:cubicBezTo>
                  <a:cubicBezTo>
                    <a:pt x="8" y="82"/>
                    <a:pt x="8" y="82"/>
                    <a:pt x="8" y="82"/>
                  </a:cubicBezTo>
                  <a:cubicBezTo>
                    <a:pt x="2" y="89"/>
                    <a:pt x="2" y="89"/>
                    <a:pt x="2" y="89"/>
                  </a:cubicBezTo>
                  <a:cubicBezTo>
                    <a:pt x="1" y="90"/>
                    <a:pt x="0" y="91"/>
                    <a:pt x="0" y="92"/>
                  </a:cubicBezTo>
                  <a:cubicBezTo>
                    <a:pt x="0" y="97"/>
                    <a:pt x="0" y="97"/>
                    <a:pt x="0" y="97"/>
                  </a:cubicBezTo>
                  <a:cubicBezTo>
                    <a:pt x="0" y="100"/>
                    <a:pt x="2" y="102"/>
                    <a:pt x="5" y="102"/>
                  </a:cubicBezTo>
                  <a:cubicBezTo>
                    <a:pt x="5" y="102"/>
                    <a:pt x="5" y="102"/>
                    <a:pt x="5" y="102"/>
                  </a:cubicBezTo>
                  <a:cubicBezTo>
                    <a:pt x="10" y="102"/>
                    <a:pt x="10" y="102"/>
                    <a:pt x="10" y="102"/>
                  </a:cubicBezTo>
                  <a:cubicBezTo>
                    <a:pt x="11" y="102"/>
                    <a:pt x="12" y="101"/>
                    <a:pt x="13" y="100"/>
                  </a:cubicBezTo>
                  <a:cubicBezTo>
                    <a:pt x="57" y="56"/>
                    <a:pt x="57" y="56"/>
                    <a:pt x="57" y="56"/>
                  </a:cubicBezTo>
                  <a:cubicBezTo>
                    <a:pt x="70" y="57"/>
                    <a:pt x="70" y="57"/>
                    <a:pt x="70" y="57"/>
                  </a:cubicBezTo>
                  <a:cubicBezTo>
                    <a:pt x="71" y="57"/>
                    <a:pt x="71" y="57"/>
                    <a:pt x="71" y="57"/>
                  </a:cubicBezTo>
                  <a:cubicBezTo>
                    <a:pt x="71" y="57"/>
                    <a:pt x="71" y="57"/>
                    <a:pt x="71" y="57"/>
                  </a:cubicBezTo>
                  <a:cubicBezTo>
                    <a:pt x="74" y="57"/>
                    <a:pt x="77" y="56"/>
                    <a:pt x="78" y="54"/>
                  </a:cubicBezTo>
                  <a:cubicBezTo>
                    <a:pt x="101" y="32"/>
                    <a:pt x="101" y="32"/>
                    <a:pt x="101" y="32"/>
                  </a:cubicBezTo>
                  <a:cubicBezTo>
                    <a:pt x="102" y="31"/>
                    <a:pt x="101" y="29"/>
                    <a:pt x="100" y="29"/>
                  </a:cubicBezTo>
                  <a:lnTo>
                    <a:pt x="86" y="28"/>
                  </a:lnTo>
                  <a:close/>
                  <a:moveTo>
                    <a:pt x="86" y="28"/>
                  </a:moveTo>
                  <a:cubicBezTo>
                    <a:pt x="86" y="28"/>
                    <a:pt x="86" y="28"/>
                    <a:pt x="86" y="28"/>
                  </a:cubicBezTo>
                </a:path>
              </a:pathLst>
            </a:custGeom>
            <a:grpFill/>
            <a:ln>
              <a:solidFill>
                <a:schemeClr val="tx1">
                  <a:lumMod val="75000"/>
                  <a:lumOff val="25000"/>
                </a:schemeClr>
              </a:solidFill>
            </a:ln>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grpSp>
      <p:grpSp>
        <p:nvGrpSpPr>
          <p:cNvPr id="25" name="淘 46"/>
          <p:cNvGrpSpPr/>
          <p:nvPr/>
        </p:nvGrpSpPr>
        <p:grpSpPr>
          <a:xfrm>
            <a:off x="3842676" y="2826781"/>
            <a:ext cx="530606" cy="662634"/>
            <a:chOff x="2116138" y="2506419"/>
            <a:chExt cx="338137" cy="422275"/>
          </a:xfrm>
          <a:noFill/>
        </p:grpSpPr>
        <p:sp>
          <p:nvSpPr>
            <p:cNvPr id="34" name="20"/>
            <p:cNvSpPr>
              <a:spLocks noEditPoints="1"/>
            </p:cNvSpPr>
            <p:nvPr/>
          </p:nvSpPr>
          <p:spPr bwMode="auto">
            <a:xfrm>
              <a:off x="2116138" y="2506419"/>
              <a:ext cx="338137" cy="422275"/>
            </a:xfrm>
            <a:custGeom>
              <a:avLst/>
              <a:gdLst>
                <a:gd name="T0" fmla="*/ 147 w 216"/>
                <a:gd name="T1" fmla="*/ 233 h 270"/>
                <a:gd name="T2" fmla="*/ 165 w 216"/>
                <a:gd name="T3" fmla="*/ 200 h 270"/>
                <a:gd name="T4" fmla="*/ 216 w 216"/>
                <a:gd name="T5" fmla="*/ 108 h 270"/>
                <a:gd name="T6" fmla="*/ 108 w 216"/>
                <a:gd name="T7" fmla="*/ 0 h 270"/>
                <a:gd name="T8" fmla="*/ 0 w 216"/>
                <a:gd name="T9" fmla="*/ 108 h 270"/>
                <a:gd name="T10" fmla="*/ 51 w 216"/>
                <a:gd name="T11" fmla="*/ 200 h 270"/>
                <a:gd name="T12" fmla="*/ 70 w 216"/>
                <a:gd name="T13" fmla="*/ 233 h 270"/>
                <a:gd name="T14" fmla="*/ 70 w 216"/>
                <a:gd name="T15" fmla="*/ 247 h 270"/>
                <a:gd name="T16" fmla="*/ 93 w 216"/>
                <a:gd name="T17" fmla="*/ 270 h 270"/>
                <a:gd name="T18" fmla="*/ 123 w 216"/>
                <a:gd name="T19" fmla="*/ 270 h 270"/>
                <a:gd name="T20" fmla="*/ 147 w 216"/>
                <a:gd name="T21" fmla="*/ 247 h 270"/>
                <a:gd name="T22" fmla="*/ 147 w 216"/>
                <a:gd name="T23" fmla="*/ 233 h 270"/>
                <a:gd name="T24" fmla="*/ 124 w 216"/>
                <a:gd name="T25" fmla="*/ 224 h 270"/>
                <a:gd name="T26" fmla="*/ 92 w 216"/>
                <a:gd name="T27" fmla="*/ 224 h 270"/>
                <a:gd name="T28" fmla="*/ 64 w 216"/>
                <a:gd name="T29" fmla="*/ 180 h 270"/>
                <a:gd name="T30" fmla="*/ 23 w 216"/>
                <a:gd name="T31" fmla="*/ 108 h 270"/>
                <a:gd name="T32" fmla="*/ 108 w 216"/>
                <a:gd name="T33" fmla="*/ 23 h 270"/>
                <a:gd name="T34" fmla="*/ 193 w 216"/>
                <a:gd name="T35" fmla="*/ 108 h 270"/>
                <a:gd name="T36" fmla="*/ 153 w 216"/>
                <a:gd name="T37" fmla="*/ 180 h 270"/>
                <a:gd name="T38" fmla="*/ 124 w 216"/>
                <a:gd name="T39" fmla="*/ 224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16" h="270">
                  <a:moveTo>
                    <a:pt x="147" y="233"/>
                  </a:moveTo>
                  <a:cubicBezTo>
                    <a:pt x="147" y="219"/>
                    <a:pt x="153" y="207"/>
                    <a:pt x="165" y="200"/>
                  </a:cubicBezTo>
                  <a:cubicBezTo>
                    <a:pt x="195" y="181"/>
                    <a:pt x="216" y="147"/>
                    <a:pt x="216" y="108"/>
                  </a:cubicBezTo>
                  <a:cubicBezTo>
                    <a:pt x="216" y="49"/>
                    <a:pt x="168" y="0"/>
                    <a:pt x="108" y="0"/>
                  </a:cubicBezTo>
                  <a:cubicBezTo>
                    <a:pt x="49" y="0"/>
                    <a:pt x="0" y="49"/>
                    <a:pt x="0" y="108"/>
                  </a:cubicBezTo>
                  <a:cubicBezTo>
                    <a:pt x="0" y="147"/>
                    <a:pt x="21" y="181"/>
                    <a:pt x="51" y="200"/>
                  </a:cubicBezTo>
                  <a:cubicBezTo>
                    <a:pt x="63" y="207"/>
                    <a:pt x="70" y="219"/>
                    <a:pt x="70" y="233"/>
                  </a:cubicBezTo>
                  <a:cubicBezTo>
                    <a:pt x="70" y="247"/>
                    <a:pt x="70" y="247"/>
                    <a:pt x="70" y="247"/>
                  </a:cubicBezTo>
                  <a:cubicBezTo>
                    <a:pt x="93" y="270"/>
                    <a:pt x="93" y="270"/>
                    <a:pt x="93" y="270"/>
                  </a:cubicBezTo>
                  <a:cubicBezTo>
                    <a:pt x="123" y="270"/>
                    <a:pt x="123" y="270"/>
                    <a:pt x="123" y="270"/>
                  </a:cubicBezTo>
                  <a:cubicBezTo>
                    <a:pt x="147" y="247"/>
                    <a:pt x="147" y="247"/>
                    <a:pt x="147" y="247"/>
                  </a:cubicBezTo>
                  <a:lnTo>
                    <a:pt x="147" y="233"/>
                  </a:lnTo>
                  <a:close/>
                  <a:moveTo>
                    <a:pt x="124" y="224"/>
                  </a:moveTo>
                  <a:cubicBezTo>
                    <a:pt x="92" y="224"/>
                    <a:pt x="92" y="224"/>
                    <a:pt x="92" y="224"/>
                  </a:cubicBezTo>
                  <a:cubicBezTo>
                    <a:pt x="89" y="206"/>
                    <a:pt x="79" y="190"/>
                    <a:pt x="64" y="180"/>
                  </a:cubicBezTo>
                  <a:cubicBezTo>
                    <a:pt x="38" y="165"/>
                    <a:pt x="23" y="138"/>
                    <a:pt x="23" y="108"/>
                  </a:cubicBezTo>
                  <a:cubicBezTo>
                    <a:pt x="23" y="62"/>
                    <a:pt x="61" y="23"/>
                    <a:pt x="108" y="23"/>
                  </a:cubicBezTo>
                  <a:cubicBezTo>
                    <a:pt x="155" y="23"/>
                    <a:pt x="193" y="62"/>
                    <a:pt x="193" y="108"/>
                  </a:cubicBezTo>
                  <a:cubicBezTo>
                    <a:pt x="193" y="138"/>
                    <a:pt x="178" y="165"/>
                    <a:pt x="153" y="180"/>
                  </a:cubicBezTo>
                  <a:cubicBezTo>
                    <a:pt x="137" y="190"/>
                    <a:pt x="127" y="206"/>
                    <a:pt x="124" y="224"/>
                  </a:cubicBezTo>
                  <a:close/>
                </a:path>
              </a:pathLst>
            </a:custGeom>
            <a:grpFill/>
            <a:ln>
              <a:solidFill>
                <a:srgbClr val="4BC1DD"/>
              </a:solidFill>
            </a:ln>
            <a:extLst/>
          </p:spPr>
          <p:txBody>
            <a:bodyPr anchor="ctr">
              <a:scene3d>
                <a:camera prst="orthographicFront"/>
                <a:lightRig rig="threePt" dir="t"/>
              </a:scene3d>
              <a:sp3d contourW="12700">
                <a:contourClr>
                  <a:srgbClr val="FFFFFF"/>
                </a:contourClr>
              </a:sp3d>
            </a:bodyPr>
            <a:lstStyle/>
            <a:p>
              <a:pPr algn="ctr"/>
              <a:endParaRPr lang="zh-CN" altLang="en-US">
                <a:solidFill>
                  <a:schemeClr val="bg1">
                    <a:lumMod val="50000"/>
                  </a:schemeClr>
                </a:solidFill>
                <a:ea typeface="宋体" panose="02010600030101010101" pitchFamily="2" charset="-122"/>
              </a:endParaRPr>
            </a:p>
          </p:txBody>
        </p:sp>
        <p:sp>
          <p:nvSpPr>
            <p:cNvPr id="35" name="21"/>
            <p:cNvSpPr>
              <a:spLocks/>
            </p:cNvSpPr>
            <p:nvPr/>
          </p:nvSpPr>
          <p:spPr bwMode="auto">
            <a:xfrm>
              <a:off x="2212975" y="2581031"/>
              <a:ext cx="144462" cy="180975"/>
            </a:xfrm>
            <a:custGeom>
              <a:avLst/>
              <a:gdLst>
                <a:gd name="T0" fmla="*/ 57 w 91"/>
                <a:gd name="T1" fmla="*/ 44 h 114"/>
                <a:gd name="T2" fmla="*/ 75 w 91"/>
                <a:gd name="T3" fmla="*/ 0 h 114"/>
                <a:gd name="T4" fmla="*/ 0 w 91"/>
                <a:gd name="T5" fmla="*/ 70 h 114"/>
                <a:gd name="T6" fmla="*/ 34 w 91"/>
                <a:gd name="T7" fmla="*/ 70 h 114"/>
                <a:gd name="T8" fmla="*/ 16 w 91"/>
                <a:gd name="T9" fmla="*/ 114 h 114"/>
                <a:gd name="T10" fmla="*/ 91 w 91"/>
                <a:gd name="T11" fmla="*/ 44 h 114"/>
                <a:gd name="T12" fmla="*/ 57 w 91"/>
                <a:gd name="T13" fmla="*/ 44 h 114"/>
              </a:gdLst>
              <a:ahLst/>
              <a:cxnLst>
                <a:cxn ang="0">
                  <a:pos x="T0" y="T1"/>
                </a:cxn>
                <a:cxn ang="0">
                  <a:pos x="T2" y="T3"/>
                </a:cxn>
                <a:cxn ang="0">
                  <a:pos x="T4" y="T5"/>
                </a:cxn>
                <a:cxn ang="0">
                  <a:pos x="T6" y="T7"/>
                </a:cxn>
                <a:cxn ang="0">
                  <a:pos x="T8" y="T9"/>
                </a:cxn>
                <a:cxn ang="0">
                  <a:pos x="T10" y="T11"/>
                </a:cxn>
                <a:cxn ang="0">
                  <a:pos x="T12" y="T13"/>
                </a:cxn>
              </a:cxnLst>
              <a:rect l="0" t="0" r="r" b="b"/>
              <a:pathLst>
                <a:path w="91" h="114">
                  <a:moveTo>
                    <a:pt x="57" y="44"/>
                  </a:moveTo>
                  <a:lnTo>
                    <a:pt x="75" y="0"/>
                  </a:lnTo>
                  <a:lnTo>
                    <a:pt x="0" y="70"/>
                  </a:lnTo>
                  <a:lnTo>
                    <a:pt x="34" y="70"/>
                  </a:lnTo>
                  <a:lnTo>
                    <a:pt x="16" y="114"/>
                  </a:lnTo>
                  <a:lnTo>
                    <a:pt x="91" y="44"/>
                  </a:lnTo>
                  <a:lnTo>
                    <a:pt x="57" y="44"/>
                  </a:lnTo>
                  <a:close/>
                </a:path>
              </a:pathLst>
            </a:custGeom>
            <a:grpFill/>
            <a:ln>
              <a:solidFill>
                <a:srgbClr val="4BC1DD"/>
              </a:solidFill>
            </a:ln>
            <a:extLst/>
          </p:spPr>
          <p:txBody>
            <a:bodyPr anchor="ctr">
              <a:scene3d>
                <a:camera prst="orthographicFront"/>
                <a:lightRig rig="threePt" dir="t"/>
              </a:scene3d>
              <a:sp3d contourW="12700">
                <a:contourClr>
                  <a:srgbClr val="FFFFFF"/>
                </a:contourClr>
              </a:sp3d>
            </a:bodyPr>
            <a:lstStyle/>
            <a:p>
              <a:pPr algn="ctr"/>
              <a:endParaRPr lang="zh-CN" altLang="en-US">
                <a:solidFill>
                  <a:schemeClr val="bg1">
                    <a:lumMod val="50000"/>
                  </a:schemeClr>
                </a:solidFill>
                <a:ea typeface="宋体" panose="02010600030101010101" pitchFamily="2" charset="-122"/>
              </a:endParaRPr>
            </a:p>
          </p:txBody>
        </p:sp>
      </p:grpSp>
      <p:sp>
        <p:nvSpPr>
          <p:cNvPr id="36" name="5"/>
          <p:cNvSpPr>
            <a:spLocks noEditPoints="1"/>
          </p:cNvSpPr>
          <p:nvPr/>
        </p:nvSpPr>
        <p:spPr bwMode="auto">
          <a:xfrm>
            <a:off x="5180157" y="5327054"/>
            <a:ext cx="723454" cy="723452"/>
          </a:xfrm>
          <a:custGeom>
            <a:avLst/>
            <a:gdLst>
              <a:gd name="T0" fmla="*/ 1098 w 1098"/>
              <a:gd name="T1" fmla="*/ 620 h 1099"/>
              <a:gd name="T2" fmla="*/ 1098 w 1098"/>
              <a:gd name="T3" fmla="*/ 487 h 1099"/>
              <a:gd name="T4" fmla="*/ 940 w 1098"/>
              <a:gd name="T5" fmla="*/ 447 h 1099"/>
              <a:gd name="T6" fmla="*/ 892 w 1098"/>
              <a:gd name="T7" fmla="*/ 335 h 1099"/>
              <a:gd name="T8" fmla="*/ 976 w 1098"/>
              <a:gd name="T9" fmla="*/ 211 h 1099"/>
              <a:gd name="T10" fmla="*/ 882 w 1098"/>
              <a:gd name="T11" fmla="*/ 117 h 1099"/>
              <a:gd name="T12" fmla="*/ 751 w 1098"/>
              <a:gd name="T13" fmla="*/ 196 h 1099"/>
              <a:gd name="T14" fmla="*/ 645 w 1098"/>
              <a:gd name="T15" fmla="*/ 152 h 1099"/>
              <a:gd name="T16" fmla="*/ 615 w 1098"/>
              <a:gd name="T17" fmla="*/ 0 h 1099"/>
              <a:gd name="T18" fmla="*/ 482 w 1098"/>
              <a:gd name="T19" fmla="*/ 0 h 1099"/>
              <a:gd name="T20" fmla="*/ 445 w 1098"/>
              <a:gd name="T21" fmla="*/ 150 h 1099"/>
              <a:gd name="T22" fmla="*/ 329 w 1098"/>
              <a:gd name="T23" fmla="*/ 197 h 1099"/>
              <a:gd name="T24" fmla="*/ 203 w 1098"/>
              <a:gd name="T25" fmla="*/ 112 h 1099"/>
              <a:gd name="T26" fmla="*/ 109 w 1098"/>
              <a:gd name="T27" fmla="*/ 206 h 1099"/>
              <a:gd name="T28" fmla="*/ 188 w 1098"/>
              <a:gd name="T29" fmla="*/ 337 h 1099"/>
              <a:gd name="T30" fmla="*/ 141 w 1098"/>
              <a:gd name="T31" fmla="*/ 452 h 1099"/>
              <a:gd name="T32" fmla="*/ 0 w 1098"/>
              <a:gd name="T33" fmla="*/ 479 h 1099"/>
              <a:gd name="T34" fmla="*/ 0 w 1098"/>
              <a:gd name="T35" fmla="*/ 612 h 1099"/>
              <a:gd name="T36" fmla="*/ 140 w 1098"/>
              <a:gd name="T37" fmla="*/ 647 h 1099"/>
              <a:gd name="T38" fmla="*/ 186 w 1098"/>
              <a:gd name="T39" fmla="*/ 760 h 1099"/>
              <a:gd name="T40" fmla="*/ 100 w 1098"/>
              <a:gd name="T41" fmla="*/ 888 h 1099"/>
              <a:gd name="T42" fmla="*/ 194 w 1098"/>
              <a:gd name="T43" fmla="*/ 982 h 1099"/>
              <a:gd name="T44" fmla="*/ 327 w 1098"/>
              <a:gd name="T45" fmla="*/ 902 h 1099"/>
              <a:gd name="T46" fmla="*/ 446 w 1098"/>
              <a:gd name="T47" fmla="*/ 952 h 1099"/>
              <a:gd name="T48" fmla="*/ 475 w 1098"/>
              <a:gd name="T49" fmla="*/ 1099 h 1099"/>
              <a:gd name="T50" fmla="*/ 608 w 1098"/>
              <a:gd name="T51" fmla="*/ 1099 h 1099"/>
              <a:gd name="T52" fmla="*/ 645 w 1098"/>
              <a:gd name="T53" fmla="*/ 949 h 1099"/>
              <a:gd name="T54" fmla="*/ 755 w 1098"/>
              <a:gd name="T55" fmla="*/ 903 h 1099"/>
              <a:gd name="T56" fmla="*/ 881 w 1098"/>
              <a:gd name="T57" fmla="*/ 987 h 1099"/>
              <a:gd name="T58" fmla="*/ 975 w 1098"/>
              <a:gd name="T59" fmla="*/ 893 h 1099"/>
              <a:gd name="T60" fmla="*/ 895 w 1098"/>
              <a:gd name="T61" fmla="*/ 761 h 1099"/>
              <a:gd name="T62" fmla="*/ 941 w 1098"/>
              <a:gd name="T63" fmla="*/ 650 h 1099"/>
              <a:gd name="T64" fmla="*/ 1098 w 1098"/>
              <a:gd name="T65" fmla="*/ 620 h 1099"/>
              <a:gd name="T66" fmla="*/ 546 w 1098"/>
              <a:gd name="T67" fmla="*/ 828 h 1099"/>
              <a:gd name="T68" fmla="*/ 274 w 1098"/>
              <a:gd name="T69" fmla="*/ 556 h 1099"/>
              <a:gd name="T70" fmla="*/ 546 w 1098"/>
              <a:gd name="T71" fmla="*/ 284 h 1099"/>
              <a:gd name="T72" fmla="*/ 818 w 1098"/>
              <a:gd name="T73" fmla="*/ 556 h 1099"/>
              <a:gd name="T74" fmla="*/ 546 w 1098"/>
              <a:gd name="T75" fmla="*/ 828 h 10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98" h="1099">
                <a:moveTo>
                  <a:pt x="1098" y="620"/>
                </a:moveTo>
                <a:cubicBezTo>
                  <a:pt x="1098" y="487"/>
                  <a:pt x="1098" y="487"/>
                  <a:pt x="1098" y="487"/>
                </a:cubicBezTo>
                <a:cubicBezTo>
                  <a:pt x="940" y="447"/>
                  <a:pt x="940" y="447"/>
                  <a:pt x="940" y="447"/>
                </a:cubicBezTo>
                <a:cubicBezTo>
                  <a:pt x="929" y="407"/>
                  <a:pt x="913" y="370"/>
                  <a:pt x="892" y="335"/>
                </a:cubicBezTo>
                <a:cubicBezTo>
                  <a:pt x="976" y="211"/>
                  <a:pt x="976" y="211"/>
                  <a:pt x="976" y="211"/>
                </a:cubicBezTo>
                <a:cubicBezTo>
                  <a:pt x="882" y="117"/>
                  <a:pt x="882" y="117"/>
                  <a:pt x="882" y="117"/>
                </a:cubicBezTo>
                <a:cubicBezTo>
                  <a:pt x="751" y="196"/>
                  <a:pt x="751" y="196"/>
                  <a:pt x="751" y="196"/>
                </a:cubicBezTo>
                <a:cubicBezTo>
                  <a:pt x="718" y="177"/>
                  <a:pt x="683" y="162"/>
                  <a:pt x="645" y="152"/>
                </a:cubicBezTo>
                <a:cubicBezTo>
                  <a:pt x="615" y="0"/>
                  <a:pt x="615" y="0"/>
                  <a:pt x="615" y="0"/>
                </a:cubicBezTo>
                <a:cubicBezTo>
                  <a:pt x="482" y="0"/>
                  <a:pt x="482" y="0"/>
                  <a:pt x="482" y="0"/>
                </a:cubicBezTo>
                <a:cubicBezTo>
                  <a:pt x="445" y="150"/>
                  <a:pt x="445" y="150"/>
                  <a:pt x="445" y="150"/>
                </a:cubicBezTo>
                <a:cubicBezTo>
                  <a:pt x="404" y="159"/>
                  <a:pt x="365" y="175"/>
                  <a:pt x="329" y="197"/>
                </a:cubicBezTo>
                <a:cubicBezTo>
                  <a:pt x="203" y="112"/>
                  <a:pt x="203" y="112"/>
                  <a:pt x="203" y="112"/>
                </a:cubicBezTo>
                <a:cubicBezTo>
                  <a:pt x="109" y="206"/>
                  <a:pt x="109" y="206"/>
                  <a:pt x="109" y="206"/>
                </a:cubicBezTo>
                <a:cubicBezTo>
                  <a:pt x="188" y="337"/>
                  <a:pt x="188" y="337"/>
                  <a:pt x="188" y="337"/>
                </a:cubicBezTo>
                <a:cubicBezTo>
                  <a:pt x="167" y="372"/>
                  <a:pt x="151" y="411"/>
                  <a:pt x="141" y="452"/>
                </a:cubicBezTo>
                <a:cubicBezTo>
                  <a:pt x="0" y="479"/>
                  <a:pt x="0" y="479"/>
                  <a:pt x="0" y="479"/>
                </a:cubicBezTo>
                <a:cubicBezTo>
                  <a:pt x="0" y="612"/>
                  <a:pt x="0" y="612"/>
                  <a:pt x="0" y="612"/>
                </a:cubicBezTo>
                <a:cubicBezTo>
                  <a:pt x="140" y="647"/>
                  <a:pt x="140" y="647"/>
                  <a:pt x="140" y="647"/>
                </a:cubicBezTo>
                <a:cubicBezTo>
                  <a:pt x="150" y="688"/>
                  <a:pt x="166" y="726"/>
                  <a:pt x="186" y="760"/>
                </a:cubicBezTo>
                <a:cubicBezTo>
                  <a:pt x="100" y="888"/>
                  <a:pt x="100" y="888"/>
                  <a:pt x="100" y="888"/>
                </a:cubicBezTo>
                <a:cubicBezTo>
                  <a:pt x="194" y="982"/>
                  <a:pt x="194" y="982"/>
                  <a:pt x="194" y="982"/>
                </a:cubicBezTo>
                <a:cubicBezTo>
                  <a:pt x="327" y="902"/>
                  <a:pt x="327" y="902"/>
                  <a:pt x="327" y="902"/>
                </a:cubicBezTo>
                <a:cubicBezTo>
                  <a:pt x="363" y="925"/>
                  <a:pt x="404" y="941"/>
                  <a:pt x="446" y="952"/>
                </a:cubicBezTo>
                <a:cubicBezTo>
                  <a:pt x="475" y="1099"/>
                  <a:pt x="475" y="1099"/>
                  <a:pt x="475" y="1099"/>
                </a:cubicBezTo>
                <a:cubicBezTo>
                  <a:pt x="608" y="1099"/>
                  <a:pt x="608" y="1099"/>
                  <a:pt x="608" y="1099"/>
                </a:cubicBezTo>
                <a:cubicBezTo>
                  <a:pt x="645" y="949"/>
                  <a:pt x="645" y="949"/>
                  <a:pt x="645" y="949"/>
                </a:cubicBezTo>
                <a:cubicBezTo>
                  <a:pt x="684" y="939"/>
                  <a:pt x="721" y="923"/>
                  <a:pt x="755" y="903"/>
                </a:cubicBezTo>
                <a:cubicBezTo>
                  <a:pt x="881" y="987"/>
                  <a:pt x="881" y="987"/>
                  <a:pt x="881" y="987"/>
                </a:cubicBezTo>
                <a:cubicBezTo>
                  <a:pt x="975" y="893"/>
                  <a:pt x="975" y="893"/>
                  <a:pt x="975" y="893"/>
                </a:cubicBezTo>
                <a:cubicBezTo>
                  <a:pt x="895" y="761"/>
                  <a:pt x="895" y="761"/>
                  <a:pt x="895" y="761"/>
                </a:cubicBezTo>
                <a:cubicBezTo>
                  <a:pt x="915" y="727"/>
                  <a:pt x="931" y="690"/>
                  <a:pt x="941" y="650"/>
                </a:cubicBezTo>
                <a:lnTo>
                  <a:pt x="1098" y="620"/>
                </a:lnTo>
                <a:close/>
                <a:moveTo>
                  <a:pt x="546" y="828"/>
                </a:moveTo>
                <a:cubicBezTo>
                  <a:pt x="396" y="828"/>
                  <a:pt x="274" y="706"/>
                  <a:pt x="274" y="556"/>
                </a:cubicBezTo>
                <a:cubicBezTo>
                  <a:pt x="274" y="406"/>
                  <a:pt x="396" y="284"/>
                  <a:pt x="546" y="284"/>
                </a:cubicBezTo>
                <a:cubicBezTo>
                  <a:pt x="696" y="284"/>
                  <a:pt x="818" y="406"/>
                  <a:pt x="818" y="556"/>
                </a:cubicBezTo>
                <a:cubicBezTo>
                  <a:pt x="818" y="706"/>
                  <a:pt x="696" y="828"/>
                  <a:pt x="546" y="828"/>
                </a:cubicBezTo>
                <a:close/>
              </a:path>
            </a:pathLst>
          </a:custGeom>
          <a:noFill/>
          <a:ln>
            <a:solidFill>
              <a:srgbClr val="4BC1DD"/>
            </a:solidFill>
          </a:ln>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1262533463"/>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par>
                                <p:cTn id="10" presetID="53" presetClass="entr" presetSubtype="16" fill="hold" grpId="0" nodeType="withEffect" nodePh="1">
                                  <p:stCondLst>
                                    <p:cond delay="0"/>
                                  </p:stCondLst>
                                  <p:endCondLst>
                                    <p:cond evt="begin" delay="0">
                                      <p:tn val="10"/>
                                    </p:cond>
                                  </p:endCondLst>
                                  <p:childTnLst>
                                    <p:set>
                                      <p:cBhvr>
                                        <p:cTn id="11" dur="1" fill="hold">
                                          <p:stCondLst>
                                            <p:cond delay="0"/>
                                          </p:stCondLst>
                                        </p:cTn>
                                        <p:tgtEl>
                                          <p:spTgt spid="14"/>
                                        </p:tgtEl>
                                        <p:attrNameLst>
                                          <p:attrName>style.visibility</p:attrName>
                                        </p:attrNameLst>
                                      </p:cBhvr>
                                      <p:to>
                                        <p:strVal val="visible"/>
                                      </p:to>
                                    </p:set>
                                    <p:anim calcmode="lin" valueType="num">
                                      <p:cBhvr>
                                        <p:cTn id="12" dur="1000" fill="hold"/>
                                        <p:tgtEl>
                                          <p:spTgt spid="14"/>
                                        </p:tgtEl>
                                        <p:attrNameLst>
                                          <p:attrName>ppt_w</p:attrName>
                                        </p:attrNameLst>
                                      </p:cBhvr>
                                      <p:tavLst>
                                        <p:tav tm="0">
                                          <p:val>
                                            <p:fltVal val="0"/>
                                          </p:val>
                                        </p:tav>
                                        <p:tav tm="100000">
                                          <p:val>
                                            <p:strVal val="#ppt_w"/>
                                          </p:val>
                                        </p:tav>
                                      </p:tavLst>
                                    </p:anim>
                                    <p:anim calcmode="lin" valueType="num">
                                      <p:cBhvr>
                                        <p:cTn id="13" dur="1000" fill="hold"/>
                                        <p:tgtEl>
                                          <p:spTgt spid="14"/>
                                        </p:tgtEl>
                                        <p:attrNameLst>
                                          <p:attrName>ppt_h</p:attrName>
                                        </p:attrNameLst>
                                      </p:cBhvr>
                                      <p:tavLst>
                                        <p:tav tm="0">
                                          <p:val>
                                            <p:fltVal val="0"/>
                                          </p:val>
                                        </p:tav>
                                        <p:tav tm="100000">
                                          <p:val>
                                            <p:strVal val="#ppt_h"/>
                                          </p:val>
                                        </p:tav>
                                      </p:tavLst>
                                    </p:anim>
                                    <p:animEffect transition="in" filter="fade">
                                      <p:cBhvr>
                                        <p:cTn id="14" dur="1000"/>
                                        <p:tgtEl>
                                          <p:spTgt spid="14"/>
                                        </p:tgtEl>
                                      </p:cBhvr>
                                    </p:animEffect>
                                  </p:childTnLst>
                                </p:cTn>
                              </p:par>
                              <p:par>
                                <p:cTn id="15" presetID="8" presetClass="emph" presetSubtype="0" repeatCount="4000" fill="hold" grpId="1" nodeType="withEffect" nodePh="1">
                                  <p:stCondLst>
                                    <p:cond delay="0"/>
                                  </p:stCondLst>
                                  <p:endCondLst>
                                    <p:cond evt="begin" delay="0">
                                      <p:tn val="15"/>
                                    </p:cond>
                                  </p:endCondLst>
                                  <p:childTnLst>
                                    <p:animRot by="21600000">
                                      <p:cBhvr>
                                        <p:cTn id="16" dur="1000" fill="hold"/>
                                        <p:tgtEl>
                                          <p:spTgt spid="14"/>
                                        </p:tgtEl>
                                        <p:attrNameLst>
                                          <p:attrName>r</p:attrName>
                                        </p:attrNameLst>
                                      </p:cBhvr>
                                    </p:animRot>
                                  </p:childTnLst>
                                </p:cTn>
                              </p:par>
                              <p:par>
                                <p:cTn id="17" presetID="53" presetClass="entr" presetSubtype="16" fill="hold" grpId="0" nodeType="withEffect" nodePh="1">
                                  <p:stCondLst>
                                    <p:cond delay="1000"/>
                                  </p:stCondLst>
                                  <p:endCondLst>
                                    <p:cond evt="begin" delay="0">
                                      <p:tn val="17"/>
                                    </p:cond>
                                  </p:endCondLst>
                                  <p:childTnLst>
                                    <p:set>
                                      <p:cBhvr>
                                        <p:cTn id="18" dur="1" fill="hold">
                                          <p:stCondLst>
                                            <p:cond delay="0"/>
                                          </p:stCondLst>
                                        </p:cTn>
                                        <p:tgtEl>
                                          <p:spTgt spid="15"/>
                                        </p:tgtEl>
                                        <p:attrNameLst>
                                          <p:attrName>style.visibility</p:attrName>
                                        </p:attrNameLst>
                                      </p:cBhvr>
                                      <p:to>
                                        <p:strVal val="visible"/>
                                      </p:to>
                                    </p:set>
                                    <p:anim calcmode="lin" valueType="num">
                                      <p:cBhvr>
                                        <p:cTn id="19" dur="1000" fill="hold"/>
                                        <p:tgtEl>
                                          <p:spTgt spid="15"/>
                                        </p:tgtEl>
                                        <p:attrNameLst>
                                          <p:attrName>ppt_w</p:attrName>
                                        </p:attrNameLst>
                                      </p:cBhvr>
                                      <p:tavLst>
                                        <p:tav tm="0">
                                          <p:val>
                                            <p:fltVal val="0"/>
                                          </p:val>
                                        </p:tav>
                                        <p:tav tm="100000">
                                          <p:val>
                                            <p:strVal val="#ppt_w"/>
                                          </p:val>
                                        </p:tav>
                                      </p:tavLst>
                                    </p:anim>
                                    <p:anim calcmode="lin" valueType="num">
                                      <p:cBhvr>
                                        <p:cTn id="20" dur="1000" fill="hold"/>
                                        <p:tgtEl>
                                          <p:spTgt spid="15"/>
                                        </p:tgtEl>
                                        <p:attrNameLst>
                                          <p:attrName>ppt_h</p:attrName>
                                        </p:attrNameLst>
                                      </p:cBhvr>
                                      <p:tavLst>
                                        <p:tav tm="0">
                                          <p:val>
                                            <p:fltVal val="0"/>
                                          </p:val>
                                        </p:tav>
                                        <p:tav tm="100000">
                                          <p:val>
                                            <p:strVal val="#ppt_h"/>
                                          </p:val>
                                        </p:tav>
                                      </p:tavLst>
                                    </p:anim>
                                    <p:animEffect transition="in" filter="fade">
                                      <p:cBhvr>
                                        <p:cTn id="21" dur="1000"/>
                                        <p:tgtEl>
                                          <p:spTgt spid="15"/>
                                        </p:tgtEl>
                                      </p:cBhvr>
                                    </p:animEffect>
                                  </p:childTnLst>
                                </p:cTn>
                              </p:par>
                              <p:par>
                                <p:cTn id="22" presetID="8" presetClass="emph" presetSubtype="0" repeatCount="3000" fill="hold" grpId="1" nodeType="withEffect" nodePh="1">
                                  <p:stCondLst>
                                    <p:cond delay="1000"/>
                                  </p:stCondLst>
                                  <p:endCondLst>
                                    <p:cond evt="begin" delay="0">
                                      <p:tn val="22"/>
                                    </p:cond>
                                  </p:endCondLst>
                                  <p:childTnLst>
                                    <p:animRot by="21600000">
                                      <p:cBhvr>
                                        <p:cTn id="23" dur="1000" fill="hold"/>
                                        <p:tgtEl>
                                          <p:spTgt spid="15"/>
                                        </p:tgtEl>
                                        <p:attrNameLst>
                                          <p:attrName>r</p:attrName>
                                        </p:attrNameLst>
                                      </p:cBhvr>
                                    </p:animRot>
                                  </p:childTnLst>
                                </p:cTn>
                              </p:par>
                              <p:par>
                                <p:cTn id="24" presetID="53" presetClass="entr" presetSubtype="16" fill="hold" grpId="0" nodeType="withEffect" nodePh="1">
                                  <p:stCondLst>
                                    <p:cond delay="500"/>
                                  </p:stCondLst>
                                  <p:endCondLst>
                                    <p:cond evt="begin" delay="0">
                                      <p:tn val="24"/>
                                    </p:cond>
                                  </p:endCondLst>
                                  <p:childTnLst>
                                    <p:set>
                                      <p:cBhvr>
                                        <p:cTn id="25" dur="1" fill="hold">
                                          <p:stCondLst>
                                            <p:cond delay="0"/>
                                          </p:stCondLst>
                                        </p:cTn>
                                        <p:tgtEl>
                                          <p:spTgt spid="16"/>
                                        </p:tgtEl>
                                        <p:attrNameLst>
                                          <p:attrName>style.visibility</p:attrName>
                                        </p:attrNameLst>
                                      </p:cBhvr>
                                      <p:to>
                                        <p:strVal val="visible"/>
                                      </p:to>
                                    </p:set>
                                    <p:anim calcmode="lin" valueType="num">
                                      <p:cBhvr>
                                        <p:cTn id="26" dur="1000" fill="hold"/>
                                        <p:tgtEl>
                                          <p:spTgt spid="16"/>
                                        </p:tgtEl>
                                        <p:attrNameLst>
                                          <p:attrName>ppt_w</p:attrName>
                                        </p:attrNameLst>
                                      </p:cBhvr>
                                      <p:tavLst>
                                        <p:tav tm="0">
                                          <p:val>
                                            <p:fltVal val="0"/>
                                          </p:val>
                                        </p:tav>
                                        <p:tav tm="100000">
                                          <p:val>
                                            <p:strVal val="#ppt_w"/>
                                          </p:val>
                                        </p:tav>
                                      </p:tavLst>
                                    </p:anim>
                                    <p:anim calcmode="lin" valueType="num">
                                      <p:cBhvr>
                                        <p:cTn id="27" dur="1000" fill="hold"/>
                                        <p:tgtEl>
                                          <p:spTgt spid="16"/>
                                        </p:tgtEl>
                                        <p:attrNameLst>
                                          <p:attrName>ppt_h</p:attrName>
                                        </p:attrNameLst>
                                      </p:cBhvr>
                                      <p:tavLst>
                                        <p:tav tm="0">
                                          <p:val>
                                            <p:fltVal val="0"/>
                                          </p:val>
                                        </p:tav>
                                        <p:tav tm="100000">
                                          <p:val>
                                            <p:strVal val="#ppt_h"/>
                                          </p:val>
                                        </p:tav>
                                      </p:tavLst>
                                    </p:anim>
                                    <p:animEffect transition="in" filter="fade">
                                      <p:cBhvr>
                                        <p:cTn id="28" dur="1000"/>
                                        <p:tgtEl>
                                          <p:spTgt spid="16"/>
                                        </p:tgtEl>
                                      </p:cBhvr>
                                    </p:animEffect>
                                  </p:childTnLst>
                                </p:cTn>
                              </p:par>
                              <p:par>
                                <p:cTn id="29" presetID="8" presetClass="emph" presetSubtype="0" repeatCount="4000" fill="hold" grpId="1" nodeType="withEffect" nodePh="1">
                                  <p:stCondLst>
                                    <p:cond delay="500"/>
                                  </p:stCondLst>
                                  <p:endCondLst>
                                    <p:cond evt="begin" delay="0">
                                      <p:tn val="29"/>
                                    </p:cond>
                                  </p:endCondLst>
                                  <p:childTnLst>
                                    <p:animRot by="21600000">
                                      <p:cBhvr>
                                        <p:cTn id="30" dur="1000" fill="hold"/>
                                        <p:tgtEl>
                                          <p:spTgt spid="16"/>
                                        </p:tgtEl>
                                        <p:attrNameLst>
                                          <p:attrName>r</p:attrName>
                                        </p:attrNameLst>
                                      </p:cBhvr>
                                    </p:animRot>
                                  </p:childTnLst>
                                </p:cTn>
                              </p:par>
                              <p:par>
                                <p:cTn id="31" presetID="53" presetClass="entr" presetSubtype="16" fill="hold" grpId="0" nodeType="withEffect" nodePh="1">
                                  <p:stCondLst>
                                    <p:cond delay="1500"/>
                                  </p:stCondLst>
                                  <p:endCondLst>
                                    <p:cond evt="begin" delay="0">
                                      <p:tn val="31"/>
                                    </p:cond>
                                  </p:endCondLst>
                                  <p:childTnLst>
                                    <p:set>
                                      <p:cBhvr>
                                        <p:cTn id="32" dur="1" fill="hold">
                                          <p:stCondLst>
                                            <p:cond delay="0"/>
                                          </p:stCondLst>
                                        </p:cTn>
                                        <p:tgtEl>
                                          <p:spTgt spid="13"/>
                                        </p:tgtEl>
                                        <p:attrNameLst>
                                          <p:attrName>style.visibility</p:attrName>
                                        </p:attrNameLst>
                                      </p:cBhvr>
                                      <p:to>
                                        <p:strVal val="visible"/>
                                      </p:to>
                                    </p:set>
                                    <p:anim calcmode="lin" valueType="num">
                                      <p:cBhvr>
                                        <p:cTn id="33" dur="1000" fill="hold"/>
                                        <p:tgtEl>
                                          <p:spTgt spid="13"/>
                                        </p:tgtEl>
                                        <p:attrNameLst>
                                          <p:attrName>ppt_w</p:attrName>
                                        </p:attrNameLst>
                                      </p:cBhvr>
                                      <p:tavLst>
                                        <p:tav tm="0">
                                          <p:val>
                                            <p:fltVal val="0"/>
                                          </p:val>
                                        </p:tav>
                                        <p:tav tm="100000">
                                          <p:val>
                                            <p:strVal val="#ppt_w"/>
                                          </p:val>
                                        </p:tav>
                                      </p:tavLst>
                                    </p:anim>
                                    <p:anim calcmode="lin" valueType="num">
                                      <p:cBhvr>
                                        <p:cTn id="34" dur="1000" fill="hold"/>
                                        <p:tgtEl>
                                          <p:spTgt spid="13"/>
                                        </p:tgtEl>
                                        <p:attrNameLst>
                                          <p:attrName>ppt_h</p:attrName>
                                        </p:attrNameLst>
                                      </p:cBhvr>
                                      <p:tavLst>
                                        <p:tav tm="0">
                                          <p:val>
                                            <p:fltVal val="0"/>
                                          </p:val>
                                        </p:tav>
                                        <p:tav tm="100000">
                                          <p:val>
                                            <p:strVal val="#ppt_h"/>
                                          </p:val>
                                        </p:tav>
                                      </p:tavLst>
                                    </p:anim>
                                    <p:animEffect transition="in" filter="fade">
                                      <p:cBhvr>
                                        <p:cTn id="35" dur="1000"/>
                                        <p:tgtEl>
                                          <p:spTgt spid="13"/>
                                        </p:tgtEl>
                                      </p:cBhvr>
                                    </p:animEffect>
                                  </p:childTnLst>
                                </p:cTn>
                              </p:par>
                              <p:par>
                                <p:cTn id="36" presetID="8" presetClass="emph" presetSubtype="0" repeatCount="3000" fill="hold" grpId="1" nodeType="withEffect" nodePh="1">
                                  <p:stCondLst>
                                    <p:cond delay="1500"/>
                                  </p:stCondLst>
                                  <p:endCondLst>
                                    <p:cond evt="begin" delay="0">
                                      <p:tn val="36"/>
                                    </p:cond>
                                  </p:endCondLst>
                                  <p:childTnLst>
                                    <p:animRot by="21600000">
                                      <p:cBhvr>
                                        <p:cTn id="37" dur="1000" fill="hold"/>
                                        <p:tgtEl>
                                          <p:spTgt spid="13"/>
                                        </p:tgtEl>
                                        <p:attrNameLst>
                                          <p:attrName>r</p:attrName>
                                        </p:attrNameLst>
                                      </p:cBhvr>
                                    </p:animRot>
                                  </p:childTnLst>
                                </p:cTn>
                              </p:par>
                              <p:par>
                                <p:cTn id="38" presetID="53" presetClass="entr" presetSubtype="16" fill="hold" grpId="0" nodeType="withEffect" nodePh="1">
                                  <p:stCondLst>
                                    <p:cond delay="2000"/>
                                  </p:stCondLst>
                                  <p:endCondLst>
                                    <p:cond evt="begin" delay="0">
                                      <p:tn val="38"/>
                                    </p:cond>
                                  </p:endCondLst>
                                  <p:childTnLst>
                                    <p:set>
                                      <p:cBhvr>
                                        <p:cTn id="39" dur="1" fill="hold">
                                          <p:stCondLst>
                                            <p:cond delay="0"/>
                                          </p:stCondLst>
                                        </p:cTn>
                                        <p:tgtEl>
                                          <p:spTgt spid="12"/>
                                        </p:tgtEl>
                                        <p:attrNameLst>
                                          <p:attrName>style.visibility</p:attrName>
                                        </p:attrNameLst>
                                      </p:cBhvr>
                                      <p:to>
                                        <p:strVal val="visible"/>
                                      </p:to>
                                    </p:set>
                                    <p:anim calcmode="lin" valueType="num">
                                      <p:cBhvr>
                                        <p:cTn id="40" dur="1000" fill="hold"/>
                                        <p:tgtEl>
                                          <p:spTgt spid="12"/>
                                        </p:tgtEl>
                                        <p:attrNameLst>
                                          <p:attrName>ppt_w</p:attrName>
                                        </p:attrNameLst>
                                      </p:cBhvr>
                                      <p:tavLst>
                                        <p:tav tm="0">
                                          <p:val>
                                            <p:fltVal val="0"/>
                                          </p:val>
                                        </p:tav>
                                        <p:tav tm="100000">
                                          <p:val>
                                            <p:strVal val="#ppt_w"/>
                                          </p:val>
                                        </p:tav>
                                      </p:tavLst>
                                    </p:anim>
                                    <p:anim calcmode="lin" valueType="num">
                                      <p:cBhvr>
                                        <p:cTn id="41" dur="1000" fill="hold"/>
                                        <p:tgtEl>
                                          <p:spTgt spid="12"/>
                                        </p:tgtEl>
                                        <p:attrNameLst>
                                          <p:attrName>ppt_h</p:attrName>
                                        </p:attrNameLst>
                                      </p:cBhvr>
                                      <p:tavLst>
                                        <p:tav tm="0">
                                          <p:val>
                                            <p:fltVal val="0"/>
                                          </p:val>
                                        </p:tav>
                                        <p:tav tm="100000">
                                          <p:val>
                                            <p:strVal val="#ppt_h"/>
                                          </p:val>
                                        </p:tav>
                                      </p:tavLst>
                                    </p:anim>
                                    <p:animEffect transition="in" filter="fade">
                                      <p:cBhvr>
                                        <p:cTn id="42" dur="1000"/>
                                        <p:tgtEl>
                                          <p:spTgt spid="12"/>
                                        </p:tgtEl>
                                      </p:cBhvr>
                                    </p:animEffect>
                                  </p:childTnLst>
                                </p:cTn>
                              </p:par>
                              <p:par>
                                <p:cTn id="43" presetID="8" presetClass="emph" presetSubtype="0" repeatCount="2000" fill="hold" grpId="1" nodeType="withEffect" nodePh="1">
                                  <p:stCondLst>
                                    <p:cond delay="2000"/>
                                  </p:stCondLst>
                                  <p:endCondLst>
                                    <p:cond evt="begin" delay="0">
                                      <p:tn val="43"/>
                                    </p:cond>
                                  </p:endCondLst>
                                  <p:childTnLst>
                                    <p:animRot by="21600000">
                                      <p:cBhvr>
                                        <p:cTn id="44" dur="1000" fill="hold"/>
                                        <p:tgtEl>
                                          <p:spTgt spid="12"/>
                                        </p:tgtEl>
                                        <p:attrNameLst>
                                          <p:attrName>r</p:attrName>
                                        </p:attrNameLst>
                                      </p:cBhvr>
                                    </p:animRot>
                                  </p:childTnLst>
                                </p:cTn>
                              </p:par>
                              <p:par>
                                <p:cTn id="45" presetID="53" presetClass="entr" presetSubtype="16" fill="hold" nodeType="withEffect">
                                  <p:stCondLst>
                                    <p:cond delay="3000"/>
                                  </p:stCondLst>
                                  <p:childTnLst>
                                    <p:set>
                                      <p:cBhvr>
                                        <p:cTn id="46" dur="1" fill="hold">
                                          <p:stCondLst>
                                            <p:cond delay="0"/>
                                          </p:stCondLst>
                                        </p:cTn>
                                        <p:tgtEl>
                                          <p:spTgt spid="25"/>
                                        </p:tgtEl>
                                        <p:attrNameLst>
                                          <p:attrName>style.visibility</p:attrName>
                                        </p:attrNameLst>
                                      </p:cBhvr>
                                      <p:to>
                                        <p:strVal val="visible"/>
                                      </p:to>
                                    </p:set>
                                    <p:anim calcmode="lin" valueType="num">
                                      <p:cBhvr>
                                        <p:cTn id="47" dur="500" fill="hold"/>
                                        <p:tgtEl>
                                          <p:spTgt spid="25"/>
                                        </p:tgtEl>
                                        <p:attrNameLst>
                                          <p:attrName>ppt_w</p:attrName>
                                        </p:attrNameLst>
                                      </p:cBhvr>
                                      <p:tavLst>
                                        <p:tav tm="0">
                                          <p:val>
                                            <p:fltVal val="0"/>
                                          </p:val>
                                        </p:tav>
                                        <p:tav tm="100000">
                                          <p:val>
                                            <p:strVal val="#ppt_w"/>
                                          </p:val>
                                        </p:tav>
                                      </p:tavLst>
                                    </p:anim>
                                    <p:anim calcmode="lin" valueType="num">
                                      <p:cBhvr>
                                        <p:cTn id="48" dur="500" fill="hold"/>
                                        <p:tgtEl>
                                          <p:spTgt spid="25"/>
                                        </p:tgtEl>
                                        <p:attrNameLst>
                                          <p:attrName>ppt_h</p:attrName>
                                        </p:attrNameLst>
                                      </p:cBhvr>
                                      <p:tavLst>
                                        <p:tav tm="0">
                                          <p:val>
                                            <p:fltVal val="0"/>
                                          </p:val>
                                        </p:tav>
                                        <p:tav tm="100000">
                                          <p:val>
                                            <p:strVal val="#ppt_h"/>
                                          </p:val>
                                        </p:tav>
                                      </p:tavLst>
                                    </p:anim>
                                    <p:animEffect transition="in" filter="fade">
                                      <p:cBhvr>
                                        <p:cTn id="49" dur="500"/>
                                        <p:tgtEl>
                                          <p:spTgt spid="25"/>
                                        </p:tgtEl>
                                      </p:cBhvr>
                                    </p:animEffect>
                                  </p:childTnLst>
                                </p:cTn>
                              </p:par>
                              <p:par>
                                <p:cTn id="50" presetID="16" presetClass="entr" presetSubtype="21" fill="hold" grpId="0" nodeType="withEffect">
                                  <p:stCondLst>
                                    <p:cond delay="3500"/>
                                  </p:stCondLst>
                                  <p:childTnLst>
                                    <p:set>
                                      <p:cBhvr>
                                        <p:cTn id="51" dur="1" fill="hold">
                                          <p:stCondLst>
                                            <p:cond delay="0"/>
                                          </p:stCondLst>
                                        </p:cTn>
                                        <p:tgtEl>
                                          <p:spTgt spid="17"/>
                                        </p:tgtEl>
                                        <p:attrNameLst>
                                          <p:attrName>style.visibility</p:attrName>
                                        </p:attrNameLst>
                                      </p:cBhvr>
                                      <p:to>
                                        <p:strVal val="visible"/>
                                      </p:to>
                                    </p:set>
                                    <p:animEffect transition="in" filter="barn(inVertical)">
                                      <p:cBhvr>
                                        <p:cTn id="52" dur="500"/>
                                        <p:tgtEl>
                                          <p:spTgt spid="17"/>
                                        </p:tgtEl>
                                      </p:cBhvr>
                                    </p:animEffect>
                                  </p:childTnLst>
                                </p:cTn>
                              </p:par>
                              <p:par>
                                <p:cTn id="53" presetID="16" presetClass="entr" presetSubtype="21" fill="hold" grpId="0" nodeType="withEffect">
                                  <p:stCondLst>
                                    <p:cond delay="3500"/>
                                  </p:stCondLst>
                                  <p:childTnLst>
                                    <p:set>
                                      <p:cBhvr>
                                        <p:cTn id="54" dur="1" fill="hold">
                                          <p:stCondLst>
                                            <p:cond delay="0"/>
                                          </p:stCondLst>
                                        </p:cTn>
                                        <p:tgtEl>
                                          <p:spTgt spid="18"/>
                                        </p:tgtEl>
                                        <p:attrNameLst>
                                          <p:attrName>style.visibility</p:attrName>
                                        </p:attrNameLst>
                                      </p:cBhvr>
                                      <p:to>
                                        <p:strVal val="visible"/>
                                      </p:to>
                                    </p:set>
                                    <p:animEffect transition="in" filter="barn(inVertical)">
                                      <p:cBhvr>
                                        <p:cTn id="55" dur="500"/>
                                        <p:tgtEl>
                                          <p:spTgt spid="18"/>
                                        </p:tgtEl>
                                      </p:cBhvr>
                                    </p:animEffect>
                                  </p:childTnLst>
                                </p:cTn>
                              </p:par>
                              <p:par>
                                <p:cTn id="56" presetID="53" presetClass="entr" presetSubtype="16" fill="hold" nodeType="withEffect">
                                  <p:stCondLst>
                                    <p:cond delay="4000"/>
                                  </p:stCondLst>
                                  <p:childTnLst>
                                    <p:set>
                                      <p:cBhvr>
                                        <p:cTn id="57" dur="1" fill="hold">
                                          <p:stCondLst>
                                            <p:cond delay="0"/>
                                          </p:stCondLst>
                                        </p:cTn>
                                        <p:tgtEl>
                                          <p:spTgt spid="21"/>
                                        </p:tgtEl>
                                        <p:attrNameLst>
                                          <p:attrName>style.visibility</p:attrName>
                                        </p:attrNameLst>
                                      </p:cBhvr>
                                      <p:to>
                                        <p:strVal val="visible"/>
                                      </p:to>
                                    </p:set>
                                    <p:anim calcmode="lin" valueType="num">
                                      <p:cBhvr>
                                        <p:cTn id="58" dur="500" fill="hold"/>
                                        <p:tgtEl>
                                          <p:spTgt spid="21"/>
                                        </p:tgtEl>
                                        <p:attrNameLst>
                                          <p:attrName>ppt_w</p:attrName>
                                        </p:attrNameLst>
                                      </p:cBhvr>
                                      <p:tavLst>
                                        <p:tav tm="0">
                                          <p:val>
                                            <p:fltVal val="0"/>
                                          </p:val>
                                        </p:tav>
                                        <p:tav tm="100000">
                                          <p:val>
                                            <p:strVal val="#ppt_w"/>
                                          </p:val>
                                        </p:tav>
                                      </p:tavLst>
                                    </p:anim>
                                    <p:anim calcmode="lin" valueType="num">
                                      <p:cBhvr>
                                        <p:cTn id="59" dur="500" fill="hold"/>
                                        <p:tgtEl>
                                          <p:spTgt spid="21"/>
                                        </p:tgtEl>
                                        <p:attrNameLst>
                                          <p:attrName>ppt_h</p:attrName>
                                        </p:attrNameLst>
                                      </p:cBhvr>
                                      <p:tavLst>
                                        <p:tav tm="0">
                                          <p:val>
                                            <p:fltVal val="0"/>
                                          </p:val>
                                        </p:tav>
                                        <p:tav tm="100000">
                                          <p:val>
                                            <p:strVal val="#ppt_h"/>
                                          </p:val>
                                        </p:tav>
                                      </p:tavLst>
                                    </p:anim>
                                    <p:animEffect transition="in" filter="fade">
                                      <p:cBhvr>
                                        <p:cTn id="60" dur="500"/>
                                        <p:tgtEl>
                                          <p:spTgt spid="21"/>
                                        </p:tgtEl>
                                      </p:cBhvr>
                                    </p:animEffect>
                                  </p:childTnLst>
                                </p:cTn>
                              </p:par>
                              <p:par>
                                <p:cTn id="61" presetID="16" presetClass="entr" presetSubtype="21" fill="hold" grpId="0" nodeType="withEffect">
                                  <p:stCondLst>
                                    <p:cond delay="4500"/>
                                  </p:stCondLst>
                                  <p:childTnLst>
                                    <p:set>
                                      <p:cBhvr>
                                        <p:cTn id="62" dur="1" fill="hold">
                                          <p:stCondLst>
                                            <p:cond delay="0"/>
                                          </p:stCondLst>
                                        </p:cTn>
                                        <p:tgtEl>
                                          <p:spTgt spid="19"/>
                                        </p:tgtEl>
                                        <p:attrNameLst>
                                          <p:attrName>style.visibility</p:attrName>
                                        </p:attrNameLst>
                                      </p:cBhvr>
                                      <p:to>
                                        <p:strVal val="visible"/>
                                      </p:to>
                                    </p:set>
                                    <p:animEffect transition="in" filter="barn(inVertical)">
                                      <p:cBhvr>
                                        <p:cTn id="63" dur="500"/>
                                        <p:tgtEl>
                                          <p:spTgt spid="19"/>
                                        </p:tgtEl>
                                      </p:cBhvr>
                                    </p:animEffect>
                                  </p:childTnLst>
                                </p:cTn>
                              </p:par>
                              <p:par>
                                <p:cTn id="64" presetID="16" presetClass="entr" presetSubtype="21" fill="hold" grpId="0" nodeType="withEffect">
                                  <p:stCondLst>
                                    <p:cond delay="4500"/>
                                  </p:stCondLst>
                                  <p:childTnLst>
                                    <p:set>
                                      <p:cBhvr>
                                        <p:cTn id="65" dur="1" fill="hold">
                                          <p:stCondLst>
                                            <p:cond delay="0"/>
                                          </p:stCondLst>
                                        </p:cTn>
                                        <p:tgtEl>
                                          <p:spTgt spid="20"/>
                                        </p:tgtEl>
                                        <p:attrNameLst>
                                          <p:attrName>style.visibility</p:attrName>
                                        </p:attrNameLst>
                                      </p:cBhvr>
                                      <p:to>
                                        <p:strVal val="visible"/>
                                      </p:to>
                                    </p:set>
                                    <p:animEffect transition="in" filter="barn(inVertical)">
                                      <p:cBhvr>
                                        <p:cTn id="66" dur="500"/>
                                        <p:tgtEl>
                                          <p:spTgt spid="20"/>
                                        </p:tgtEl>
                                      </p:cBhvr>
                                    </p:animEffect>
                                  </p:childTnLst>
                                </p:cTn>
                              </p:par>
                              <p:par>
                                <p:cTn id="67" presetID="53" presetClass="entr" presetSubtype="16" fill="hold" grpId="0" nodeType="withEffect" nodePh="1">
                                  <p:stCondLst>
                                    <p:cond delay="0"/>
                                  </p:stCondLst>
                                  <p:endCondLst>
                                    <p:cond evt="begin" delay="0">
                                      <p:tn val="67"/>
                                    </p:cond>
                                  </p:endCondLst>
                                  <p:childTnLst>
                                    <p:set>
                                      <p:cBhvr>
                                        <p:cTn id="68" dur="1" fill="hold">
                                          <p:stCondLst>
                                            <p:cond delay="0"/>
                                          </p:stCondLst>
                                        </p:cTn>
                                        <p:tgtEl>
                                          <p:spTgt spid="36"/>
                                        </p:tgtEl>
                                        <p:attrNameLst>
                                          <p:attrName>style.visibility</p:attrName>
                                        </p:attrNameLst>
                                      </p:cBhvr>
                                      <p:to>
                                        <p:strVal val="visible"/>
                                      </p:to>
                                    </p:set>
                                    <p:anim calcmode="lin" valueType="num">
                                      <p:cBhvr>
                                        <p:cTn id="69" dur="1000" fill="hold"/>
                                        <p:tgtEl>
                                          <p:spTgt spid="36"/>
                                        </p:tgtEl>
                                        <p:attrNameLst>
                                          <p:attrName>ppt_w</p:attrName>
                                        </p:attrNameLst>
                                      </p:cBhvr>
                                      <p:tavLst>
                                        <p:tav tm="0">
                                          <p:val>
                                            <p:fltVal val="0"/>
                                          </p:val>
                                        </p:tav>
                                        <p:tav tm="100000">
                                          <p:val>
                                            <p:strVal val="#ppt_w"/>
                                          </p:val>
                                        </p:tav>
                                      </p:tavLst>
                                    </p:anim>
                                    <p:anim calcmode="lin" valueType="num">
                                      <p:cBhvr>
                                        <p:cTn id="70" dur="1000" fill="hold"/>
                                        <p:tgtEl>
                                          <p:spTgt spid="36"/>
                                        </p:tgtEl>
                                        <p:attrNameLst>
                                          <p:attrName>ppt_h</p:attrName>
                                        </p:attrNameLst>
                                      </p:cBhvr>
                                      <p:tavLst>
                                        <p:tav tm="0">
                                          <p:val>
                                            <p:fltVal val="0"/>
                                          </p:val>
                                        </p:tav>
                                        <p:tav tm="100000">
                                          <p:val>
                                            <p:strVal val="#ppt_h"/>
                                          </p:val>
                                        </p:tav>
                                      </p:tavLst>
                                    </p:anim>
                                    <p:animEffect transition="in" filter="fade">
                                      <p:cBhvr>
                                        <p:cTn id="71" dur="1000"/>
                                        <p:tgtEl>
                                          <p:spTgt spid="36"/>
                                        </p:tgtEl>
                                      </p:cBhvr>
                                    </p:animEffect>
                                  </p:childTnLst>
                                </p:cTn>
                              </p:par>
                              <p:par>
                                <p:cTn id="72" presetID="8" presetClass="emph" presetSubtype="0" repeatCount="4000" fill="hold" grpId="1" nodeType="withEffect" nodePh="1">
                                  <p:stCondLst>
                                    <p:cond delay="0"/>
                                  </p:stCondLst>
                                  <p:endCondLst>
                                    <p:cond evt="begin" delay="0">
                                      <p:tn val="72"/>
                                    </p:cond>
                                  </p:endCondLst>
                                  <p:childTnLst>
                                    <p:animRot by="21600000">
                                      <p:cBhvr>
                                        <p:cTn id="73" dur="1000" fill="hold"/>
                                        <p:tgtEl>
                                          <p:spTgt spid="3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p:bldP spid="18" grpId="0"/>
      <p:bldP spid="19" grpId="0"/>
      <p:bldP spid="20" grpId="0"/>
      <p:bldP spid="36" grpId="0" animBg="1"/>
      <p:bldP spid="36"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pic>
        <p:nvPicPr>
          <p:cNvPr id="12" name="Picture 3" descr="C:\Users\MDG\Desktop\213291_010633771_2.jpg"/>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7936995" y="3907515"/>
            <a:ext cx="3370291" cy="197836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 descr="C:\Users\MDG\Desktop\240425-13030FHS569.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099582" y="3907513"/>
            <a:ext cx="3370291" cy="1978362"/>
          </a:xfrm>
          <a:prstGeom prst="rect">
            <a:avLst/>
          </a:prstGeom>
          <a:blipFill>
            <a:blip r:embed="rId5" cstate="email">
              <a:extLst>
                <a:ext uri="{28A0092B-C50C-407E-A947-70E740481C1C}">
                  <a14:useLocalDpi xmlns:a14="http://schemas.microsoft.com/office/drawing/2010/main"/>
                </a:ext>
              </a:extLst>
            </a:blip>
            <a:stretch>
              <a:fillRect/>
            </a:stretch>
          </a:blipFill>
          <a:extLst/>
        </p:spPr>
      </p:pic>
      <p:sp>
        <p:nvSpPr>
          <p:cNvPr id="14" name="矩形 13"/>
          <p:cNvSpPr/>
          <p:nvPr/>
        </p:nvSpPr>
        <p:spPr>
          <a:xfrm>
            <a:off x="4512683" y="3907511"/>
            <a:ext cx="3370291" cy="1978362"/>
          </a:xfrm>
          <a:prstGeom prst="rect">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400" dirty="0">
                <a:solidFill>
                  <a:schemeClr val="bg1">
                    <a:lumMod val="50000"/>
                  </a:schemeClr>
                </a:solidFill>
              </a:rPr>
              <a:t>此处添加详细文本描述，建议与标题相关并符合整体语言风格，语言描述尽量简洁生动。尽量将每页幻灯片的字数控制在  </a:t>
            </a:r>
            <a:r>
              <a:rPr lang="en-US" altLang="zh-CN" sz="1400" dirty="0">
                <a:solidFill>
                  <a:schemeClr val="bg1">
                    <a:lumMod val="50000"/>
                  </a:schemeClr>
                </a:solidFill>
              </a:rPr>
              <a:t>200</a:t>
            </a:r>
            <a:r>
              <a:rPr lang="zh-CN" altLang="en-US" sz="1400" dirty="0">
                <a:solidFill>
                  <a:schemeClr val="bg1">
                    <a:lumMod val="50000"/>
                  </a:schemeClr>
                </a:solidFill>
              </a:rPr>
              <a:t>字以内</a:t>
            </a:r>
          </a:p>
        </p:txBody>
      </p:sp>
      <p:sp>
        <p:nvSpPr>
          <p:cNvPr id="15" name="圆角矩形 7"/>
          <p:cNvSpPr/>
          <p:nvPr/>
        </p:nvSpPr>
        <p:spPr>
          <a:xfrm>
            <a:off x="514236" y="1756085"/>
            <a:ext cx="11239146" cy="1861226"/>
          </a:xfrm>
          <a:prstGeom prst="roundRect">
            <a:avLst>
              <a:gd name="adj" fmla="val 0"/>
            </a:avLst>
          </a:prstGeom>
          <a:noFill/>
          <a:ln w="3175">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lIns="133384" tIns="66693" rIns="133384" bIns="66693" rtlCol="0" anchor="ctr"/>
          <a:lstStyle/>
          <a:p>
            <a:pPr algn="ctr"/>
            <a:endParaRPr lang="zh-CN" altLang="en-US"/>
          </a:p>
        </p:txBody>
      </p:sp>
      <p:sp>
        <p:nvSpPr>
          <p:cNvPr id="16" name="TextBox 8"/>
          <p:cNvSpPr txBox="1"/>
          <p:nvPr/>
        </p:nvSpPr>
        <p:spPr>
          <a:xfrm>
            <a:off x="969368" y="2080787"/>
            <a:ext cx="10328882" cy="1329595"/>
          </a:xfrm>
          <a:prstGeom prst="rect">
            <a:avLst/>
          </a:prstGeom>
          <a:noFill/>
        </p:spPr>
        <p:txBody>
          <a:bodyPr wrap="square" lIns="0" tIns="0" rIns="0" bIns="0" rtlCol="0">
            <a:spAutoFit/>
          </a:bodyPr>
          <a:lstStyle/>
          <a:p>
            <a:pPr algn="just">
              <a:lnSpc>
                <a:spcPct val="120000"/>
              </a:lnSpc>
            </a:pPr>
            <a:r>
              <a:rPr lang="zh-CN" altLang="en-US" dirty="0">
                <a:solidFill>
                  <a:schemeClr val="bg1">
                    <a:lumMod val="50000"/>
                  </a:schemeClr>
                </a:solidFill>
                <a:latin typeface="微软雅黑" pitchFamily="34" charset="-122"/>
                <a:ea typeface="微软雅黑" pitchFamily="34" charset="-122"/>
              </a:rPr>
              <a:t>写内容</a:t>
            </a:r>
            <a:r>
              <a:rPr lang="en-US" altLang="zh-CN" dirty="0">
                <a:solidFill>
                  <a:schemeClr val="bg1">
                    <a:lumMod val="50000"/>
                  </a:schemeClr>
                </a:solidFill>
                <a:latin typeface="微软雅黑" pitchFamily="34" charset="-122"/>
                <a:ea typeface="微软雅黑" pitchFamily="34" charset="-122"/>
              </a:rPr>
              <a:t>……</a:t>
            </a:r>
            <a:r>
              <a:rPr lang="zh-CN" altLang="en-US"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点击输入本栏的具体文字，简明扼要的说明分项内容，此为概念图解，请根据您的具体内容酌情修改。写内容</a:t>
            </a:r>
            <a:r>
              <a:rPr lang="en-US" altLang="zh-CN" dirty="0">
                <a:solidFill>
                  <a:schemeClr val="bg1">
                    <a:lumMod val="50000"/>
                  </a:schemeClr>
                </a:solidFill>
                <a:latin typeface="微软雅黑" pitchFamily="34" charset="-122"/>
                <a:ea typeface="微软雅黑" pitchFamily="34" charset="-122"/>
              </a:rPr>
              <a:t>……</a:t>
            </a:r>
            <a:r>
              <a:rPr lang="zh-CN" altLang="en-US"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点击输入本栏的具体文字，简明扼要的说明分项内容，此为概念图解，请根据您的具体内容酌情修改。写内容</a:t>
            </a:r>
            <a:r>
              <a:rPr lang="en-US" altLang="zh-CN" dirty="0">
                <a:solidFill>
                  <a:schemeClr val="bg1">
                    <a:lumMod val="50000"/>
                  </a:schemeClr>
                </a:solidFill>
                <a:latin typeface="微软雅黑" pitchFamily="34" charset="-122"/>
                <a:ea typeface="微软雅黑" pitchFamily="34" charset="-122"/>
              </a:rPr>
              <a:t>……</a:t>
            </a:r>
            <a:r>
              <a:rPr lang="zh-CN" altLang="en-US"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284247905"/>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53" presetClass="entr" presetSubtype="16"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300" fill="hold"/>
                                        <p:tgtEl>
                                          <p:spTgt spid="14"/>
                                        </p:tgtEl>
                                        <p:attrNameLst>
                                          <p:attrName>ppt_w</p:attrName>
                                        </p:attrNameLst>
                                      </p:cBhvr>
                                      <p:tavLst>
                                        <p:tav tm="0">
                                          <p:val>
                                            <p:fltVal val="0"/>
                                          </p:val>
                                        </p:tav>
                                        <p:tav tm="100000">
                                          <p:val>
                                            <p:strVal val="#ppt_w"/>
                                          </p:val>
                                        </p:tav>
                                      </p:tavLst>
                                    </p:anim>
                                    <p:anim calcmode="lin" valueType="num">
                                      <p:cBhvr>
                                        <p:cTn id="14" dur="300" fill="hold"/>
                                        <p:tgtEl>
                                          <p:spTgt spid="14"/>
                                        </p:tgtEl>
                                        <p:attrNameLst>
                                          <p:attrName>ppt_h</p:attrName>
                                        </p:attrNameLst>
                                      </p:cBhvr>
                                      <p:tavLst>
                                        <p:tav tm="0">
                                          <p:val>
                                            <p:fltVal val="0"/>
                                          </p:val>
                                        </p:tav>
                                        <p:tav tm="100000">
                                          <p:val>
                                            <p:strVal val="#ppt_h"/>
                                          </p:val>
                                        </p:tav>
                                      </p:tavLst>
                                    </p:anim>
                                    <p:animEffect transition="in" filter="fade">
                                      <p:cBhvr>
                                        <p:cTn id="15" dur="300"/>
                                        <p:tgtEl>
                                          <p:spTgt spid="14"/>
                                        </p:tgtEl>
                                      </p:cBhvr>
                                    </p:animEffect>
                                  </p:childTnLst>
                                </p:cTn>
                              </p:par>
                            </p:childTnLst>
                          </p:cTn>
                        </p:par>
                        <p:par>
                          <p:cTn id="16" fill="hold">
                            <p:stCondLst>
                              <p:cond delay="1050"/>
                            </p:stCondLst>
                            <p:childTnLst>
                              <p:par>
                                <p:cTn id="17" presetID="12" presetClass="entr" presetSubtype="2"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p:tgtEl>
                                          <p:spTgt spid="13"/>
                                        </p:tgtEl>
                                        <p:attrNameLst>
                                          <p:attrName>ppt_x</p:attrName>
                                        </p:attrNameLst>
                                      </p:cBhvr>
                                      <p:tavLst>
                                        <p:tav tm="0">
                                          <p:val>
                                            <p:strVal val="#ppt_x+#ppt_w*1.125000"/>
                                          </p:val>
                                        </p:tav>
                                        <p:tav tm="100000">
                                          <p:val>
                                            <p:strVal val="#ppt_x"/>
                                          </p:val>
                                        </p:tav>
                                      </p:tavLst>
                                    </p:anim>
                                    <p:animEffect transition="in" filter="wipe(left)">
                                      <p:cBhvr>
                                        <p:cTn id="20" dur="500"/>
                                        <p:tgtEl>
                                          <p:spTgt spid="13"/>
                                        </p:tgtEl>
                                      </p:cBhvr>
                                    </p:animEffect>
                                  </p:childTnLst>
                                </p:cTn>
                              </p:par>
                              <p:par>
                                <p:cTn id="21" presetID="12" presetClass="entr" presetSubtype="8"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p:tgtEl>
                                          <p:spTgt spid="12"/>
                                        </p:tgtEl>
                                        <p:attrNameLst>
                                          <p:attrName>ppt_x</p:attrName>
                                        </p:attrNameLst>
                                      </p:cBhvr>
                                      <p:tavLst>
                                        <p:tav tm="0">
                                          <p:val>
                                            <p:strVal val="#ppt_x-#ppt_w*1.125000"/>
                                          </p:val>
                                        </p:tav>
                                        <p:tav tm="100000">
                                          <p:val>
                                            <p:strVal val="#ppt_x"/>
                                          </p:val>
                                        </p:tav>
                                      </p:tavLst>
                                    </p:anim>
                                    <p:animEffect transition="in" filter="wipe(right)">
                                      <p:cBhvr>
                                        <p:cTn id="24" dur="500"/>
                                        <p:tgtEl>
                                          <p:spTgt spid="12"/>
                                        </p:tgtEl>
                                      </p:cBhvr>
                                    </p:animEffect>
                                  </p:childTnLst>
                                </p:cTn>
                              </p:par>
                            </p:childTnLst>
                          </p:cTn>
                        </p:par>
                        <p:par>
                          <p:cTn id="25" fill="hold">
                            <p:stCondLst>
                              <p:cond delay="1550"/>
                            </p:stCondLst>
                            <p:childTnLst>
                              <p:par>
                                <p:cTn id="26" presetID="22" presetClass="entr" presetSubtype="1" fill="hold" grpId="0"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up)">
                                      <p:cBhvr>
                                        <p:cTn id="28" dur="500"/>
                                        <p:tgtEl>
                                          <p:spTgt spid="15"/>
                                        </p:tgtEl>
                                      </p:cBhvr>
                                    </p:animEffect>
                                  </p:childTnLst>
                                </p:cTn>
                              </p:par>
                            </p:childTnLst>
                          </p:cTn>
                        </p:par>
                        <p:par>
                          <p:cTn id="29" fill="hold">
                            <p:stCondLst>
                              <p:cond delay="2050"/>
                            </p:stCondLst>
                            <p:childTnLst>
                              <p:par>
                                <p:cTn id="30" presetID="22" presetClass="entr" presetSubtype="1" fill="hold" grpId="0" nodeType="after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wipe(up)">
                                      <p:cBhvr>
                                        <p:cTn id="3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50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grpSp>
      </p:grpSp>
      <p:sp>
        <p:nvSpPr>
          <p:cNvPr id="12" name="椭圆 11"/>
          <p:cNvSpPr/>
          <p:nvPr/>
        </p:nvSpPr>
        <p:spPr>
          <a:xfrm>
            <a:off x="8097639" y="3700667"/>
            <a:ext cx="2485289" cy="2485289"/>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endParaRPr>
          </a:p>
        </p:txBody>
      </p:sp>
      <p:sp>
        <p:nvSpPr>
          <p:cNvPr id="13" name="椭圆 12"/>
          <p:cNvSpPr/>
          <p:nvPr/>
        </p:nvSpPr>
        <p:spPr>
          <a:xfrm>
            <a:off x="2017270" y="1884766"/>
            <a:ext cx="576622" cy="576785"/>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lumMod val="50000"/>
                  </a:schemeClr>
                </a:solidFill>
                <a:latin typeface="Impact MT Std" pitchFamily="34" charset="0"/>
                <a:ea typeface="微软雅黑" pitchFamily="34" charset="-122"/>
              </a:rPr>
              <a:t>1</a:t>
            </a:r>
            <a:endParaRPr lang="zh-CN" altLang="en-US" dirty="0">
              <a:solidFill>
                <a:schemeClr val="bg1">
                  <a:lumMod val="50000"/>
                </a:schemeClr>
              </a:solidFill>
              <a:latin typeface="Impact MT Std" pitchFamily="34" charset="0"/>
              <a:ea typeface="微软雅黑" pitchFamily="34" charset="-122"/>
            </a:endParaRPr>
          </a:p>
        </p:txBody>
      </p:sp>
      <p:cxnSp>
        <p:nvCxnSpPr>
          <p:cNvPr id="14" name="直接连接符 13"/>
          <p:cNvCxnSpPr/>
          <p:nvPr/>
        </p:nvCxnSpPr>
        <p:spPr>
          <a:xfrm>
            <a:off x="2581708" y="2151498"/>
            <a:ext cx="100703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5" name="TextBox 9"/>
          <p:cNvSpPr txBox="1"/>
          <p:nvPr/>
        </p:nvSpPr>
        <p:spPr>
          <a:xfrm>
            <a:off x="8336755" y="4736504"/>
            <a:ext cx="2001962" cy="36933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gn="ctr">
              <a:lnSpc>
                <a:spcPct val="100000"/>
              </a:lnSpc>
            </a:pPr>
            <a:r>
              <a:rPr lang="zh-CN" altLang="en-US" sz="2400" b="1" dirty="0">
                <a:solidFill>
                  <a:schemeClr val="bg1">
                    <a:lumMod val="50000"/>
                  </a:schemeClr>
                </a:solidFill>
              </a:rPr>
              <a:t>加入你的标题</a:t>
            </a:r>
            <a:endParaRPr lang="en-US" altLang="zh-CN" sz="2400" b="1" dirty="0">
              <a:solidFill>
                <a:schemeClr val="bg1">
                  <a:lumMod val="50000"/>
                </a:schemeClr>
              </a:solidFill>
            </a:endParaRPr>
          </a:p>
        </p:txBody>
      </p:sp>
      <p:sp>
        <p:nvSpPr>
          <p:cNvPr id="16" name="椭圆 15"/>
          <p:cNvSpPr/>
          <p:nvPr/>
        </p:nvSpPr>
        <p:spPr>
          <a:xfrm>
            <a:off x="8097639" y="1684443"/>
            <a:ext cx="2485289" cy="2485289"/>
          </a:xfrm>
          <a:prstGeom prst="ellipse">
            <a:avLst/>
          </a:prstGeom>
          <a:noFill/>
          <a:ln w="28575">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17" name="KSO_Shape"/>
          <p:cNvSpPr>
            <a:spLocks/>
          </p:cNvSpPr>
          <p:nvPr/>
        </p:nvSpPr>
        <p:spPr bwMode="auto">
          <a:xfrm>
            <a:off x="8502359" y="2392736"/>
            <a:ext cx="1648122" cy="1150939"/>
          </a:xfrm>
          <a:custGeom>
            <a:avLst/>
            <a:gdLst>
              <a:gd name="T0" fmla="*/ 1733867 w 2074863"/>
              <a:gd name="T1" fmla="*/ 579834 h 1449388"/>
              <a:gd name="T2" fmla="*/ 1791884 w 2074863"/>
              <a:gd name="T3" fmla="*/ 600246 h 1449388"/>
              <a:gd name="T4" fmla="*/ 1794804 w 2074863"/>
              <a:gd name="T5" fmla="*/ 538648 h 1449388"/>
              <a:gd name="T6" fmla="*/ 510830 w 2074863"/>
              <a:gd name="T7" fmla="*/ 162256 h 1449388"/>
              <a:gd name="T8" fmla="*/ 492893 w 2074863"/>
              <a:gd name="T9" fmla="*/ 222976 h 1449388"/>
              <a:gd name="T10" fmla="*/ 438718 w 2074863"/>
              <a:gd name="T11" fmla="*/ 188484 h 1449388"/>
              <a:gd name="T12" fmla="*/ 1598128 w 2074863"/>
              <a:gd name="T13" fmla="*/ 142089 h 1449388"/>
              <a:gd name="T14" fmla="*/ 1885296 w 2074863"/>
              <a:gd name="T15" fmla="*/ 549583 h 1449388"/>
              <a:gd name="T16" fmla="*/ 1586087 w 2074863"/>
              <a:gd name="T17" fmla="*/ 450078 h 1449388"/>
              <a:gd name="T18" fmla="*/ 486453 w 2074863"/>
              <a:gd name="T19" fmla="*/ 72185 h 1449388"/>
              <a:gd name="T20" fmla="*/ 151219 w 2074863"/>
              <a:gd name="T21" fmla="*/ 357281 h 1449388"/>
              <a:gd name="T22" fmla="*/ 295879 w 2074863"/>
              <a:gd name="T23" fmla="*/ 407592 h 1449388"/>
              <a:gd name="T24" fmla="*/ 486453 w 2074863"/>
              <a:gd name="T25" fmla="*/ 72185 h 1449388"/>
              <a:gd name="T26" fmla="*/ 681762 w 2074863"/>
              <a:gd name="T27" fmla="*/ 209994 h 1449388"/>
              <a:gd name="T28" fmla="*/ 910960 w 2074863"/>
              <a:gd name="T29" fmla="*/ 275617 h 1449388"/>
              <a:gd name="T30" fmla="*/ 1184248 w 2074863"/>
              <a:gd name="T31" fmla="*/ 351448 h 1449388"/>
              <a:gd name="T32" fmla="*/ 1396319 w 2074863"/>
              <a:gd name="T33" fmla="*/ 332855 h 1449388"/>
              <a:gd name="T34" fmla="*/ 1606205 w 2074863"/>
              <a:gd name="T35" fmla="*/ 562536 h 1449388"/>
              <a:gd name="T36" fmla="*/ 1640821 w 2074863"/>
              <a:gd name="T37" fmla="*/ 739718 h 1449388"/>
              <a:gd name="T38" fmla="*/ 1379558 w 2074863"/>
              <a:gd name="T39" fmla="*/ 843985 h 1449388"/>
              <a:gd name="T40" fmla="*/ 1124853 w 2074863"/>
              <a:gd name="T41" fmla="*/ 641283 h 1449388"/>
              <a:gd name="T42" fmla="*/ 720387 w 2074863"/>
              <a:gd name="T43" fmla="*/ 519516 h 1449388"/>
              <a:gd name="T44" fmla="*/ 653705 w 2074863"/>
              <a:gd name="T45" fmla="*/ 311345 h 1449388"/>
              <a:gd name="T46" fmla="*/ 325395 w 2074863"/>
              <a:gd name="T47" fmla="*/ 480871 h 1449388"/>
              <a:gd name="T48" fmla="*/ 435438 w 2074863"/>
              <a:gd name="T49" fmla="*/ 683574 h 1449388"/>
              <a:gd name="T50" fmla="*/ 530543 w 2074863"/>
              <a:gd name="T51" fmla="*/ 794768 h 1449388"/>
              <a:gd name="T52" fmla="*/ 611436 w 2074863"/>
              <a:gd name="T53" fmla="*/ 890286 h 1449388"/>
              <a:gd name="T54" fmla="*/ 688686 w 2074863"/>
              <a:gd name="T55" fmla="*/ 1001480 h 1449388"/>
              <a:gd name="T56" fmla="*/ 800188 w 2074863"/>
              <a:gd name="T57" fmla="*/ 1230068 h 1449388"/>
              <a:gd name="T58" fmla="*/ 913511 w 2074863"/>
              <a:gd name="T59" fmla="*/ 1255588 h 1449388"/>
              <a:gd name="T60" fmla="*/ 768486 w 2074863"/>
              <a:gd name="T61" fmla="*/ 1063458 h 1449388"/>
              <a:gd name="T62" fmla="*/ 798730 w 2074863"/>
              <a:gd name="T63" fmla="*/ 1022261 h 1449388"/>
              <a:gd name="T64" fmla="*/ 1047604 w 2074863"/>
              <a:gd name="T65" fmla="*/ 1245015 h 1449388"/>
              <a:gd name="T66" fmla="*/ 1112465 w 2074863"/>
              <a:gd name="T67" fmla="*/ 1184496 h 1449388"/>
              <a:gd name="T68" fmla="*/ 841727 w 2074863"/>
              <a:gd name="T69" fmla="*/ 896119 h 1449388"/>
              <a:gd name="T70" fmla="*/ 886182 w 2074863"/>
              <a:gd name="T71" fmla="*/ 868047 h 1449388"/>
              <a:gd name="T72" fmla="*/ 1205383 w 2074863"/>
              <a:gd name="T73" fmla="*/ 1138195 h 1449388"/>
              <a:gd name="T74" fmla="*/ 1202468 w 2074863"/>
              <a:gd name="T75" fmla="*/ 1026636 h 1449388"/>
              <a:gd name="T76" fmla="*/ 955779 w 2074863"/>
              <a:gd name="T77" fmla="*/ 749197 h 1449388"/>
              <a:gd name="T78" fmla="*/ 1006793 w 2074863"/>
              <a:gd name="T79" fmla="*/ 736437 h 1449388"/>
              <a:gd name="T80" fmla="*/ 1311053 w 2074863"/>
              <a:gd name="T81" fmla="*/ 1001480 h 1449388"/>
              <a:gd name="T82" fmla="*/ 1303037 w 2074863"/>
              <a:gd name="T83" fmla="*/ 890286 h 1449388"/>
              <a:gd name="T84" fmla="*/ 1310325 w 2074863"/>
              <a:gd name="T85" fmla="*/ 838516 h 1449388"/>
              <a:gd name="T86" fmla="*/ 1409802 w 2074863"/>
              <a:gd name="T87" fmla="*/ 919087 h 1449388"/>
              <a:gd name="T88" fmla="*/ 1378829 w 2074863"/>
              <a:gd name="T89" fmla="*/ 1028094 h 1449388"/>
              <a:gd name="T90" fmla="*/ 1306317 w 2074863"/>
              <a:gd name="T91" fmla="*/ 1123248 h 1449388"/>
              <a:gd name="T92" fmla="*/ 1210119 w 2074863"/>
              <a:gd name="T93" fmla="*/ 1205641 h 1449388"/>
              <a:gd name="T94" fmla="*/ 1113922 w 2074863"/>
              <a:gd name="T95" fmla="*/ 1290222 h 1449388"/>
              <a:gd name="T96" fmla="*/ 1016631 w 2074863"/>
              <a:gd name="T97" fmla="*/ 1300795 h 1449388"/>
              <a:gd name="T98" fmla="*/ 897478 w 2074863"/>
              <a:gd name="T99" fmla="*/ 1327044 h 1449388"/>
              <a:gd name="T100" fmla="*/ 625648 w 2074863"/>
              <a:gd name="T101" fmla="*/ 1160798 h 1449388"/>
              <a:gd name="T102" fmla="*/ 491918 w 2074863"/>
              <a:gd name="T103" fmla="*/ 1202360 h 1449388"/>
              <a:gd name="T104" fmla="*/ 458760 w 2074863"/>
              <a:gd name="T105" fmla="*/ 1134550 h 1449388"/>
              <a:gd name="T106" fmla="*/ 365477 w 2074863"/>
              <a:gd name="T107" fmla="*/ 1057260 h 1449388"/>
              <a:gd name="T108" fmla="*/ 317378 w 2074863"/>
              <a:gd name="T109" fmla="*/ 969763 h 1449388"/>
              <a:gd name="T110" fmla="*/ 233206 w 2074863"/>
              <a:gd name="T111" fmla="*/ 865131 h 1449388"/>
              <a:gd name="T112" fmla="*/ 268916 w 2074863"/>
              <a:gd name="T113" fmla="*/ 733520 h 1449388"/>
              <a:gd name="T114" fmla="*/ 186565 w 2074863"/>
              <a:gd name="T115" fmla="*/ 647845 h 1449388"/>
              <a:gd name="T116" fmla="*/ 1822 w 2074863"/>
              <a:gd name="T117" fmla="*/ 438580 h 1449388"/>
              <a:gd name="T118" fmla="*/ 272923 w 2074863"/>
              <a:gd name="T119" fmla="*/ 139996 h 144938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074863" h="1449388">
                <a:moveTo>
                  <a:pt x="1923841" y="577723"/>
                </a:moveTo>
                <a:lnTo>
                  <a:pt x="1919867" y="578517"/>
                </a:lnTo>
                <a:lnTo>
                  <a:pt x="1915893" y="579312"/>
                </a:lnTo>
                <a:lnTo>
                  <a:pt x="1911919" y="580503"/>
                </a:lnTo>
                <a:lnTo>
                  <a:pt x="1907944" y="582488"/>
                </a:lnTo>
                <a:lnTo>
                  <a:pt x="1904765" y="584871"/>
                </a:lnTo>
                <a:lnTo>
                  <a:pt x="1901983" y="586857"/>
                </a:lnTo>
                <a:lnTo>
                  <a:pt x="1898804" y="589636"/>
                </a:lnTo>
                <a:lnTo>
                  <a:pt x="1896022" y="592813"/>
                </a:lnTo>
                <a:lnTo>
                  <a:pt x="1893240" y="595593"/>
                </a:lnTo>
                <a:lnTo>
                  <a:pt x="1891253" y="599167"/>
                </a:lnTo>
                <a:lnTo>
                  <a:pt x="1889663" y="602741"/>
                </a:lnTo>
                <a:lnTo>
                  <a:pt x="1888471" y="606712"/>
                </a:lnTo>
                <a:lnTo>
                  <a:pt x="1887278" y="610683"/>
                </a:lnTo>
                <a:lnTo>
                  <a:pt x="1886483" y="615051"/>
                </a:lnTo>
                <a:lnTo>
                  <a:pt x="1886483" y="619419"/>
                </a:lnTo>
                <a:lnTo>
                  <a:pt x="1886483" y="623390"/>
                </a:lnTo>
                <a:lnTo>
                  <a:pt x="1887278" y="627758"/>
                </a:lnTo>
                <a:lnTo>
                  <a:pt x="1888471" y="631729"/>
                </a:lnTo>
                <a:lnTo>
                  <a:pt x="1889663" y="635303"/>
                </a:lnTo>
                <a:lnTo>
                  <a:pt x="1891253" y="639274"/>
                </a:lnTo>
                <a:lnTo>
                  <a:pt x="1893240" y="642451"/>
                </a:lnTo>
                <a:lnTo>
                  <a:pt x="1896022" y="646025"/>
                </a:lnTo>
                <a:lnTo>
                  <a:pt x="1898804" y="648805"/>
                </a:lnTo>
                <a:lnTo>
                  <a:pt x="1901983" y="651188"/>
                </a:lnTo>
                <a:lnTo>
                  <a:pt x="1904765" y="653967"/>
                </a:lnTo>
                <a:lnTo>
                  <a:pt x="1907944" y="655953"/>
                </a:lnTo>
                <a:lnTo>
                  <a:pt x="1911919" y="657541"/>
                </a:lnTo>
                <a:lnTo>
                  <a:pt x="1915893" y="659130"/>
                </a:lnTo>
                <a:lnTo>
                  <a:pt x="1919867" y="660321"/>
                </a:lnTo>
                <a:lnTo>
                  <a:pt x="1923841" y="660718"/>
                </a:lnTo>
                <a:lnTo>
                  <a:pt x="1928213" y="661115"/>
                </a:lnTo>
                <a:lnTo>
                  <a:pt x="1932585" y="660718"/>
                </a:lnTo>
                <a:lnTo>
                  <a:pt x="1936956" y="660321"/>
                </a:lnTo>
                <a:lnTo>
                  <a:pt x="1940533" y="659130"/>
                </a:lnTo>
                <a:lnTo>
                  <a:pt x="1944508" y="657541"/>
                </a:lnTo>
                <a:lnTo>
                  <a:pt x="1948084" y="655953"/>
                </a:lnTo>
                <a:lnTo>
                  <a:pt x="1951661" y="653967"/>
                </a:lnTo>
                <a:lnTo>
                  <a:pt x="1954841" y="651188"/>
                </a:lnTo>
                <a:lnTo>
                  <a:pt x="1958020" y="648805"/>
                </a:lnTo>
                <a:lnTo>
                  <a:pt x="1960405" y="646025"/>
                </a:lnTo>
                <a:lnTo>
                  <a:pt x="1963187" y="642451"/>
                </a:lnTo>
                <a:lnTo>
                  <a:pt x="1965174" y="639274"/>
                </a:lnTo>
                <a:lnTo>
                  <a:pt x="1966763" y="635303"/>
                </a:lnTo>
                <a:lnTo>
                  <a:pt x="1967956" y="631729"/>
                </a:lnTo>
                <a:lnTo>
                  <a:pt x="1969148" y="627758"/>
                </a:lnTo>
                <a:lnTo>
                  <a:pt x="1969943" y="623390"/>
                </a:lnTo>
                <a:lnTo>
                  <a:pt x="1970340" y="619419"/>
                </a:lnTo>
                <a:lnTo>
                  <a:pt x="1969943" y="615051"/>
                </a:lnTo>
                <a:lnTo>
                  <a:pt x="1969148" y="610683"/>
                </a:lnTo>
                <a:lnTo>
                  <a:pt x="1967956" y="606712"/>
                </a:lnTo>
                <a:lnTo>
                  <a:pt x="1966763" y="602741"/>
                </a:lnTo>
                <a:lnTo>
                  <a:pt x="1965174" y="599167"/>
                </a:lnTo>
                <a:lnTo>
                  <a:pt x="1963187" y="595593"/>
                </a:lnTo>
                <a:lnTo>
                  <a:pt x="1960405" y="592813"/>
                </a:lnTo>
                <a:lnTo>
                  <a:pt x="1958020" y="589636"/>
                </a:lnTo>
                <a:lnTo>
                  <a:pt x="1954841" y="586857"/>
                </a:lnTo>
                <a:lnTo>
                  <a:pt x="1951661" y="584871"/>
                </a:lnTo>
                <a:lnTo>
                  <a:pt x="1948084" y="582488"/>
                </a:lnTo>
                <a:lnTo>
                  <a:pt x="1944508" y="580503"/>
                </a:lnTo>
                <a:lnTo>
                  <a:pt x="1940533" y="579312"/>
                </a:lnTo>
                <a:lnTo>
                  <a:pt x="1936956" y="578517"/>
                </a:lnTo>
                <a:lnTo>
                  <a:pt x="1932585" y="577723"/>
                </a:lnTo>
                <a:lnTo>
                  <a:pt x="1928213" y="577723"/>
                </a:lnTo>
                <a:lnTo>
                  <a:pt x="1923841" y="577723"/>
                </a:lnTo>
                <a:close/>
                <a:moveTo>
                  <a:pt x="519301" y="160338"/>
                </a:moveTo>
                <a:lnTo>
                  <a:pt x="523687" y="160338"/>
                </a:lnTo>
                <a:lnTo>
                  <a:pt x="528072" y="160729"/>
                </a:lnTo>
                <a:lnTo>
                  <a:pt x="532059" y="161512"/>
                </a:lnTo>
                <a:lnTo>
                  <a:pt x="536445" y="162687"/>
                </a:lnTo>
                <a:lnTo>
                  <a:pt x="540033" y="163861"/>
                </a:lnTo>
                <a:lnTo>
                  <a:pt x="544020" y="166210"/>
                </a:lnTo>
                <a:lnTo>
                  <a:pt x="547209" y="168558"/>
                </a:lnTo>
                <a:lnTo>
                  <a:pt x="550399" y="170907"/>
                </a:lnTo>
                <a:lnTo>
                  <a:pt x="553588" y="174038"/>
                </a:lnTo>
                <a:lnTo>
                  <a:pt x="556379" y="176778"/>
                </a:lnTo>
                <a:lnTo>
                  <a:pt x="558771" y="180693"/>
                </a:lnTo>
                <a:lnTo>
                  <a:pt x="560366" y="183824"/>
                </a:lnTo>
                <a:lnTo>
                  <a:pt x="562359" y="188130"/>
                </a:lnTo>
                <a:lnTo>
                  <a:pt x="563954" y="192436"/>
                </a:lnTo>
                <a:lnTo>
                  <a:pt x="564752" y="196350"/>
                </a:lnTo>
                <a:lnTo>
                  <a:pt x="565150" y="201048"/>
                </a:lnTo>
                <a:lnTo>
                  <a:pt x="565150" y="205353"/>
                </a:lnTo>
                <a:lnTo>
                  <a:pt x="564752" y="209268"/>
                </a:lnTo>
                <a:lnTo>
                  <a:pt x="563954" y="213574"/>
                </a:lnTo>
                <a:lnTo>
                  <a:pt x="562758" y="217488"/>
                </a:lnTo>
                <a:lnTo>
                  <a:pt x="560765" y="221402"/>
                </a:lnTo>
                <a:lnTo>
                  <a:pt x="558771" y="224925"/>
                </a:lnTo>
                <a:lnTo>
                  <a:pt x="556778" y="228448"/>
                </a:lnTo>
                <a:lnTo>
                  <a:pt x="553987" y="231188"/>
                </a:lnTo>
                <a:lnTo>
                  <a:pt x="551196" y="234711"/>
                </a:lnTo>
                <a:lnTo>
                  <a:pt x="547608" y="237060"/>
                </a:lnTo>
                <a:lnTo>
                  <a:pt x="544418" y="239800"/>
                </a:lnTo>
                <a:lnTo>
                  <a:pt x="540431" y="241366"/>
                </a:lnTo>
                <a:lnTo>
                  <a:pt x="536843" y="242932"/>
                </a:lnTo>
                <a:lnTo>
                  <a:pt x="532458" y="244497"/>
                </a:lnTo>
                <a:lnTo>
                  <a:pt x="528072" y="245672"/>
                </a:lnTo>
                <a:lnTo>
                  <a:pt x="523687" y="246063"/>
                </a:lnTo>
                <a:lnTo>
                  <a:pt x="518902" y="246063"/>
                </a:lnTo>
                <a:lnTo>
                  <a:pt x="514915" y="245672"/>
                </a:lnTo>
                <a:lnTo>
                  <a:pt x="510530" y="244497"/>
                </a:lnTo>
                <a:lnTo>
                  <a:pt x="506543" y="243323"/>
                </a:lnTo>
                <a:lnTo>
                  <a:pt x="502955" y="241757"/>
                </a:lnTo>
                <a:lnTo>
                  <a:pt x="498968" y="239800"/>
                </a:lnTo>
                <a:lnTo>
                  <a:pt x="495778" y="237451"/>
                </a:lnTo>
                <a:lnTo>
                  <a:pt x="492190" y="235103"/>
                </a:lnTo>
                <a:lnTo>
                  <a:pt x="489399" y="232363"/>
                </a:lnTo>
                <a:lnTo>
                  <a:pt x="486210" y="228840"/>
                </a:lnTo>
                <a:lnTo>
                  <a:pt x="484216" y="225708"/>
                </a:lnTo>
                <a:lnTo>
                  <a:pt x="482223" y="221794"/>
                </a:lnTo>
                <a:lnTo>
                  <a:pt x="480628" y="217879"/>
                </a:lnTo>
                <a:lnTo>
                  <a:pt x="479033" y="213965"/>
                </a:lnTo>
                <a:lnTo>
                  <a:pt x="478236" y="209268"/>
                </a:lnTo>
                <a:lnTo>
                  <a:pt x="477837" y="205353"/>
                </a:lnTo>
                <a:lnTo>
                  <a:pt x="477837" y="200656"/>
                </a:lnTo>
                <a:lnTo>
                  <a:pt x="478236" y="196350"/>
                </a:lnTo>
                <a:lnTo>
                  <a:pt x="479033" y="192436"/>
                </a:lnTo>
                <a:lnTo>
                  <a:pt x="480628" y="188522"/>
                </a:lnTo>
                <a:lnTo>
                  <a:pt x="481824" y="184607"/>
                </a:lnTo>
                <a:lnTo>
                  <a:pt x="483818" y="181084"/>
                </a:lnTo>
                <a:lnTo>
                  <a:pt x="486210" y="177561"/>
                </a:lnTo>
                <a:lnTo>
                  <a:pt x="489001" y="174430"/>
                </a:lnTo>
                <a:lnTo>
                  <a:pt x="491791" y="171298"/>
                </a:lnTo>
                <a:lnTo>
                  <a:pt x="494981" y="168558"/>
                </a:lnTo>
                <a:lnTo>
                  <a:pt x="498569" y="166601"/>
                </a:lnTo>
                <a:lnTo>
                  <a:pt x="502157" y="164252"/>
                </a:lnTo>
                <a:lnTo>
                  <a:pt x="506144" y="162687"/>
                </a:lnTo>
                <a:lnTo>
                  <a:pt x="510530" y="161512"/>
                </a:lnTo>
                <a:lnTo>
                  <a:pt x="514915" y="160729"/>
                </a:lnTo>
                <a:lnTo>
                  <a:pt x="519301" y="160338"/>
                </a:lnTo>
                <a:close/>
                <a:moveTo>
                  <a:pt x="1699693" y="111125"/>
                </a:moveTo>
                <a:lnTo>
                  <a:pt x="1718770" y="131377"/>
                </a:lnTo>
                <a:lnTo>
                  <a:pt x="1740628" y="154806"/>
                </a:lnTo>
                <a:lnTo>
                  <a:pt x="1768448" y="186178"/>
                </a:lnTo>
                <a:lnTo>
                  <a:pt x="1784345" y="204842"/>
                </a:lnTo>
                <a:lnTo>
                  <a:pt x="1801832" y="224697"/>
                </a:lnTo>
                <a:lnTo>
                  <a:pt x="1819318" y="246538"/>
                </a:lnTo>
                <a:lnTo>
                  <a:pt x="1838395" y="269173"/>
                </a:lnTo>
                <a:lnTo>
                  <a:pt x="1857471" y="293793"/>
                </a:lnTo>
                <a:lnTo>
                  <a:pt x="1877343" y="318811"/>
                </a:lnTo>
                <a:lnTo>
                  <a:pt x="1897611" y="345417"/>
                </a:lnTo>
                <a:lnTo>
                  <a:pt x="1917483" y="372420"/>
                </a:lnTo>
                <a:lnTo>
                  <a:pt x="1936956" y="400217"/>
                </a:lnTo>
                <a:lnTo>
                  <a:pt x="1954841" y="426823"/>
                </a:lnTo>
                <a:lnTo>
                  <a:pt x="1971930" y="453032"/>
                </a:lnTo>
                <a:lnTo>
                  <a:pt x="1987032" y="478050"/>
                </a:lnTo>
                <a:lnTo>
                  <a:pt x="2001339" y="501479"/>
                </a:lnTo>
                <a:lnTo>
                  <a:pt x="2014057" y="524511"/>
                </a:lnTo>
                <a:lnTo>
                  <a:pt x="2025980" y="545558"/>
                </a:lnTo>
                <a:lnTo>
                  <a:pt x="2036313" y="565016"/>
                </a:lnTo>
                <a:lnTo>
                  <a:pt x="2045454" y="582488"/>
                </a:lnTo>
                <a:lnTo>
                  <a:pt x="2053402" y="598770"/>
                </a:lnTo>
                <a:lnTo>
                  <a:pt x="2065325" y="623787"/>
                </a:lnTo>
                <a:lnTo>
                  <a:pt x="2072479" y="640069"/>
                </a:lnTo>
                <a:lnTo>
                  <a:pt x="2074863" y="646025"/>
                </a:lnTo>
                <a:lnTo>
                  <a:pt x="1870189" y="796925"/>
                </a:lnTo>
                <a:lnTo>
                  <a:pt x="1867407" y="789380"/>
                </a:lnTo>
                <a:lnTo>
                  <a:pt x="1859856" y="767142"/>
                </a:lnTo>
                <a:lnTo>
                  <a:pt x="1854689" y="751258"/>
                </a:lnTo>
                <a:lnTo>
                  <a:pt x="1847933" y="733388"/>
                </a:lnTo>
                <a:lnTo>
                  <a:pt x="1839985" y="712342"/>
                </a:lnTo>
                <a:lnTo>
                  <a:pt x="1830844" y="690104"/>
                </a:lnTo>
                <a:lnTo>
                  <a:pt x="1820908" y="666278"/>
                </a:lnTo>
                <a:lnTo>
                  <a:pt x="1809383" y="640466"/>
                </a:lnTo>
                <a:lnTo>
                  <a:pt x="1797063" y="614257"/>
                </a:lnTo>
                <a:lnTo>
                  <a:pt x="1783550" y="586857"/>
                </a:lnTo>
                <a:lnTo>
                  <a:pt x="1768845" y="559059"/>
                </a:lnTo>
                <a:lnTo>
                  <a:pt x="1753346" y="531262"/>
                </a:lnTo>
                <a:lnTo>
                  <a:pt x="1744602" y="517363"/>
                </a:lnTo>
                <a:lnTo>
                  <a:pt x="1736256" y="503862"/>
                </a:lnTo>
                <a:lnTo>
                  <a:pt x="1727513" y="490360"/>
                </a:lnTo>
                <a:lnTo>
                  <a:pt x="1718770" y="476859"/>
                </a:lnTo>
                <a:lnTo>
                  <a:pt x="1709232" y="463357"/>
                </a:lnTo>
                <a:lnTo>
                  <a:pt x="1700091" y="450650"/>
                </a:lnTo>
                <a:lnTo>
                  <a:pt x="1690552" y="438339"/>
                </a:lnTo>
                <a:lnTo>
                  <a:pt x="1681014" y="426029"/>
                </a:lnTo>
                <a:lnTo>
                  <a:pt x="1661938" y="403394"/>
                </a:lnTo>
                <a:lnTo>
                  <a:pt x="1643259" y="381951"/>
                </a:lnTo>
                <a:lnTo>
                  <a:pt x="1624977" y="362095"/>
                </a:lnTo>
                <a:lnTo>
                  <a:pt x="1606696" y="343431"/>
                </a:lnTo>
                <a:lnTo>
                  <a:pt x="1590004" y="327150"/>
                </a:lnTo>
                <a:lnTo>
                  <a:pt x="1573312" y="311663"/>
                </a:lnTo>
                <a:lnTo>
                  <a:pt x="1558210" y="298559"/>
                </a:lnTo>
                <a:lnTo>
                  <a:pt x="1544697" y="287042"/>
                </a:lnTo>
                <a:lnTo>
                  <a:pt x="1532377" y="276718"/>
                </a:lnTo>
                <a:lnTo>
                  <a:pt x="1522044" y="268776"/>
                </a:lnTo>
                <a:lnTo>
                  <a:pt x="1506942" y="257657"/>
                </a:lnTo>
                <a:lnTo>
                  <a:pt x="1501775" y="254083"/>
                </a:lnTo>
                <a:lnTo>
                  <a:pt x="1699693" y="111125"/>
                </a:lnTo>
                <a:close/>
                <a:moveTo>
                  <a:pt x="529828" y="78646"/>
                </a:moveTo>
                <a:lnTo>
                  <a:pt x="511572" y="88179"/>
                </a:lnTo>
                <a:lnTo>
                  <a:pt x="489347" y="100889"/>
                </a:lnTo>
                <a:lnTo>
                  <a:pt x="476647" y="108436"/>
                </a:lnTo>
                <a:lnTo>
                  <a:pt x="463153" y="116777"/>
                </a:lnTo>
                <a:lnTo>
                  <a:pt x="448865" y="126310"/>
                </a:lnTo>
                <a:lnTo>
                  <a:pt x="433784" y="136240"/>
                </a:lnTo>
                <a:lnTo>
                  <a:pt x="417512" y="147759"/>
                </a:lnTo>
                <a:lnTo>
                  <a:pt x="401637" y="159675"/>
                </a:lnTo>
                <a:lnTo>
                  <a:pt x="384175" y="172783"/>
                </a:lnTo>
                <a:lnTo>
                  <a:pt x="367109" y="186288"/>
                </a:lnTo>
                <a:lnTo>
                  <a:pt x="349250" y="200984"/>
                </a:lnTo>
                <a:lnTo>
                  <a:pt x="331787" y="216475"/>
                </a:lnTo>
                <a:lnTo>
                  <a:pt x="313531" y="233157"/>
                </a:lnTo>
                <a:lnTo>
                  <a:pt x="294878" y="250634"/>
                </a:lnTo>
                <a:lnTo>
                  <a:pt x="277019" y="268905"/>
                </a:lnTo>
                <a:lnTo>
                  <a:pt x="259159" y="287177"/>
                </a:lnTo>
                <a:lnTo>
                  <a:pt x="225028" y="322528"/>
                </a:lnTo>
                <a:lnTo>
                  <a:pt x="193278" y="356687"/>
                </a:lnTo>
                <a:lnTo>
                  <a:pt x="164703" y="389257"/>
                </a:lnTo>
                <a:lnTo>
                  <a:pt x="138906" y="419445"/>
                </a:lnTo>
                <a:lnTo>
                  <a:pt x="116284" y="446057"/>
                </a:lnTo>
                <a:lnTo>
                  <a:pt x="97234" y="469095"/>
                </a:lnTo>
                <a:lnTo>
                  <a:pt x="82550" y="488161"/>
                </a:lnTo>
                <a:lnTo>
                  <a:pt x="205184" y="612882"/>
                </a:lnTo>
                <a:lnTo>
                  <a:pt x="213915" y="597391"/>
                </a:lnTo>
                <a:lnTo>
                  <a:pt x="224631" y="581106"/>
                </a:lnTo>
                <a:lnTo>
                  <a:pt x="236934" y="562437"/>
                </a:lnTo>
                <a:lnTo>
                  <a:pt x="250428" y="542974"/>
                </a:lnTo>
                <a:lnTo>
                  <a:pt x="256381" y="531456"/>
                </a:lnTo>
                <a:lnTo>
                  <a:pt x="260350" y="524306"/>
                </a:lnTo>
                <a:lnTo>
                  <a:pt x="265112" y="515965"/>
                </a:lnTo>
                <a:lnTo>
                  <a:pt x="270669" y="507623"/>
                </a:lnTo>
                <a:lnTo>
                  <a:pt x="277019" y="498885"/>
                </a:lnTo>
                <a:lnTo>
                  <a:pt x="284162" y="488558"/>
                </a:lnTo>
                <a:lnTo>
                  <a:pt x="292100" y="478628"/>
                </a:lnTo>
                <a:lnTo>
                  <a:pt x="301228" y="467506"/>
                </a:lnTo>
                <a:lnTo>
                  <a:pt x="311547" y="456385"/>
                </a:lnTo>
                <a:lnTo>
                  <a:pt x="322262" y="444071"/>
                </a:lnTo>
                <a:lnTo>
                  <a:pt x="334565" y="431758"/>
                </a:lnTo>
                <a:lnTo>
                  <a:pt x="348059" y="418650"/>
                </a:lnTo>
                <a:lnTo>
                  <a:pt x="362347" y="405543"/>
                </a:lnTo>
                <a:lnTo>
                  <a:pt x="378619" y="391641"/>
                </a:lnTo>
                <a:lnTo>
                  <a:pt x="395684" y="377739"/>
                </a:lnTo>
                <a:lnTo>
                  <a:pt x="413147" y="362248"/>
                </a:lnTo>
                <a:lnTo>
                  <a:pt x="430609" y="347154"/>
                </a:lnTo>
                <a:lnTo>
                  <a:pt x="448469" y="332855"/>
                </a:lnTo>
                <a:lnTo>
                  <a:pt x="466328" y="318953"/>
                </a:lnTo>
                <a:lnTo>
                  <a:pt x="484188" y="305448"/>
                </a:lnTo>
                <a:lnTo>
                  <a:pt x="502047" y="292737"/>
                </a:lnTo>
                <a:lnTo>
                  <a:pt x="519510" y="280821"/>
                </a:lnTo>
                <a:lnTo>
                  <a:pt x="536972" y="268905"/>
                </a:lnTo>
                <a:lnTo>
                  <a:pt x="553641" y="257784"/>
                </a:lnTo>
                <a:lnTo>
                  <a:pt x="570310" y="247457"/>
                </a:lnTo>
                <a:lnTo>
                  <a:pt x="601663" y="228391"/>
                </a:lnTo>
                <a:lnTo>
                  <a:pt x="629841" y="212106"/>
                </a:lnTo>
                <a:lnTo>
                  <a:pt x="654050" y="198601"/>
                </a:lnTo>
                <a:lnTo>
                  <a:pt x="529828" y="78646"/>
                </a:lnTo>
                <a:close/>
                <a:moveTo>
                  <a:pt x="537766" y="0"/>
                </a:moveTo>
                <a:lnTo>
                  <a:pt x="542925" y="794"/>
                </a:lnTo>
                <a:lnTo>
                  <a:pt x="548085" y="2383"/>
                </a:lnTo>
                <a:lnTo>
                  <a:pt x="552450" y="4369"/>
                </a:lnTo>
                <a:lnTo>
                  <a:pt x="557213" y="6752"/>
                </a:lnTo>
                <a:lnTo>
                  <a:pt x="561181" y="10327"/>
                </a:lnTo>
                <a:lnTo>
                  <a:pt x="738981" y="181521"/>
                </a:lnTo>
                <a:lnTo>
                  <a:pt x="741760" y="185096"/>
                </a:lnTo>
                <a:lnTo>
                  <a:pt x="744538" y="188274"/>
                </a:lnTo>
                <a:lnTo>
                  <a:pt x="746522" y="192246"/>
                </a:lnTo>
                <a:lnTo>
                  <a:pt x="748110" y="195820"/>
                </a:lnTo>
                <a:lnTo>
                  <a:pt x="748903" y="200190"/>
                </a:lnTo>
                <a:lnTo>
                  <a:pt x="749697" y="204162"/>
                </a:lnTo>
                <a:lnTo>
                  <a:pt x="749697" y="208531"/>
                </a:lnTo>
                <a:lnTo>
                  <a:pt x="749300" y="213297"/>
                </a:lnTo>
                <a:lnTo>
                  <a:pt x="748506" y="217269"/>
                </a:lnTo>
                <a:lnTo>
                  <a:pt x="746919" y="221241"/>
                </a:lnTo>
                <a:lnTo>
                  <a:pt x="745331" y="224816"/>
                </a:lnTo>
                <a:lnTo>
                  <a:pt x="742553" y="228788"/>
                </a:lnTo>
                <a:lnTo>
                  <a:pt x="740172" y="231568"/>
                </a:lnTo>
                <a:lnTo>
                  <a:pt x="736600" y="234746"/>
                </a:lnTo>
                <a:lnTo>
                  <a:pt x="733425" y="237129"/>
                </a:lnTo>
                <a:lnTo>
                  <a:pt x="729456" y="239512"/>
                </a:lnTo>
                <a:lnTo>
                  <a:pt x="722710" y="242690"/>
                </a:lnTo>
                <a:lnTo>
                  <a:pt x="705247" y="251429"/>
                </a:lnTo>
                <a:lnTo>
                  <a:pt x="776685" y="295915"/>
                </a:lnTo>
                <a:lnTo>
                  <a:pt x="813594" y="318953"/>
                </a:lnTo>
                <a:lnTo>
                  <a:pt x="843756" y="338416"/>
                </a:lnTo>
                <a:lnTo>
                  <a:pt x="855266" y="332458"/>
                </a:lnTo>
                <a:lnTo>
                  <a:pt x="867569" y="326500"/>
                </a:lnTo>
                <a:lnTo>
                  <a:pt x="879872" y="321733"/>
                </a:lnTo>
                <a:lnTo>
                  <a:pt x="892175" y="317364"/>
                </a:lnTo>
                <a:lnTo>
                  <a:pt x="905669" y="312995"/>
                </a:lnTo>
                <a:lnTo>
                  <a:pt x="919163" y="309817"/>
                </a:lnTo>
                <a:lnTo>
                  <a:pt x="933847" y="307037"/>
                </a:lnTo>
                <a:lnTo>
                  <a:pt x="948135" y="304256"/>
                </a:lnTo>
                <a:lnTo>
                  <a:pt x="970756" y="301873"/>
                </a:lnTo>
                <a:lnTo>
                  <a:pt x="992188" y="300284"/>
                </a:lnTo>
                <a:lnTo>
                  <a:pt x="1013222" y="299093"/>
                </a:lnTo>
                <a:lnTo>
                  <a:pt x="1033066" y="298696"/>
                </a:lnTo>
                <a:lnTo>
                  <a:pt x="1052513" y="299490"/>
                </a:lnTo>
                <a:lnTo>
                  <a:pt x="1070769" y="301079"/>
                </a:lnTo>
                <a:lnTo>
                  <a:pt x="1088231" y="302668"/>
                </a:lnTo>
                <a:lnTo>
                  <a:pt x="1105297" y="305051"/>
                </a:lnTo>
                <a:lnTo>
                  <a:pt x="1121172" y="308228"/>
                </a:lnTo>
                <a:lnTo>
                  <a:pt x="1137047" y="311803"/>
                </a:lnTo>
                <a:lnTo>
                  <a:pt x="1151731" y="315775"/>
                </a:lnTo>
                <a:lnTo>
                  <a:pt x="1165622" y="320542"/>
                </a:lnTo>
                <a:lnTo>
                  <a:pt x="1179116" y="324911"/>
                </a:lnTo>
                <a:lnTo>
                  <a:pt x="1191816" y="329677"/>
                </a:lnTo>
                <a:lnTo>
                  <a:pt x="1203722" y="335238"/>
                </a:lnTo>
                <a:lnTo>
                  <a:pt x="1215231" y="340004"/>
                </a:lnTo>
                <a:lnTo>
                  <a:pt x="1226741" y="345565"/>
                </a:lnTo>
                <a:lnTo>
                  <a:pt x="1237060" y="351126"/>
                </a:lnTo>
                <a:lnTo>
                  <a:pt x="1256506" y="362645"/>
                </a:lnTo>
                <a:lnTo>
                  <a:pt x="1274366" y="372972"/>
                </a:lnTo>
                <a:lnTo>
                  <a:pt x="1289844" y="382902"/>
                </a:lnTo>
                <a:lnTo>
                  <a:pt x="1304131" y="391641"/>
                </a:lnTo>
                <a:lnTo>
                  <a:pt x="1310878" y="395613"/>
                </a:lnTo>
                <a:lnTo>
                  <a:pt x="1317228" y="398790"/>
                </a:lnTo>
                <a:lnTo>
                  <a:pt x="1323578" y="401968"/>
                </a:lnTo>
                <a:lnTo>
                  <a:pt x="1329135" y="403954"/>
                </a:lnTo>
                <a:lnTo>
                  <a:pt x="1334691" y="405543"/>
                </a:lnTo>
                <a:lnTo>
                  <a:pt x="1340247" y="406337"/>
                </a:lnTo>
                <a:lnTo>
                  <a:pt x="1345406" y="407132"/>
                </a:lnTo>
                <a:lnTo>
                  <a:pt x="1351360" y="407132"/>
                </a:lnTo>
                <a:lnTo>
                  <a:pt x="1358106" y="406734"/>
                </a:lnTo>
                <a:lnTo>
                  <a:pt x="1364853" y="406337"/>
                </a:lnTo>
                <a:lnTo>
                  <a:pt x="1379538" y="404351"/>
                </a:lnTo>
                <a:lnTo>
                  <a:pt x="1395810" y="401173"/>
                </a:lnTo>
                <a:lnTo>
                  <a:pt x="1412081" y="397201"/>
                </a:lnTo>
                <a:lnTo>
                  <a:pt x="1429544" y="392832"/>
                </a:lnTo>
                <a:lnTo>
                  <a:pt x="1446610" y="387669"/>
                </a:lnTo>
                <a:lnTo>
                  <a:pt x="1463675" y="382505"/>
                </a:lnTo>
                <a:lnTo>
                  <a:pt x="1494631" y="371781"/>
                </a:lnTo>
                <a:lnTo>
                  <a:pt x="1520825" y="362645"/>
                </a:lnTo>
                <a:lnTo>
                  <a:pt x="1545035" y="353112"/>
                </a:lnTo>
                <a:lnTo>
                  <a:pt x="1550988" y="357481"/>
                </a:lnTo>
                <a:lnTo>
                  <a:pt x="1557338" y="363439"/>
                </a:lnTo>
                <a:lnTo>
                  <a:pt x="1566069" y="371383"/>
                </a:lnTo>
                <a:lnTo>
                  <a:pt x="1577578" y="382108"/>
                </a:lnTo>
                <a:lnTo>
                  <a:pt x="1589881" y="395215"/>
                </a:lnTo>
                <a:lnTo>
                  <a:pt x="1604963" y="410309"/>
                </a:lnTo>
                <a:lnTo>
                  <a:pt x="1620838" y="428183"/>
                </a:lnTo>
                <a:lnTo>
                  <a:pt x="1638697" y="449235"/>
                </a:lnTo>
                <a:lnTo>
                  <a:pt x="1656953" y="472670"/>
                </a:lnTo>
                <a:lnTo>
                  <a:pt x="1666875" y="485380"/>
                </a:lnTo>
                <a:lnTo>
                  <a:pt x="1676400" y="498885"/>
                </a:lnTo>
                <a:lnTo>
                  <a:pt x="1686719" y="512787"/>
                </a:lnTo>
                <a:lnTo>
                  <a:pt x="1696641" y="527881"/>
                </a:lnTo>
                <a:lnTo>
                  <a:pt x="1707356" y="542974"/>
                </a:lnTo>
                <a:lnTo>
                  <a:pt x="1717675" y="559657"/>
                </a:lnTo>
                <a:lnTo>
                  <a:pt x="1727994" y="576339"/>
                </a:lnTo>
                <a:lnTo>
                  <a:pt x="1738710" y="594213"/>
                </a:lnTo>
                <a:lnTo>
                  <a:pt x="1749425" y="612882"/>
                </a:lnTo>
                <a:lnTo>
                  <a:pt x="1760141" y="632345"/>
                </a:lnTo>
                <a:lnTo>
                  <a:pt x="1770460" y="651808"/>
                </a:lnTo>
                <a:lnTo>
                  <a:pt x="1781175" y="672859"/>
                </a:lnTo>
                <a:lnTo>
                  <a:pt x="1802606" y="715360"/>
                </a:lnTo>
                <a:lnTo>
                  <a:pt x="1810544" y="731645"/>
                </a:lnTo>
                <a:lnTo>
                  <a:pt x="1813322" y="739192"/>
                </a:lnTo>
                <a:lnTo>
                  <a:pt x="1816100" y="745944"/>
                </a:lnTo>
                <a:lnTo>
                  <a:pt x="1817688" y="752300"/>
                </a:lnTo>
                <a:lnTo>
                  <a:pt x="1818878" y="758258"/>
                </a:lnTo>
                <a:lnTo>
                  <a:pt x="1819275" y="764216"/>
                </a:lnTo>
                <a:lnTo>
                  <a:pt x="1819275" y="769379"/>
                </a:lnTo>
                <a:lnTo>
                  <a:pt x="1818481" y="774543"/>
                </a:lnTo>
                <a:lnTo>
                  <a:pt x="1816497" y="778912"/>
                </a:lnTo>
                <a:lnTo>
                  <a:pt x="1814116" y="783679"/>
                </a:lnTo>
                <a:lnTo>
                  <a:pt x="1810544" y="788445"/>
                </a:lnTo>
                <a:lnTo>
                  <a:pt x="1805781" y="792417"/>
                </a:lnTo>
                <a:lnTo>
                  <a:pt x="1801019" y="796786"/>
                </a:lnTo>
                <a:lnTo>
                  <a:pt x="1794272" y="801155"/>
                </a:lnTo>
                <a:lnTo>
                  <a:pt x="1787128" y="805922"/>
                </a:lnTo>
                <a:lnTo>
                  <a:pt x="1778397" y="810688"/>
                </a:lnTo>
                <a:lnTo>
                  <a:pt x="1769269" y="815852"/>
                </a:lnTo>
                <a:lnTo>
                  <a:pt x="1747044" y="826179"/>
                </a:lnTo>
                <a:lnTo>
                  <a:pt x="1720056" y="838492"/>
                </a:lnTo>
                <a:lnTo>
                  <a:pt x="1687910" y="852394"/>
                </a:lnTo>
                <a:lnTo>
                  <a:pt x="1650206" y="868680"/>
                </a:lnTo>
                <a:lnTo>
                  <a:pt x="1607741" y="888142"/>
                </a:lnTo>
                <a:lnTo>
                  <a:pt x="1568450" y="905619"/>
                </a:lnTo>
                <a:lnTo>
                  <a:pt x="1553766" y="911975"/>
                </a:lnTo>
                <a:lnTo>
                  <a:pt x="1541463" y="916344"/>
                </a:lnTo>
                <a:lnTo>
                  <a:pt x="1531144" y="919521"/>
                </a:lnTo>
                <a:lnTo>
                  <a:pt x="1526778" y="920713"/>
                </a:lnTo>
                <a:lnTo>
                  <a:pt x="1522810" y="921507"/>
                </a:lnTo>
                <a:lnTo>
                  <a:pt x="1518841" y="921905"/>
                </a:lnTo>
                <a:lnTo>
                  <a:pt x="1514872" y="921905"/>
                </a:lnTo>
                <a:lnTo>
                  <a:pt x="1511697" y="921507"/>
                </a:lnTo>
                <a:lnTo>
                  <a:pt x="1508522" y="921110"/>
                </a:lnTo>
                <a:lnTo>
                  <a:pt x="1505347" y="920316"/>
                </a:lnTo>
                <a:lnTo>
                  <a:pt x="1502569" y="919521"/>
                </a:lnTo>
                <a:lnTo>
                  <a:pt x="1496219" y="916344"/>
                </a:lnTo>
                <a:lnTo>
                  <a:pt x="1489869" y="912769"/>
                </a:lnTo>
                <a:lnTo>
                  <a:pt x="1482328" y="907605"/>
                </a:lnTo>
                <a:lnTo>
                  <a:pt x="1472803" y="902045"/>
                </a:lnTo>
                <a:lnTo>
                  <a:pt x="1462485" y="895689"/>
                </a:lnTo>
                <a:lnTo>
                  <a:pt x="1449785" y="888540"/>
                </a:lnTo>
                <a:lnTo>
                  <a:pt x="1433910" y="880993"/>
                </a:lnTo>
                <a:lnTo>
                  <a:pt x="1425178" y="876624"/>
                </a:lnTo>
                <a:lnTo>
                  <a:pt x="1415653" y="870666"/>
                </a:lnTo>
                <a:lnTo>
                  <a:pt x="1404541" y="863516"/>
                </a:lnTo>
                <a:lnTo>
                  <a:pt x="1393428" y="854778"/>
                </a:lnTo>
                <a:lnTo>
                  <a:pt x="1381522" y="845642"/>
                </a:lnTo>
                <a:lnTo>
                  <a:pt x="1368822" y="834917"/>
                </a:lnTo>
                <a:lnTo>
                  <a:pt x="1355725" y="823796"/>
                </a:lnTo>
                <a:lnTo>
                  <a:pt x="1342231" y="811483"/>
                </a:lnTo>
                <a:lnTo>
                  <a:pt x="1314053" y="785267"/>
                </a:lnTo>
                <a:lnTo>
                  <a:pt x="1284288" y="757463"/>
                </a:lnTo>
                <a:lnTo>
                  <a:pt x="1254522" y="728468"/>
                </a:lnTo>
                <a:lnTo>
                  <a:pt x="1225153" y="698677"/>
                </a:lnTo>
                <a:lnTo>
                  <a:pt x="1167606" y="642275"/>
                </a:lnTo>
                <a:lnTo>
                  <a:pt x="1141016" y="616457"/>
                </a:lnTo>
                <a:lnTo>
                  <a:pt x="1116806" y="593816"/>
                </a:lnTo>
                <a:lnTo>
                  <a:pt x="1105694" y="583886"/>
                </a:lnTo>
                <a:lnTo>
                  <a:pt x="1094978" y="574751"/>
                </a:lnTo>
                <a:lnTo>
                  <a:pt x="1085453" y="567204"/>
                </a:lnTo>
                <a:lnTo>
                  <a:pt x="1077119" y="560451"/>
                </a:lnTo>
                <a:lnTo>
                  <a:pt x="1069181" y="554890"/>
                </a:lnTo>
                <a:lnTo>
                  <a:pt x="1062435" y="551316"/>
                </a:lnTo>
                <a:lnTo>
                  <a:pt x="1056878" y="548535"/>
                </a:lnTo>
                <a:lnTo>
                  <a:pt x="1054100" y="547741"/>
                </a:lnTo>
                <a:lnTo>
                  <a:pt x="1052116" y="547741"/>
                </a:lnTo>
                <a:lnTo>
                  <a:pt x="1042591" y="547741"/>
                </a:lnTo>
                <a:lnTo>
                  <a:pt x="1028700" y="548535"/>
                </a:lnTo>
                <a:lnTo>
                  <a:pt x="992585" y="550918"/>
                </a:lnTo>
                <a:lnTo>
                  <a:pt x="949325" y="553302"/>
                </a:lnTo>
                <a:lnTo>
                  <a:pt x="902494" y="556479"/>
                </a:lnTo>
                <a:lnTo>
                  <a:pt x="820341" y="562835"/>
                </a:lnTo>
                <a:lnTo>
                  <a:pt x="784622" y="566012"/>
                </a:lnTo>
                <a:lnTo>
                  <a:pt x="760810" y="542180"/>
                </a:lnTo>
                <a:lnTo>
                  <a:pt x="755650" y="532250"/>
                </a:lnTo>
                <a:lnTo>
                  <a:pt x="752078" y="521526"/>
                </a:lnTo>
                <a:lnTo>
                  <a:pt x="748506" y="511596"/>
                </a:lnTo>
                <a:lnTo>
                  <a:pt x="746522" y="500871"/>
                </a:lnTo>
                <a:lnTo>
                  <a:pt x="745331" y="490544"/>
                </a:lnTo>
                <a:lnTo>
                  <a:pt x="744935" y="480217"/>
                </a:lnTo>
                <a:lnTo>
                  <a:pt x="745728" y="470287"/>
                </a:lnTo>
                <a:lnTo>
                  <a:pt x="746919" y="459959"/>
                </a:lnTo>
                <a:lnTo>
                  <a:pt x="748903" y="450029"/>
                </a:lnTo>
                <a:lnTo>
                  <a:pt x="752078" y="440099"/>
                </a:lnTo>
                <a:lnTo>
                  <a:pt x="755650" y="430566"/>
                </a:lnTo>
                <a:lnTo>
                  <a:pt x="760016" y="420636"/>
                </a:lnTo>
                <a:lnTo>
                  <a:pt x="765175" y="411501"/>
                </a:lnTo>
                <a:lnTo>
                  <a:pt x="771128" y="402365"/>
                </a:lnTo>
                <a:lnTo>
                  <a:pt x="777875" y="393229"/>
                </a:lnTo>
                <a:lnTo>
                  <a:pt x="785019" y="384888"/>
                </a:lnTo>
                <a:lnTo>
                  <a:pt x="749697" y="362645"/>
                </a:lnTo>
                <a:lnTo>
                  <a:pt x="711994" y="339210"/>
                </a:lnTo>
                <a:lnTo>
                  <a:pt x="648494" y="300682"/>
                </a:lnTo>
                <a:lnTo>
                  <a:pt x="635000" y="307037"/>
                </a:lnTo>
                <a:lnTo>
                  <a:pt x="617538" y="316172"/>
                </a:lnTo>
                <a:lnTo>
                  <a:pt x="596503" y="327691"/>
                </a:lnTo>
                <a:lnTo>
                  <a:pt x="572294" y="341593"/>
                </a:lnTo>
                <a:lnTo>
                  <a:pt x="545306" y="357879"/>
                </a:lnTo>
                <a:lnTo>
                  <a:pt x="531019" y="367014"/>
                </a:lnTo>
                <a:lnTo>
                  <a:pt x="516335" y="377341"/>
                </a:lnTo>
                <a:lnTo>
                  <a:pt x="500856" y="387669"/>
                </a:lnTo>
                <a:lnTo>
                  <a:pt x="484585" y="399187"/>
                </a:lnTo>
                <a:lnTo>
                  <a:pt x="467915" y="411501"/>
                </a:lnTo>
                <a:lnTo>
                  <a:pt x="450850" y="424211"/>
                </a:lnTo>
                <a:lnTo>
                  <a:pt x="438150" y="434141"/>
                </a:lnTo>
                <a:lnTo>
                  <a:pt x="432990" y="439702"/>
                </a:lnTo>
                <a:lnTo>
                  <a:pt x="415131" y="456782"/>
                </a:lnTo>
                <a:lnTo>
                  <a:pt x="398859" y="473464"/>
                </a:lnTo>
                <a:lnTo>
                  <a:pt x="382984" y="490544"/>
                </a:lnTo>
                <a:lnTo>
                  <a:pt x="368300" y="506829"/>
                </a:lnTo>
                <a:lnTo>
                  <a:pt x="354409" y="523909"/>
                </a:lnTo>
                <a:lnTo>
                  <a:pt x="341312" y="539797"/>
                </a:lnTo>
                <a:lnTo>
                  <a:pt x="329009" y="555685"/>
                </a:lnTo>
                <a:lnTo>
                  <a:pt x="317500" y="570779"/>
                </a:lnTo>
                <a:lnTo>
                  <a:pt x="387350" y="732042"/>
                </a:lnTo>
                <a:lnTo>
                  <a:pt x="401240" y="724098"/>
                </a:lnTo>
                <a:lnTo>
                  <a:pt x="406400" y="721318"/>
                </a:lnTo>
                <a:lnTo>
                  <a:pt x="413147" y="720523"/>
                </a:lnTo>
                <a:lnTo>
                  <a:pt x="419497" y="719729"/>
                </a:lnTo>
                <a:lnTo>
                  <a:pt x="425053" y="719729"/>
                </a:lnTo>
                <a:lnTo>
                  <a:pt x="430609" y="720523"/>
                </a:lnTo>
                <a:lnTo>
                  <a:pt x="436165" y="721715"/>
                </a:lnTo>
                <a:lnTo>
                  <a:pt x="441325" y="722907"/>
                </a:lnTo>
                <a:lnTo>
                  <a:pt x="446484" y="724495"/>
                </a:lnTo>
                <a:lnTo>
                  <a:pt x="450850" y="726482"/>
                </a:lnTo>
                <a:lnTo>
                  <a:pt x="455215" y="729262"/>
                </a:lnTo>
                <a:lnTo>
                  <a:pt x="459581" y="731645"/>
                </a:lnTo>
                <a:lnTo>
                  <a:pt x="463550" y="734823"/>
                </a:lnTo>
                <a:lnTo>
                  <a:pt x="467519" y="738000"/>
                </a:lnTo>
                <a:lnTo>
                  <a:pt x="474265" y="744753"/>
                </a:lnTo>
                <a:lnTo>
                  <a:pt x="481013" y="752300"/>
                </a:lnTo>
                <a:lnTo>
                  <a:pt x="486966" y="759846"/>
                </a:lnTo>
                <a:lnTo>
                  <a:pt x="492125" y="768188"/>
                </a:lnTo>
                <a:lnTo>
                  <a:pt x="502047" y="783281"/>
                </a:lnTo>
                <a:lnTo>
                  <a:pt x="506413" y="790034"/>
                </a:lnTo>
                <a:lnTo>
                  <a:pt x="510778" y="795992"/>
                </a:lnTo>
                <a:lnTo>
                  <a:pt x="515541" y="800361"/>
                </a:lnTo>
                <a:lnTo>
                  <a:pt x="517525" y="802744"/>
                </a:lnTo>
                <a:lnTo>
                  <a:pt x="519510" y="803936"/>
                </a:lnTo>
                <a:lnTo>
                  <a:pt x="525860" y="807511"/>
                </a:lnTo>
                <a:lnTo>
                  <a:pt x="531416" y="811483"/>
                </a:lnTo>
                <a:lnTo>
                  <a:pt x="536972" y="815852"/>
                </a:lnTo>
                <a:lnTo>
                  <a:pt x="541735" y="819427"/>
                </a:lnTo>
                <a:lnTo>
                  <a:pt x="550466" y="827371"/>
                </a:lnTo>
                <a:lnTo>
                  <a:pt x="558006" y="834917"/>
                </a:lnTo>
                <a:lnTo>
                  <a:pt x="564356" y="843259"/>
                </a:lnTo>
                <a:lnTo>
                  <a:pt x="569516" y="850806"/>
                </a:lnTo>
                <a:lnTo>
                  <a:pt x="573881" y="858352"/>
                </a:lnTo>
                <a:lnTo>
                  <a:pt x="577850" y="865899"/>
                </a:lnTo>
                <a:lnTo>
                  <a:pt x="584597" y="879404"/>
                </a:lnTo>
                <a:lnTo>
                  <a:pt x="587375" y="885759"/>
                </a:lnTo>
                <a:lnTo>
                  <a:pt x="590550" y="891717"/>
                </a:lnTo>
                <a:lnTo>
                  <a:pt x="594122" y="896881"/>
                </a:lnTo>
                <a:lnTo>
                  <a:pt x="598091" y="901250"/>
                </a:lnTo>
                <a:lnTo>
                  <a:pt x="602456" y="905619"/>
                </a:lnTo>
                <a:lnTo>
                  <a:pt x="604838" y="907208"/>
                </a:lnTo>
                <a:lnTo>
                  <a:pt x="607616" y="908797"/>
                </a:lnTo>
                <a:lnTo>
                  <a:pt x="613569" y="912372"/>
                </a:lnTo>
                <a:lnTo>
                  <a:pt x="618728" y="915549"/>
                </a:lnTo>
                <a:lnTo>
                  <a:pt x="624285" y="919124"/>
                </a:lnTo>
                <a:lnTo>
                  <a:pt x="629047" y="922699"/>
                </a:lnTo>
                <a:lnTo>
                  <a:pt x="633413" y="926274"/>
                </a:lnTo>
                <a:lnTo>
                  <a:pt x="637778" y="929849"/>
                </a:lnTo>
                <a:lnTo>
                  <a:pt x="645319" y="938190"/>
                </a:lnTo>
                <a:lnTo>
                  <a:pt x="651669" y="946134"/>
                </a:lnTo>
                <a:lnTo>
                  <a:pt x="657622" y="954078"/>
                </a:lnTo>
                <a:lnTo>
                  <a:pt x="661988" y="962022"/>
                </a:lnTo>
                <a:lnTo>
                  <a:pt x="665956" y="969966"/>
                </a:lnTo>
                <a:lnTo>
                  <a:pt x="669528" y="977116"/>
                </a:lnTo>
                <a:lnTo>
                  <a:pt x="671910" y="983868"/>
                </a:lnTo>
                <a:lnTo>
                  <a:pt x="673894" y="990223"/>
                </a:lnTo>
                <a:lnTo>
                  <a:pt x="675085" y="995784"/>
                </a:lnTo>
                <a:lnTo>
                  <a:pt x="677069" y="1003331"/>
                </a:lnTo>
                <a:lnTo>
                  <a:pt x="677466" y="1006509"/>
                </a:lnTo>
                <a:lnTo>
                  <a:pt x="681038" y="1008892"/>
                </a:lnTo>
                <a:lnTo>
                  <a:pt x="691356" y="1016439"/>
                </a:lnTo>
                <a:lnTo>
                  <a:pt x="698103" y="1021999"/>
                </a:lnTo>
                <a:lnTo>
                  <a:pt x="705644" y="1028752"/>
                </a:lnTo>
                <a:lnTo>
                  <a:pt x="713185" y="1036299"/>
                </a:lnTo>
                <a:lnTo>
                  <a:pt x="721519" y="1045037"/>
                </a:lnTo>
                <a:lnTo>
                  <a:pt x="729456" y="1055364"/>
                </a:lnTo>
                <a:lnTo>
                  <a:pt x="733425" y="1060925"/>
                </a:lnTo>
                <a:lnTo>
                  <a:pt x="737394" y="1066486"/>
                </a:lnTo>
                <a:lnTo>
                  <a:pt x="740966" y="1072047"/>
                </a:lnTo>
                <a:lnTo>
                  <a:pt x="744538" y="1078005"/>
                </a:lnTo>
                <a:lnTo>
                  <a:pt x="747316" y="1084757"/>
                </a:lnTo>
                <a:lnTo>
                  <a:pt x="750094" y="1091112"/>
                </a:lnTo>
                <a:lnTo>
                  <a:pt x="753269" y="1097865"/>
                </a:lnTo>
                <a:lnTo>
                  <a:pt x="755253" y="1105014"/>
                </a:lnTo>
                <a:lnTo>
                  <a:pt x="757635" y="1112164"/>
                </a:lnTo>
                <a:lnTo>
                  <a:pt x="759222" y="1120108"/>
                </a:lnTo>
                <a:lnTo>
                  <a:pt x="760016" y="1128052"/>
                </a:lnTo>
                <a:lnTo>
                  <a:pt x="760810" y="1135599"/>
                </a:lnTo>
                <a:lnTo>
                  <a:pt x="760810" y="1143940"/>
                </a:lnTo>
                <a:lnTo>
                  <a:pt x="760413" y="1152281"/>
                </a:lnTo>
                <a:lnTo>
                  <a:pt x="760016" y="1157048"/>
                </a:lnTo>
                <a:lnTo>
                  <a:pt x="759222" y="1162211"/>
                </a:lnTo>
                <a:lnTo>
                  <a:pt x="756841" y="1171347"/>
                </a:lnTo>
                <a:lnTo>
                  <a:pt x="753666" y="1181277"/>
                </a:lnTo>
                <a:lnTo>
                  <a:pt x="749697" y="1190016"/>
                </a:lnTo>
                <a:lnTo>
                  <a:pt x="744935" y="1199151"/>
                </a:lnTo>
                <a:lnTo>
                  <a:pt x="739378" y="1207492"/>
                </a:lnTo>
                <a:lnTo>
                  <a:pt x="733028" y="1216628"/>
                </a:lnTo>
                <a:lnTo>
                  <a:pt x="726281" y="1224572"/>
                </a:lnTo>
                <a:lnTo>
                  <a:pt x="864394" y="1334200"/>
                </a:lnTo>
                <a:lnTo>
                  <a:pt x="871538" y="1340158"/>
                </a:lnTo>
                <a:lnTo>
                  <a:pt x="871935" y="1340555"/>
                </a:lnTo>
                <a:lnTo>
                  <a:pt x="872728" y="1340555"/>
                </a:lnTo>
                <a:lnTo>
                  <a:pt x="891381" y="1356046"/>
                </a:lnTo>
                <a:lnTo>
                  <a:pt x="908050" y="1369153"/>
                </a:lnTo>
                <a:lnTo>
                  <a:pt x="915194" y="1374317"/>
                </a:lnTo>
                <a:lnTo>
                  <a:pt x="921941" y="1379083"/>
                </a:lnTo>
                <a:lnTo>
                  <a:pt x="927894" y="1382658"/>
                </a:lnTo>
                <a:lnTo>
                  <a:pt x="933847" y="1386233"/>
                </a:lnTo>
                <a:lnTo>
                  <a:pt x="939006" y="1388219"/>
                </a:lnTo>
                <a:lnTo>
                  <a:pt x="944563" y="1389808"/>
                </a:lnTo>
                <a:lnTo>
                  <a:pt x="949722" y="1390205"/>
                </a:lnTo>
                <a:lnTo>
                  <a:pt x="954881" y="1390205"/>
                </a:lnTo>
                <a:lnTo>
                  <a:pt x="960041" y="1389411"/>
                </a:lnTo>
                <a:lnTo>
                  <a:pt x="965200" y="1387822"/>
                </a:lnTo>
                <a:lnTo>
                  <a:pt x="971153" y="1385041"/>
                </a:lnTo>
                <a:lnTo>
                  <a:pt x="977106" y="1381467"/>
                </a:lnTo>
                <a:lnTo>
                  <a:pt x="983456" y="1376700"/>
                </a:lnTo>
                <a:lnTo>
                  <a:pt x="990203" y="1371934"/>
                </a:lnTo>
                <a:lnTo>
                  <a:pt x="994966" y="1367962"/>
                </a:lnTo>
                <a:lnTo>
                  <a:pt x="998538" y="1364387"/>
                </a:lnTo>
                <a:lnTo>
                  <a:pt x="1002506" y="1360415"/>
                </a:lnTo>
                <a:lnTo>
                  <a:pt x="1005285" y="1356443"/>
                </a:lnTo>
                <a:lnTo>
                  <a:pt x="1008063" y="1353265"/>
                </a:lnTo>
                <a:lnTo>
                  <a:pt x="1009650" y="1349691"/>
                </a:lnTo>
                <a:lnTo>
                  <a:pt x="1010841" y="1346513"/>
                </a:lnTo>
                <a:lnTo>
                  <a:pt x="1011238" y="1343732"/>
                </a:lnTo>
                <a:lnTo>
                  <a:pt x="1011238" y="1341746"/>
                </a:lnTo>
                <a:lnTo>
                  <a:pt x="1010841" y="1339760"/>
                </a:lnTo>
                <a:lnTo>
                  <a:pt x="1009650" y="1336980"/>
                </a:lnTo>
                <a:lnTo>
                  <a:pt x="1008460" y="1334994"/>
                </a:lnTo>
                <a:lnTo>
                  <a:pt x="1007269" y="1334200"/>
                </a:lnTo>
                <a:lnTo>
                  <a:pt x="972344" y="1296466"/>
                </a:lnTo>
                <a:lnTo>
                  <a:pt x="846138" y="1173333"/>
                </a:lnTo>
                <a:lnTo>
                  <a:pt x="843756" y="1170950"/>
                </a:lnTo>
                <a:lnTo>
                  <a:pt x="841772" y="1168169"/>
                </a:lnTo>
                <a:lnTo>
                  <a:pt x="839788" y="1164992"/>
                </a:lnTo>
                <a:lnTo>
                  <a:pt x="838200" y="1162211"/>
                </a:lnTo>
                <a:lnTo>
                  <a:pt x="837010" y="1158637"/>
                </a:lnTo>
                <a:lnTo>
                  <a:pt x="836216" y="1155856"/>
                </a:lnTo>
                <a:lnTo>
                  <a:pt x="835819" y="1152281"/>
                </a:lnTo>
                <a:lnTo>
                  <a:pt x="835422" y="1149104"/>
                </a:lnTo>
                <a:lnTo>
                  <a:pt x="835819" y="1145529"/>
                </a:lnTo>
                <a:lnTo>
                  <a:pt x="836216" y="1142351"/>
                </a:lnTo>
                <a:lnTo>
                  <a:pt x="836613" y="1138777"/>
                </a:lnTo>
                <a:lnTo>
                  <a:pt x="837803" y="1135996"/>
                </a:lnTo>
                <a:lnTo>
                  <a:pt x="839391" y="1132421"/>
                </a:lnTo>
                <a:lnTo>
                  <a:pt x="840978" y="1129641"/>
                </a:lnTo>
                <a:lnTo>
                  <a:pt x="842963" y="1126861"/>
                </a:lnTo>
                <a:lnTo>
                  <a:pt x="845741" y="1124080"/>
                </a:lnTo>
                <a:lnTo>
                  <a:pt x="848122" y="1121697"/>
                </a:lnTo>
                <a:lnTo>
                  <a:pt x="850900" y="1119314"/>
                </a:lnTo>
                <a:lnTo>
                  <a:pt x="854075" y="1117725"/>
                </a:lnTo>
                <a:lnTo>
                  <a:pt x="856853" y="1116136"/>
                </a:lnTo>
                <a:lnTo>
                  <a:pt x="860028" y="1115342"/>
                </a:lnTo>
                <a:lnTo>
                  <a:pt x="863203" y="1114547"/>
                </a:lnTo>
                <a:lnTo>
                  <a:pt x="866775" y="1113753"/>
                </a:lnTo>
                <a:lnTo>
                  <a:pt x="869950" y="1113753"/>
                </a:lnTo>
                <a:lnTo>
                  <a:pt x="873522" y="1113753"/>
                </a:lnTo>
                <a:lnTo>
                  <a:pt x="876697" y="1114150"/>
                </a:lnTo>
                <a:lnTo>
                  <a:pt x="879872" y="1114944"/>
                </a:lnTo>
                <a:lnTo>
                  <a:pt x="883047" y="1116136"/>
                </a:lnTo>
                <a:lnTo>
                  <a:pt x="886222" y="1117328"/>
                </a:lnTo>
                <a:lnTo>
                  <a:pt x="889000" y="1118916"/>
                </a:lnTo>
                <a:lnTo>
                  <a:pt x="891778" y="1121300"/>
                </a:lnTo>
                <a:lnTo>
                  <a:pt x="894953" y="1123286"/>
                </a:lnTo>
                <a:lnTo>
                  <a:pt x="1063625" y="1287330"/>
                </a:lnTo>
                <a:lnTo>
                  <a:pt x="1063625" y="1286933"/>
                </a:lnTo>
                <a:lnTo>
                  <a:pt x="1071563" y="1294877"/>
                </a:lnTo>
                <a:lnTo>
                  <a:pt x="1073944" y="1298054"/>
                </a:lnTo>
                <a:lnTo>
                  <a:pt x="1092200" y="1315531"/>
                </a:lnTo>
                <a:lnTo>
                  <a:pt x="1110060" y="1332611"/>
                </a:lnTo>
                <a:lnTo>
                  <a:pt x="1117203" y="1339760"/>
                </a:lnTo>
                <a:lnTo>
                  <a:pt x="1123950" y="1345718"/>
                </a:lnTo>
                <a:lnTo>
                  <a:pt x="1130300" y="1350485"/>
                </a:lnTo>
                <a:lnTo>
                  <a:pt x="1135460" y="1354060"/>
                </a:lnTo>
                <a:lnTo>
                  <a:pt x="1141016" y="1356443"/>
                </a:lnTo>
                <a:lnTo>
                  <a:pt x="1145778" y="1358429"/>
                </a:lnTo>
                <a:lnTo>
                  <a:pt x="1150938" y="1359223"/>
                </a:lnTo>
                <a:lnTo>
                  <a:pt x="1155303" y="1358826"/>
                </a:lnTo>
                <a:lnTo>
                  <a:pt x="1160066" y="1357635"/>
                </a:lnTo>
                <a:lnTo>
                  <a:pt x="1164828" y="1354854"/>
                </a:lnTo>
                <a:lnTo>
                  <a:pt x="1169591" y="1351677"/>
                </a:lnTo>
                <a:lnTo>
                  <a:pt x="1175147" y="1347307"/>
                </a:lnTo>
                <a:lnTo>
                  <a:pt x="1181100" y="1341746"/>
                </a:lnTo>
                <a:lnTo>
                  <a:pt x="1187847" y="1335788"/>
                </a:lnTo>
                <a:lnTo>
                  <a:pt x="1193403" y="1330228"/>
                </a:lnTo>
                <a:lnTo>
                  <a:pt x="1198166" y="1324667"/>
                </a:lnTo>
                <a:lnTo>
                  <a:pt x="1201738" y="1319106"/>
                </a:lnTo>
                <a:lnTo>
                  <a:pt x="1205310" y="1313942"/>
                </a:lnTo>
                <a:lnTo>
                  <a:pt x="1207294" y="1309176"/>
                </a:lnTo>
                <a:lnTo>
                  <a:pt x="1209278" y="1304807"/>
                </a:lnTo>
                <a:lnTo>
                  <a:pt x="1210469" y="1300835"/>
                </a:lnTo>
                <a:lnTo>
                  <a:pt x="1211263" y="1297260"/>
                </a:lnTo>
                <a:lnTo>
                  <a:pt x="1211660" y="1293288"/>
                </a:lnTo>
                <a:lnTo>
                  <a:pt x="1211660" y="1290507"/>
                </a:lnTo>
                <a:lnTo>
                  <a:pt x="1211263" y="1287330"/>
                </a:lnTo>
                <a:lnTo>
                  <a:pt x="1210072" y="1284947"/>
                </a:lnTo>
                <a:lnTo>
                  <a:pt x="1208485" y="1280180"/>
                </a:lnTo>
                <a:lnTo>
                  <a:pt x="1206897" y="1277400"/>
                </a:lnTo>
                <a:lnTo>
                  <a:pt x="1161653" y="1233310"/>
                </a:lnTo>
                <a:lnTo>
                  <a:pt x="1159272" y="1230530"/>
                </a:lnTo>
                <a:lnTo>
                  <a:pt x="1156494" y="1227352"/>
                </a:lnTo>
                <a:lnTo>
                  <a:pt x="1154906" y="1224175"/>
                </a:lnTo>
                <a:lnTo>
                  <a:pt x="1153319" y="1220600"/>
                </a:lnTo>
                <a:lnTo>
                  <a:pt x="927894" y="1004920"/>
                </a:lnTo>
                <a:lnTo>
                  <a:pt x="925116" y="1002139"/>
                </a:lnTo>
                <a:lnTo>
                  <a:pt x="923131" y="999359"/>
                </a:lnTo>
                <a:lnTo>
                  <a:pt x="921544" y="996181"/>
                </a:lnTo>
                <a:lnTo>
                  <a:pt x="919560" y="993401"/>
                </a:lnTo>
                <a:lnTo>
                  <a:pt x="918369" y="989826"/>
                </a:lnTo>
                <a:lnTo>
                  <a:pt x="917575" y="986648"/>
                </a:lnTo>
                <a:lnTo>
                  <a:pt x="917178" y="983074"/>
                </a:lnTo>
                <a:lnTo>
                  <a:pt x="916781" y="979896"/>
                </a:lnTo>
                <a:lnTo>
                  <a:pt x="916781" y="976321"/>
                </a:lnTo>
                <a:lnTo>
                  <a:pt x="917178" y="973144"/>
                </a:lnTo>
                <a:lnTo>
                  <a:pt x="917972" y="969569"/>
                </a:lnTo>
                <a:lnTo>
                  <a:pt x="919163" y="966391"/>
                </a:lnTo>
                <a:lnTo>
                  <a:pt x="920750" y="962816"/>
                </a:lnTo>
                <a:lnTo>
                  <a:pt x="922338" y="960036"/>
                </a:lnTo>
                <a:lnTo>
                  <a:pt x="924322" y="956858"/>
                </a:lnTo>
                <a:lnTo>
                  <a:pt x="927100" y="954078"/>
                </a:lnTo>
                <a:lnTo>
                  <a:pt x="929481" y="952092"/>
                </a:lnTo>
                <a:lnTo>
                  <a:pt x="932260" y="949311"/>
                </a:lnTo>
                <a:lnTo>
                  <a:pt x="935435" y="947723"/>
                </a:lnTo>
                <a:lnTo>
                  <a:pt x="938213" y="946134"/>
                </a:lnTo>
                <a:lnTo>
                  <a:pt x="941785" y="944942"/>
                </a:lnTo>
                <a:lnTo>
                  <a:pt x="944960" y="944148"/>
                </a:lnTo>
                <a:lnTo>
                  <a:pt x="948531" y="943353"/>
                </a:lnTo>
                <a:lnTo>
                  <a:pt x="951706" y="942956"/>
                </a:lnTo>
                <a:lnTo>
                  <a:pt x="955278" y="942956"/>
                </a:lnTo>
                <a:lnTo>
                  <a:pt x="958453" y="943353"/>
                </a:lnTo>
                <a:lnTo>
                  <a:pt x="962025" y="944545"/>
                </a:lnTo>
                <a:lnTo>
                  <a:pt x="965200" y="945737"/>
                </a:lnTo>
                <a:lnTo>
                  <a:pt x="968772" y="946928"/>
                </a:lnTo>
                <a:lnTo>
                  <a:pt x="971550" y="948517"/>
                </a:lnTo>
                <a:lnTo>
                  <a:pt x="974725" y="950900"/>
                </a:lnTo>
                <a:lnTo>
                  <a:pt x="977503" y="953284"/>
                </a:lnTo>
                <a:lnTo>
                  <a:pt x="1214041" y="1179291"/>
                </a:lnTo>
                <a:lnTo>
                  <a:pt x="1216819" y="1182469"/>
                </a:lnTo>
                <a:lnTo>
                  <a:pt x="1235472" y="1199946"/>
                </a:lnTo>
                <a:lnTo>
                  <a:pt x="1254125" y="1217422"/>
                </a:lnTo>
                <a:lnTo>
                  <a:pt x="1262063" y="1224572"/>
                </a:lnTo>
                <a:lnTo>
                  <a:pt x="1268810" y="1230530"/>
                </a:lnTo>
                <a:lnTo>
                  <a:pt x="1275556" y="1235694"/>
                </a:lnTo>
                <a:lnTo>
                  <a:pt x="1281510" y="1239269"/>
                </a:lnTo>
                <a:lnTo>
                  <a:pt x="1287066" y="1242049"/>
                </a:lnTo>
                <a:lnTo>
                  <a:pt x="1292622" y="1244035"/>
                </a:lnTo>
                <a:lnTo>
                  <a:pt x="1297385" y="1244432"/>
                </a:lnTo>
                <a:lnTo>
                  <a:pt x="1299766" y="1244432"/>
                </a:lnTo>
                <a:lnTo>
                  <a:pt x="1302147" y="1244035"/>
                </a:lnTo>
                <a:lnTo>
                  <a:pt x="1307306" y="1242843"/>
                </a:lnTo>
                <a:lnTo>
                  <a:pt x="1312863" y="1240063"/>
                </a:lnTo>
                <a:lnTo>
                  <a:pt x="1317625" y="1236885"/>
                </a:lnTo>
                <a:lnTo>
                  <a:pt x="1323578" y="1232516"/>
                </a:lnTo>
                <a:lnTo>
                  <a:pt x="1329928" y="1226955"/>
                </a:lnTo>
                <a:lnTo>
                  <a:pt x="1336675" y="1220600"/>
                </a:lnTo>
                <a:lnTo>
                  <a:pt x="1343422" y="1213848"/>
                </a:lnTo>
                <a:lnTo>
                  <a:pt x="1348978" y="1207492"/>
                </a:lnTo>
                <a:lnTo>
                  <a:pt x="1352947" y="1201932"/>
                </a:lnTo>
                <a:lnTo>
                  <a:pt x="1356122" y="1196371"/>
                </a:lnTo>
                <a:lnTo>
                  <a:pt x="1358503" y="1191207"/>
                </a:lnTo>
                <a:lnTo>
                  <a:pt x="1360488" y="1186044"/>
                </a:lnTo>
                <a:lnTo>
                  <a:pt x="1361281" y="1182072"/>
                </a:lnTo>
                <a:lnTo>
                  <a:pt x="1361678" y="1178099"/>
                </a:lnTo>
                <a:lnTo>
                  <a:pt x="1361281" y="1174922"/>
                </a:lnTo>
                <a:lnTo>
                  <a:pt x="1360885" y="1171744"/>
                </a:lnTo>
                <a:lnTo>
                  <a:pt x="1359694" y="1168964"/>
                </a:lnTo>
                <a:lnTo>
                  <a:pt x="1359297" y="1166581"/>
                </a:lnTo>
                <a:lnTo>
                  <a:pt x="1357710" y="1164197"/>
                </a:lnTo>
                <a:lnTo>
                  <a:pt x="1356916" y="1163006"/>
                </a:lnTo>
                <a:lnTo>
                  <a:pt x="1309688" y="1118519"/>
                </a:lnTo>
                <a:lnTo>
                  <a:pt x="1307703" y="1116533"/>
                </a:lnTo>
                <a:lnTo>
                  <a:pt x="1306116" y="1114150"/>
                </a:lnTo>
                <a:lnTo>
                  <a:pt x="1302544" y="1108986"/>
                </a:lnTo>
                <a:lnTo>
                  <a:pt x="1299369" y="1105412"/>
                </a:lnTo>
                <a:lnTo>
                  <a:pt x="1279128" y="1084757"/>
                </a:lnTo>
                <a:lnTo>
                  <a:pt x="1278335" y="1084360"/>
                </a:lnTo>
                <a:lnTo>
                  <a:pt x="1048941" y="854778"/>
                </a:lnTo>
                <a:lnTo>
                  <a:pt x="1046163" y="851997"/>
                </a:lnTo>
                <a:lnTo>
                  <a:pt x="1044178" y="849217"/>
                </a:lnTo>
                <a:lnTo>
                  <a:pt x="1042591" y="846039"/>
                </a:lnTo>
                <a:lnTo>
                  <a:pt x="1041003" y="843259"/>
                </a:lnTo>
                <a:lnTo>
                  <a:pt x="1039813" y="839684"/>
                </a:lnTo>
                <a:lnTo>
                  <a:pt x="1039019" y="836506"/>
                </a:lnTo>
                <a:lnTo>
                  <a:pt x="1038622" y="832931"/>
                </a:lnTo>
                <a:lnTo>
                  <a:pt x="1038622" y="829754"/>
                </a:lnTo>
                <a:lnTo>
                  <a:pt x="1038622" y="826179"/>
                </a:lnTo>
                <a:lnTo>
                  <a:pt x="1039019" y="823001"/>
                </a:lnTo>
                <a:lnTo>
                  <a:pt x="1039813" y="819427"/>
                </a:lnTo>
                <a:lnTo>
                  <a:pt x="1041003" y="816249"/>
                </a:lnTo>
                <a:lnTo>
                  <a:pt x="1042591" y="813071"/>
                </a:lnTo>
                <a:lnTo>
                  <a:pt x="1044178" y="810291"/>
                </a:lnTo>
                <a:lnTo>
                  <a:pt x="1046163" y="807113"/>
                </a:lnTo>
                <a:lnTo>
                  <a:pt x="1048941" y="804730"/>
                </a:lnTo>
                <a:lnTo>
                  <a:pt x="1051719" y="802347"/>
                </a:lnTo>
                <a:lnTo>
                  <a:pt x="1054100" y="799964"/>
                </a:lnTo>
                <a:lnTo>
                  <a:pt x="1057672" y="798375"/>
                </a:lnTo>
                <a:lnTo>
                  <a:pt x="1060450" y="796786"/>
                </a:lnTo>
                <a:lnTo>
                  <a:pt x="1064022" y="795595"/>
                </a:lnTo>
                <a:lnTo>
                  <a:pt x="1067197" y="794800"/>
                </a:lnTo>
                <a:lnTo>
                  <a:pt x="1070769" y="794006"/>
                </a:lnTo>
                <a:lnTo>
                  <a:pt x="1073944" y="794006"/>
                </a:lnTo>
                <a:lnTo>
                  <a:pt x="1077516" y="794006"/>
                </a:lnTo>
                <a:lnTo>
                  <a:pt x="1080691" y="794800"/>
                </a:lnTo>
                <a:lnTo>
                  <a:pt x="1084263" y="795595"/>
                </a:lnTo>
                <a:lnTo>
                  <a:pt x="1087041" y="796786"/>
                </a:lnTo>
                <a:lnTo>
                  <a:pt x="1090613" y="798375"/>
                </a:lnTo>
                <a:lnTo>
                  <a:pt x="1093391" y="799964"/>
                </a:lnTo>
                <a:lnTo>
                  <a:pt x="1096566" y="802347"/>
                </a:lnTo>
                <a:lnTo>
                  <a:pt x="1098947" y="804730"/>
                </a:lnTo>
                <a:lnTo>
                  <a:pt x="1328738" y="1034313"/>
                </a:lnTo>
                <a:lnTo>
                  <a:pt x="1331119" y="1037093"/>
                </a:lnTo>
                <a:lnTo>
                  <a:pt x="1349375" y="1055364"/>
                </a:lnTo>
                <a:lnTo>
                  <a:pt x="1364456" y="1070061"/>
                </a:lnTo>
                <a:lnTo>
                  <a:pt x="1371600" y="1076813"/>
                </a:lnTo>
                <a:lnTo>
                  <a:pt x="1378347" y="1083168"/>
                </a:lnTo>
                <a:lnTo>
                  <a:pt x="1385094" y="1088729"/>
                </a:lnTo>
                <a:lnTo>
                  <a:pt x="1391444" y="1093496"/>
                </a:lnTo>
                <a:lnTo>
                  <a:pt x="1397397" y="1096673"/>
                </a:lnTo>
                <a:lnTo>
                  <a:pt x="1400175" y="1097865"/>
                </a:lnTo>
                <a:lnTo>
                  <a:pt x="1402953" y="1098659"/>
                </a:lnTo>
                <a:lnTo>
                  <a:pt x="1404541" y="1099056"/>
                </a:lnTo>
                <a:lnTo>
                  <a:pt x="1407716" y="1099851"/>
                </a:lnTo>
                <a:lnTo>
                  <a:pt x="1410891" y="1099056"/>
                </a:lnTo>
                <a:lnTo>
                  <a:pt x="1415653" y="1098262"/>
                </a:lnTo>
                <a:lnTo>
                  <a:pt x="1421210" y="1095879"/>
                </a:lnTo>
                <a:lnTo>
                  <a:pt x="1424385" y="1093893"/>
                </a:lnTo>
                <a:lnTo>
                  <a:pt x="1427956" y="1091112"/>
                </a:lnTo>
                <a:lnTo>
                  <a:pt x="1431528" y="1088729"/>
                </a:lnTo>
                <a:lnTo>
                  <a:pt x="1435894" y="1084757"/>
                </a:lnTo>
                <a:lnTo>
                  <a:pt x="1440260" y="1081182"/>
                </a:lnTo>
                <a:lnTo>
                  <a:pt x="1445419" y="1076019"/>
                </a:lnTo>
                <a:lnTo>
                  <a:pt x="1452166" y="1068869"/>
                </a:lnTo>
                <a:lnTo>
                  <a:pt x="1457325" y="1062514"/>
                </a:lnTo>
                <a:lnTo>
                  <a:pt x="1461294" y="1056159"/>
                </a:lnTo>
                <a:lnTo>
                  <a:pt x="1464866" y="1050201"/>
                </a:lnTo>
                <a:lnTo>
                  <a:pt x="1466850" y="1044640"/>
                </a:lnTo>
                <a:lnTo>
                  <a:pt x="1468835" y="1039873"/>
                </a:lnTo>
                <a:lnTo>
                  <a:pt x="1469628" y="1035504"/>
                </a:lnTo>
                <a:lnTo>
                  <a:pt x="1470025" y="1031135"/>
                </a:lnTo>
                <a:lnTo>
                  <a:pt x="1469628" y="1027560"/>
                </a:lnTo>
                <a:lnTo>
                  <a:pt x="1469231" y="1024383"/>
                </a:lnTo>
                <a:lnTo>
                  <a:pt x="1468041" y="1021602"/>
                </a:lnTo>
                <a:lnTo>
                  <a:pt x="1467247" y="1019616"/>
                </a:lnTo>
                <a:lnTo>
                  <a:pt x="1465660" y="1016041"/>
                </a:lnTo>
                <a:lnTo>
                  <a:pt x="1464866" y="1015247"/>
                </a:lnTo>
                <a:lnTo>
                  <a:pt x="1419225" y="969966"/>
                </a:lnTo>
                <a:lnTo>
                  <a:pt x="1416844" y="967583"/>
                </a:lnTo>
                <a:lnTo>
                  <a:pt x="1414860" y="964802"/>
                </a:lnTo>
                <a:lnTo>
                  <a:pt x="1412478" y="961625"/>
                </a:lnTo>
                <a:lnTo>
                  <a:pt x="1411288" y="958447"/>
                </a:lnTo>
                <a:lnTo>
                  <a:pt x="1410097" y="955270"/>
                </a:lnTo>
                <a:lnTo>
                  <a:pt x="1409303" y="952092"/>
                </a:lnTo>
                <a:lnTo>
                  <a:pt x="1408906" y="948517"/>
                </a:lnTo>
                <a:lnTo>
                  <a:pt x="1408510" y="945339"/>
                </a:lnTo>
                <a:lnTo>
                  <a:pt x="1408906" y="941765"/>
                </a:lnTo>
                <a:lnTo>
                  <a:pt x="1409303" y="938587"/>
                </a:lnTo>
                <a:lnTo>
                  <a:pt x="1410097" y="935012"/>
                </a:lnTo>
                <a:lnTo>
                  <a:pt x="1410891" y="931835"/>
                </a:lnTo>
                <a:lnTo>
                  <a:pt x="1412478" y="928657"/>
                </a:lnTo>
                <a:lnTo>
                  <a:pt x="1414463" y="925479"/>
                </a:lnTo>
                <a:lnTo>
                  <a:pt x="1416447" y="922302"/>
                </a:lnTo>
                <a:lnTo>
                  <a:pt x="1418828" y="919919"/>
                </a:lnTo>
                <a:lnTo>
                  <a:pt x="1421606" y="917535"/>
                </a:lnTo>
                <a:lnTo>
                  <a:pt x="1424385" y="915152"/>
                </a:lnTo>
                <a:lnTo>
                  <a:pt x="1427163" y="913563"/>
                </a:lnTo>
                <a:lnTo>
                  <a:pt x="1430338" y="911975"/>
                </a:lnTo>
                <a:lnTo>
                  <a:pt x="1433513" y="910783"/>
                </a:lnTo>
                <a:lnTo>
                  <a:pt x="1437085" y="909989"/>
                </a:lnTo>
                <a:lnTo>
                  <a:pt x="1440260" y="909194"/>
                </a:lnTo>
                <a:lnTo>
                  <a:pt x="1443831" y="909194"/>
                </a:lnTo>
                <a:lnTo>
                  <a:pt x="1447006" y="909194"/>
                </a:lnTo>
                <a:lnTo>
                  <a:pt x="1450578" y="909989"/>
                </a:lnTo>
                <a:lnTo>
                  <a:pt x="1453753" y="910783"/>
                </a:lnTo>
                <a:lnTo>
                  <a:pt x="1457325" y="911975"/>
                </a:lnTo>
                <a:lnTo>
                  <a:pt x="1460103" y="913166"/>
                </a:lnTo>
                <a:lnTo>
                  <a:pt x="1463278" y="914755"/>
                </a:lnTo>
                <a:lnTo>
                  <a:pt x="1466056" y="917138"/>
                </a:lnTo>
                <a:lnTo>
                  <a:pt x="1469231" y="919521"/>
                </a:lnTo>
                <a:lnTo>
                  <a:pt x="1516460" y="966391"/>
                </a:lnTo>
                <a:lnTo>
                  <a:pt x="1520825" y="971952"/>
                </a:lnTo>
                <a:lnTo>
                  <a:pt x="1525191" y="978307"/>
                </a:lnTo>
                <a:lnTo>
                  <a:pt x="1528763" y="985060"/>
                </a:lnTo>
                <a:lnTo>
                  <a:pt x="1532731" y="993004"/>
                </a:lnTo>
                <a:lnTo>
                  <a:pt x="1535510" y="1001345"/>
                </a:lnTo>
                <a:lnTo>
                  <a:pt x="1538288" y="1010481"/>
                </a:lnTo>
                <a:lnTo>
                  <a:pt x="1539875" y="1020411"/>
                </a:lnTo>
                <a:lnTo>
                  <a:pt x="1540272" y="1025574"/>
                </a:lnTo>
                <a:lnTo>
                  <a:pt x="1540272" y="1030738"/>
                </a:lnTo>
                <a:lnTo>
                  <a:pt x="1540272" y="1035901"/>
                </a:lnTo>
                <a:lnTo>
                  <a:pt x="1539875" y="1041462"/>
                </a:lnTo>
                <a:lnTo>
                  <a:pt x="1539478" y="1047023"/>
                </a:lnTo>
                <a:lnTo>
                  <a:pt x="1538685" y="1052981"/>
                </a:lnTo>
                <a:lnTo>
                  <a:pt x="1537494" y="1058145"/>
                </a:lnTo>
                <a:lnTo>
                  <a:pt x="1535510" y="1064103"/>
                </a:lnTo>
                <a:lnTo>
                  <a:pt x="1533525" y="1070061"/>
                </a:lnTo>
                <a:lnTo>
                  <a:pt x="1531144" y="1076416"/>
                </a:lnTo>
                <a:lnTo>
                  <a:pt x="1527969" y="1082374"/>
                </a:lnTo>
                <a:lnTo>
                  <a:pt x="1525191" y="1088729"/>
                </a:lnTo>
                <a:lnTo>
                  <a:pt x="1521222" y="1094687"/>
                </a:lnTo>
                <a:lnTo>
                  <a:pt x="1517253" y="1101042"/>
                </a:lnTo>
                <a:lnTo>
                  <a:pt x="1512491" y="1107398"/>
                </a:lnTo>
                <a:lnTo>
                  <a:pt x="1507331" y="1113753"/>
                </a:lnTo>
                <a:lnTo>
                  <a:pt x="1501775" y="1120108"/>
                </a:lnTo>
                <a:lnTo>
                  <a:pt x="1495822" y="1126066"/>
                </a:lnTo>
                <a:lnTo>
                  <a:pt x="1485900" y="1135599"/>
                </a:lnTo>
                <a:lnTo>
                  <a:pt x="1479550" y="1141160"/>
                </a:lnTo>
                <a:lnTo>
                  <a:pt x="1472010" y="1147118"/>
                </a:lnTo>
                <a:lnTo>
                  <a:pt x="1463675" y="1152679"/>
                </a:lnTo>
                <a:lnTo>
                  <a:pt x="1453753" y="1158239"/>
                </a:lnTo>
                <a:lnTo>
                  <a:pt x="1448991" y="1161020"/>
                </a:lnTo>
                <a:lnTo>
                  <a:pt x="1443435" y="1163403"/>
                </a:lnTo>
                <a:lnTo>
                  <a:pt x="1437878" y="1165389"/>
                </a:lnTo>
                <a:lnTo>
                  <a:pt x="1432322" y="1166978"/>
                </a:lnTo>
                <a:lnTo>
                  <a:pt x="1432719" y="1172539"/>
                </a:lnTo>
                <a:lnTo>
                  <a:pt x="1432719" y="1178497"/>
                </a:lnTo>
                <a:lnTo>
                  <a:pt x="1432719" y="1184852"/>
                </a:lnTo>
                <a:lnTo>
                  <a:pt x="1432322" y="1190810"/>
                </a:lnTo>
                <a:lnTo>
                  <a:pt x="1431131" y="1197165"/>
                </a:lnTo>
                <a:lnTo>
                  <a:pt x="1429941" y="1203520"/>
                </a:lnTo>
                <a:lnTo>
                  <a:pt x="1427956" y="1210273"/>
                </a:lnTo>
                <a:lnTo>
                  <a:pt x="1425575" y="1217025"/>
                </a:lnTo>
                <a:lnTo>
                  <a:pt x="1422797" y="1223778"/>
                </a:lnTo>
                <a:lnTo>
                  <a:pt x="1419225" y="1230530"/>
                </a:lnTo>
                <a:lnTo>
                  <a:pt x="1415653" y="1237283"/>
                </a:lnTo>
                <a:lnTo>
                  <a:pt x="1410891" y="1244432"/>
                </a:lnTo>
                <a:lnTo>
                  <a:pt x="1405731" y="1251185"/>
                </a:lnTo>
                <a:lnTo>
                  <a:pt x="1399778" y="1258334"/>
                </a:lnTo>
                <a:lnTo>
                  <a:pt x="1393428" y="1265484"/>
                </a:lnTo>
                <a:lnTo>
                  <a:pt x="1386285" y="1272633"/>
                </a:lnTo>
                <a:lnTo>
                  <a:pt x="1379935" y="1278194"/>
                </a:lnTo>
                <a:lnTo>
                  <a:pt x="1374378" y="1283755"/>
                </a:lnTo>
                <a:lnTo>
                  <a:pt x="1368028" y="1288124"/>
                </a:lnTo>
                <a:lnTo>
                  <a:pt x="1362075" y="1292891"/>
                </a:lnTo>
                <a:lnTo>
                  <a:pt x="1356519" y="1296863"/>
                </a:lnTo>
                <a:lnTo>
                  <a:pt x="1350566" y="1300040"/>
                </a:lnTo>
                <a:lnTo>
                  <a:pt x="1345010" y="1303615"/>
                </a:lnTo>
                <a:lnTo>
                  <a:pt x="1339453" y="1305998"/>
                </a:lnTo>
                <a:lnTo>
                  <a:pt x="1334294" y="1308382"/>
                </a:lnTo>
                <a:lnTo>
                  <a:pt x="1328738" y="1310765"/>
                </a:lnTo>
                <a:lnTo>
                  <a:pt x="1323181" y="1312354"/>
                </a:lnTo>
                <a:lnTo>
                  <a:pt x="1318022" y="1313545"/>
                </a:lnTo>
                <a:lnTo>
                  <a:pt x="1312863" y="1314737"/>
                </a:lnTo>
                <a:lnTo>
                  <a:pt x="1307703" y="1315134"/>
                </a:lnTo>
                <a:lnTo>
                  <a:pt x="1302544" y="1315531"/>
                </a:lnTo>
                <a:lnTo>
                  <a:pt x="1297781" y="1315928"/>
                </a:lnTo>
                <a:lnTo>
                  <a:pt x="1293019" y="1315531"/>
                </a:lnTo>
                <a:lnTo>
                  <a:pt x="1288256" y="1315134"/>
                </a:lnTo>
                <a:lnTo>
                  <a:pt x="1279128" y="1313545"/>
                </a:lnTo>
                <a:lnTo>
                  <a:pt x="1276747" y="1322284"/>
                </a:lnTo>
                <a:lnTo>
                  <a:pt x="1273969" y="1331022"/>
                </a:lnTo>
                <a:lnTo>
                  <a:pt x="1270000" y="1339760"/>
                </a:lnTo>
                <a:lnTo>
                  <a:pt x="1265635" y="1348499"/>
                </a:lnTo>
                <a:lnTo>
                  <a:pt x="1260078" y="1358032"/>
                </a:lnTo>
                <a:lnTo>
                  <a:pt x="1253331" y="1366770"/>
                </a:lnTo>
                <a:lnTo>
                  <a:pt x="1245394" y="1375906"/>
                </a:lnTo>
                <a:lnTo>
                  <a:pt x="1236266" y="1385439"/>
                </a:lnTo>
                <a:lnTo>
                  <a:pt x="1230313" y="1391397"/>
                </a:lnTo>
                <a:lnTo>
                  <a:pt x="1224756" y="1396163"/>
                </a:lnTo>
                <a:lnTo>
                  <a:pt x="1219200" y="1401327"/>
                </a:lnTo>
                <a:lnTo>
                  <a:pt x="1213247" y="1405696"/>
                </a:lnTo>
                <a:lnTo>
                  <a:pt x="1207691" y="1409271"/>
                </a:lnTo>
                <a:lnTo>
                  <a:pt x="1202135" y="1413243"/>
                </a:lnTo>
                <a:lnTo>
                  <a:pt x="1196578" y="1416023"/>
                </a:lnTo>
                <a:lnTo>
                  <a:pt x="1191419" y="1419201"/>
                </a:lnTo>
                <a:lnTo>
                  <a:pt x="1185863" y="1421584"/>
                </a:lnTo>
                <a:lnTo>
                  <a:pt x="1180703" y="1423173"/>
                </a:lnTo>
                <a:lnTo>
                  <a:pt x="1175544" y="1425159"/>
                </a:lnTo>
                <a:lnTo>
                  <a:pt x="1170781" y="1426748"/>
                </a:lnTo>
                <a:lnTo>
                  <a:pt x="1165622" y="1427542"/>
                </a:lnTo>
                <a:lnTo>
                  <a:pt x="1160463" y="1428336"/>
                </a:lnTo>
                <a:lnTo>
                  <a:pt x="1155700" y="1428734"/>
                </a:lnTo>
                <a:lnTo>
                  <a:pt x="1150938" y="1428734"/>
                </a:lnTo>
                <a:lnTo>
                  <a:pt x="1144588" y="1428734"/>
                </a:lnTo>
                <a:lnTo>
                  <a:pt x="1137841" y="1427939"/>
                </a:lnTo>
                <a:lnTo>
                  <a:pt x="1131491" y="1426748"/>
                </a:lnTo>
                <a:lnTo>
                  <a:pt x="1125538" y="1425159"/>
                </a:lnTo>
                <a:lnTo>
                  <a:pt x="1119188" y="1422776"/>
                </a:lnTo>
                <a:lnTo>
                  <a:pt x="1113235" y="1420392"/>
                </a:lnTo>
                <a:lnTo>
                  <a:pt x="1107281" y="1417215"/>
                </a:lnTo>
                <a:lnTo>
                  <a:pt x="1101725" y="1414037"/>
                </a:lnTo>
                <a:lnTo>
                  <a:pt x="1096566" y="1410462"/>
                </a:lnTo>
                <a:lnTo>
                  <a:pt x="1090613" y="1406888"/>
                </a:lnTo>
                <a:lnTo>
                  <a:pt x="1079897" y="1398943"/>
                </a:lnTo>
                <a:lnTo>
                  <a:pt x="1069975" y="1390205"/>
                </a:lnTo>
                <a:lnTo>
                  <a:pt x="1059656" y="1381069"/>
                </a:lnTo>
                <a:lnTo>
                  <a:pt x="1056878" y="1385836"/>
                </a:lnTo>
                <a:lnTo>
                  <a:pt x="1053703" y="1390205"/>
                </a:lnTo>
                <a:lnTo>
                  <a:pt x="1050131" y="1394971"/>
                </a:lnTo>
                <a:lnTo>
                  <a:pt x="1046163" y="1399738"/>
                </a:lnTo>
                <a:lnTo>
                  <a:pt x="1042194" y="1404107"/>
                </a:lnTo>
                <a:lnTo>
                  <a:pt x="1037431" y="1408874"/>
                </a:lnTo>
                <a:lnTo>
                  <a:pt x="1032669" y="1413640"/>
                </a:lnTo>
                <a:lnTo>
                  <a:pt x="1027113" y="1417612"/>
                </a:lnTo>
                <a:lnTo>
                  <a:pt x="1016794" y="1425953"/>
                </a:lnTo>
                <a:lnTo>
                  <a:pt x="1006475" y="1432706"/>
                </a:lnTo>
                <a:lnTo>
                  <a:pt x="996553" y="1437869"/>
                </a:lnTo>
                <a:lnTo>
                  <a:pt x="986631" y="1442238"/>
                </a:lnTo>
                <a:lnTo>
                  <a:pt x="977503" y="1445813"/>
                </a:lnTo>
                <a:lnTo>
                  <a:pt x="968772" y="1447799"/>
                </a:lnTo>
                <a:lnTo>
                  <a:pt x="959644" y="1448991"/>
                </a:lnTo>
                <a:lnTo>
                  <a:pt x="950913" y="1449388"/>
                </a:lnTo>
                <a:lnTo>
                  <a:pt x="944166" y="1449388"/>
                </a:lnTo>
                <a:lnTo>
                  <a:pt x="937419" y="1448594"/>
                </a:lnTo>
                <a:lnTo>
                  <a:pt x="930672" y="1447402"/>
                </a:lnTo>
                <a:lnTo>
                  <a:pt x="923925" y="1445416"/>
                </a:lnTo>
                <a:lnTo>
                  <a:pt x="917575" y="1443033"/>
                </a:lnTo>
                <a:lnTo>
                  <a:pt x="911225" y="1440650"/>
                </a:lnTo>
                <a:lnTo>
                  <a:pt x="905272" y="1437472"/>
                </a:lnTo>
                <a:lnTo>
                  <a:pt x="898922" y="1434294"/>
                </a:lnTo>
                <a:lnTo>
                  <a:pt x="893366" y="1430720"/>
                </a:lnTo>
                <a:lnTo>
                  <a:pt x="887810" y="1427145"/>
                </a:lnTo>
                <a:lnTo>
                  <a:pt x="876300" y="1419201"/>
                </a:lnTo>
                <a:lnTo>
                  <a:pt x="865188" y="1410462"/>
                </a:lnTo>
                <a:lnTo>
                  <a:pt x="854472" y="1402121"/>
                </a:lnTo>
                <a:lnTo>
                  <a:pt x="837803" y="1388616"/>
                </a:lnTo>
                <a:lnTo>
                  <a:pt x="835422" y="1386630"/>
                </a:lnTo>
                <a:lnTo>
                  <a:pt x="681435" y="1264689"/>
                </a:lnTo>
                <a:lnTo>
                  <a:pt x="673497" y="1270647"/>
                </a:lnTo>
                <a:lnTo>
                  <a:pt x="665560" y="1275414"/>
                </a:lnTo>
                <a:lnTo>
                  <a:pt x="649685" y="1285741"/>
                </a:lnTo>
                <a:lnTo>
                  <a:pt x="633016" y="1294480"/>
                </a:lnTo>
                <a:lnTo>
                  <a:pt x="617538" y="1302026"/>
                </a:lnTo>
                <a:lnTo>
                  <a:pt x="602456" y="1308382"/>
                </a:lnTo>
                <a:lnTo>
                  <a:pt x="588963" y="1313148"/>
                </a:lnTo>
                <a:lnTo>
                  <a:pt x="576660" y="1317120"/>
                </a:lnTo>
                <a:lnTo>
                  <a:pt x="571103" y="1318312"/>
                </a:lnTo>
                <a:lnTo>
                  <a:pt x="565944" y="1319106"/>
                </a:lnTo>
                <a:lnTo>
                  <a:pt x="561975" y="1319503"/>
                </a:lnTo>
                <a:lnTo>
                  <a:pt x="557610" y="1319503"/>
                </a:lnTo>
                <a:lnTo>
                  <a:pt x="553641" y="1319106"/>
                </a:lnTo>
                <a:lnTo>
                  <a:pt x="550069" y="1318312"/>
                </a:lnTo>
                <a:lnTo>
                  <a:pt x="546497" y="1317517"/>
                </a:lnTo>
                <a:lnTo>
                  <a:pt x="543719" y="1315531"/>
                </a:lnTo>
                <a:lnTo>
                  <a:pt x="540941" y="1313942"/>
                </a:lnTo>
                <a:lnTo>
                  <a:pt x="538163" y="1312354"/>
                </a:lnTo>
                <a:lnTo>
                  <a:pt x="535781" y="1309970"/>
                </a:lnTo>
                <a:lnTo>
                  <a:pt x="533003" y="1307587"/>
                </a:lnTo>
                <a:lnTo>
                  <a:pt x="529431" y="1302026"/>
                </a:lnTo>
                <a:lnTo>
                  <a:pt x="525860" y="1296466"/>
                </a:lnTo>
                <a:lnTo>
                  <a:pt x="523478" y="1290507"/>
                </a:lnTo>
                <a:lnTo>
                  <a:pt x="521891" y="1284152"/>
                </a:lnTo>
                <a:lnTo>
                  <a:pt x="519906" y="1278194"/>
                </a:lnTo>
                <a:lnTo>
                  <a:pt x="518716" y="1272236"/>
                </a:lnTo>
                <a:lnTo>
                  <a:pt x="518319" y="1267073"/>
                </a:lnTo>
                <a:lnTo>
                  <a:pt x="517525" y="1259526"/>
                </a:lnTo>
                <a:lnTo>
                  <a:pt x="517525" y="1256745"/>
                </a:lnTo>
                <a:lnTo>
                  <a:pt x="517525" y="1255554"/>
                </a:lnTo>
                <a:lnTo>
                  <a:pt x="516731" y="1252376"/>
                </a:lnTo>
                <a:lnTo>
                  <a:pt x="515541" y="1248007"/>
                </a:lnTo>
                <a:lnTo>
                  <a:pt x="514350" y="1245624"/>
                </a:lnTo>
                <a:lnTo>
                  <a:pt x="512366" y="1243638"/>
                </a:lnTo>
                <a:lnTo>
                  <a:pt x="509985" y="1240857"/>
                </a:lnTo>
                <a:lnTo>
                  <a:pt x="507603" y="1239269"/>
                </a:lnTo>
                <a:lnTo>
                  <a:pt x="504031" y="1237283"/>
                </a:lnTo>
                <a:lnTo>
                  <a:pt x="499666" y="1236091"/>
                </a:lnTo>
                <a:lnTo>
                  <a:pt x="495300" y="1235296"/>
                </a:lnTo>
                <a:lnTo>
                  <a:pt x="489744" y="1234502"/>
                </a:lnTo>
                <a:lnTo>
                  <a:pt x="483394" y="1234502"/>
                </a:lnTo>
                <a:lnTo>
                  <a:pt x="475853" y="1235694"/>
                </a:lnTo>
                <a:lnTo>
                  <a:pt x="471884" y="1236091"/>
                </a:lnTo>
                <a:lnTo>
                  <a:pt x="467915" y="1235694"/>
                </a:lnTo>
                <a:lnTo>
                  <a:pt x="463947" y="1234105"/>
                </a:lnTo>
                <a:lnTo>
                  <a:pt x="459978" y="1232119"/>
                </a:lnTo>
                <a:lnTo>
                  <a:pt x="455612" y="1229736"/>
                </a:lnTo>
                <a:lnTo>
                  <a:pt x="451247" y="1226558"/>
                </a:lnTo>
                <a:lnTo>
                  <a:pt x="447278" y="1222983"/>
                </a:lnTo>
                <a:lnTo>
                  <a:pt x="442912" y="1219011"/>
                </a:lnTo>
                <a:lnTo>
                  <a:pt x="439340" y="1214245"/>
                </a:lnTo>
                <a:lnTo>
                  <a:pt x="434975" y="1209876"/>
                </a:lnTo>
                <a:lnTo>
                  <a:pt x="427037" y="1199151"/>
                </a:lnTo>
                <a:lnTo>
                  <a:pt x="419100" y="1187235"/>
                </a:lnTo>
                <a:lnTo>
                  <a:pt x="411559" y="1175716"/>
                </a:lnTo>
                <a:lnTo>
                  <a:pt x="404415" y="1163800"/>
                </a:lnTo>
                <a:lnTo>
                  <a:pt x="398065" y="1151884"/>
                </a:lnTo>
                <a:lnTo>
                  <a:pt x="388144" y="1130833"/>
                </a:lnTo>
                <a:lnTo>
                  <a:pt x="381000" y="1116136"/>
                </a:lnTo>
                <a:lnTo>
                  <a:pt x="379015" y="1110575"/>
                </a:lnTo>
                <a:lnTo>
                  <a:pt x="379015" y="1108589"/>
                </a:lnTo>
                <a:lnTo>
                  <a:pt x="379015" y="1102631"/>
                </a:lnTo>
                <a:lnTo>
                  <a:pt x="379015" y="1099056"/>
                </a:lnTo>
                <a:lnTo>
                  <a:pt x="378619" y="1094687"/>
                </a:lnTo>
                <a:lnTo>
                  <a:pt x="377428" y="1089921"/>
                </a:lnTo>
                <a:lnTo>
                  <a:pt x="375840" y="1085154"/>
                </a:lnTo>
                <a:lnTo>
                  <a:pt x="374253" y="1080388"/>
                </a:lnTo>
                <a:lnTo>
                  <a:pt x="371872" y="1075622"/>
                </a:lnTo>
                <a:lnTo>
                  <a:pt x="368300" y="1070855"/>
                </a:lnTo>
                <a:lnTo>
                  <a:pt x="363934" y="1066883"/>
                </a:lnTo>
                <a:lnTo>
                  <a:pt x="361553" y="1064500"/>
                </a:lnTo>
                <a:lnTo>
                  <a:pt x="359172" y="1062514"/>
                </a:lnTo>
                <a:lnTo>
                  <a:pt x="355997" y="1060925"/>
                </a:lnTo>
                <a:lnTo>
                  <a:pt x="352822" y="1059336"/>
                </a:lnTo>
                <a:lnTo>
                  <a:pt x="349250" y="1057747"/>
                </a:lnTo>
                <a:lnTo>
                  <a:pt x="345678" y="1056556"/>
                </a:lnTo>
                <a:lnTo>
                  <a:pt x="341312" y="1055761"/>
                </a:lnTo>
                <a:lnTo>
                  <a:pt x="336947" y="1054967"/>
                </a:lnTo>
                <a:lnTo>
                  <a:pt x="332581" y="1054173"/>
                </a:lnTo>
                <a:lnTo>
                  <a:pt x="328215" y="1052981"/>
                </a:lnTo>
                <a:lnTo>
                  <a:pt x="323453" y="1050598"/>
                </a:lnTo>
                <a:lnTo>
                  <a:pt x="319484" y="1048612"/>
                </a:lnTo>
                <a:lnTo>
                  <a:pt x="315119" y="1046229"/>
                </a:lnTo>
                <a:lnTo>
                  <a:pt x="311150" y="1043051"/>
                </a:lnTo>
                <a:lnTo>
                  <a:pt x="307181" y="1039476"/>
                </a:lnTo>
                <a:lnTo>
                  <a:pt x="303212" y="1035504"/>
                </a:lnTo>
                <a:lnTo>
                  <a:pt x="299640" y="1031532"/>
                </a:lnTo>
                <a:lnTo>
                  <a:pt x="295672" y="1027163"/>
                </a:lnTo>
                <a:lnTo>
                  <a:pt x="288528" y="1017233"/>
                </a:lnTo>
                <a:lnTo>
                  <a:pt x="281781" y="1006906"/>
                </a:lnTo>
                <a:lnTo>
                  <a:pt x="275431" y="994990"/>
                </a:lnTo>
                <a:lnTo>
                  <a:pt x="269081" y="982676"/>
                </a:lnTo>
                <a:lnTo>
                  <a:pt x="263922" y="969569"/>
                </a:lnTo>
                <a:lnTo>
                  <a:pt x="258762" y="956064"/>
                </a:lnTo>
                <a:lnTo>
                  <a:pt x="254000" y="942559"/>
                </a:lnTo>
                <a:lnTo>
                  <a:pt x="250031" y="928657"/>
                </a:lnTo>
                <a:lnTo>
                  <a:pt x="246062" y="914755"/>
                </a:lnTo>
                <a:lnTo>
                  <a:pt x="242887" y="901250"/>
                </a:lnTo>
                <a:lnTo>
                  <a:pt x="239712" y="888142"/>
                </a:lnTo>
                <a:lnTo>
                  <a:pt x="239315" y="884568"/>
                </a:lnTo>
                <a:lnTo>
                  <a:pt x="238919" y="880993"/>
                </a:lnTo>
                <a:lnTo>
                  <a:pt x="239315" y="877418"/>
                </a:lnTo>
                <a:lnTo>
                  <a:pt x="239712" y="873843"/>
                </a:lnTo>
                <a:lnTo>
                  <a:pt x="240109" y="870268"/>
                </a:lnTo>
                <a:lnTo>
                  <a:pt x="240903" y="866296"/>
                </a:lnTo>
                <a:lnTo>
                  <a:pt x="244078" y="859147"/>
                </a:lnTo>
                <a:lnTo>
                  <a:pt x="247253" y="851600"/>
                </a:lnTo>
                <a:lnTo>
                  <a:pt x="252015" y="844053"/>
                </a:lnTo>
                <a:lnTo>
                  <a:pt x="257572" y="836506"/>
                </a:lnTo>
                <a:lnTo>
                  <a:pt x="263525" y="828959"/>
                </a:lnTo>
                <a:lnTo>
                  <a:pt x="270272" y="821015"/>
                </a:lnTo>
                <a:lnTo>
                  <a:pt x="277415" y="813469"/>
                </a:lnTo>
                <a:lnTo>
                  <a:pt x="284956" y="806319"/>
                </a:lnTo>
                <a:lnTo>
                  <a:pt x="292894" y="799169"/>
                </a:lnTo>
                <a:lnTo>
                  <a:pt x="301228" y="792020"/>
                </a:lnTo>
                <a:lnTo>
                  <a:pt x="309562" y="784870"/>
                </a:lnTo>
                <a:lnTo>
                  <a:pt x="327422" y="771762"/>
                </a:lnTo>
                <a:lnTo>
                  <a:pt x="271065" y="641480"/>
                </a:lnTo>
                <a:lnTo>
                  <a:pt x="259953" y="660546"/>
                </a:lnTo>
                <a:lnTo>
                  <a:pt x="252015" y="674448"/>
                </a:lnTo>
                <a:lnTo>
                  <a:pt x="245665" y="687159"/>
                </a:lnTo>
                <a:lnTo>
                  <a:pt x="243681" y="690733"/>
                </a:lnTo>
                <a:lnTo>
                  <a:pt x="240903" y="694308"/>
                </a:lnTo>
                <a:lnTo>
                  <a:pt x="238125" y="697486"/>
                </a:lnTo>
                <a:lnTo>
                  <a:pt x="234950" y="700266"/>
                </a:lnTo>
                <a:lnTo>
                  <a:pt x="231378" y="702649"/>
                </a:lnTo>
                <a:lnTo>
                  <a:pt x="227409" y="704635"/>
                </a:lnTo>
                <a:lnTo>
                  <a:pt x="223837" y="705827"/>
                </a:lnTo>
                <a:lnTo>
                  <a:pt x="219472" y="707019"/>
                </a:lnTo>
                <a:lnTo>
                  <a:pt x="213519" y="707416"/>
                </a:lnTo>
                <a:lnTo>
                  <a:pt x="209947" y="707416"/>
                </a:lnTo>
                <a:lnTo>
                  <a:pt x="206375" y="707019"/>
                </a:lnTo>
                <a:lnTo>
                  <a:pt x="203200" y="705827"/>
                </a:lnTo>
                <a:lnTo>
                  <a:pt x="199628" y="704635"/>
                </a:lnTo>
                <a:lnTo>
                  <a:pt x="196850" y="703047"/>
                </a:lnTo>
                <a:lnTo>
                  <a:pt x="193675" y="701458"/>
                </a:lnTo>
                <a:lnTo>
                  <a:pt x="190897" y="699075"/>
                </a:lnTo>
                <a:lnTo>
                  <a:pt x="188119" y="696691"/>
                </a:lnTo>
                <a:lnTo>
                  <a:pt x="9922" y="515568"/>
                </a:lnTo>
                <a:lnTo>
                  <a:pt x="7937" y="513184"/>
                </a:lnTo>
                <a:lnTo>
                  <a:pt x="5953" y="510801"/>
                </a:lnTo>
                <a:lnTo>
                  <a:pt x="3969" y="508021"/>
                </a:lnTo>
                <a:lnTo>
                  <a:pt x="2778" y="505240"/>
                </a:lnTo>
                <a:lnTo>
                  <a:pt x="1587" y="502063"/>
                </a:lnTo>
                <a:lnTo>
                  <a:pt x="794" y="499282"/>
                </a:lnTo>
                <a:lnTo>
                  <a:pt x="397" y="496105"/>
                </a:lnTo>
                <a:lnTo>
                  <a:pt x="0" y="493324"/>
                </a:lnTo>
                <a:lnTo>
                  <a:pt x="0" y="490147"/>
                </a:lnTo>
                <a:lnTo>
                  <a:pt x="0" y="486969"/>
                </a:lnTo>
                <a:lnTo>
                  <a:pt x="397" y="484189"/>
                </a:lnTo>
                <a:lnTo>
                  <a:pt x="1190" y="481011"/>
                </a:lnTo>
                <a:lnTo>
                  <a:pt x="1984" y="477833"/>
                </a:lnTo>
                <a:lnTo>
                  <a:pt x="3175" y="475053"/>
                </a:lnTo>
                <a:lnTo>
                  <a:pt x="4762" y="472273"/>
                </a:lnTo>
                <a:lnTo>
                  <a:pt x="7144" y="469889"/>
                </a:lnTo>
                <a:lnTo>
                  <a:pt x="12700" y="461548"/>
                </a:lnTo>
                <a:lnTo>
                  <a:pt x="26987" y="444071"/>
                </a:lnTo>
                <a:lnTo>
                  <a:pt x="48419" y="417062"/>
                </a:lnTo>
                <a:lnTo>
                  <a:pt x="76597" y="382902"/>
                </a:lnTo>
                <a:lnTo>
                  <a:pt x="92869" y="363439"/>
                </a:lnTo>
                <a:lnTo>
                  <a:pt x="111125" y="342785"/>
                </a:lnTo>
                <a:lnTo>
                  <a:pt x="130572" y="320939"/>
                </a:lnTo>
                <a:lnTo>
                  <a:pt x="151209" y="297901"/>
                </a:lnTo>
                <a:lnTo>
                  <a:pt x="173037" y="274069"/>
                </a:lnTo>
                <a:lnTo>
                  <a:pt x="196453" y="249840"/>
                </a:lnTo>
                <a:lnTo>
                  <a:pt x="220265" y="224816"/>
                </a:lnTo>
                <a:lnTo>
                  <a:pt x="245269" y="200190"/>
                </a:lnTo>
                <a:lnTo>
                  <a:pt x="258365" y="187479"/>
                </a:lnTo>
                <a:lnTo>
                  <a:pt x="271462" y="175166"/>
                </a:lnTo>
                <a:lnTo>
                  <a:pt x="284162" y="163647"/>
                </a:lnTo>
                <a:lnTo>
                  <a:pt x="297259" y="152525"/>
                </a:lnTo>
                <a:lnTo>
                  <a:pt x="321865" y="131474"/>
                </a:lnTo>
                <a:lnTo>
                  <a:pt x="346472" y="112011"/>
                </a:lnTo>
                <a:lnTo>
                  <a:pt x="369887" y="94137"/>
                </a:lnTo>
                <a:lnTo>
                  <a:pt x="392906" y="78646"/>
                </a:lnTo>
                <a:lnTo>
                  <a:pt x="413940" y="64347"/>
                </a:lnTo>
                <a:lnTo>
                  <a:pt x="434181" y="51239"/>
                </a:lnTo>
                <a:lnTo>
                  <a:pt x="452040" y="40117"/>
                </a:lnTo>
                <a:lnTo>
                  <a:pt x="469106" y="30584"/>
                </a:lnTo>
                <a:lnTo>
                  <a:pt x="483791" y="22640"/>
                </a:lnTo>
                <a:lnTo>
                  <a:pt x="496491" y="15888"/>
                </a:lnTo>
                <a:lnTo>
                  <a:pt x="514747" y="6752"/>
                </a:lnTo>
                <a:lnTo>
                  <a:pt x="522685" y="3178"/>
                </a:lnTo>
                <a:lnTo>
                  <a:pt x="527447" y="1192"/>
                </a:lnTo>
                <a:lnTo>
                  <a:pt x="532606" y="397"/>
                </a:lnTo>
                <a:lnTo>
                  <a:pt x="537766" y="0"/>
                </a:lnTo>
                <a:close/>
              </a:path>
            </a:pathLst>
          </a:custGeom>
          <a:noFill/>
          <a:ln>
            <a:solidFill>
              <a:srgbClr val="4BC1DD"/>
            </a:solidFill>
          </a:ln>
          <a:extLst/>
        </p:spPr>
        <p:txBody>
          <a:bodyPr anchor="ctr">
            <a:scene3d>
              <a:camera prst="orthographicFront"/>
              <a:lightRig rig="threePt" dir="t"/>
            </a:scene3d>
            <a:sp3d>
              <a:contourClr>
                <a:srgbClr val="FFFFFF"/>
              </a:contourClr>
            </a:sp3d>
          </a:bodyPr>
          <a:lstStyle/>
          <a:p>
            <a:pPr algn="ctr">
              <a:defRPr/>
            </a:pPr>
            <a:endParaRPr lang="zh-CN" altLang="en-US">
              <a:solidFill>
                <a:schemeClr val="bg1">
                  <a:lumMod val="50000"/>
                </a:schemeClr>
              </a:solidFill>
              <a:ea typeface="宋体" panose="02010600030101010101" pitchFamily="2" charset="-122"/>
            </a:endParaRPr>
          </a:p>
        </p:txBody>
      </p:sp>
      <p:sp>
        <p:nvSpPr>
          <p:cNvPr id="18" name="标题 11"/>
          <p:cNvSpPr txBox="1">
            <a:spLocks/>
          </p:cNvSpPr>
          <p:nvPr/>
        </p:nvSpPr>
        <p:spPr>
          <a:xfrm>
            <a:off x="3611249" y="1930910"/>
            <a:ext cx="386593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椭圆 18"/>
          <p:cNvSpPr/>
          <p:nvPr/>
        </p:nvSpPr>
        <p:spPr>
          <a:xfrm>
            <a:off x="2017271" y="2604846"/>
            <a:ext cx="576622" cy="576785"/>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lumMod val="50000"/>
                  </a:schemeClr>
                </a:solidFill>
                <a:latin typeface="Impact MT Std" pitchFamily="34" charset="0"/>
                <a:ea typeface="微软雅黑" pitchFamily="34" charset="-122"/>
              </a:rPr>
              <a:t>2</a:t>
            </a:r>
            <a:endParaRPr lang="zh-CN" altLang="en-US" dirty="0">
              <a:solidFill>
                <a:schemeClr val="bg1">
                  <a:lumMod val="50000"/>
                </a:schemeClr>
              </a:solidFill>
              <a:latin typeface="Impact MT Std" pitchFamily="34" charset="0"/>
              <a:ea typeface="微软雅黑" pitchFamily="34" charset="-122"/>
            </a:endParaRPr>
          </a:p>
        </p:txBody>
      </p:sp>
      <p:cxnSp>
        <p:nvCxnSpPr>
          <p:cNvPr id="20" name="直接连接符 19"/>
          <p:cNvCxnSpPr/>
          <p:nvPr/>
        </p:nvCxnSpPr>
        <p:spPr>
          <a:xfrm>
            <a:off x="2581709" y="2871578"/>
            <a:ext cx="100703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21" name="标题 11"/>
          <p:cNvSpPr txBox="1">
            <a:spLocks/>
          </p:cNvSpPr>
          <p:nvPr/>
        </p:nvSpPr>
        <p:spPr>
          <a:xfrm>
            <a:off x="3611250" y="2650990"/>
            <a:ext cx="386593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2" name="椭圆 21"/>
          <p:cNvSpPr/>
          <p:nvPr/>
        </p:nvSpPr>
        <p:spPr>
          <a:xfrm>
            <a:off x="2017271" y="3341726"/>
            <a:ext cx="576622" cy="576785"/>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lumMod val="50000"/>
                  </a:schemeClr>
                </a:solidFill>
                <a:latin typeface="Impact MT Std" pitchFamily="34" charset="0"/>
                <a:ea typeface="微软雅黑" pitchFamily="34" charset="-122"/>
              </a:rPr>
              <a:t>3</a:t>
            </a:r>
            <a:endParaRPr lang="zh-CN" altLang="en-US" dirty="0">
              <a:solidFill>
                <a:schemeClr val="bg1">
                  <a:lumMod val="50000"/>
                </a:schemeClr>
              </a:solidFill>
              <a:latin typeface="Impact MT Std" pitchFamily="34" charset="0"/>
              <a:ea typeface="微软雅黑" pitchFamily="34" charset="-122"/>
            </a:endParaRPr>
          </a:p>
        </p:txBody>
      </p:sp>
      <p:cxnSp>
        <p:nvCxnSpPr>
          <p:cNvPr id="23" name="直接连接符 22"/>
          <p:cNvCxnSpPr/>
          <p:nvPr/>
        </p:nvCxnSpPr>
        <p:spPr>
          <a:xfrm>
            <a:off x="2581709" y="3608458"/>
            <a:ext cx="100703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24" name="标题 11"/>
          <p:cNvSpPr txBox="1">
            <a:spLocks/>
          </p:cNvSpPr>
          <p:nvPr/>
        </p:nvSpPr>
        <p:spPr>
          <a:xfrm>
            <a:off x="3611250" y="3387870"/>
            <a:ext cx="386593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5" name="椭圆 24"/>
          <p:cNvSpPr/>
          <p:nvPr/>
        </p:nvSpPr>
        <p:spPr>
          <a:xfrm>
            <a:off x="2017272" y="4061806"/>
            <a:ext cx="576622" cy="576785"/>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lumMod val="50000"/>
                  </a:schemeClr>
                </a:solidFill>
                <a:latin typeface="Impact MT Std" pitchFamily="34" charset="0"/>
                <a:ea typeface="微软雅黑" pitchFamily="34" charset="-122"/>
              </a:rPr>
              <a:t>4</a:t>
            </a:r>
            <a:endParaRPr lang="zh-CN" altLang="en-US" dirty="0">
              <a:solidFill>
                <a:schemeClr val="bg1">
                  <a:lumMod val="50000"/>
                </a:schemeClr>
              </a:solidFill>
              <a:latin typeface="Impact MT Std" pitchFamily="34" charset="0"/>
              <a:ea typeface="微软雅黑" pitchFamily="34" charset="-122"/>
            </a:endParaRPr>
          </a:p>
        </p:txBody>
      </p:sp>
      <p:cxnSp>
        <p:nvCxnSpPr>
          <p:cNvPr id="34" name="直接连接符 33"/>
          <p:cNvCxnSpPr/>
          <p:nvPr/>
        </p:nvCxnSpPr>
        <p:spPr>
          <a:xfrm>
            <a:off x="2581710" y="4328538"/>
            <a:ext cx="100703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35" name="标题 11"/>
          <p:cNvSpPr txBox="1">
            <a:spLocks/>
          </p:cNvSpPr>
          <p:nvPr/>
        </p:nvSpPr>
        <p:spPr>
          <a:xfrm>
            <a:off x="3611251" y="4107950"/>
            <a:ext cx="386593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6" name="椭圆 35"/>
          <p:cNvSpPr/>
          <p:nvPr/>
        </p:nvSpPr>
        <p:spPr>
          <a:xfrm>
            <a:off x="2017271" y="4781886"/>
            <a:ext cx="576622" cy="576785"/>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lumMod val="50000"/>
                  </a:schemeClr>
                </a:solidFill>
                <a:latin typeface="Impact MT Std" pitchFamily="34" charset="0"/>
                <a:ea typeface="微软雅黑" pitchFamily="34" charset="-122"/>
              </a:rPr>
              <a:t>5</a:t>
            </a:r>
            <a:endParaRPr lang="zh-CN" altLang="en-US" dirty="0">
              <a:solidFill>
                <a:schemeClr val="bg1">
                  <a:lumMod val="50000"/>
                </a:schemeClr>
              </a:solidFill>
              <a:latin typeface="Impact MT Std" pitchFamily="34" charset="0"/>
              <a:ea typeface="微软雅黑" pitchFamily="34" charset="-122"/>
            </a:endParaRPr>
          </a:p>
        </p:txBody>
      </p:sp>
      <p:cxnSp>
        <p:nvCxnSpPr>
          <p:cNvPr id="37" name="直接连接符 36"/>
          <p:cNvCxnSpPr/>
          <p:nvPr/>
        </p:nvCxnSpPr>
        <p:spPr>
          <a:xfrm>
            <a:off x="2581709" y="5048618"/>
            <a:ext cx="100703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38" name="标题 11"/>
          <p:cNvSpPr txBox="1">
            <a:spLocks/>
          </p:cNvSpPr>
          <p:nvPr/>
        </p:nvSpPr>
        <p:spPr>
          <a:xfrm>
            <a:off x="3611250" y="4828030"/>
            <a:ext cx="386593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9" name="椭圆 38"/>
          <p:cNvSpPr/>
          <p:nvPr/>
        </p:nvSpPr>
        <p:spPr>
          <a:xfrm>
            <a:off x="2017272" y="5501966"/>
            <a:ext cx="576622" cy="576785"/>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lumMod val="50000"/>
                  </a:schemeClr>
                </a:solidFill>
                <a:latin typeface="Impact MT Std" pitchFamily="34" charset="0"/>
                <a:ea typeface="微软雅黑" pitchFamily="34" charset="-122"/>
              </a:rPr>
              <a:t>6</a:t>
            </a:r>
            <a:endParaRPr lang="zh-CN" altLang="en-US" dirty="0">
              <a:solidFill>
                <a:schemeClr val="bg1">
                  <a:lumMod val="50000"/>
                </a:schemeClr>
              </a:solidFill>
              <a:latin typeface="Impact MT Std" pitchFamily="34" charset="0"/>
              <a:ea typeface="微软雅黑" pitchFamily="34" charset="-122"/>
            </a:endParaRPr>
          </a:p>
        </p:txBody>
      </p:sp>
      <p:cxnSp>
        <p:nvCxnSpPr>
          <p:cNvPr id="40" name="直接连接符 39"/>
          <p:cNvCxnSpPr/>
          <p:nvPr/>
        </p:nvCxnSpPr>
        <p:spPr>
          <a:xfrm>
            <a:off x="2581710" y="5768698"/>
            <a:ext cx="100703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41" name="标题 11"/>
          <p:cNvSpPr txBox="1">
            <a:spLocks/>
          </p:cNvSpPr>
          <p:nvPr/>
        </p:nvSpPr>
        <p:spPr>
          <a:xfrm>
            <a:off x="3611251" y="5548110"/>
            <a:ext cx="386593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524307334"/>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par>
                                <p:cTn id="10" presetID="53" presetClass="entr" presetSubtype="528" fill="hold" grpId="0" nodeType="with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p:cTn id="12" dur="500" fill="hold"/>
                                        <p:tgtEl>
                                          <p:spTgt spid="17"/>
                                        </p:tgtEl>
                                        <p:attrNameLst>
                                          <p:attrName>ppt_w</p:attrName>
                                        </p:attrNameLst>
                                      </p:cBhvr>
                                      <p:tavLst>
                                        <p:tav tm="0">
                                          <p:val>
                                            <p:fltVal val="0"/>
                                          </p:val>
                                        </p:tav>
                                        <p:tav tm="100000">
                                          <p:val>
                                            <p:strVal val="#ppt_w"/>
                                          </p:val>
                                        </p:tav>
                                      </p:tavLst>
                                    </p:anim>
                                    <p:anim calcmode="lin" valueType="num">
                                      <p:cBhvr>
                                        <p:cTn id="13" dur="500" fill="hold"/>
                                        <p:tgtEl>
                                          <p:spTgt spid="17"/>
                                        </p:tgtEl>
                                        <p:attrNameLst>
                                          <p:attrName>ppt_h</p:attrName>
                                        </p:attrNameLst>
                                      </p:cBhvr>
                                      <p:tavLst>
                                        <p:tav tm="0">
                                          <p:val>
                                            <p:fltVal val="0"/>
                                          </p:val>
                                        </p:tav>
                                        <p:tav tm="100000">
                                          <p:val>
                                            <p:strVal val="#ppt_h"/>
                                          </p:val>
                                        </p:tav>
                                      </p:tavLst>
                                    </p:anim>
                                    <p:animEffect transition="in" filter="fade">
                                      <p:cBhvr>
                                        <p:cTn id="14" dur="500"/>
                                        <p:tgtEl>
                                          <p:spTgt spid="17"/>
                                        </p:tgtEl>
                                      </p:cBhvr>
                                    </p:animEffect>
                                    <p:anim calcmode="lin" valueType="num">
                                      <p:cBhvr>
                                        <p:cTn id="15" dur="500" fill="hold"/>
                                        <p:tgtEl>
                                          <p:spTgt spid="17"/>
                                        </p:tgtEl>
                                        <p:attrNameLst>
                                          <p:attrName>ppt_x</p:attrName>
                                        </p:attrNameLst>
                                      </p:cBhvr>
                                      <p:tavLst>
                                        <p:tav tm="0">
                                          <p:val>
                                            <p:fltVal val="0.5"/>
                                          </p:val>
                                        </p:tav>
                                        <p:tav tm="100000">
                                          <p:val>
                                            <p:strVal val="#ppt_x"/>
                                          </p:val>
                                        </p:tav>
                                      </p:tavLst>
                                    </p:anim>
                                    <p:anim calcmode="lin" valueType="num">
                                      <p:cBhvr>
                                        <p:cTn id="16" dur="500" fill="hold"/>
                                        <p:tgtEl>
                                          <p:spTgt spid="17"/>
                                        </p:tgtEl>
                                        <p:attrNameLst>
                                          <p:attrName>ppt_y</p:attrName>
                                        </p:attrNameLst>
                                      </p:cBhvr>
                                      <p:tavLst>
                                        <p:tav tm="0">
                                          <p:val>
                                            <p:fltVal val="0.5"/>
                                          </p:val>
                                        </p:tav>
                                        <p:tav tm="100000">
                                          <p:val>
                                            <p:strVal val="#ppt_y"/>
                                          </p:val>
                                        </p:tav>
                                      </p:tavLst>
                                    </p:anim>
                                  </p:childTnLst>
                                </p:cTn>
                              </p:par>
                              <p:par>
                                <p:cTn id="17" presetID="53" presetClass="entr" presetSubtype="528" fill="hold" grpId="0" nodeType="with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p:cTn id="19" dur="500" fill="hold"/>
                                        <p:tgtEl>
                                          <p:spTgt spid="16"/>
                                        </p:tgtEl>
                                        <p:attrNameLst>
                                          <p:attrName>ppt_w</p:attrName>
                                        </p:attrNameLst>
                                      </p:cBhvr>
                                      <p:tavLst>
                                        <p:tav tm="0">
                                          <p:val>
                                            <p:fltVal val="0"/>
                                          </p:val>
                                        </p:tav>
                                        <p:tav tm="100000">
                                          <p:val>
                                            <p:strVal val="#ppt_w"/>
                                          </p:val>
                                        </p:tav>
                                      </p:tavLst>
                                    </p:anim>
                                    <p:anim calcmode="lin" valueType="num">
                                      <p:cBhvr>
                                        <p:cTn id="20" dur="500" fill="hold"/>
                                        <p:tgtEl>
                                          <p:spTgt spid="16"/>
                                        </p:tgtEl>
                                        <p:attrNameLst>
                                          <p:attrName>ppt_h</p:attrName>
                                        </p:attrNameLst>
                                      </p:cBhvr>
                                      <p:tavLst>
                                        <p:tav tm="0">
                                          <p:val>
                                            <p:fltVal val="0"/>
                                          </p:val>
                                        </p:tav>
                                        <p:tav tm="100000">
                                          <p:val>
                                            <p:strVal val="#ppt_h"/>
                                          </p:val>
                                        </p:tav>
                                      </p:tavLst>
                                    </p:anim>
                                    <p:animEffect transition="in" filter="fade">
                                      <p:cBhvr>
                                        <p:cTn id="21" dur="500"/>
                                        <p:tgtEl>
                                          <p:spTgt spid="16"/>
                                        </p:tgtEl>
                                      </p:cBhvr>
                                    </p:animEffect>
                                    <p:anim calcmode="lin" valueType="num">
                                      <p:cBhvr>
                                        <p:cTn id="22" dur="500" fill="hold"/>
                                        <p:tgtEl>
                                          <p:spTgt spid="16"/>
                                        </p:tgtEl>
                                        <p:attrNameLst>
                                          <p:attrName>ppt_x</p:attrName>
                                        </p:attrNameLst>
                                      </p:cBhvr>
                                      <p:tavLst>
                                        <p:tav tm="0">
                                          <p:val>
                                            <p:fltVal val="0.5"/>
                                          </p:val>
                                        </p:tav>
                                        <p:tav tm="100000">
                                          <p:val>
                                            <p:strVal val="#ppt_x"/>
                                          </p:val>
                                        </p:tav>
                                      </p:tavLst>
                                    </p:anim>
                                    <p:anim calcmode="lin" valueType="num">
                                      <p:cBhvr>
                                        <p:cTn id="23" dur="500" fill="hold"/>
                                        <p:tgtEl>
                                          <p:spTgt spid="16"/>
                                        </p:tgtEl>
                                        <p:attrNameLst>
                                          <p:attrName>ppt_y</p:attrName>
                                        </p:attrNameLst>
                                      </p:cBhvr>
                                      <p:tavLst>
                                        <p:tav tm="0">
                                          <p:val>
                                            <p:fltVal val="0.5"/>
                                          </p:val>
                                        </p:tav>
                                        <p:tav tm="100000">
                                          <p:val>
                                            <p:strVal val="#ppt_y"/>
                                          </p:val>
                                        </p:tav>
                                      </p:tavLst>
                                    </p:anim>
                                  </p:childTnLst>
                                </p:cTn>
                              </p:par>
                              <p:par>
                                <p:cTn id="24" presetID="53" presetClass="entr" presetSubtype="528" fill="hold" grpId="0" nodeType="withEffect">
                                  <p:stCondLst>
                                    <p:cond delay="250"/>
                                  </p:stCondLst>
                                  <p:childTnLst>
                                    <p:set>
                                      <p:cBhvr>
                                        <p:cTn id="25" dur="1" fill="hold">
                                          <p:stCondLst>
                                            <p:cond delay="0"/>
                                          </p:stCondLst>
                                        </p:cTn>
                                        <p:tgtEl>
                                          <p:spTgt spid="15"/>
                                        </p:tgtEl>
                                        <p:attrNameLst>
                                          <p:attrName>style.visibility</p:attrName>
                                        </p:attrNameLst>
                                      </p:cBhvr>
                                      <p:to>
                                        <p:strVal val="visible"/>
                                      </p:to>
                                    </p:set>
                                    <p:anim calcmode="lin" valueType="num">
                                      <p:cBhvr>
                                        <p:cTn id="26" dur="500" fill="hold"/>
                                        <p:tgtEl>
                                          <p:spTgt spid="15"/>
                                        </p:tgtEl>
                                        <p:attrNameLst>
                                          <p:attrName>ppt_w</p:attrName>
                                        </p:attrNameLst>
                                      </p:cBhvr>
                                      <p:tavLst>
                                        <p:tav tm="0">
                                          <p:val>
                                            <p:fltVal val="0"/>
                                          </p:val>
                                        </p:tav>
                                        <p:tav tm="100000">
                                          <p:val>
                                            <p:strVal val="#ppt_w"/>
                                          </p:val>
                                        </p:tav>
                                      </p:tavLst>
                                    </p:anim>
                                    <p:anim calcmode="lin" valueType="num">
                                      <p:cBhvr>
                                        <p:cTn id="27" dur="500" fill="hold"/>
                                        <p:tgtEl>
                                          <p:spTgt spid="15"/>
                                        </p:tgtEl>
                                        <p:attrNameLst>
                                          <p:attrName>ppt_h</p:attrName>
                                        </p:attrNameLst>
                                      </p:cBhvr>
                                      <p:tavLst>
                                        <p:tav tm="0">
                                          <p:val>
                                            <p:fltVal val="0"/>
                                          </p:val>
                                        </p:tav>
                                        <p:tav tm="100000">
                                          <p:val>
                                            <p:strVal val="#ppt_h"/>
                                          </p:val>
                                        </p:tav>
                                      </p:tavLst>
                                    </p:anim>
                                    <p:animEffect transition="in" filter="fade">
                                      <p:cBhvr>
                                        <p:cTn id="28" dur="500"/>
                                        <p:tgtEl>
                                          <p:spTgt spid="15"/>
                                        </p:tgtEl>
                                      </p:cBhvr>
                                    </p:animEffect>
                                    <p:anim calcmode="lin" valueType="num">
                                      <p:cBhvr>
                                        <p:cTn id="29" dur="500" fill="hold"/>
                                        <p:tgtEl>
                                          <p:spTgt spid="15"/>
                                        </p:tgtEl>
                                        <p:attrNameLst>
                                          <p:attrName>ppt_x</p:attrName>
                                        </p:attrNameLst>
                                      </p:cBhvr>
                                      <p:tavLst>
                                        <p:tav tm="0">
                                          <p:val>
                                            <p:fltVal val="0.5"/>
                                          </p:val>
                                        </p:tav>
                                        <p:tav tm="100000">
                                          <p:val>
                                            <p:strVal val="#ppt_x"/>
                                          </p:val>
                                        </p:tav>
                                      </p:tavLst>
                                    </p:anim>
                                    <p:anim calcmode="lin" valueType="num">
                                      <p:cBhvr>
                                        <p:cTn id="30" dur="500" fill="hold"/>
                                        <p:tgtEl>
                                          <p:spTgt spid="15"/>
                                        </p:tgtEl>
                                        <p:attrNameLst>
                                          <p:attrName>ppt_y</p:attrName>
                                        </p:attrNameLst>
                                      </p:cBhvr>
                                      <p:tavLst>
                                        <p:tav tm="0">
                                          <p:val>
                                            <p:fltVal val="0.5"/>
                                          </p:val>
                                        </p:tav>
                                        <p:tav tm="100000">
                                          <p:val>
                                            <p:strVal val="#ppt_y"/>
                                          </p:val>
                                        </p:tav>
                                      </p:tavLst>
                                    </p:anim>
                                  </p:childTnLst>
                                </p:cTn>
                              </p:par>
                              <p:par>
                                <p:cTn id="31" presetID="53" presetClass="entr" presetSubtype="528" fill="hold" grpId="0" nodeType="withEffect">
                                  <p:stCondLst>
                                    <p:cond delay="250"/>
                                  </p:stCondLst>
                                  <p:childTnLst>
                                    <p:set>
                                      <p:cBhvr>
                                        <p:cTn id="32" dur="1" fill="hold">
                                          <p:stCondLst>
                                            <p:cond delay="0"/>
                                          </p:stCondLst>
                                        </p:cTn>
                                        <p:tgtEl>
                                          <p:spTgt spid="12"/>
                                        </p:tgtEl>
                                        <p:attrNameLst>
                                          <p:attrName>style.visibility</p:attrName>
                                        </p:attrNameLst>
                                      </p:cBhvr>
                                      <p:to>
                                        <p:strVal val="visible"/>
                                      </p:to>
                                    </p:set>
                                    <p:anim calcmode="lin" valueType="num">
                                      <p:cBhvr>
                                        <p:cTn id="33" dur="500" fill="hold"/>
                                        <p:tgtEl>
                                          <p:spTgt spid="12"/>
                                        </p:tgtEl>
                                        <p:attrNameLst>
                                          <p:attrName>ppt_w</p:attrName>
                                        </p:attrNameLst>
                                      </p:cBhvr>
                                      <p:tavLst>
                                        <p:tav tm="0">
                                          <p:val>
                                            <p:fltVal val="0"/>
                                          </p:val>
                                        </p:tav>
                                        <p:tav tm="100000">
                                          <p:val>
                                            <p:strVal val="#ppt_w"/>
                                          </p:val>
                                        </p:tav>
                                      </p:tavLst>
                                    </p:anim>
                                    <p:anim calcmode="lin" valueType="num">
                                      <p:cBhvr>
                                        <p:cTn id="34" dur="500" fill="hold"/>
                                        <p:tgtEl>
                                          <p:spTgt spid="12"/>
                                        </p:tgtEl>
                                        <p:attrNameLst>
                                          <p:attrName>ppt_h</p:attrName>
                                        </p:attrNameLst>
                                      </p:cBhvr>
                                      <p:tavLst>
                                        <p:tav tm="0">
                                          <p:val>
                                            <p:fltVal val="0"/>
                                          </p:val>
                                        </p:tav>
                                        <p:tav tm="100000">
                                          <p:val>
                                            <p:strVal val="#ppt_h"/>
                                          </p:val>
                                        </p:tav>
                                      </p:tavLst>
                                    </p:anim>
                                    <p:animEffect transition="in" filter="fade">
                                      <p:cBhvr>
                                        <p:cTn id="35" dur="500"/>
                                        <p:tgtEl>
                                          <p:spTgt spid="12"/>
                                        </p:tgtEl>
                                      </p:cBhvr>
                                    </p:animEffect>
                                    <p:anim calcmode="lin" valueType="num">
                                      <p:cBhvr>
                                        <p:cTn id="36" dur="500" fill="hold"/>
                                        <p:tgtEl>
                                          <p:spTgt spid="12"/>
                                        </p:tgtEl>
                                        <p:attrNameLst>
                                          <p:attrName>ppt_x</p:attrName>
                                        </p:attrNameLst>
                                      </p:cBhvr>
                                      <p:tavLst>
                                        <p:tav tm="0">
                                          <p:val>
                                            <p:fltVal val="0.5"/>
                                          </p:val>
                                        </p:tav>
                                        <p:tav tm="100000">
                                          <p:val>
                                            <p:strVal val="#ppt_x"/>
                                          </p:val>
                                        </p:tav>
                                      </p:tavLst>
                                    </p:anim>
                                    <p:anim calcmode="lin" valueType="num">
                                      <p:cBhvr>
                                        <p:cTn id="37" dur="500" fill="hold"/>
                                        <p:tgtEl>
                                          <p:spTgt spid="12"/>
                                        </p:tgtEl>
                                        <p:attrNameLst>
                                          <p:attrName>ppt_y</p:attrName>
                                        </p:attrNameLst>
                                      </p:cBhvr>
                                      <p:tavLst>
                                        <p:tav tm="0">
                                          <p:val>
                                            <p:fltVal val="0.5"/>
                                          </p:val>
                                        </p:tav>
                                        <p:tav tm="100000">
                                          <p:val>
                                            <p:strVal val="#ppt_y"/>
                                          </p:val>
                                        </p:tav>
                                      </p:tavLst>
                                    </p:anim>
                                  </p:childTnLst>
                                </p:cTn>
                              </p:par>
                            </p:childTnLst>
                          </p:cTn>
                        </p:par>
                        <p:par>
                          <p:cTn id="38" fill="hold">
                            <p:stCondLst>
                              <p:cond delay="750"/>
                            </p:stCondLst>
                            <p:childTnLst>
                              <p:par>
                                <p:cTn id="39" presetID="10" presetClass="entr" presetSubtype="0"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fade">
                                      <p:cBhvr>
                                        <p:cTn id="41" dur="500"/>
                                        <p:tgtEl>
                                          <p:spTgt spid="13"/>
                                        </p:tgtEl>
                                      </p:cBhvr>
                                    </p:animEffect>
                                  </p:childTnLst>
                                </p:cTn>
                              </p:par>
                            </p:childTnLst>
                          </p:cTn>
                        </p:par>
                        <p:par>
                          <p:cTn id="42" fill="hold">
                            <p:stCondLst>
                              <p:cond delay="1250"/>
                            </p:stCondLst>
                            <p:childTnLst>
                              <p:par>
                                <p:cTn id="43" presetID="22" presetClass="entr" presetSubtype="8" fill="hold" nodeType="after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wipe(left)">
                                      <p:cBhvr>
                                        <p:cTn id="45" dur="500"/>
                                        <p:tgtEl>
                                          <p:spTgt spid="14"/>
                                        </p:tgtEl>
                                      </p:cBhvr>
                                    </p:animEffect>
                                  </p:childTnLst>
                                </p:cTn>
                              </p:par>
                            </p:childTnLst>
                          </p:cTn>
                        </p:par>
                        <p:par>
                          <p:cTn id="46" fill="hold">
                            <p:stCondLst>
                              <p:cond delay="1750"/>
                            </p:stCondLst>
                            <p:childTnLst>
                              <p:par>
                                <p:cTn id="47" presetID="53" presetClass="entr" presetSubtype="16" fill="hold" grpId="0" nodeType="after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p:cTn id="49" dur="500" fill="hold"/>
                                        <p:tgtEl>
                                          <p:spTgt spid="18"/>
                                        </p:tgtEl>
                                        <p:attrNameLst>
                                          <p:attrName>ppt_w</p:attrName>
                                        </p:attrNameLst>
                                      </p:cBhvr>
                                      <p:tavLst>
                                        <p:tav tm="0">
                                          <p:val>
                                            <p:fltVal val="0"/>
                                          </p:val>
                                        </p:tav>
                                        <p:tav tm="100000">
                                          <p:val>
                                            <p:strVal val="#ppt_w"/>
                                          </p:val>
                                        </p:tav>
                                      </p:tavLst>
                                    </p:anim>
                                    <p:anim calcmode="lin" valueType="num">
                                      <p:cBhvr>
                                        <p:cTn id="50" dur="500" fill="hold"/>
                                        <p:tgtEl>
                                          <p:spTgt spid="18"/>
                                        </p:tgtEl>
                                        <p:attrNameLst>
                                          <p:attrName>ppt_h</p:attrName>
                                        </p:attrNameLst>
                                      </p:cBhvr>
                                      <p:tavLst>
                                        <p:tav tm="0">
                                          <p:val>
                                            <p:fltVal val="0"/>
                                          </p:val>
                                        </p:tav>
                                        <p:tav tm="100000">
                                          <p:val>
                                            <p:strVal val="#ppt_h"/>
                                          </p:val>
                                        </p:tav>
                                      </p:tavLst>
                                    </p:anim>
                                    <p:animEffect transition="in" filter="fade">
                                      <p:cBhvr>
                                        <p:cTn id="51" dur="500"/>
                                        <p:tgtEl>
                                          <p:spTgt spid="18"/>
                                        </p:tgtEl>
                                      </p:cBhvr>
                                    </p:animEffect>
                                  </p:childTnLst>
                                </p:cTn>
                              </p:par>
                            </p:childTnLst>
                          </p:cTn>
                        </p:par>
                        <p:par>
                          <p:cTn id="52" fill="hold">
                            <p:stCondLst>
                              <p:cond delay="2250"/>
                            </p:stCondLst>
                            <p:childTnLst>
                              <p:par>
                                <p:cTn id="53" presetID="10" presetClass="entr" presetSubtype="0" fill="hold" grpId="0" nodeType="after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fade">
                                      <p:cBhvr>
                                        <p:cTn id="55" dur="500"/>
                                        <p:tgtEl>
                                          <p:spTgt spid="19"/>
                                        </p:tgtEl>
                                      </p:cBhvr>
                                    </p:animEffect>
                                  </p:childTnLst>
                                </p:cTn>
                              </p:par>
                            </p:childTnLst>
                          </p:cTn>
                        </p:par>
                        <p:par>
                          <p:cTn id="56" fill="hold">
                            <p:stCondLst>
                              <p:cond delay="2750"/>
                            </p:stCondLst>
                            <p:childTnLst>
                              <p:par>
                                <p:cTn id="57" presetID="22" presetClass="entr" presetSubtype="8" fill="hold" nodeType="afterEffect">
                                  <p:stCondLst>
                                    <p:cond delay="0"/>
                                  </p:stCondLst>
                                  <p:childTnLst>
                                    <p:set>
                                      <p:cBhvr>
                                        <p:cTn id="58" dur="1" fill="hold">
                                          <p:stCondLst>
                                            <p:cond delay="0"/>
                                          </p:stCondLst>
                                        </p:cTn>
                                        <p:tgtEl>
                                          <p:spTgt spid="20"/>
                                        </p:tgtEl>
                                        <p:attrNameLst>
                                          <p:attrName>style.visibility</p:attrName>
                                        </p:attrNameLst>
                                      </p:cBhvr>
                                      <p:to>
                                        <p:strVal val="visible"/>
                                      </p:to>
                                    </p:set>
                                    <p:animEffect transition="in" filter="wipe(left)">
                                      <p:cBhvr>
                                        <p:cTn id="59" dur="500"/>
                                        <p:tgtEl>
                                          <p:spTgt spid="20"/>
                                        </p:tgtEl>
                                      </p:cBhvr>
                                    </p:animEffect>
                                  </p:childTnLst>
                                </p:cTn>
                              </p:par>
                            </p:childTnLst>
                          </p:cTn>
                        </p:par>
                        <p:par>
                          <p:cTn id="60" fill="hold">
                            <p:stCondLst>
                              <p:cond delay="3250"/>
                            </p:stCondLst>
                            <p:childTnLst>
                              <p:par>
                                <p:cTn id="61" presetID="53" presetClass="entr" presetSubtype="16" fill="hold" grpId="0" nodeType="afterEffect">
                                  <p:stCondLst>
                                    <p:cond delay="0"/>
                                  </p:stCondLst>
                                  <p:childTnLst>
                                    <p:set>
                                      <p:cBhvr>
                                        <p:cTn id="62" dur="1" fill="hold">
                                          <p:stCondLst>
                                            <p:cond delay="0"/>
                                          </p:stCondLst>
                                        </p:cTn>
                                        <p:tgtEl>
                                          <p:spTgt spid="21"/>
                                        </p:tgtEl>
                                        <p:attrNameLst>
                                          <p:attrName>style.visibility</p:attrName>
                                        </p:attrNameLst>
                                      </p:cBhvr>
                                      <p:to>
                                        <p:strVal val="visible"/>
                                      </p:to>
                                    </p:set>
                                    <p:anim calcmode="lin" valueType="num">
                                      <p:cBhvr>
                                        <p:cTn id="63" dur="500" fill="hold"/>
                                        <p:tgtEl>
                                          <p:spTgt spid="21"/>
                                        </p:tgtEl>
                                        <p:attrNameLst>
                                          <p:attrName>ppt_w</p:attrName>
                                        </p:attrNameLst>
                                      </p:cBhvr>
                                      <p:tavLst>
                                        <p:tav tm="0">
                                          <p:val>
                                            <p:fltVal val="0"/>
                                          </p:val>
                                        </p:tav>
                                        <p:tav tm="100000">
                                          <p:val>
                                            <p:strVal val="#ppt_w"/>
                                          </p:val>
                                        </p:tav>
                                      </p:tavLst>
                                    </p:anim>
                                    <p:anim calcmode="lin" valueType="num">
                                      <p:cBhvr>
                                        <p:cTn id="64" dur="500" fill="hold"/>
                                        <p:tgtEl>
                                          <p:spTgt spid="21"/>
                                        </p:tgtEl>
                                        <p:attrNameLst>
                                          <p:attrName>ppt_h</p:attrName>
                                        </p:attrNameLst>
                                      </p:cBhvr>
                                      <p:tavLst>
                                        <p:tav tm="0">
                                          <p:val>
                                            <p:fltVal val="0"/>
                                          </p:val>
                                        </p:tav>
                                        <p:tav tm="100000">
                                          <p:val>
                                            <p:strVal val="#ppt_h"/>
                                          </p:val>
                                        </p:tav>
                                      </p:tavLst>
                                    </p:anim>
                                    <p:animEffect transition="in" filter="fade">
                                      <p:cBhvr>
                                        <p:cTn id="65" dur="500"/>
                                        <p:tgtEl>
                                          <p:spTgt spid="21"/>
                                        </p:tgtEl>
                                      </p:cBhvr>
                                    </p:animEffect>
                                  </p:childTnLst>
                                </p:cTn>
                              </p:par>
                            </p:childTnLst>
                          </p:cTn>
                        </p:par>
                        <p:par>
                          <p:cTn id="66" fill="hold">
                            <p:stCondLst>
                              <p:cond delay="3750"/>
                            </p:stCondLst>
                            <p:childTnLst>
                              <p:par>
                                <p:cTn id="67" presetID="10" presetClass="entr" presetSubtype="0" fill="hold" grpId="0" nodeType="afterEffect">
                                  <p:stCondLst>
                                    <p:cond delay="0"/>
                                  </p:stCondLst>
                                  <p:childTnLst>
                                    <p:set>
                                      <p:cBhvr>
                                        <p:cTn id="68" dur="1" fill="hold">
                                          <p:stCondLst>
                                            <p:cond delay="0"/>
                                          </p:stCondLst>
                                        </p:cTn>
                                        <p:tgtEl>
                                          <p:spTgt spid="22"/>
                                        </p:tgtEl>
                                        <p:attrNameLst>
                                          <p:attrName>style.visibility</p:attrName>
                                        </p:attrNameLst>
                                      </p:cBhvr>
                                      <p:to>
                                        <p:strVal val="visible"/>
                                      </p:to>
                                    </p:set>
                                    <p:animEffect transition="in" filter="fade">
                                      <p:cBhvr>
                                        <p:cTn id="69" dur="500"/>
                                        <p:tgtEl>
                                          <p:spTgt spid="22"/>
                                        </p:tgtEl>
                                      </p:cBhvr>
                                    </p:animEffect>
                                  </p:childTnLst>
                                </p:cTn>
                              </p:par>
                            </p:childTnLst>
                          </p:cTn>
                        </p:par>
                        <p:par>
                          <p:cTn id="70" fill="hold">
                            <p:stCondLst>
                              <p:cond delay="4250"/>
                            </p:stCondLst>
                            <p:childTnLst>
                              <p:par>
                                <p:cTn id="71" presetID="22" presetClass="entr" presetSubtype="8" fill="hold" nodeType="afterEffect">
                                  <p:stCondLst>
                                    <p:cond delay="0"/>
                                  </p:stCondLst>
                                  <p:childTnLst>
                                    <p:set>
                                      <p:cBhvr>
                                        <p:cTn id="72" dur="1" fill="hold">
                                          <p:stCondLst>
                                            <p:cond delay="0"/>
                                          </p:stCondLst>
                                        </p:cTn>
                                        <p:tgtEl>
                                          <p:spTgt spid="23"/>
                                        </p:tgtEl>
                                        <p:attrNameLst>
                                          <p:attrName>style.visibility</p:attrName>
                                        </p:attrNameLst>
                                      </p:cBhvr>
                                      <p:to>
                                        <p:strVal val="visible"/>
                                      </p:to>
                                    </p:set>
                                    <p:animEffect transition="in" filter="wipe(left)">
                                      <p:cBhvr>
                                        <p:cTn id="73" dur="500"/>
                                        <p:tgtEl>
                                          <p:spTgt spid="23"/>
                                        </p:tgtEl>
                                      </p:cBhvr>
                                    </p:animEffect>
                                  </p:childTnLst>
                                </p:cTn>
                              </p:par>
                            </p:childTnLst>
                          </p:cTn>
                        </p:par>
                        <p:par>
                          <p:cTn id="74" fill="hold">
                            <p:stCondLst>
                              <p:cond delay="4750"/>
                            </p:stCondLst>
                            <p:childTnLst>
                              <p:par>
                                <p:cTn id="75" presetID="53" presetClass="entr" presetSubtype="16" fill="hold" grpId="0" nodeType="afterEffect">
                                  <p:stCondLst>
                                    <p:cond delay="0"/>
                                  </p:stCondLst>
                                  <p:childTnLst>
                                    <p:set>
                                      <p:cBhvr>
                                        <p:cTn id="76" dur="1" fill="hold">
                                          <p:stCondLst>
                                            <p:cond delay="0"/>
                                          </p:stCondLst>
                                        </p:cTn>
                                        <p:tgtEl>
                                          <p:spTgt spid="24"/>
                                        </p:tgtEl>
                                        <p:attrNameLst>
                                          <p:attrName>style.visibility</p:attrName>
                                        </p:attrNameLst>
                                      </p:cBhvr>
                                      <p:to>
                                        <p:strVal val="visible"/>
                                      </p:to>
                                    </p:set>
                                    <p:anim calcmode="lin" valueType="num">
                                      <p:cBhvr>
                                        <p:cTn id="77" dur="500" fill="hold"/>
                                        <p:tgtEl>
                                          <p:spTgt spid="24"/>
                                        </p:tgtEl>
                                        <p:attrNameLst>
                                          <p:attrName>ppt_w</p:attrName>
                                        </p:attrNameLst>
                                      </p:cBhvr>
                                      <p:tavLst>
                                        <p:tav tm="0">
                                          <p:val>
                                            <p:fltVal val="0"/>
                                          </p:val>
                                        </p:tav>
                                        <p:tav tm="100000">
                                          <p:val>
                                            <p:strVal val="#ppt_w"/>
                                          </p:val>
                                        </p:tav>
                                      </p:tavLst>
                                    </p:anim>
                                    <p:anim calcmode="lin" valueType="num">
                                      <p:cBhvr>
                                        <p:cTn id="78" dur="500" fill="hold"/>
                                        <p:tgtEl>
                                          <p:spTgt spid="24"/>
                                        </p:tgtEl>
                                        <p:attrNameLst>
                                          <p:attrName>ppt_h</p:attrName>
                                        </p:attrNameLst>
                                      </p:cBhvr>
                                      <p:tavLst>
                                        <p:tav tm="0">
                                          <p:val>
                                            <p:fltVal val="0"/>
                                          </p:val>
                                        </p:tav>
                                        <p:tav tm="100000">
                                          <p:val>
                                            <p:strVal val="#ppt_h"/>
                                          </p:val>
                                        </p:tav>
                                      </p:tavLst>
                                    </p:anim>
                                    <p:animEffect transition="in" filter="fade">
                                      <p:cBhvr>
                                        <p:cTn id="79" dur="500"/>
                                        <p:tgtEl>
                                          <p:spTgt spid="24"/>
                                        </p:tgtEl>
                                      </p:cBhvr>
                                    </p:animEffect>
                                  </p:childTnLst>
                                </p:cTn>
                              </p:par>
                            </p:childTnLst>
                          </p:cTn>
                        </p:par>
                        <p:par>
                          <p:cTn id="80" fill="hold">
                            <p:stCondLst>
                              <p:cond delay="5250"/>
                            </p:stCondLst>
                            <p:childTnLst>
                              <p:par>
                                <p:cTn id="81" presetID="10" presetClass="entr" presetSubtype="0" fill="hold" grpId="0" nodeType="afterEffect">
                                  <p:stCondLst>
                                    <p:cond delay="0"/>
                                  </p:stCondLst>
                                  <p:childTnLst>
                                    <p:set>
                                      <p:cBhvr>
                                        <p:cTn id="82" dur="1" fill="hold">
                                          <p:stCondLst>
                                            <p:cond delay="0"/>
                                          </p:stCondLst>
                                        </p:cTn>
                                        <p:tgtEl>
                                          <p:spTgt spid="25"/>
                                        </p:tgtEl>
                                        <p:attrNameLst>
                                          <p:attrName>style.visibility</p:attrName>
                                        </p:attrNameLst>
                                      </p:cBhvr>
                                      <p:to>
                                        <p:strVal val="visible"/>
                                      </p:to>
                                    </p:set>
                                    <p:animEffect transition="in" filter="fade">
                                      <p:cBhvr>
                                        <p:cTn id="83" dur="500"/>
                                        <p:tgtEl>
                                          <p:spTgt spid="25"/>
                                        </p:tgtEl>
                                      </p:cBhvr>
                                    </p:animEffect>
                                  </p:childTnLst>
                                </p:cTn>
                              </p:par>
                            </p:childTnLst>
                          </p:cTn>
                        </p:par>
                        <p:par>
                          <p:cTn id="84" fill="hold">
                            <p:stCondLst>
                              <p:cond delay="5750"/>
                            </p:stCondLst>
                            <p:childTnLst>
                              <p:par>
                                <p:cTn id="85" presetID="22" presetClass="entr" presetSubtype="8" fill="hold" nodeType="afterEffect">
                                  <p:stCondLst>
                                    <p:cond delay="0"/>
                                  </p:stCondLst>
                                  <p:childTnLst>
                                    <p:set>
                                      <p:cBhvr>
                                        <p:cTn id="86" dur="1" fill="hold">
                                          <p:stCondLst>
                                            <p:cond delay="0"/>
                                          </p:stCondLst>
                                        </p:cTn>
                                        <p:tgtEl>
                                          <p:spTgt spid="34"/>
                                        </p:tgtEl>
                                        <p:attrNameLst>
                                          <p:attrName>style.visibility</p:attrName>
                                        </p:attrNameLst>
                                      </p:cBhvr>
                                      <p:to>
                                        <p:strVal val="visible"/>
                                      </p:to>
                                    </p:set>
                                    <p:animEffect transition="in" filter="wipe(left)">
                                      <p:cBhvr>
                                        <p:cTn id="87" dur="500"/>
                                        <p:tgtEl>
                                          <p:spTgt spid="34"/>
                                        </p:tgtEl>
                                      </p:cBhvr>
                                    </p:animEffect>
                                  </p:childTnLst>
                                </p:cTn>
                              </p:par>
                            </p:childTnLst>
                          </p:cTn>
                        </p:par>
                        <p:par>
                          <p:cTn id="88" fill="hold">
                            <p:stCondLst>
                              <p:cond delay="6250"/>
                            </p:stCondLst>
                            <p:childTnLst>
                              <p:par>
                                <p:cTn id="89" presetID="53" presetClass="entr" presetSubtype="16" fill="hold" grpId="0" nodeType="afterEffect">
                                  <p:stCondLst>
                                    <p:cond delay="0"/>
                                  </p:stCondLst>
                                  <p:childTnLst>
                                    <p:set>
                                      <p:cBhvr>
                                        <p:cTn id="90" dur="1" fill="hold">
                                          <p:stCondLst>
                                            <p:cond delay="0"/>
                                          </p:stCondLst>
                                        </p:cTn>
                                        <p:tgtEl>
                                          <p:spTgt spid="35"/>
                                        </p:tgtEl>
                                        <p:attrNameLst>
                                          <p:attrName>style.visibility</p:attrName>
                                        </p:attrNameLst>
                                      </p:cBhvr>
                                      <p:to>
                                        <p:strVal val="visible"/>
                                      </p:to>
                                    </p:set>
                                    <p:anim calcmode="lin" valueType="num">
                                      <p:cBhvr>
                                        <p:cTn id="91" dur="500" fill="hold"/>
                                        <p:tgtEl>
                                          <p:spTgt spid="35"/>
                                        </p:tgtEl>
                                        <p:attrNameLst>
                                          <p:attrName>ppt_w</p:attrName>
                                        </p:attrNameLst>
                                      </p:cBhvr>
                                      <p:tavLst>
                                        <p:tav tm="0">
                                          <p:val>
                                            <p:fltVal val="0"/>
                                          </p:val>
                                        </p:tav>
                                        <p:tav tm="100000">
                                          <p:val>
                                            <p:strVal val="#ppt_w"/>
                                          </p:val>
                                        </p:tav>
                                      </p:tavLst>
                                    </p:anim>
                                    <p:anim calcmode="lin" valueType="num">
                                      <p:cBhvr>
                                        <p:cTn id="92" dur="500" fill="hold"/>
                                        <p:tgtEl>
                                          <p:spTgt spid="35"/>
                                        </p:tgtEl>
                                        <p:attrNameLst>
                                          <p:attrName>ppt_h</p:attrName>
                                        </p:attrNameLst>
                                      </p:cBhvr>
                                      <p:tavLst>
                                        <p:tav tm="0">
                                          <p:val>
                                            <p:fltVal val="0"/>
                                          </p:val>
                                        </p:tav>
                                        <p:tav tm="100000">
                                          <p:val>
                                            <p:strVal val="#ppt_h"/>
                                          </p:val>
                                        </p:tav>
                                      </p:tavLst>
                                    </p:anim>
                                    <p:animEffect transition="in" filter="fade">
                                      <p:cBhvr>
                                        <p:cTn id="93" dur="500"/>
                                        <p:tgtEl>
                                          <p:spTgt spid="35"/>
                                        </p:tgtEl>
                                      </p:cBhvr>
                                    </p:animEffect>
                                  </p:childTnLst>
                                </p:cTn>
                              </p:par>
                            </p:childTnLst>
                          </p:cTn>
                        </p:par>
                        <p:par>
                          <p:cTn id="94" fill="hold">
                            <p:stCondLst>
                              <p:cond delay="6750"/>
                            </p:stCondLst>
                            <p:childTnLst>
                              <p:par>
                                <p:cTn id="95" presetID="10" presetClass="entr" presetSubtype="0" fill="hold" grpId="0" nodeType="afterEffect">
                                  <p:stCondLst>
                                    <p:cond delay="0"/>
                                  </p:stCondLst>
                                  <p:childTnLst>
                                    <p:set>
                                      <p:cBhvr>
                                        <p:cTn id="96" dur="1" fill="hold">
                                          <p:stCondLst>
                                            <p:cond delay="0"/>
                                          </p:stCondLst>
                                        </p:cTn>
                                        <p:tgtEl>
                                          <p:spTgt spid="36"/>
                                        </p:tgtEl>
                                        <p:attrNameLst>
                                          <p:attrName>style.visibility</p:attrName>
                                        </p:attrNameLst>
                                      </p:cBhvr>
                                      <p:to>
                                        <p:strVal val="visible"/>
                                      </p:to>
                                    </p:set>
                                    <p:animEffect transition="in" filter="fade">
                                      <p:cBhvr>
                                        <p:cTn id="97" dur="500"/>
                                        <p:tgtEl>
                                          <p:spTgt spid="36"/>
                                        </p:tgtEl>
                                      </p:cBhvr>
                                    </p:animEffect>
                                  </p:childTnLst>
                                </p:cTn>
                              </p:par>
                            </p:childTnLst>
                          </p:cTn>
                        </p:par>
                        <p:par>
                          <p:cTn id="98" fill="hold">
                            <p:stCondLst>
                              <p:cond delay="7250"/>
                            </p:stCondLst>
                            <p:childTnLst>
                              <p:par>
                                <p:cTn id="99" presetID="22" presetClass="entr" presetSubtype="8" fill="hold" nodeType="afterEffect">
                                  <p:stCondLst>
                                    <p:cond delay="0"/>
                                  </p:stCondLst>
                                  <p:childTnLst>
                                    <p:set>
                                      <p:cBhvr>
                                        <p:cTn id="100" dur="1" fill="hold">
                                          <p:stCondLst>
                                            <p:cond delay="0"/>
                                          </p:stCondLst>
                                        </p:cTn>
                                        <p:tgtEl>
                                          <p:spTgt spid="37"/>
                                        </p:tgtEl>
                                        <p:attrNameLst>
                                          <p:attrName>style.visibility</p:attrName>
                                        </p:attrNameLst>
                                      </p:cBhvr>
                                      <p:to>
                                        <p:strVal val="visible"/>
                                      </p:to>
                                    </p:set>
                                    <p:animEffect transition="in" filter="wipe(left)">
                                      <p:cBhvr>
                                        <p:cTn id="101" dur="500"/>
                                        <p:tgtEl>
                                          <p:spTgt spid="37"/>
                                        </p:tgtEl>
                                      </p:cBhvr>
                                    </p:animEffect>
                                  </p:childTnLst>
                                </p:cTn>
                              </p:par>
                            </p:childTnLst>
                          </p:cTn>
                        </p:par>
                        <p:par>
                          <p:cTn id="102" fill="hold">
                            <p:stCondLst>
                              <p:cond delay="7750"/>
                            </p:stCondLst>
                            <p:childTnLst>
                              <p:par>
                                <p:cTn id="103" presetID="53" presetClass="entr" presetSubtype="16" fill="hold" grpId="0" nodeType="afterEffect">
                                  <p:stCondLst>
                                    <p:cond delay="0"/>
                                  </p:stCondLst>
                                  <p:childTnLst>
                                    <p:set>
                                      <p:cBhvr>
                                        <p:cTn id="104" dur="1" fill="hold">
                                          <p:stCondLst>
                                            <p:cond delay="0"/>
                                          </p:stCondLst>
                                        </p:cTn>
                                        <p:tgtEl>
                                          <p:spTgt spid="38"/>
                                        </p:tgtEl>
                                        <p:attrNameLst>
                                          <p:attrName>style.visibility</p:attrName>
                                        </p:attrNameLst>
                                      </p:cBhvr>
                                      <p:to>
                                        <p:strVal val="visible"/>
                                      </p:to>
                                    </p:set>
                                    <p:anim calcmode="lin" valueType="num">
                                      <p:cBhvr>
                                        <p:cTn id="105" dur="500" fill="hold"/>
                                        <p:tgtEl>
                                          <p:spTgt spid="38"/>
                                        </p:tgtEl>
                                        <p:attrNameLst>
                                          <p:attrName>ppt_w</p:attrName>
                                        </p:attrNameLst>
                                      </p:cBhvr>
                                      <p:tavLst>
                                        <p:tav tm="0">
                                          <p:val>
                                            <p:fltVal val="0"/>
                                          </p:val>
                                        </p:tav>
                                        <p:tav tm="100000">
                                          <p:val>
                                            <p:strVal val="#ppt_w"/>
                                          </p:val>
                                        </p:tav>
                                      </p:tavLst>
                                    </p:anim>
                                    <p:anim calcmode="lin" valueType="num">
                                      <p:cBhvr>
                                        <p:cTn id="106" dur="500" fill="hold"/>
                                        <p:tgtEl>
                                          <p:spTgt spid="38"/>
                                        </p:tgtEl>
                                        <p:attrNameLst>
                                          <p:attrName>ppt_h</p:attrName>
                                        </p:attrNameLst>
                                      </p:cBhvr>
                                      <p:tavLst>
                                        <p:tav tm="0">
                                          <p:val>
                                            <p:fltVal val="0"/>
                                          </p:val>
                                        </p:tav>
                                        <p:tav tm="100000">
                                          <p:val>
                                            <p:strVal val="#ppt_h"/>
                                          </p:val>
                                        </p:tav>
                                      </p:tavLst>
                                    </p:anim>
                                    <p:animEffect transition="in" filter="fade">
                                      <p:cBhvr>
                                        <p:cTn id="107" dur="500"/>
                                        <p:tgtEl>
                                          <p:spTgt spid="38"/>
                                        </p:tgtEl>
                                      </p:cBhvr>
                                    </p:animEffect>
                                  </p:childTnLst>
                                </p:cTn>
                              </p:par>
                            </p:childTnLst>
                          </p:cTn>
                        </p:par>
                        <p:par>
                          <p:cTn id="108" fill="hold">
                            <p:stCondLst>
                              <p:cond delay="8250"/>
                            </p:stCondLst>
                            <p:childTnLst>
                              <p:par>
                                <p:cTn id="109" presetID="10" presetClass="entr" presetSubtype="0" fill="hold" grpId="0" nodeType="afterEffect">
                                  <p:stCondLst>
                                    <p:cond delay="0"/>
                                  </p:stCondLst>
                                  <p:childTnLst>
                                    <p:set>
                                      <p:cBhvr>
                                        <p:cTn id="110" dur="1" fill="hold">
                                          <p:stCondLst>
                                            <p:cond delay="0"/>
                                          </p:stCondLst>
                                        </p:cTn>
                                        <p:tgtEl>
                                          <p:spTgt spid="39"/>
                                        </p:tgtEl>
                                        <p:attrNameLst>
                                          <p:attrName>style.visibility</p:attrName>
                                        </p:attrNameLst>
                                      </p:cBhvr>
                                      <p:to>
                                        <p:strVal val="visible"/>
                                      </p:to>
                                    </p:set>
                                    <p:animEffect transition="in" filter="fade">
                                      <p:cBhvr>
                                        <p:cTn id="111" dur="500"/>
                                        <p:tgtEl>
                                          <p:spTgt spid="39"/>
                                        </p:tgtEl>
                                      </p:cBhvr>
                                    </p:animEffect>
                                  </p:childTnLst>
                                </p:cTn>
                              </p:par>
                            </p:childTnLst>
                          </p:cTn>
                        </p:par>
                        <p:par>
                          <p:cTn id="112" fill="hold">
                            <p:stCondLst>
                              <p:cond delay="8750"/>
                            </p:stCondLst>
                            <p:childTnLst>
                              <p:par>
                                <p:cTn id="113" presetID="22" presetClass="entr" presetSubtype="8" fill="hold" nodeType="afterEffect">
                                  <p:stCondLst>
                                    <p:cond delay="0"/>
                                  </p:stCondLst>
                                  <p:childTnLst>
                                    <p:set>
                                      <p:cBhvr>
                                        <p:cTn id="114" dur="1" fill="hold">
                                          <p:stCondLst>
                                            <p:cond delay="0"/>
                                          </p:stCondLst>
                                        </p:cTn>
                                        <p:tgtEl>
                                          <p:spTgt spid="40"/>
                                        </p:tgtEl>
                                        <p:attrNameLst>
                                          <p:attrName>style.visibility</p:attrName>
                                        </p:attrNameLst>
                                      </p:cBhvr>
                                      <p:to>
                                        <p:strVal val="visible"/>
                                      </p:to>
                                    </p:set>
                                    <p:animEffect transition="in" filter="wipe(left)">
                                      <p:cBhvr>
                                        <p:cTn id="115" dur="500"/>
                                        <p:tgtEl>
                                          <p:spTgt spid="40"/>
                                        </p:tgtEl>
                                      </p:cBhvr>
                                    </p:animEffect>
                                  </p:childTnLst>
                                </p:cTn>
                              </p:par>
                            </p:childTnLst>
                          </p:cTn>
                        </p:par>
                        <p:par>
                          <p:cTn id="116" fill="hold">
                            <p:stCondLst>
                              <p:cond delay="9250"/>
                            </p:stCondLst>
                            <p:childTnLst>
                              <p:par>
                                <p:cTn id="117" presetID="53" presetClass="entr" presetSubtype="16" fill="hold" grpId="0" nodeType="afterEffect">
                                  <p:stCondLst>
                                    <p:cond delay="0"/>
                                  </p:stCondLst>
                                  <p:childTnLst>
                                    <p:set>
                                      <p:cBhvr>
                                        <p:cTn id="118" dur="1" fill="hold">
                                          <p:stCondLst>
                                            <p:cond delay="0"/>
                                          </p:stCondLst>
                                        </p:cTn>
                                        <p:tgtEl>
                                          <p:spTgt spid="41"/>
                                        </p:tgtEl>
                                        <p:attrNameLst>
                                          <p:attrName>style.visibility</p:attrName>
                                        </p:attrNameLst>
                                      </p:cBhvr>
                                      <p:to>
                                        <p:strVal val="visible"/>
                                      </p:to>
                                    </p:set>
                                    <p:anim calcmode="lin" valueType="num">
                                      <p:cBhvr>
                                        <p:cTn id="119" dur="500" fill="hold"/>
                                        <p:tgtEl>
                                          <p:spTgt spid="41"/>
                                        </p:tgtEl>
                                        <p:attrNameLst>
                                          <p:attrName>ppt_w</p:attrName>
                                        </p:attrNameLst>
                                      </p:cBhvr>
                                      <p:tavLst>
                                        <p:tav tm="0">
                                          <p:val>
                                            <p:fltVal val="0"/>
                                          </p:val>
                                        </p:tav>
                                        <p:tav tm="100000">
                                          <p:val>
                                            <p:strVal val="#ppt_w"/>
                                          </p:val>
                                        </p:tav>
                                      </p:tavLst>
                                    </p:anim>
                                    <p:anim calcmode="lin" valueType="num">
                                      <p:cBhvr>
                                        <p:cTn id="120" dur="500" fill="hold"/>
                                        <p:tgtEl>
                                          <p:spTgt spid="41"/>
                                        </p:tgtEl>
                                        <p:attrNameLst>
                                          <p:attrName>ppt_h</p:attrName>
                                        </p:attrNameLst>
                                      </p:cBhvr>
                                      <p:tavLst>
                                        <p:tav tm="0">
                                          <p:val>
                                            <p:fltVal val="0"/>
                                          </p:val>
                                        </p:tav>
                                        <p:tav tm="100000">
                                          <p:val>
                                            <p:strVal val="#ppt_h"/>
                                          </p:val>
                                        </p:tav>
                                      </p:tavLst>
                                    </p:anim>
                                    <p:animEffect transition="in" filter="fade">
                                      <p:cBhvr>
                                        <p:cTn id="121"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5" grpId="0"/>
      <p:bldP spid="16" grpId="0" animBg="1"/>
      <p:bldP spid="17" grpId="0" animBg="1"/>
      <p:bldP spid="18" grpId="0"/>
      <p:bldP spid="19" grpId="0" animBg="1"/>
      <p:bldP spid="21" grpId="0"/>
      <p:bldP spid="22" grpId="0" animBg="1"/>
      <p:bldP spid="24" grpId="0"/>
      <p:bldP spid="25" grpId="0" animBg="1"/>
      <p:bldP spid="35" grpId="0"/>
      <p:bldP spid="36" grpId="0" animBg="1"/>
      <p:bldP spid="38" grpId="0"/>
      <p:bldP spid="39" grpId="0" animBg="1"/>
      <p:bldP spid="4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2" name="组合 11"/>
          <p:cNvGrpSpPr/>
          <p:nvPr/>
        </p:nvGrpSpPr>
        <p:grpSpPr>
          <a:xfrm>
            <a:off x="1491049" y="2092099"/>
            <a:ext cx="3744416" cy="3744416"/>
            <a:chOff x="3851920" y="836712"/>
            <a:chExt cx="3744416" cy="3744416"/>
          </a:xfrm>
        </p:grpSpPr>
        <p:grpSp>
          <p:nvGrpSpPr>
            <p:cNvPr id="13" name="组合 12"/>
            <p:cNvGrpSpPr/>
            <p:nvPr/>
          </p:nvGrpSpPr>
          <p:grpSpPr>
            <a:xfrm>
              <a:off x="3851920" y="836712"/>
              <a:ext cx="3744416" cy="3744416"/>
              <a:chOff x="3851920" y="836712"/>
              <a:chExt cx="3744416" cy="3744416"/>
            </a:xfrm>
          </p:grpSpPr>
          <p:sp>
            <p:nvSpPr>
              <p:cNvPr id="15" name="椭圆 14"/>
              <p:cNvSpPr/>
              <p:nvPr/>
            </p:nvSpPr>
            <p:spPr>
              <a:xfrm>
                <a:off x="3851920" y="836712"/>
                <a:ext cx="3744416" cy="3744416"/>
              </a:xfrm>
              <a:prstGeom prst="ellipse">
                <a:avLst/>
              </a:prstGeom>
              <a:noFill/>
              <a:ln w="12700">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4004500" y="989292"/>
                <a:ext cx="3439257" cy="3439257"/>
                <a:chOff x="2758018" y="1768555"/>
                <a:chExt cx="3439257" cy="3439257"/>
              </a:xfrm>
              <a:effectLst>
                <a:outerShdw blurRad="25400" sx="101000" sy="101000" algn="ctr" rotWithShape="0">
                  <a:schemeClr val="accent1">
                    <a:lumMod val="50000"/>
                    <a:alpha val="21000"/>
                  </a:schemeClr>
                </a:outerShdw>
              </a:effectLst>
            </p:grpSpPr>
            <p:sp>
              <p:nvSpPr>
                <p:cNvPr id="17" name="任意多边形 33"/>
                <p:cNvSpPr/>
                <p:nvPr/>
              </p:nvSpPr>
              <p:spPr>
                <a:xfrm>
                  <a:off x="2783515" y="1768555"/>
                  <a:ext cx="3413760" cy="3413760"/>
                </a:xfrm>
                <a:custGeom>
                  <a:avLst/>
                  <a:gdLst>
                    <a:gd name="connsiteX0" fmla="*/ 1706880 w 3413760"/>
                    <a:gd name="connsiteY0" fmla="*/ 0 h 3413760"/>
                    <a:gd name="connsiteX1" fmla="*/ 3413760 w 3413760"/>
                    <a:gd name="connsiteY1" fmla="*/ 1706880 h 3413760"/>
                    <a:gd name="connsiteX2" fmla="*/ 1706880 w 3413760"/>
                    <a:gd name="connsiteY2" fmla="*/ 1706880 h 3413760"/>
                    <a:gd name="connsiteX3" fmla="*/ 1706880 w 3413760"/>
                    <a:gd name="connsiteY3" fmla="*/ 0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1706880" y="0"/>
                      </a:moveTo>
                      <a:cubicBezTo>
                        <a:pt x="2649564" y="0"/>
                        <a:pt x="3413760" y="764196"/>
                        <a:pt x="3413760" y="1706880"/>
                      </a:cubicBezTo>
                      <a:lnTo>
                        <a:pt x="1706880" y="1706880"/>
                      </a:lnTo>
                      <a:lnTo>
                        <a:pt x="1706880" y="0"/>
                      </a:lnTo>
                      <a:close/>
                    </a:path>
                  </a:pathLst>
                </a:custGeom>
                <a:blipFill dpi="0" rotWithShape="1">
                  <a:blip r:embed="rId3" cstate="email">
                    <a:extLst>
                      <a:ext uri="{28A0092B-C50C-407E-A947-70E740481C1C}">
                        <a14:useLocalDpi xmlns:a14="http://schemas.microsoft.com/office/drawing/2010/main"/>
                      </a:ext>
                    </a:extLst>
                  </a:blip>
                  <a:srcRect/>
                  <a:stretch>
                    <a:fillRect/>
                  </a:stretch>
                </a:blipFill>
                <a:ln>
                  <a:solidFill>
                    <a:srgbClr val="4BC1DD"/>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96695" tIns="682345" rIns="458825" bIns="1817016" numCol="1" spcCol="1270" anchor="ctr" anchorCtr="0">
                  <a:noAutofit/>
                </a:bodyPr>
                <a:lstStyle/>
                <a:p>
                  <a:pPr lvl="0" algn="ctr" defTabSz="1778000">
                    <a:lnSpc>
                      <a:spcPct val="90000"/>
                    </a:lnSpc>
                    <a:spcBef>
                      <a:spcPct val="0"/>
                    </a:spcBef>
                    <a:spcAft>
                      <a:spcPct val="35000"/>
                    </a:spcAft>
                  </a:pPr>
                  <a:endParaRPr lang="zh-CN" altLang="en-US" sz="4000" kern="1200"/>
                </a:p>
              </p:txBody>
            </p:sp>
            <p:sp>
              <p:nvSpPr>
                <p:cNvPr id="18" name="任意多边形 34"/>
                <p:cNvSpPr/>
                <p:nvPr/>
              </p:nvSpPr>
              <p:spPr>
                <a:xfrm>
                  <a:off x="2781464" y="1794052"/>
                  <a:ext cx="3413760" cy="3413760"/>
                </a:xfrm>
                <a:custGeom>
                  <a:avLst/>
                  <a:gdLst>
                    <a:gd name="connsiteX0" fmla="*/ 3413760 w 3413760"/>
                    <a:gd name="connsiteY0" fmla="*/ 1706880 h 3413760"/>
                    <a:gd name="connsiteX1" fmla="*/ 1706880 w 3413760"/>
                    <a:gd name="connsiteY1" fmla="*/ 3413760 h 3413760"/>
                    <a:gd name="connsiteX2" fmla="*/ 1706880 w 3413760"/>
                    <a:gd name="connsiteY2" fmla="*/ 1706880 h 3413760"/>
                    <a:gd name="connsiteX3" fmla="*/ 3413760 w 3413760"/>
                    <a:gd name="connsiteY3" fmla="*/ 1706880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3413760" y="1706880"/>
                      </a:moveTo>
                      <a:cubicBezTo>
                        <a:pt x="3413760" y="2649564"/>
                        <a:pt x="2649564" y="3413760"/>
                        <a:pt x="1706880" y="3413760"/>
                      </a:cubicBezTo>
                      <a:lnTo>
                        <a:pt x="1706880" y="1706880"/>
                      </a:lnTo>
                      <a:lnTo>
                        <a:pt x="3413760" y="1706880"/>
                      </a:lnTo>
                      <a:close/>
                    </a:path>
                  </a:pathLst>
                </a:custGeom>
                <a:blipFill dpi="0" rotWithShape="1">
                  <a:blip r:embed="rId4" cstate="email">
                    <a:extLst>
                      <a:ext uri="{28A0092B-C50C-407E-A947-70E740481C1C}">
                        <a14:useLocalDpi xmlns:a14="http://schemas.microsoft.com/office/drawing/2010/main"/>
                      </a:ext>
                    </a:extLst>
                  </a:blip>
                  <a:srcRect/>
                  <a:tile tx="0" ty="0" sx="25000" sy="25000" flip="none" algn="ctr"/>
                </a:blipFill>
                <a:ln>
                  <a:solidFill>
                    <a:srgbClr val="4BC1DD"/>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49120" tIns="1849120" rIns="467360" bIns="711201" numCol="1" spcCol="1270" anchor="ctr" anchorCtr="0">
                  <a:noAutofit/>
                </a:bodyPr>
                <a:lstStyle/>
                <a:p>
                  <a:pPr lvl="0" algn="ctr" defTabSz="2844800">
                    <a:lnSpc>
                      <a:spcPct val="90000"/>
                    </a:lnSpc>
                    <a:spcBef>
                      <a:spcPct val="0"/>
                    </a:spcBef>
                    <a:spcAft>
                      <a:spcPct val="35000"/>
                    </a:spcAft>
                  </a:pPr>
                  <a:endParaRPr lang="zh-CN" altLang="en-US" sz="6400" kern="1200" dirty="0"/>
                </a:p>
              </p:txBody>
            </p:sp>
            <p:sp>
              <p:nvSpPr>
                <p:cNvPr id="19" name="任意多边形 35"/>
                <p:cNvSpPr/>
                <p:nvPr/>
              </p:nvSpPr>
              <p:spPr>
                <a:xfrm>
                  <a:off x="2758018" y="1794052"/>
                  <a:ext cx="3413760" cy="3413760"/>
                </a:xfrm>
                <a:custGeom>
                  <a:avLst/>
                  <a:gdLst>
                    <a:gd name="connsiteX0" fmla="*/ 1706880 w 3413760"/>
                    <a:gd name="connsiteY0" fmla="*/ 3413760 h 3413760"/>
                    <a:gd name="connsiteX1" fmla="*/ 0 w 3413760"/>
                    <a:gd name="connsiteY1" fmla="*/ 1706880 h 3413760"/>
                    <a:gd name="connsiteX2" fmla="*/ 1706880 w 3413760"/>
                    <a:gd name="connsiteY2" fmla="*/ 1706880 h 3413760"/>
                    <a:gd name="connsiteX3" fmla="*/ 1706880 w 3413760"/>
                    <a:gd name="connsiteY3" fmla="*/ 3413760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1706880" y="3413760"/>
                      </a:moveTo>
                      <a:cubicBezTo>
                        <a:pt x="764196" y="3413760"/>
                        <a:pt x="0" y="2649564"/>
                        <a:pt x="0" y="1706880"/>
                      </a:cubicBezTo>
                      <a:lnTo>
                        <a:pt x="1706880" y="1706880"/>
                      </a:lnTo>
                      <a:lnTo>
                        <a:pt x="1706880" y="3413760"/>
                      </a:lnTo>
                      <a:close/>
                    </a:path>
                  </a:pathLst>
                </a:custGeom>
                <a:blipFill dpi="0" rotWithShape="1">
                  <a:blip r:embed="rId5" cstate="email">
                    <a:extLst>
                      <a:ext uri="{28A0092B-C50C-407E-A947-70E740481C1C}">
                        <a14:useLocalDpi xmlns:a14="http://schemas.microsoft.com/office/drawing/2010/main"/>
                      </a:ext>
                    </a:extLst>
                  </a:blip>
                  <a:srcRect/>
                  <a:stretch>
                    <a:fillRect/>
                  </a:stretch>
                </a:blipFill>
                <a:ln>
                  <a:solidFill>
                    <a:srgbClr val="4BC1DD"/>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36880" tIns="1818640" rIns="1818640" bIns="680721" numCol="1" spcCol="1270" anchor="ctr" anchorCtr="0">
                  <a:noAutofit/>
                </a:bodyPr>
                <a:lstStyle/>
                <a:p>
                  <a:pPr lvl="0" algn="ctr" defTabSz="1778000">
                    <a:lnSpc>
                      <a:spcPct val="90000"/>
                    </a:lnSpc>
                    <a:spcBef>
                      <a:spcPct val="0"/>
                    </a:spcBef>
                    <a:spcAft>
                      <a:spcPct val="35000"/>
                    </a:spcAft>
                  </a:pPr>
                  <a:endParaRPr lang="zh-CN" altLang="en-US" sz="4000" kern="1200"/>
                </a:p>
              </p:txBody>
            </p:sp>
            <p:sp>
              <p:nvSpPr>
                <p:cNvPr id="20" name="任意多边形 36"/>
                <p:cNvSpPr/>
                <p:nvPr/>
              </p:nvSpPr>
              <p:spPr>
                <a:xfrm>
                  <a:off x="2758018" y="1770606"/>
                  <a:ext cx="3413760" cy="3413760"/>
                </a:xfrm>
                <a:custGeom>
                  <a:avLst/>
                  <a:gdLst>
                    <a:gd name="connsiteX0" fmla="*/ 0 w 3413760"/>
                    <a:gd name="connsiteY0" fmla="*/ 1706880 h 3413760"/>
                    <a:gd name="connsiteX1" fmla="*/ 1706880 w 3413760"/>
                    <a:gd name="connsiteY1" fmla="*/ 0 h 3413760"/>
                    <a:gd name="connsiteX2" fmla="*/ 1706880 w 3413760"/>
                    <a:gd name="connsiteY2" fmla="*/ 1706880 h 3413760"/>
                    <a:gd name="connsiteX3" fmla="*/ 0 w 3413760"/>
                    <a:gd name="connsiteY3" fmla="*/ 1706880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0" y="1706880"/>
                      </a:moveTo>
                      <a:cubicBezTo>
                        <a:pt x="0" y="764196"/>
                        <a:pt x="764196" y="0"/>
                        <a:pt x="1706880" y="0"/>
                      </a:cubicBezTo>
                      <a:lnTo>
                        <a:pt x="1706880" y="1706880"/>
                      </a:lnTo>
                      <a:lnTo>
                        <a:pt x="0" y="1706880"/>
                      </a:lnTo>
                      <a:close/>
                    </a:path>
                  </a:pathLst>
                </a:custGeom>
                <a:blipFill dpi="0" rotWithShape="1">
                  <a:blip r:embed="rId6" cstate="email">
                    <a:extLst>
                      <a:ext uri="{28A0092B-C50C-407E-A947-70E740481C1C}">
                        <a14:useLocalDpi xmlns:a14="http://schemas.microsoft.com/office/drawing/2010/main"/>
                      </a:ext>
                    </a:extLst>
                  </a:blip>
                  <a:srcRect/>
                  <a:tile tx="0" ty="0" sx="25000" sy="25000" flip="none" algn="ctr"/>
                </a:blipFill>
                <a:ln>
                  <a:solidFill>
                    <a:srgbClr val="4BC1DD"/>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36880" tIns="680720" rIns="1818640" bIns="1818641" numCol="1" spcCol="1270" anchor="ctr" anchorCtr="0">
                  <a:noAutofit/>
                </a:bodyPr>
                <a:lstStyle/>
                <a:p>
                  <a:pPr lvl="0" algn="ctr" defTabSz="1778000">
                    <a:lnSpc>
                      <a:spcPct val="90000"/>
                    </a:lnSpc>
                    <a:spcBef>
                      <a:spcPct val="0"/>
                    </a:spcBef>
                    <a:spcAft>
                      <a:spcPct val="35000"/>
                    </a:spcAft>
                  </a:pPr>
                  <a:endParaRPr lang="zh-CN" altLang="en-US" sz="4000" kern="1200"/>
                </a:p>
              </p:txBody>
            </p:sp>
          </p:grpSp>
        </p:grpSp>
        <p:sp>
          <p:nvSpPr>
            <p:cNvPr id="14" name="椭圆 13"/>
            <p:cNvSpPr/>
            <p:nvPr/>
          </p:nvSpPr>
          <p:spPr>
            <a:xfrm>
              <a:off x="4896695" y="1881487"/>
              <a:ext cx="1629370" cy="1629370"/>
            </a:xfrm>
            <a:prstGeom prst="ellipse">
              <a:avLst/>
            </a:prstGeom>
            <a:solidFill>
              <a:schemeClr val="bg1"/>
            </a:solidFill>
            <a:ln w="12700">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a:solidFill>
                    <a:schemeClr val="tx1">
                      <a:lumMod val="50000"/>
                      <a:lumOff val="50000"/>
                    </a:schemeClr>
                  </a:solidFill>
                </a:rPr>
                <a:t>加入描述</a:t>
              </a:r>
            </a:p>
          </p:txBody>
        </p:sp>
      </p:grpSp>
      <p:sp>
        <p:nvSpPr>
          <p:cNvPr id="21" name="TextBox 37"/>
          <p:cNvSpPr txBox="1"/>
          <p:nvPr/>
        </p:nvSpPr>
        <p:spPr>
          <a:xfrm>
            <a:off x="5785990" y="2400505"/>
            <a:ext cx="5462000" cy="3170099"/>
          </a:xfrm>
          <a:prstGeom prst="rect">
            <a:avLst/>
          </a:prstGeom>
          <a:noFill/>
        </p:spPr>
        <p:txBody>
          <a:bodyPr wrap="square" rtlCol="0">
            <a:spAutoFit/>
          </a:bodyPr>
          <a:lstStyle>
            <a:defPPr>
              <a:defRPr lang="zh-CN"/>
            </a:defPPr>
            <a:lvl1pPr>
              <a:lnSpc>
                <a:spcPct val="150000"/>
              </a:lnSpc>
              <a:defRPr sz="1800">
                <a:solidFill>
                  <a:schemeClr val="tx1">
                    <a:lumMod val="50000"/>
                    <a:lumOff val="50000"/>
                  </a:schemeClr>
                </a:solidFill>
                <a:latin typeface="微软雅黑" pitchFamily="34" charset="-122"/>
                <a:ea typeface="微软雅黑" pitchFamily="34" charset="-122"/>
              </a:defRPr>
            </a:lvl1pPr>
          </a:lstStyle>
          <a:p>
            <a:pPr>
              <a:lnSpc>
                <a:spcPts val="3000"/>
              </a:lnSpc>
            </a:pPr>
            <a:r>
              <a:rPr lang="zh-CN" altLang="zh-CN" dirty="0">
                <a:solidFill>
                  <a:schemeClr val="bg1">
                    <a:lumMod val="50000"/>
                  </a:schemeClr>
                </a:solidFill>
              </a:rPr>
              <a:t>公司自成立以来，以“策略先行，经营致胜，管理为本”的商业推广理念，一步一个脚印发展成为东莞同类企业中经营范围最广、在行业内颇具影响力的企业。公司自成立以来，以“策略先行，经营致胜，管理为本”的商业推广理念，整合行业资源，开创多元发展格局，经过自身结构调整和“二次创业”，一步一个脚印发展成为东莞同类企业中经营范围最广、最具竞争力和发展活力、在行业内颇具影响力的企业。</a:t>
            </a:r>
            <a:endParaRPr lang="zh-CN" altLang="en-US" dirty="0">
              <a:solidFill>
                <a:schemeClr val="bg1">
                  <a:lumMod val="50000"/>
                </a:schemeClr>
              </a:solidFill>
            </a:endParaRPr>
          </a:p>
        </p:txBody>
      </p:sp>
    </p:spTree>
    <p:extLst>
      <p:ext uri="{BB962C8B-B14F-4D97-AF65-F5344CB8AC3E}">
        <p14:creationId xmlns:p14="http://schemas.microsoft.com/office/powerpoint/2010/main" val="1969499888"/>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23" presetClass="entr" presetSubtype="16"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p:cTn id="13" dur="1000" fill="hold"/>
                                        <p:tgtEl>
                                          <p:spTgt spid="12"/>
                                        </p:tgtEl>
                                        <p:attrNameLst>
                                          <p:attrName>ppt_w</p:attrName>
                                        </p:attrNameLst>
                                      </p:cBhvr>
                                      <p:tavLst>
                                        <p:tav tm="0">
                                          <p:val>
                                            <p:fltVal val="0"/>
                                          </p:val>
                                        </p:tav>
                                        <p:tav tm="100000">
                                          <p:val>
                                            <p:strVal val="#ppt_w"/>
                                          </p:val>
                                        </p:tav>
                                      </p:tavLst>
                                    </p:anim>
                                    <p:anim calcmode="lin" valueType="num">
                                      <p:cBhvr>
                                        <p:cTn id="14" dur="1000" fill="hold"/>
                                        <p:tgtEl>
                                          <p:spTgt spid="12"/>
                                        </p:tgtEl>
                                        <p:attrNameLst>
                                          <p:attrName>ppt_h</p:attrName>
                                        </p:attrNameLst>
                                      </p:cBhvr>
                                      <p:tavLst>
                                        <p:tav tm="0">
                                          <p:val>
                                            <p:fltVal val="0"/>
                                          </p:val>
                                        </p:tav>
                                        <p:tav tm="100000">
                                          <p:val>
                                            <p:strVal val="#ppt_h"/>
                                          </p:val>
                                        </p:tav>
                                      </p:tavLst>
                                    </p:anim>
                                  </p:childTnLst>
                                </p:cTn>
                              </p:par>
                              <p:par>
                                <p:cTn id="15" presetID="49" presetClass="entr" presetSubtype="0" decel="100000"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1000" fill="hold"/>
                                        <p:tgtEl>
                                          <p:spTgt spid="12"/>
                                        </p:tgtEl>
                                        <p:attrNameLst>
                                          <p:attrName>ppt_w</p:attrName>
                                        </p:attrNameLst>
                                      </p:cBhvr>
                                      <p:tavLst>
                                        <p:tav tm="0">
                                          <p:val>
                                            <p:fltVal val="0"/>
                                          </p:val>
                                        </p:tav>
                                        <p:tav tm="100000">
                                          <p:val>
                                            <p:strVal val="#ppt_w"/>
                                          </p:val>
                                        </p:tav>
                                      </p:tavLst>
                                    </p:anim>
                                    <p:anim calcmode="lin" valueType="num">
                                      <p:cBhvr>
                                        <p:cTn id="18" dur="1000" fill="hold"/>
                                        <p:tgtEl>
                                          <p:spTgt spid="12"/>
                                        </p:tgtEl>
                                        <p:attrNameLst>
                                          <p:attrName>ppt_h</p:attrName>
                                        </p:attrNameLst>
                                      </p:cBhvr>
                                      <p:tavLst>
                                        <p:tav tm="0">
                                          <p:val>
                                            <p:fltVal val="0"/>
                                          </p:val>
                                        </p:tav>
                                        <p:tav tm="100000">
                                          <p:val>
                                            <p:strVal val="#ppt_h"/>
                                          </p:val>
                                        </p:tav>
                                      </p:tavLst>
                                    </p:anim>
                                    <p:anim calcmode="lin" valueType="num">
                                      <p:cBhvr>
                                        <p:cTn id="19" dur="1000" fill="hold"/>
                                        <p:tgtEl>
                                          <p:spTgt spid="12"/>
                                        </p:tgtEl>
                                        <p:attrNameLst>
                                          <p:attrName>style.rotation</p:attrName>
                                        </p:attrNameLst>
                                      </p:cBhvr>
                                      <p:tavLst>
                                        <p:tav tm="0">
                                          <p:val>
                                            <p:fltVal val="360"/>
                                          </p:val>
                                        </p:tav>
                                        <p:tav tm="100000">
                                          <p:val>
                                            <p:fltVal val="0"/>
                                          </p:val>
                                        </p:tav>
                                      </p:tavLst>
                                    </p:anim>
                                    <p:animEffect transition="in" filter="fade">
                                      <p:cBhvr>
                                        <p:cTn id="20" dur="1000"/>
                                        <p:tgtEl>
                                          <p:spTgt spid="12"/>
                                        </p:tgtEl>
                                      </p:cBhvr>
                                    </p:animEffect>
                                  </p:childTnLst>
                                </p:cTn>
                              </p:par>
                            </p:childTnLst>
                          </p:cTn>
                        </p:par>
                        <p:par>
                          <p:cTn id="21" fill="hold">
                            <p:stCondLst>
                              <p:cond delay="1750"/>
                            </p:stCondLst>
                            <p:childTnLst>
                              <p:par>
                                <p:cTn id="22" presetID="41" presetClass="entr" presetSubtype="0" fill="hold" grpId="0" nodeType="afterEffect">
                                  <p:stCondLst>
                                    <p:cond delay="0"/>
                                  </p:stCondLst>
                                  <p:iterate type="lt">
                                    <p:tmPct val="10000"/>
                                  </p:iterate>
                                  <p:childTnLst>
                                    <p:set>
                                      <p:cBhvr>
                                        <p:cTn id="23" dur="1" fill="hold">
                                          <p:stCondLst>
                                            <p:cond delay="0"/>
                                          </p:stCondLst>
                                        </p:cTn>
                                        <p:tgtEl>
                                          <p:spTgt spid="21"/>
                                        </p:tgtEl>
                                        <p:attrNameLst>
                                          <p:attrName>style.visibility</p:attrName>
                                        </p:attrNameLst>
                                      </p:cBhvr>
                                      <p:to>
                                        <p:strVal val="visible"/>
                                      </p:to>
                                    </p:set>
                                    <p:anim calcmode="lin" valueType="num">
                                      <p:cBhvr>
                                        <p:cTn id="24" dur="3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25" dur="300" fill="hold"/>
                                        <p:tgtEl>
                                          <p:spTgt spid="21"/>
                                        </p:tgtEl>
                                        <p:attrNameLst>
                                          <p:attrName>ppt_y</p:attrName>
                                        </p:attrNameLst>
                                      </p:cBhvr>
                                      <p:tavLst>
                                        <p:tav tm="0">
                                          <p:val>
                                            <p:strVal val="#ppt_y"/>
                                          </p:val>
                                        </p:tav>
                                        <p:tav tm="100000">
                                          <p:val>
                                            <p:strVal val="#ppt_y"/>
                                          </p:val>
                                        </p:tav>
                                      </p:tavLst>
                                    </p:anim>
                                    <p:anim calcmode="lin" valueType="num">
                                      <p:cBhvr>
                                        <p:cTn id="26" dur="3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27" dur="30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28" dur="300" tmFilter="0,0; .5, 1; 1, 1"/>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p:cNvGrpSpPr/>
          <p:nvPr/>
        </p:nvGrpSpPr>
        <p:grpSpPr>
          <a:xfrm flipH="1" flipV="1">
            <a:off x="-5783582" y="4742825"/>
            <a:ext cx="7981611" cy="7643416"/>
            <a:chOff x="-1792392" y="2975048"/>
            <a:chExt cx="7981611" cy="7643416"/>
          </a:xfrm>
        </p:grpSpPr>
        <p:sp>
          <p:nvSpPr>
            <p:cNvPr id="26" name="椭圆 25"/>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flipH="1" flipV="1">
            <a:off x="9554346" y="-5769352"/>
            <a:ext cx="7981611" cy="7643416"/>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rot="15809546" flipH="1" flipV="1">
            <a:off x="9086844" y="5295770"/>
            <a:ext cx="7953279" cy="7661990"/>
            <a:chOff x="-1813516" y="2929177"/>
            <a:chExt cx="7953279" cy="7661990"/>
          </a:xfrm>
        </p:grpSpPr>
        <p:sp>
          <p:nvSpPr>
            <p:cNvPr id="32" name="椭圆 31"/>
            <p:cNvSpPr/>
            <p:nvPr/>
          </p:nvSpPr>
          <p:spPr>
            <a:xfrm>
              <a:off x="-1068225" y="2929177"/>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813516" y="3383179"/>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5067322" y="1057636"/>
            <a:ext cx="2057356" cy="2057354"/>
            <a:chOff x="4643216" y="1711986"/>
            <a:chExt cx="2789456" cy="2789455"/>
          </a:xfrm>
          <a:solidFill>
            <a:schemeClr val="bg2">
              <a:lumMod val="25000"/>
            </a:schemeClr>
          </a:solidFill>
        </p:grpSpPr>
        <p:grpSp>
          <p:nvGrpSpPr>
            <p:cNvPr id="39" name="组合 38"/>
            <p:cNvGrpSpPr/>
            <p:nvPr/>
          </p:nvGrpSpPr>
          <p:grpSpPr>
            <a:xfrm rot="261309">
              <a:off x="4643216" y="1711986"/>
              <a:ext cx="2789456" cy="2789455"/>
              <a:chOff x="2953545" y="3014546"/>
              <a:chExt cx="1107165" cy="1107165"/>
            </a:xfrm>
            <a:grpFill/>
          </p:grpSpPr>
          <p:sp>
            <p:nvSpPr>
              <p:cNvPr id="62" name="圆角矩形 5"/>
              <p:cNvSpPr>
                <a:spLocks noChangeAspect="1"/>
              </p:cNvSpPr>
              <p:nvPr/>
            </p:nvSpPr>
            <p:spPr>
              <a:xfrm rot="1800000">
                <a:off x="2953545" y="3014546"/>
                <a:ext cx="1107165" cy="1107165"/>
              </a:xfrm>
              <a:prstGeom prst="roundRect">
                <a:avLst>
                  <a:gd name="adj" fmla="val 30000"/>
                </a:avLst>
              </a:prstGeom>
              <a:solidFill>
                <a:schemeClr val="tx1">
                  <a:lumMod val="75000"/>
                  <a:lumOff val="25000"/>
                </a:schemeClr>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Segoe UI"/>
                  <a:ea typeface="微软雅黑"/>
                  <a:cs typeface="+mn-cs"/>
                </a:endParaRPr>
              </a:p>
            </p:txBody>
          </p:sp>
          <p:sp>
            <p:nvSpPr>
              <p:cNvPr id="63" name="圆角矩形 6"/>
              <p:cNvSpPr>
                <a:spLocks noChangeAspect="1"/>
              </p:cNvSpPr>
              <p:nvPr/>
            </p:nvSpPr>
            <p:spPr>
              <a:xfrm rot="2700000">
                <a:off x="2967127" y="3028128"/>
                <a:ext cx="1080000" cy="1080000"/>
              </a:xfrm>
              <a:prstGeom prst="roundRect">
                <a:avLst>
                  <a:gd name="adj" fmla="val 30000"/>
                </a:avLst>
              </a:prstGeom>
              <a:solidFill>
                <a:srgbClr val="F9F9F9"/>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nvGrpSpPr>
            <p:cNvPr id="58" name="组合 57"/>
            <p:cNvGrpSpPr/>
            <p:nvPr/>
          </p:nvGrpSpPr>
          <p:grpSpPr>
            <a:xfrm rot="261309">
              <a:off x="4925376" y="1994148"/>
              <a:ext cx="2225134" cy="2225132"/>
              <a:chOff x="2919243" y="2980245"/>
              <a:chExt cx="1175768" cy="1175768"/>
            </a:xfrm>
            <a:grpFill/>
          </p:grpSpPr>
          <p:sp>
            <p:nvSpPr>
              <p:cNvPr id="60" name="圆角矩形 5"/>
              <p:cNvSpPr>
                <a:spLocks noChangeAspect="1"/>
              </p:cNvSpPr>
              <p:nvPr/>
            </p:nvSpPr>
            <p:spPr>
              <a:xfrm rot="1800000">
                <a:off x="2967127" y="3028128"/>
                <a:ext cx="1080000" cy="1080000"/>
              </a:xfrm>
              <a:prstGeom prst="roundRect">
                <a:avLst>
                  <a:gd name="adj" fmla="val 30000"/>
                </a:avLst>
              </a:prstGeom>
              <a:grp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sp>
            <p:nvSpPr>
              <p:cNvPr id="61" name="圆角矩形 6"/>
              <p:cNvSpPr>
                <a:spLocks noChangeAspect="1"/>
              </p:cNvSpPr>
              <p:nvPr/>
            </p:nvSpPr>
            <p:spPr>
              <a:xfrm rot="2700000">
                <a:off x="2919243" y="2980245"/>
                <a:ext cx="1175768" cy="1175768"/>
              </a:xfrm>
              <a:prstGeom prst="roundRect">
                <a:avLst>
                  <a:gd name="adj" fmla="val 30000"/>
                </a:avLst>
              </a:prstGeom>
              <a:solidFill>
                <a:schemeClr val="tx1">
                  <a:lumMod val="75000"/>
                  <a:lumOff val="25000"/>
                </a:schemeClr>
              </a:solid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sp>
        <p:nvSpPr>
          <p:cNvPr id="66" name="3"/>
          <p:cNvSpPr>
            <a:spLocks noChangeArrowheads="1"/>
          </p:cNvSpPr>
          <p:nvPr>
            <p:custDataLst>
              <p:tags r:id="rId1"/>
            </p:custDataLst>
          </p:nvPr>
        </p:nvSpPr>
        <p:spPr bwMode="auto">
          <a:xfrm>
            <a:off x="5577265" y="1624646"/>
            <a:ext cx="103746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marL="0" marR="0" lvl="0" indent="0" algn="ctr" defTabSz="914400" eaLnBrk="1" fontAlgn="auto" latinLnBrk="0" hangingPunct="1">
              <a:lnSpc>
                <a:spcPct val="100000"/>
              </a:lnSpc>
              <a:spcBef>
                <a:spcPts val="0"/>
              </a:spcBef>
              <a:spcAft>
                <a:spcPts val="0"/>
              </a:spcAft>
              <a:buClrTx/>
              <a:buSzTx/>
              <a:buFont typeface="Arial" panose="020B0604020202020204" pitchFamily="34" charset="0"/>
              <a:buNone/>
              <a:tabLst/>
              <a:defRPr/>
            </a:pPr>
            <a:r>
              <a:rPr lang="en-US" altLang="zh-CN" sz="5400" b="1" kern="0" dirty="0">
                <a:solidFill>
                  <a:schemeClr val="bg1"/>
                </a:solidFill>
                <a:latin typeface="微软雅黑" panose="020B0503020204020204" pitchFamily="34" charset="-122"/>
                <a:ea typeface="微软雅黑" panose="020B0503020204020204" pitchFamily="34" charset="-122"/>
                <a:sym typeface="Calibri" panose="020F0502020204030204" pitchFamily="34" charset="0"/>
              </a:rPr>
              <a:t>04</a:t>
            </a:r>
            <a:endParaRPr kumimoji="0" lang="zh-CN" altLang="en-US" sz="54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sym typeface="Calibri" panose="020F0502020204030204" pitchFamily="34" charset="0"/>
            </a:endParaRPr>
          </a:p>
        </p:txBody>
      </p:sp>
      <p:grpSp>
        <p:nvGrpSpPr>
          <p:cNvPr id="67" name="组合 66"/>
          <p:cNvGrpSpPr/>
          <p:nvPr/>
        </p:nvGrpSpPr>
        <p:grpSpPr>
          <a:xfrm flipV="1">
            <a:off x="-5343957" y="-5709404"/>
            <a:ext cx="7981611" cy="7643416"/>
            <a:chOff x="-1792392" y="2975048"/>
            <a:chExt cx="7981611" cy="7643416"/>
          </a:xfrm>
        </p:grpSpPr>
        <p:sp>
          <p:nvSpPr>
            <p:cNvPr id="68" name="椭圆 67"/>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0" name="矩形 69"/>
          <p:cNvSpPr>
            <a:spLocks noChangeArrowheads="1"/>
          </p:cNvSpPr>
          <p:nvPr/>
        </p:nvSpPr>
        <p:spPr bwMode="auto">
          <a:xfrm>
            <a:off x="3527462" y="3735380"/>
            <a:ext cx="513707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zh-CN" altLang="en-US" sz="4800" b="1" dirty="0">
                <a:solidFill>
                  <a:srgbClr val="4BC1DD"/>
                </a:solidFill>
                <a:latin typeface="微软雅黑" pitchFamily="34" charset="-122"/>
                <a:ea typeface="微软雅黑" pitchFamily="34" charset="-122"/>
                <a:sym typeface="微软雅黑" pitchFamily="34" charset="-122"/>
              </a:rPr>
              <a:t>点击添加标题</a:t>
            </a:r>
            <a:endParaRPr lang="en-US" altLang="zh-CN" sz="4800" b="1" dirty="0">
              <a:solidFill>
                <a:srgbClr val="4BC1DD"/>
              </a:solidFill>
              <a:latin typeface="微软雅黑" pitchFamily="34" charset="-122"/>
              <a:ea typeface="微软雅黑" pitchFamily="34" charset="-122"/>
              <a:sym typeface="微软雅黑" pitchFamily="34" charset="-122"/>
            </a:endParaRPr>
          </a:p>
        </p:txBody>
      </p:sp>
      <p:sp>
        <p:nvSpPr>
          <p:cNvPr id="71" name="矩形 70"/>
          <p:cNvSpPr>
            <a:spLocks noChangeArrowheads="1"/>
          </p:cNvSpPr>
          <p:nvPr/>
        </p:nvSpPr>
        <p:spPr bwMode="auto">
          <a:xfrm>
            <a:off x="1310788" y="4703238"/>
            <a:ext cx="95704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在此处添加文字，在此处在此处添加文字在此处添加文字</a:t>
            </a:r>
          </a:p>
        </p:txBody>
      </p:sp>
      <p:cxnSp>
        <p:nvCxnSpPr>
          <p:cNvPr id="72" name="直接连接符 71"/>
          <p:cNvCxnSpPr/>
          <p:nvPr/>
        </p:nvCxnSpPr>
        <p:spPr>
          <a:xfrm>
            <a:off x="2362859" y="4308277"/>
            <a:ext cx="1456264" cy="1"/>
          </a:xfrm>
          <a:prstGeom prst="line">
            <a:avLst/>
          </a:prstGeom>
          <a:ln w="9525">
            <a:solidFill>
              <a:srgbClr val="4BC1DD"/>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8325959" y="4308277"/>
            <a:ext cx="1379619" cy="1"/>
          </a:xfrm>
          <a:prstGeom prst="line">
            <a:avLst/>
          </a:prstGeom>
          <a:ln w="9525">
            <a:solidFill>
              <a:srgbClr val="4BC1DD"/>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63476411"/>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750" fill="hold"/>
                                        <p:tgtEl>
                                          <p:spTgt spid="25"/>
                                        </p:tgtEl>
                                        <p:attrNameLst>
                                          <p:attrName>ppt_x</p:attrName>
                                        </p:attrNameLst>
                                      </p:cBhvr>
                                      <p:tavLst>
                                        <p:tav tm="0">
                                          <p:val>
                                            <p:strVal val="0-#ppt_w/2"/>
                                          </p:val>
                                        </p:tav>
                                        <p:tav tm="100000">
                                          <p:val>
                                            <p:strVal val="#ppt_x"/>
                                          </p:val>
                                        </p:tav>
                                      </p:tavLst>
                                    </p:anim>
                                    <p:anim calcmode="lin" valueType="num">
                                      <p:cBhvr additive="base">
                                        <p:cTn id="8" dur="750" fill="hold"/>
                                        <p:tgtEl>
                                          <p:spTgt spid="25"/>
                                        </p:tgtEl>
                                        <p:attrNameLst>
                                          <p:attrName>ppt_y</p:attrName>
                                        </p:attrNameLst>
                                      </p:cBhvr>
                                      <p:tavLst>
                                        <p:tav tm="0">
                                          <p:val>
                                            <p:strVal val="1+#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750" fill="hold"/>
                                        <p:tgtEl>
                                          <p:spTgt spid="28"/>
                                        </p:tgtEl>
                                        <p:attrNameLst>
                                          <p:attrName>ppt_x</p:attrName>
                                        </p:attrNameLst>
                                      </p:cBhvr>
                                      <p:tavLst>
                                        <p:tav tm="0">
                                          <p:val>
                                            <p:strVal val="1+#ppt_w/2"/>
                                          </p:val>
                                        </p:tav>
                                        <p:tav tm="100000">
                                          <p:val>
                                            <p:strVal val="#ppt_x"/>
                                          </p:val>
                                        </p:tav>
                                      </p:tavLst>
                                    </p:anim>
                                    <p:anim calcmode="lin" valueType="num">
                                      <p:cBhvr additive="base">
                                        <p:cTn id="12" dur="750" fill="hold"/>
                                        <p:tgtEl>
                                          <p:spTgt spid="28"/>
                                        </p:tgtEl>
                                        <p:attrNameLst>
                                          <p:attrName>ppt_y</p:attrName>
                                        </p:attrNameLst>
                                      </p:cBhvr>
                                      <p:tavLst>
                                        <p:tav tm="0">
                                          <p:val>
                                            <p:strVal val="0-#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31"/>
                                        </p:tgtEl>
                                        <p:attrNameLst>
                                          <p:attrName>style.visibility</p:attrName>
                                        </p:attrNameLst>
                                      </p:cBhvr>
                                      <p:to>
                                        <p:strVal val="visible"/>
                                      </p:to>
                                    </p:set>
                                    <p:anim calcmode="lin" valueType="num">
                                      <p:cBhvr additive="base">
                                        <p:cTn id="15" dur="750" fill="hold"/>
                                        <p:tgtEl>
                                          <p:spTgt spid="31"/>
                                        </p:tgtEl>
                                        <p:attrNameLst>
                                          <p:attrName>ppt_x</p:attrName>
                                        </p:attrNameLst>
                                      </p:cBhvr>
                                      <p:tavLst>
                                        <p:tav tm="0">
                                          <p:val>
                                            <p:strVal val="1+#ppt_w/2"/>
                                          </p:val>
                                        </p:tav>
                                        <p:tav tm="100000">
                                          <p:val>
                                            <p:strVal val="#ppt_x"/>
                                          </p:val>
                                        </p:tav>
                                      </p:tavLst>
                                    </p:anim>
                                    <p:anim calcmode="lin" valueType="num">
                                      <p:cBhvr additive="base">
                                        <p:cTn id="16" dur="750" fill="hold"/>
                                        <p:tgtEl>
                                          <p:spTgt spid="31"/>
                                        </p:tgtEl>
                                        <p:attrNameLst>
                                          <p:attrName>ppt_y</p:attrName>
                                        </p:attrNameLst>
                                      </p:cBhvr>
                                      <p:tavLst>
                                        <p:tav tm="0">
                                          <p:val>
                                            <p:strVal val="1+#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67"/>
                                        </p:tgtEl>
                                        <p:attrNameLst>
                                          <p:attrName>style.visibility</p:attrName>
                                        </p:attrNameLst>
                                      </p:cBhvr>
                                      <p:to>
                                        <p:strVal val="visible"/>
                                      </p:to>
                                    </p:set>
                                    <p:anim calcmode="lin" valueType="num">
                                      <p:cBhvr additive="base">
                                        <p:cTn id="19" dur="750" fill="hold"/>
                                        <p:tgtEl>
                                          <p:spTgt spid="67"/>
                                        </p:tgtEl>
                                        <p:attrNameLst>
                                          <p:attrName>ppt_x</p:attrName>
                                        </p:attrNameLst>
                                      </p:cBhvr>
                                      <p:tavLst>
                                        <p:tav tm="0">
                                          <p:val>
                                            <p:strVal val="0-#ppt_w/2"/>
                                          </p:val>
                                        </p:tav>
                                        <p:tav tm="100000">
                                          <p:val>
                                            <p:strVal val="#ppt_x"/>
                                          </p:val>
                                        </p:tav>
                                      </p:tavLst>
                                    </p:anim>
                                    <p:anim calcmode="lin" valueType="num">
                                      <p:cBhvr additive="base">
                                        <p:cTn id="20" dur="750" fill="hold"/>
                                        <p:tgtEl>
                                          <p:spTgt spid="67"/>
                                        </p:tgtEl>
                                        <p:attrNameLst>
                                          <p:attrName>ppt_y</p:attrName>
                                        </p:attrNameLst>
                                      </p:cBhvr>
                                      <p:tavLst>
                                        <p:tav tm="0">
                                          <p:val>
                                            <p:strVal val="0-#ppt_h/2"/>
                                          </p:val>
                                        </p:tav>
                                        <p:tav tm="100000">
                                          <p:val>
                                            <p:strVal val="#ppt_y"/>
                                          </p:val>
                                        </p:tav>
                                      </p:tavLst>
                                    </p:anim>
                                  </p:childTnLst>
                                </p:cTn>
                              </p:par>
                              <p:par>
                                <p:cTn id="21" presetID="45" presetClass="entr" presetSubtype="0" fill="hold" nodeType="with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fade">
                                      <p:cBhvr>
                                        <p:cTn id="23" dur="1500"/>
                                        <p:tgtEl>
                                          <p:spTgt spid="34"/>
                                        </p:tgtEl>
                                      </p:cBhvr>
                                    </p:animEffect>
                                    <p:anim calcmode="lin" valueType="num">
                                      <p:cBhvr>
                                        <p:cTn id="24" dur="1500" fill="hold"/>
                                        <p:tgtEl>
                                          <p:spTgt spid="34"/>
                                        </p:tgtEl>
                                        <p:attrNameLst>
                                          <p:attrName>ppt_w</p:attrName>
                                        </p:attrNameLst>
                                      </p:cBhvr>
                                      <p:tavLst>
                                        <p:tav tm="0" fmla="#ppt_w*sin(2.5*pi*$)">
                                          <p:val>
                                            <p:fltVal val="0"/>
                                          </p:val>
                                        </p:tav>
                                        <p:tav tm="100000">
                                          <p:val>
                                            <p:fltVal val="1"/>
                                          </p:val>
                                        </p:tav>
                                      </p:tavLst>
                                    </p:anim>
                                    <p:anim calcmode="lin" valueType="num">
                                      <p:cBhvr>
                                        <p:cTn id="25" dur="1500" fill="hold"/>
                                        <p:tgtEl>
                                          <p:spTgt spid="34"/>
                                        </p:tgtEl>
                                        <p:attrNameLst>
                                          <p:attrName>ppt_h</p:attrName>
                                        </p:attrNameLst>
                                      </p:cBhvr>
                                      <p:tavLst>
                                        <p:tav tm="0">
                                          <p:val>
                                            <p:strVal val="#ppt_h"/>
                                          </p:val>
                                        </p:tav>
                                        <p:tav tm="100000">
                                          <p:val>
                                            <p:strVal val="#ppt_h"/>
                                          </p:val>
                                        </p:tav>
                                      </p:tavLst>
                                    </p:anim>
                                  </p:childTnLst>
                                </p:cTn>
                              </p:par>
                            </p:childTnLst>
                          </p:cTn>
                        </p:par>
                        <p:par>
                          <p:cTn id="26" fill="hold">
                            <p:stCondLst>
                              <p:cond delay="1500"/>
                            </p:stCondLst>
                            <p:childTnLst>
                              <p:par>
                                <p:cTn id="27" presetID="42" presetClass="entr" presetSubtype="0" fill="hold" grpId="0" nodeType="afterEffect">
                                  <p:stCondLst>
                                    <p:cond delay="0"/>
                                  </p:stCondLst>
                                  <p:childTnLst>
                                    <p:set>
                                      <p:cBhvr>
                                        <p:cTn id="28" dur="1" fill="hold">
                                          <p:stCondLst>
                                            <p:cond delay="0"/>
                                          </p:stCondLst>
                                        </p:cTn>
                                        <p:tgtEl>
                                          <p:spTgt spid="66"/>
                                        </p:tgtEl>
                                        <p:attrNameLst>
                                          <p:attrName>style.visibility</p:attrName>
                                        </p:attrNameLst>
                                      </p:cBhvr>
                                      <p:to>
                                        <p:strVal val="visible"/>
                                      </p:to>
                                    </p:set>
                                    <p:animEffect transition="in" filter="fade">
                                      <p:cBhvr>
                                        <p:cTn id="29" dur="1000"/>
                                        <p:tgtEl>
                                          <p:spTgt spid="66"/>
                                        </p:tgtEl>
                                      </p:cBhvr>
                                    </p:animEffect>
                                    <p:anim calcmode="lin" valueType="num">
                                      <p:cBhvr>
                                        <p:cTn id="30" dur="1000" fill="hold"/>
                                        <p:tgtEl>
                                          <p:spTgt spid="66"/>
                                        </p:tgtEl>
                                        <p:attrNameLst>
                                          <p:attrName>ppt_x</p:attrName>
                                        </p:attrNameLst>
                                      </p:cBhvr>
                                      <p:tavLst>
                                        <p:tav tm="0">
                                          <p:val>
                                            <p:strVal val="#ppt_x"/>
                                          </p:val>
                                        </p:tav>
                                        <p:tav tm="100000">
                                          <p:val>
                                            <p:strVal val="#ppt_x"/>
                                          </p:val>
                                        </p:tav>
                                      </p:tavLst>
                                    </p:anim>
                                    <p:anim calcmode="lin" valueType="num">
                                      <p:cBhvr>
                                        <p:cTn id="31" dur="1000" fill="hold"/>
                                        <p:tgtEl>
                                          <p:spTgt spid="66"/>
                                        </p:tgtEl>
                                        <p:attrNameLst>
                                          <p:attrName>ppt_y</p:attrName>
                                        </p:attrNameLst>
                                      </p:cBhvr>
                                      <p:tavLst>
                                        <p:tav tm="0">
                                          <p:val>
                                            <p:strVal val="#ppt_y+.1"/>
                                          </p:val>
                                        </p:tav>
                                        <p:tav tm="100000">
                                          <p:val>
                                            <p:strVal val="#ppt_y"/>
                                          </p:val>
                                        </p:tav>
                                      </p:tavLst>
                                    </p:anim>
                                  </p:childTnLst>
                                </p:cTn>
                              </p:par>
                            </p:childTnLst>
                          </p:cTn>
                        </p:par>
                        <p:par>
                          <p:cTn id="32" fill="hold">
                            <p:stCondLst>
                              <p:cond delay="2500"/>
                            </p:stCondLst>
                            <p:childTnLst>
                              <p:par>
                                <p:cTn id="33" presetID="22" presetClass="entr" presetSubtype="8" fill="hold" nodeType="afterEffect">
                                  <p:stCondLst>
                                    <p:cond delay="0"/>
                                  </p:stCondLst>
                                  <p:childTnLst>
                                    <p:set>
                                      <p:cBhvr>
                                        <p:cTn id="34" dur="1" fill="hold">
                                          <p:stCondLst>
                                            <p:cond delay="0"/>
                                          </p:stCondLst>
                                        </p:cTn>
                                        <p:tgtEl>
                                          <p:spTgt spid="72"/>
                                        </p:tgtEl>
                                        <p:attrNameLst>
                                          <p:attrName>style.visibility</p:attrName>
                                        </p:attrNameLst>
                                      </p:cBhvr>
                                      <p:to>
                                        <p:strVal val="visible"/>
                                      </p:to>
                                    </p:set>
                                    <p:animEffect transition="in" filter="wipe(left)">
                                      <p:cBhvr>
                                        <p:cTn id="35" dur="500"/>
                                        <p:tgtEl>
                                          <p:spTgt spid="72"/>
                                        </p:tgtEl>
                                      </p:cBhvr>
                                    </p:animEffect>
                                  </p:childTnLst>
                                </p:cTn>
                              </p:par>
                              <p:par>
                                <p:cTn id="36" presetID="22" presetClass="entr" presetSubtype="2" fill="hold" nodeType="withEffect">
                                  <p:stCondLst>
                                    <p:cond delay="0"/>
                                  </p:stCondLst>
                                  <p:childTnLst>
                                    <p:set>
                                      <p:cBhvr>
                                        <p:cTn id="37" dur="1" fill="hold">
                                          <p:stCondLst>
                                            <p:cond delay="0"/>
                                          </p:stCondLst>
                                        </p:cTn>
                                        <p:tgtEl>
                                          <p:spTgt spid="73"/>
                                        </p:tgtEl>
                                        <p:attrNameLst>
                                          <p:attrName>style.visibility</p:attrName>
                                        </p:attrNameLst>
                                      </p:cBhvr>
                                      <p:to>
                                        <p:strVal val="visible"/>
                                      </p:to>
                                    </p:set>
                                    <p:animEffect transition="in" filter="wipe(right)">
                                      <p:cBhvr>
                                        <p:cTn id="38" dur="500"/>
                                        <p:tgtEl>
                                          <p:spTgt spid="73"/>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70"/>
                                        </p:tgtEl>
                                        <p:attrNameLst>
                                          <p:attrName>style.visibility</p:attrName>
                                        </p:attrNameLst>
                                      </p:cBhvr>
                                      <p:to>
                                        <p:strVal val="visible"/>
                                      </p:to>
                                    </p:set>
                                    <p:anim calcmode="lin" valueType="num">
                                      <p:cBhvr>
                                        <p:cTn id="41" dur="500" fill="hold"/>
                                        <p:tgtEl>
                                          <p:spTgt spid="70"/>
                                        </p:tgtEl>
                                        <p:attrNameLst>
                                          <p:attrName>ppt_w</p:attrName>
                                        </p:attrNameLst>
                                      </p:cBhvr>
                                      <p:tavLst>
                                        <p:tav tm="0">
                                          <p:val>
                                            <p:fltVal val="0"/>
                                          </p:val>
                                        </p:tav>
                                        <p:tav tm="100000">
                                          <p:val>
                                            <p:strVal val="#ppt_w"/>
                                          </p:val>
                                        </p:tav>
                                      </p:tavLst>
                                    </p:anim>
                                    <p:anim calcmode="lin" valueType="num">
                                      <p:cBhvr>
                                        <p:cTn id="42" dur="500" fill="hold"/>
                                        <p:tgtEl>
                                          <p:spTgt spid="70"/>
                                        </p:tgtEl>
                                        <p:attrNameLst>
                                          <p:attrName>ppt_h</p:attrName>
                                        </p:attrNameLst>
                                      </p:cBhvr>
                                      <p:tavLst>
                                        <p:tav tm="0">
                                          <p:val>
                                            <p:fltVal val="0"/>
                                          </p:val>
                                        </p:tav>
                                        <p:tav tm="100000">
                                          <p:val>
                                            <p:strVal val="#ppt_h"/>
                                          </p:val>
                                        </p:tav>
                                      </p:tavLst>
                                    </p:anim>
                                    <p:animEffect transition="in" filter="fade">
                                      <p:cBhvr>
                                        <p:cTn id="43" dur="500"/>
                                        <p:tgtEl>
                                          <p:spTgt spid="70"/>
                                        </p:tgtEl>
                                      </p:cBhvr>
                                    </p:animEffect>
                                  </p:childTnLst>
                                </p:cTn>
                              </p:par>
                              <p:par>
                                <p:cTn id="44" presetID="31" presetClass="entr" presetSubtype="0" fill="hold" grpId="0" nodeType="withEffect">
                                  <p:stCondLst>
                                    <p:cond delay="0"/>
                                  </p:stCondLst>
                                  <p:childTnLst>
                                    <p:set>
                                      <p:cBhvr>
                                        <p:cTn id="45" dur="1" fill="hold">
                                          <p:stCondLst>
                                            <p:cond delay="0"/>
                                          </p:stCondLst>
                                        </p:cTn>
                                        <p:tgtEl>
                                          <p:spTgt spid="71"/>
                                        </p:tgtEl>
                                        <p:attrNameLst>
                                          <p:attrName>style.visibility</p:attrName>
                                        </p:attrNameLst>
                                      </p:cBhvr>
                                      <p:to>
                                        <p:strVal val="visible"/>
                                      </p:to>
                                    </p:set>
                                    <p:anim calcmode="lin" valueType="num">
                                      <p:cBhvr>
                                        <p:cTn id="46" dur="1000" fill="hold"/>
                                        <p:tgtEl>
                                          <p:spTgt spid="71"/>
                                        </p:tgtEl>
                                        <p:attrNameLst>
                                          <p:attrName>ppt_w</p:attrName>
                                        </p:attrNameLst>
                                      </p:cBhvr>
                                      <p:tavLst>
                                        <p:tav tm="0">
                                          <p:val>
                                            <p:fltVal val="0"/>
                                          </p:val>
                                        </p:tav>
                                        <p:tav tm="100000">
                                          <p:val>
                                            <p:strVal val="#ppt_w"/>
                                          </p:val>
                                        </p:tav>
                                      </p:tavLst>
                                    </p:anim>
                                    <p:anim calcmode="lin" valueType="num">
                                      <p:cBhvr>
                                        <p:cTn id="47" dur="1000" fill="hold"/>
                                        <p:tgtEl>
                                          <p:spTgt spid="71"/>
                                        </p:tgtEl>
                                        <p:attrNameLst>
                                          <p:attrName>ppt_h</p:attrName>
                                        </p:attrNameLst>
                                      </p:cBhvr>
                                      <p:tavLst>
                                        <p:tav tm="0">
                                          <p:val>
                                            <p:fltVal val="0"/>
                                          </p:val>
                                        </p:tav>
                                        <p:tav tm="100000">
                                          <p:val>
                                            <p:strVal val="#ppt_h"/>
                                          </p:val>
                                        </p:tav>
                                      </p:tavLst>
                                    </p:anim>
                                    <p:anim calcmode="lin" valueType="num">
                                      <p:cBhvr>
                                        <p:cTn id="48" dur="1000" fill="hold"/>
                                        <p:tgtEl>
                                          <p:spTgt spid="71"/>
                                        </p:tgtEl>
                                        <p:attrNameLst>
                                          <p:attrName>style.rotation</p:attrName>
                                        </p:attrNameLst>
                                      </p:cBhvr>
                                      <p:tavLst>
                                        <p:tav tm="0">
                                          <p:val>
                                            <p:fltVal val="90"/>
                                          </p:val>
                                        </p:tav>
                                        <p:tav tm="100000">
                                          <p:val>
                                            <p:fltVal val="0"/>
                                          </p:val>
                                        </p:tav>
                                      </p:tavLst>
                                    </p:anim>
                                    <p:animEffect transition="in" filter="fade">
                                      <p:cBhvr>
                                        <p:cTn id="49" dur="10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p:bldP spid="70" grpId="0"/>
      <p:bldP spid="7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cxnSp>
        <p:nvCxnSpPr>
          <p:cNvPr id="12" name="直接连接符 11"/>
          <p:cNvCxnSpPr/>
          <p:nvPr/>
        </p:nvCxnSpPr>
        <p:spPr>
          <a:xfrm>
            <a:off x="7408269" y="3172107"/>
            <a:ext cx="3636404"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a:off x="7745267" y="2075971"/>
            <a:ext cx="1313162" cy="430879"/>
          </a:xfrm>
          <a:prstGeom prst="rect">
            <a:avLst/>
          </a:prstGeom>
        </p:spPr>
        <p:txBody>
          <a:bodyPr wrap="non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添加标题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14" name="矩形 47"/>
          <p:cNvSpPr>
            <a:spLocks noChangeArrowheads="1"/>
          </p:cNvSpPr>
          <p:nvPr/>
        </p:nvSpPr>
        <p:spPr bwMode="auto">
          <a:xfrm>
            <a:off x="7732305" y="2490709"/>
            <a:ext cx="3312368"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bg1">
                    <a:lumMod val="50000"/>
                  </a:schemeClr>
                </a:solidFill>
                <a:sym typeface="微软雅黑" pitchFamily="34" charset="-122"/>
              </a:rPr>
              <a:t>在此录入上述图表的综合描述说明，在此录入上述图表的综合描述说明。</a:t>
            </a:r>
          </a:p>
        </p:txBody>
      </p:sp>
      <p:cxnSp>
        <p:nvCxnSpPr>
          <p:cNvPr id="15" name="直接连接符 14"/>
          <p:cNvCxnSpPr/>
          <p:nvPr/>
        </p:nvCxnSpPr>
        <p:spPr>
          <a:xfrm>
            <a:off x="7408269" y="4540259"/>
            <a:ext cx="3636404"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7745267" y="3444123"/>
            <a:ext cx="1313162" cy="430879"/>
          </a:xfrm>
          <a:prstGeom prst="rect">
            <a:avLst/>
          </a:prstGeom>
        </p:spPr>
        <p:txBody>
          <a:bodyPr wrap="non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添加标题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17" name="矩形 47"/>
          <p:cNvSpPr>
            <a:spLocks noChangeArrowheads="1"/>
          </p:cNvSpPr>
          <p:nvPr/>
        </p:nvSpPr>
        <p:spPr bwMode="auto">
          <a:xfrm>
            <a:off x="7732305" y="3858861"/>
            <a:ext cx="3312368"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bg1">
                    <a:lumMod val="50000"/>
                  </a:schemeClr>
                </a:solidFill>
                <a:sym typeface="微软雅黑" pitchFamily="34" charset="-122"/>
              </a:rPr>
              <a:t>在此录入上述图表的综合描述说明，在此录入上述图表的综合描述说明。</a:t>
            </a:r>
          </a:p>
        </p:txBody>
      </p:sp>
      <p:cxnSp>
        <p:nvCxnSpPr>
          <p:cNvPr id="18" name="直接连接符 17"/>
          <p:cNvCxnSpPr/>
          <p:nvPr/>
        </p:nvCxnSpPr>
        <p:spPr>
          <a:xfrm>
            <a:off x="7408269" y="5980419"/>
            <a:ext cx="3636404"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9" name="矩形 18"/>
          <p:cNvSpPr/>
          <p:nvPr/>
        </p:nvSpPr>
        <p:spPr>
          <a:xfrm>
            <a:off x="7745267" y="4884283"/>
            <a:ext cx="1313162" cy="430879"/>
          </a:xfrm>
          <a:prstGeom prst="rect">
            <a:avLst/>
          </a:prstGeom>
        </p:spPr>
        <p:txBody>
          <a:bodyPr wrap="non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添加标题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20" name="矩形 47"/>
          <p:cNvSpPr>
            <a:spLocks noChangeArrowheads="1"/>
          </p:cNvSpPr>
          <p:nvPr/>
        </p:nvSpPr>
        <p:spPr bwMode="auto">
          <a:xfrm>
            <a:off x="7732305" y="5299021"/>
            <a:ext cx="3312368"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bg1">
                    <a:lumMod val="50000"/>
                  </a:schemeClr>
                </a:solidFill>
                <a:sym typeface="微软雅黑" pitchFamily="34" charset="-122"/>
              </a:rPr>
              <a:t>在此录入上述图表的综合描述说明，在此录入上述图表的综合描述说明。</a:t>
            </a:r>
          </a:p>
        </p:txBody>
      </p:sp>
      <p:sp>
        <p:nvSpPr>
          <p:cNvPr id="21" name="Freeform 5"/>
          <p:cNvSpPr>
            <a:spLocks/>
          </p:cNvSpPr>
          <p:nvPr/>
        </p:nvSpPr>
        <p:spPr bwMode="auto">
          <a:xfrm rot="1855731">
            <a:off x="6732701" y="2176065"/>
            <a:ext cx="936104" cy="8440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12700" cap="flat">
            <a:solidFill>
              <a:srgbClr val="4BC1DD"/>
            </a:solidFill>
            <a:prstDash val="solid"/>
            <a:miter lim="800000"/>
            <a:headEnd/>
            <a:tailEnd/>
          </a:ln>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22" name="TextBox 159"/>
          <p:cNvSpPr txBox="1"/>
          <p:nvPr/>
        </p:nvSpPr>
        <p:spPr>
          <a:xfrm>
            <a:off x="6991786" y="2247245"/>
            <a:ext cx="377796" cy="707886"/>
          </a:xfrm>
          <a:prstGeom prst="rect">
            <a:avLst/>
          </a:prstGeom>
          <a:noFill/>
        </p:spPr>
        <p:txBody>
          <a:bodyPr wrap="square" rtlCol="0">
            <a:spAutoFit/>
          </a:bodyPr>
          <a:lstStyle/>
          <a:p>
            <a:r>
              <a:rPr lang="en-US" altLang="zh-CN" sz="4000" b="1" dirty="0">
                <a:solidFill>
                  <a:schemeClr val="bg1">
                    <a:lumMod val="50000"/>
                  </a:schemeClr>
                </a:solidFill>
                <a:latin typeface="微软雅黑" pitchFamily="34" charset="-122"/>
                <a:ea typeface="微软雅黑" pitchFamily="34" charset="-122"/>
              </a:rPr>
              <a:t>1</a:t>
            </a:r>
            <a:endParaRPr lang="zh-CN" altLang="en-US" sz="4000" b="1" dirty="0">
              <a:solidFill>
                <a:schemeClr val="bg1">
                  <a:lumMod val="50000"/>
                </a:schemeClr>
              </a:solidFill>
              <a:latin typeface="微软雅黑" pitchFamily="34" charset="-122"/>
              <a:ea typeface="微软雅黑" pitchFamily="34" charset="-122"/>
            </a:endParaRPr>
          </a:p>
        </p:txBody>
      </p:sp>
      <p:sp>
        <p:nvSpPr>
          <p:cNvPr id="23" name="Freeform 5"/>
          <p:cNvSpPr>
            <a:spLocks/>
          </p:cNvSpPr>
          <p:nvPr/>
        </p:nvSpPr>
        <p:spPr bwMode="auto">
          <a:xfrm rot="1855731">
            <a:off x="6712632" y="3497630"/>
            <a:ext cx="936104" cy="8440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12700" cap="flat">
            <a:solidFill>
              <a:schemeClr val="tx1">
                <a:lumMod val="75000"/>
                <a:lumOff val="25000"/>
              </a:schemeClr>
            </a:solidFill>
            <a:prstDash val="solid"/>
            <a:miter lim="800000"/>
            <a:headEnd/>
            <a:tailEnd/>
          </a:ln>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24" name="TextBox 161"/>
          <p:cNvSpPr txBox="1"/>
          <p:nvPr/>
        </p:nvSpPr>
        <p:spPr>
          <a:xfrm>
            <a:off x="6971717" y="3568810"/>
            <a:ext cx="377796" cy="707886"/>
          </a:xfrm>
          <a:prstGeom prst="rect">
            <a:avLst/>
          </a:prstGeom>
          <a:noFill/>
        </p:spPr>
        <p:txBody>
          <a:bodyPr wrap="square" rtlCol="0">
            <a:spAutoFit/>
          </a:bodyPr>
          <a:lstStyle/>
          <a:p>
            <a:r>
              <a:rPr lang="en-US" altLang="zh-CN" sz="4000" b="1" dirty="0">
                <a:solidFill>
                  <a:schemeClr val="bg1">
                    <a:lumMod val="50000"/>
                  </a:schemeClr>
                </a:solidFill>
                <a:latin typeface="微软雅黑" pitchFamily="34" charset="-122"/>
                <a:ea typeface="微软雅黑" pitchFamily="34" charset="-122"/>
              </a:rPr>
              <a:t>2</a:t>
            </a:r>
            <a:endParaRPr lang="zh-CN" altLang="en-US" sz="4000" b="1" dirty="0">
              <a:solidFill>
                <a:schemeClr val="bg1">
                  <a:lumMod val="50000"/>
                </a:schemeClr>
              </a:solidFill>
              <a:latin typeface="微软雅黑" pitchFamily="34" charset="-122"/>
              <a:ea typeface="微软雅黑" pitchFamily="34" charset="-122"/>
            </a:endParaRPr>
          </a:p>
        </p:txBody>
      </p:sp>
      <p:sp>
        <p:nvSpPr>
          <p:cNvPr id="25" name="Freeform 5"/>
          <p:cNvSpPr>
            <a:spLocks/>
          </p:cNvSpPr>
          <p:nvPr/>
        </p:nvSpPr>
        <p:spPr bwMode="auto">
          <a:xfrm rot="1855731">
            <a:off x="6705263" y="4929891"/>
            <a:ext cx="936104" cy="8440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12700" cap="flat">
            <a:solidFill>
              <a:srgbClr val="4BC1DD"/>
            </a:solidFill>
            <a:prstDash val="solid"/>
            <a:miter lim="800000"/>
            <a:headEnd/>
            <a:tailEnd/>
          </a:ln>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34" name="TextBox 163"/>
          <p:cNvSpPr txBox="1"/>
          <p:nvPr/>
        </p:nvSpPr>
        <p:spPr>
          <a:xfrm>
            <a:off x="6964348" y="5001071"/>
            <a:ext cx="377796" cy="707886"/>
          </a:xfrm>
          <a:prstGeom prst="rect">
            <a:avLst/>
          </a:prstGeom>
          <a:noFill/>
        </p:spPr>
        <p:txBody>
          <a:bodyPr wrap="square" rtlCol="0">
            <a:spAutoFit/>
          </a:bodyPr>
          <a:lstStyle/>
          <a:p>
            <a:r>
              <a:rPr lang="en-US" altLang="zh-CN" sz="4000" b="1" dirty="0">
                <a:solidFill>
                  <a:schemeClr val="bg1">
                    <a:lumMod val="50000"/>
                  </a:schemeClr>
                </a:solidFill>
                <a:latin typeface="微软雅黑" pitchFamily="34" charset="-122"/>
                <a:ea typeface="微软雅黑" pitchFamily="34" charset="-122"/>
              </a:rPr>
              <a:t>3</a:t>
            </a:r>
            <a:endParaRPr lang="zh-CN" altLang="en-US" sz="4000" b="1" dirty="0">
              <a:solidFill>
                <a:schemeClr val="bg1">
                  <a:lumMod val="50000"/>
                </a:schemeClr>
              </a:solidFill>
              <a:latin typeface="微软雅黑" pitchFamily="34" charset="-122"/>
              <a:ea typeface="微软雅黑" pitchFamily="34" charset="-122"/>
            </a:endParaRPr>
          </a:p>
        </p:txBody>
      </p:sp>
      <p:sp>
        <p:nvSpPr>
          <p:cNvPr id="35" name="Rectangle 2"/>
          <p:cNvSpPr/>
          <p:nvPr/>
        </p:nvSpPr>
        <p:spPr>
          <a:xfrm>
            <a:off x="768701" y="1649097"/>
            <a:ext cx="5204763" cy="4541070"/>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lumMod val="95000"/>
                </a:schemeClr>
              </a:solidFill>
            </a:endParaRPr>
          </a:p>
        </p:txBody>
      </p:sp>
    </p:spTree>
    <p:extLst>
      <p:ext uri="{BB962C8B-B14F-4D97-AF65-F5344CB8AC3E}">
        <p14:creationId xmlns:p14="http://schemas.microsoft.com/office/powerpoint/2010/main" val="2826375015"/>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10" presetClass="entr" presetSubtype="0" fill="hold" grpId="0" nodeType="after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fade">
                                      <p:cBhvr>
                                        <p:cTn id="13" dur="500"/>
                                        <p:tgtEl>
                                          <p:spTgt spid="21"/>
                                        </p:tgtEl>
                                      </p:cBhvr>
                                    </p:animEffect>
                                  </p:childTnLst>
                                </p:cTn>
                              </p:par>
                            </p:childTnLst>
                          </p:cTn>
                        </p:par>
                        <p:par>
                          <p:cTn id="14" fill="hold">
                            <p:stCondLst>
                              <p:cond delay="1250"/>
                            </p:stCondLst>
                            <p:childTnLst>
                              <p:par>
                                <p:cTn id="15" presetID="42" presetClass="entr" presetSubtype="0" fill="hold" grpId="0" nodeType="after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1000"/>
                                        <p:tgtEl>
                                          <p:spTgt spid="22"/>
                                        </p:tgtEl>
                                      </p:cBhvr>
                                    </p:animEffect>
                                    <p:anim calcmode="lin" valueType="num">
                                      <p:cBhvr>
                                        <p:cTn id="18" dur="1000" fill="hold"/>
                                        <p:tgtEl>
                                          <p:spTgt spid="22"/>
                                        </p:tgtEl>
                                        <p:attrNameLst>
                                          <p:attrName>ppt_x</p:attrName>
                                        </p:attrNameLst>
                                      </p:cBhvr>
                                      <p:tavLst>
                                        <p:tav tm="0">
                                          <p:val>
                                            <p:strVal val="#ppt_x"/>
                                          </p:val>
                                        </p:tav>
                                        <p:tav tm="100000">
                                          <p:val>
                                            <p:strVal val="#ppt_x"/>
                                          </p:val>
                                        </p:tav>
                                      </p:tavLst>
                                    </p:anim>
                                    <p:anim calcmode="lin" valueType="num">
                                      <p:cBhvr>
                                        <p:cTn id="19" dur="1000" fill="hold"/>
                                        <p:tgtEl>
                                          <p:spTgt spid="22"/>
                                        </p:tgtEl>
                                        <p:attrNameLst>
                                          <p:attrName>ppt_y</p:attrName>
                                        </p:attrNameLst>
                                      </p:cBhvr>
                                      <p:tavLst>
                                        <p:tav tm="0">
                                          <p:val>
                                            <p:strVal val="#ppt_y+.1"/>
                                          </p:val>
                                        </p:tav>
                                        <p:tav tm="100000">
                                          <p:val>
                                            <p:strVal val="#ppt_y"/>
                                          </p:val>
                                        </p:tav>
                                      </p:tavLst>
                                    </p:anim>
                                  </p:childTnLst>
                                </p:cTn>
                              </p:par>
                            </p:childTnLst>
                          </p:cTn>
                        </p:par>
                        <p:par>
                          <p:cTn id="20" fill="hold">
                            <p:stCondLst>
                              <p:cond delay="2250"/>
                            </p:stCondLst>
                            <p:childTnLst>
                              <p:par>
                                <p:cTn id="21" presetID="22" presetClass="entr" presetSubtype="8"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left)">
                                      <p:cBhvr>
                                        <p:cTn id="23" dur="500"/>
                                        <p:tgtEl>
                                          <p:spTgt spid="12"/>
                                        </p:tgtEl>
                                      </p:cBhvr>
                                    </p:animEffect>
                                  </p:childTnLst>
                                </p:cTn>
                              </p:par>
                            </p:childTnLst>
                          </p:cTn>
                        </p:par>
                        <p:par>
                          <p:cTn id="24" fill="hold">
                            <p:stCondLst>
                              <p:cond delay="2750"/>
                            </p:stCondLst>
                            <p:childTnLst>
                              <p:par>
                                <p:cTn id="25" presetID="22" presetClass="entr" presetSubtype="8"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ipe(left)">
                                      <p:cBhvr>
                                        <p:cTn id="27" dur="500"/>
                                        <p:tgtEl>
                                          <p:spTgt spid="13"/>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wipe(left)">
                                      <p:cBhvr>
                                        <p:cTn id="30" dur="500"/>
                                        <p:tgtEl>
                                          <p:spTgt spid="14"/>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fade">
                                      <p:cBhvr>
                                        <p:cTn id="33" dur="500"/>
                                        <p:tgtEl>
                                          <p:spTgt spid="23"/>
                                        </p:tgtEl>
                                      </p:cBhvr>
                                    </p:animEffect>
                                  </p:childTnLst>
                                </p:cTn>
                              </p:par>
                            </p:childTnLst>
                          </p:cTn>
                        </p:par>
                        <p:par>
                          <p:cTn id="34" fill="hold">
                            <p:stCondLst>
                              <p:cond delay="3250"/>
                            </p:stCondLst>
                            <p:childTnLst>
                              <p:par>
                                <p:cTn id="35" presetID="42" presetClass="entr" presetSubtype="0" fill="hold" grpId="0" nodeType="after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1000"/>
                                        <p:tgtEl>
                                          <p:spTgt spid="24"/>
                                        </p:tgtEl>
                                      </p:cBhvr>
                                    </p:animEffect>
                                    <p:anim calcmode="lin" valueType="num">
                                      <p:cBhvr>
                                        <p:cTn id="38" dur="1000" fill="hold"/>
                                        <p:tgtEl>
                                          <p:spTgt spid="24"/>
                                        </p:tgtEl>
                                        <p:attrNameLst>
                                          <p:attrName>ppt_x</p:attrName>
                                        </p:attrNameLst>
                                      </p:cBhvr>
                                      <p:tavLst>
                                        <p:tav tm="0">
                                          <p:val>
                                            <p:strVal val="#ppt_x"/>
                                          </p:val>
                                        </p:tav>
                                        <p:tav tm="100000">
                                          <p:val>
                                            <p:strVal val="#ppt_x"/>
                                          </p:val>
                                        </p:tav>
                                      </p:tavLst>
                                    </p:anim>
                                    <p:anim calcmode="lin" valueType="num">
                                      <p:cBhvr>
                                        <p:cTn id="39" dur="1000" fill="hold"/>
                                        <p:tgtEl>
                                          <p:spTgt spid="24"/>
                                        </p:tgtEl>
                                        <p:attrNameLst>
                                          <p:attrName>ppt_y</p:attrName>
                                        </p:attrNameLst>
                                      </p:cBhvr>
                                      <p:tavLst>
                                        <p:tav tm="0">
                                          <p:val>
                                            <p:strVal val="#ppt_y+.1"/>
                                          </p:val>
                                        </p:tav>
                                        <p:tav tm="100000">
                                          <p:val>
                                            <p:strVal val="#ppt_y"/>
                                          </p:val>
                                        </p:tav>
                                      </p:tavLst>
                                    </p:anim>
                                  </p:childTnLst>
                                </p:cTn>
                              </p:par>
                            </p:childTnLst>
                          </p:cTn>
                        </p:par>
                        <p:par>
                          <p:cTn id="40" fill="hold">
                            <p:stCondLst>
                              <p:cond delay="4250"/>
                            </p:stCondLst>
                            <p:childTnLst>
                              <p:par>
                                <p:cTn id="41" presetID="22" presetClass="entr" presetSubtype="8" fill="hold" nodeType="after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wipe(left)">
                                      <p:cBhvr>
                                        <p:cTn id="43" dur="500"/>
                                        <p:tgtEl>
                                          <p:spTgt spid="15"/>
                                        </p:tgtEl>
                                      </p:cBhvr>
                                    </p:animEffect>
                                  </p:childTnLst>
                                </p:cTn>
                              </p:par>
                            </p:childTnLst>
                          </p:cTn>
                        </p:par>
                        <p:par>
                          <p:cTn id="44" fill="hold">
                            <p:stCondLst>
                              <p:cond delay="4750"/>
                            </p:stCondLst>
                            <p:childTnLst>
                              <p:par>
                                <p:cTn id="45" presetID="22" presetClass="entr" presetSubtype="8" fill="hold" grpId="0" nodeType="after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wipe(left)">
                                      <p:cBhvr>
                                        <p:cTn id="47" dur="500"/>
                                        <p:tgtEl>
                                          <p:spTgt spid="16"/>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wipe(left)">
                                      <p:cBhvr>
                                        <p:cTn id="50" dur="500"/>
                                        <p:tgtEl>
                                          <p:spTgt spid="17"/>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5"/>
                                        </p:tgtEl>
                                        <p:attrNameLst>
                                          <p:attrName>style.visibility</p:attrName>
                                        </p:attrNameLst>
                                      </p:cBhvr>
                                      <p:to>
                                        <p:strVal val="visible"/>
                                      </p:to>
                                    </p:set>
                                    <p:animEffect transition="in" filter="fade">
                                      <p:cBhvr>
                                        <p:cTn id="53" dur="500"/>
                                        <p:tgtEl>
                                          <p:spTgt spid="25"/>
                                        </p:tgtEl>
                                      </p:cBhvr>
                                    </p:animEffect>
                                  </p:childTnLst>
                                </p:cTn>
                              </p:par>
                            </p:childTnLst>
                          </p:cTn>
                        </p:par>
                        <p:par>
                          <p:cTn id="54" fill="hold">
                            <p:stCondLst>
                              <p:cond delay="5250"/>
                            </p:stCondLst>
                            <p:childTnLst>
                              <p:par>
                                <p:cTn id="55" presetID="42" presetClass="entr" presetSubtype="0" fill="hold" grpId="0" nodeType="afterEffect">
                                  <p:stCondLst>
                                    <p:cond delay="0"/>
                                  </p:stCondLst>
                                  <p:childTnLst>
                                    <p:set>
                                      <p:cBhvr>
                                        <p:cTn id="56" dur="1" fill="hold">
                                          <p:stCondLst>
                                            <p:cond delay="0"/>
                                          </p:stCondLst>
                                        </p:cTn>
                                        <p:tgtEl>
                                          <p:spTgt spid="34"/>
                                        </p:tgtEl>
                                        <p:attrNameLst>
                                          <p:attrName>style.visibility</p:attrName>
                                        </p:attrNameLst>
                                      </p:cBhvr>
                                      <p:to>
                                        <p:strVal val="visible"/>
                                      </p:to>
                                    </p:set>
                                    <p:animEffect transition="in" filter="fade">
                                      <p:cBhvr>
                                        <p:cTn id="57" dur="1000"/>
                                        <p:tgtEl>
                                          <p:spTgt spid="34"/>
                                        </p:tgtEl>
                                      </p:cBhvr>
                                    </p:animEffect>
                                    <p:anim calcmode="lin" valueType="num">
                                      <p:cBhvr>
                                        <p:cTn id="58" dur="1000" fill="hold"/>
                                        <p:tgtEl>
                                          <p:spTgt spid="34"/>
                                        </p:tgtEl>
                                        <p:attrNameLst>
                                          <p:attrName>ppt_x</p:attrName>
                                        </p:attrNameLst>
                                      </p:cBhvr>
                                      <p:tavLst>
                                        <p:tav tm="0">
                                          <p:val>
                                            <p:strVal val="#ppt_x"/>
                                          </p:val>
                                        </p:tav>
                                        <p:tav tm="100000">
                                          <p:val>
                                            <p:strVal val="#ppt_x"/>
                                          </p:val>
                                        </p:tav>
                                      </p:tavLst>
                                    </p:anim>
                                    <p:anim calcmode="lin" valueType="num">
                                      <p:cBhvr>
                                        <p:cTn id="59" dur="1000" fill="hold"/>
                                        <p:tgtEl>
                                          <p:spTgt spid="34"/>
                                        </p:tgtEl>
                                        <p:attrNameLst>
                                          <p:attrName>ppt_y</p:attrName>
                                        </p:attrNameLst>
                                      </p:cBhvr>
                                      <p:tavLst>
                                        <p:tav tm="0">
                                          <p:val>
                                            <p:strVal val="#ppt_y+.1"/>
                                          </p:val>
                                        </p:tav>
                                        <p:tav tm="100000">
                                          <p:val>
                                            <p:strVal val="#ppt_y"/>
                                          </p:val>
                                        </p:tav>
                                      </p:tavLst>
                                    </p:anim>
                                  </p:childTnLst>
                                </p:cTn>
                              </p:par>
                            </p:childTnLst>
                          </p:cTn>
                        </p:par>
                        <p:par>
                          <p:cTn id="60" fill="hold">
                            <p:stCondLst>
                              <p:cond delay="6250"/>
                            </p:stCondLst>
                            <p:childTnLst>
                              <p:par>
                                <p:cTn id="61" presetID="22" presetClass="entr" presetSubtype="8" fill="hold" nodeType="afterEffect">
                                  <p:stCondLst>
                                    <p:cond delay="0"/>
                                  </p:stCondLst>
                                  <p:childTnLst>
                                    <p:set>
                                      <p:cBhvr>
                                        <p:cTn id="62" dur="1" fill="hold">
                                          <p:stCondLst>
                                            <p:cond delay="0"/>
                                          </p:stCondLst>
                                        </p:cTn>
                                        <p:tgtEl>
                                          <p:spTgt spid="18"/>
                                        </p:tgtEl>
                                        <p:attrNameLst>
                                          <p:attrName>style.visibility</p:attrName>
                                        </p:attrNameLst>
                                      </p:cBhvr>
                                      <p:to>
                                        <p:strVal val="visible"/>
                                      </p:to>
                                    </p:set>
                                    <p:animEffect transition="in" filter="wipe(left)">
                                      <p:cBhvr>
                                        <p:cTn id="63" dur="500"/>
                                        <p:tgtEl>
                                          <p:spTgt spid="18"/>
                                        </p:tgtEl>
                                      </p:cBhvr>
                                    </p:animEffect>
                                  </p:childTnLst>
                                </p:cTn>
                              </p:par>
                            </p:childTnLst>
                          </p:cTn>
                        </p:par>
                        <p:par>
                          <p:cTn id="64" fill="hold">
                            <p:stCondLst>
                              <p:cond delay="6750"/>
                            </p:stCondLst>
                            <p:childTnLst>
                              <p:par>
                                <p:cTn id="65" presetID="22" presetClass="entr" presetSubtype="8" fill="hold" grpId="0"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wipe(left)">
                                      <p:cBhvr>
                                        <p:cTn id="67" dur="500"/>
                                        <p:tgtEl>
                                          <p:spTgt spid="19"/>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Effect transition="in" filter="wipe(left)">
                                      <p:cBhvr>
                                        <p:cTn id="70" dur="500"/>
                                        <p:tgtEl>
                                          <p:spTgt spid="20"/>
                                        </p:tgtEl>
                                      </p:cBhvr>
                                    </p:animEffect>
                                  </p:childTnLst>
                                </p:cTn>
                              </p:par>
                            </p:childTnLst>
                          </p:cTn>
                        </p:par>
                        <p:par>
                          <p:cTn id="71" fill="hold">
                            <p:stCondLst>
                              <p:cond delay="7250"/>
                            </p:stCondLst>
                            <p:childTnLst>
                              <p:par>
                                <p:cTn id="72" presetID="2" presetClass="entr" presetSubtype="8" fill="hold" grpId="0" nodeType="afterEffect">
                                  <p:stCondLst>
                                    <p:cond delay="0"/>
                                  </p:stCondLst>
                                  <p:childTnLst>
                                    <p:set>
                                      <p:cBhvr>
                                        <p:cTn id="73" dur="1" fill="hold">
                                          <p:stCondLst>
                                            <p:cond delay="0"/>
                                          </p:stCondLst>
                                        </p:cTn>
                                        <p:tgtEl>
                                          <p:spTgt spid="35"/>
                                        </p:tgtEl>
                                        <p:attrNameLst>
                                          <p:attrName>style.visibility</p:attrName>
                                        </p:attrNameLst>
                                      </p:cBhvr>
                                      <p:to>
                                        <p:strVal val="visible"/>
                                      </p:to>
                                    </p:set>
                                    <p:anim calcmode="lin" valueType="num">
                                      <p:cBhvr additive="base">
                                        <p:cTn id="74" dur="500" fill="hold"/>
                                        <p:tgtEl>
                                          <p:spTgt spid="35"/>
                                        </p:tgtEl>
                                        <p:attrNameLst>
                                          <p:attrName>ppt_x</p:attrName>
                                        </p:attrNameLst>
                                      </p:cBhvr>
                                      <p:tavLst>
                                        <p:tav tm="0">
                                          <p:val>
                                            <p:strVal val="0-#ppt_w/2"/>
                                          </p:val>
                                        </p:tav>
                                        <p:tav tm="100000">
                                          <p:val>
                                            <p:strVal val="#ppt_x"/>
                                          </p:val>
                                        </p:tav>
                                      </p:tavLst>
                                    </p:anim>
                                    <p:anim calcmode="lin" valueType="num">
                                      <p:cBhvr additive="base">
                                        <p:cTn id="75" dur="50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6" grpId="0"/>
      <p:bldP spid="17" grpId="0"/>
      <p:bldP spid="19" grpId="0"/>
      <p:bldP spid="20" grpId="0"/>
      <p:bldP spid="21" grpId="0" animBg="1"/>
      <p:bldP spid="22" grpId="0"/>
      <p:bldP spid="23" grpId="0" animBg="1"/>
      <p:bldP spid="24" grpId="0"/>
      <p:bldP spid="25" grpId="0" animBg="1"/>
      <p:bldP spid="34" grpId="0"/>
      <p:bldP spid="3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2" name="文本框 18"/>
          <p:cNvSpPr txBox="1"/>
          <p:nvPr/>
        </p:nvSpPr>
        <p:spPr>
          <a:xfrm>
            <a:off x="2057901" y="2299691"/>
            <a:ext cx="1961652" cy="1061829"/>
          </a:xfrm>
          <a:prstGeom prst="rect">
            <a:avLst/>
          </a:prstGeom>
          <a:noFill/>
          <a:ln>
            <a:noFill/>
          </a:ln>
        </p:spPr>
        <p:txBody>
          <a:bodyPr wrap="square" rtlCol="0">
            <a:spAutoFit/>
          </a:bodyPr>
          <a:lstStyle/>
          <a:p>
            <a:pPr algn="r">
              <a:lnSpc>
                <a:spcPct val="150000"/>
              </a:lnSpc>
            </a:pPr>
            <a:r>
              <a:rPr lang="zh-CN" altLang="en-US" sz="1400" dirty="0">
                <a:solidFill>
                  <a:schemeClr val="bg1">
                    <a:lumMod val="50000"/>
                  </a:schemeClr>
                </a:solidFill>
                <a:latin typeface="微软雅黑" pitchFamily="34" charset="-122"/>
                <a:ea typeface="微软雅黑" pitchFamily="34" charset="-122"/>
              </a:rPr>
              <a:t>点击输入简要文字内容，文字内容需概括精炼文字内容</a:t>
            </a:r>
            <a:r>
              <a:rPr lang="en-US" altLang="zh-CN" sz="1400" dirty="0">
                <a:solidFill>
                  <a:schemeClr val="bg1">
                    <a:lumMod val="50000"/>
                  </a:schemeClr>
                </a:solidFill>
                <a:latin typeface="微软雅黑" pitchFamily="34" charset="-122"/>
                <a:ea typeface="微软雅黑" pitchFamily="34" charset="-122"/>
              </a:rPr>
              <a:t>……</a:t>
            </a:r>
            <a:endParaRPr lang="zh-CN" altLang="en-US" sz="14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3" name="文本框 19"/>
          <p:cNvSpPr txBox="1"/>
          <p:nvPr/>
        </p:nvSpPr>
        <p:spPr>
          <a:xfrm>
            <a:off x="2353171" y="3896231"/>
            <a:ext cx="2026422" cy="1061829"/>
          </a:xfrm>
          <a:prstGeom prst="rect">
            <a:avLst/>
          </a:prstGeom>
          <a:noFill/>
          <a:ln>
            <a:noFill/>
          </a:ln>
        </p:spPr>
        <p:txBody>
          <a:bodyPr wrap="square" rtlCol="0">
            <a:spAutoFit/>
          </a:bodyPr>
          <a:lstStyle/>
          <a:p>
            <a:pPr algn="r">
              <a:lnSpc>
                <a:spcPct val="150000"/>
              </a:lnSpc>
            </a:pPr>
            <a:r>
              <a:rPr lang="zh-CN" altLang="en-US" sz="1400" dirty="0">
                <a:solidFill>
                  <a:schemeClr val="bg1">
                    <a:lumMod val="50000"/>
                  </a:schemeClr>
                </a:solidFill>
                <a:latin typeface="微软雅黑" pitchFamily="34" charset="-122"/>
                <a:ea typeface="微软雅黑" pitchFamily="34" charset="-122"/>
              </a:rPr>
              <a:t>点击输入简要文字内容，文字内容需概括精炼文字内容</a:t>
            </a:r>
            <a:r>
              <a:rPr lang="en-US" altLang="zh-CN" sz="1400" dirty="0">
                <a:solidFill>
                  <a:schemeClr val="bg1">
                    <a:lumMod val="50000"/>
                  </a:schemeClr>
                </a:solidFill>
                <a:latin typeface="微软雅黑" pitchFamily="34" charset="-122"/>
                <a:ea typeface="微软雅黑" pitchFamily="34" charset="-122"/>
              </a:rPr>
              <a:t>……</a:t>
            </a:r>
            <a:endParaRPr lang="zh-CN" altLang="en-US" sz="14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4" name="文本框 20"/>
          <p:cNvSpPr txBox="1"/>
          <p:nvPr/>
        </p:nvSpPr>
        <p:spPr>
          <a:xfrm>
            <a:off x="7815581" y="1735991"/>
            <a:ext cx="2242446" cy="1061829"/>
          </a:xfrm>
          <a:prstGeom prst="rect">
            <a:avLst/>
          </a:prstGeom>
          <a:noFill/>
          <a:ln>
            <a:noFill/>
          </a:ln>
        </p:spPr>
        <p:txBody>
          <a:bodyPr wrap="square" rtlCol="0">
            <a:spAutoFit/>
          </a:bodyPr>
          <a:lstStyle/>
          <a:p>
            <a:pPr>
              <a:lnSpc>
                <a:spcPct val="150000"/>
              </a:lnSpc>
            </a:pPr>
            <a:r>
              <a:rPr lang="zh-CN" altLang="en-US" sz="1400" dirty="0">
                <a:solidFill>
                  <a:schemeClr val="bg1">
                    <a:lumMod val="50000"/>
                  </a:schemeClr>
                </a:solidFill>
                <a:latin typeface="微软雅黑" pitchFamily="34" charset="-122"/>
                <a:ea typeface="微软雅黑" pitchFamily="34" charset="-122"/>
              </a:rPr>
              <a:t>点击输入简要文字内容，文字内容需概括精炼文字内容</a:t>
            </a:r>
            <a:r>
              <a:rPr lang="en-US" altLang="zh-CN" sz="1400" dirty="0">
                <a:solidFill>
                  <a:schemeClr val="bg1">
                    <a:lumMod val="50000"/>
                  </a:schemeClr>
                </a:solidFill>
                <a:latin typeface="微软雅黑" pitchFamily="34" charset="-122"/>
                <a:ea typeface="微软雅黑" pitchFamily="34" charset="-122"/>
              </a:rPr>
              <a:t>……</a:t>
            </a:r>
            <a:endParaRPr lang="zh-CN" altLang="en-US" sz="14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5" name="文本框 21"/>
          <p:cNvSpPr txBox="1"/>
          <p:nvPr/>
        </p:nvSpPr>
        <p:spPr>
          <a:xfrm>
            <a:off x="8031605" y="3608199"/>
            <a:ext cx="2026422" cy="1061829"/>
          </a:xfrm>
          <a:prstGeom prst="rect">
            <a:avLst/>
          </a:prstGeom>
          <a:noFill/>
          <a:ln>
            <a:noFill/>
          </a:ln>
        </p:spPr>
        <p:txBody>
          <a:bodyPr wrap="square" rtlCol="0">
            <a:spAutoFit/>
          </a:bodyPr>
          <a:lstStyle/>
          <a:p>
            <a:pPr>
              <a:lnSpc>
                <a:spcPct val="150000"/>
              </a:lnSpc>
            </a:pPr>
            <a:r>
              <a:rPr lang="zh-CN" altLang="en-US" sz="1400" dirty="0">
                <a:solidFill>
                  <a:schemeClr val="bg1">
                    <a:lumMod val="50000"/>
                  </a:schemeClr>
                </a:solidFill>
                <a:latin typeface="微软雅黑" pitchFamily="34" charset="-122"/>
                <a:ea typeface="微软雅黑" pitchFamily="34" charset="-122"/>
              </a:rPr>
              <a:t>点击输入简要文字内容，文字内容需概括精炼文字内容</a:t>
            </a:r>
            <a:r>
              <a:rPr lang="en-US" altLang="zh-CN" sz="1400" dirty="0">
                <a:solidFill>
                  <a:schemeClr val="bg1">
                    <a:lumMod val="50000"/>
                  </a:schemeClr>
                </a:solidFill>
                <a:latin typeface="微软雅黑" pitchFamily="34" charset="-122"/>
                <a:ea typeface="微软雅黑" pitchFamily="34" charset="-122"/>
              </a:rPr>
              <a:t>……</a:t>
            </a:r>
            <a:endParaRPr lang="zh-CN" altLang="en-US" sz="1400" b="1"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6" name="组合 15"/>
          <p:cNvGrpSpPr/>
          <p:nvPr/>
        </p:nvGrpSpPr>
        <p:grpSpPr>
          <a:xfrm>
            <a:off x="4660794" y="1842121"/>
            <a:ext cx="2779537" cy="2779537"/>
            <a:chOff x="3325860" y="1074902"/>
            <a:chExt cx="2531533" cy="2531533"/>
          </a:xfrm>
          <a:noFill/>
        </p:grpSpPr>
        <p:sp>
          <p:nvSpPr>
            <p:cNvPr id="17" name="椭圆 16"/>
            <p:cNvSpPr/>
            <p:nvPr/>
          </p:nvSpPr>
          <p:spPr>
            <a:xfrm>
              <a:off x="3325860" y="1074902"/>
              <a:ext cx="2531533" cy="2531533"/>
            </a:xfrm>
            <a:prstGeom prst="ellipse">
              <a:avLst/>
            </a:prstGeom>
            <a:grp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18" name="Freeform 627"/>
            <p:cNvSpPr>
              <a:spLocks noEditPoints="1"/>
            </p:cNvSpPr>
            <p:nvPr/>
          </p:nvSpPr>
          <p:spPr bwMode="auto">
            <a:xfrm>
              <a:off x="4240957" y="1331078"/>
              <a:ext cx="627326" cy="780333"/>
            </a:xfrm>
            <a:custGeom>
              <a:avLst/>
              <a:gdLst>
                <a:gd name="T0" fmla="*/ 7 w 123"/>
                <a:gd name="T1" fmla="*/ 0 h 153"/>
                <a:gd name="T2" fmla="*/ 116 w 123"/>
                <a:gd name="T3" fmla="*/ 0 h 153"/>
                <a:gd name="T4" fmla="*/ 123 w 123"/>
                <a:gd name="T5" fmla="*/ 0 h 153"/>
                <a:gd name="T6" fmla="*/ 123 w 123"/>
                <a:gd name="T7" fmla="*/ 4 h 153"/>
                <a:gd name="T8" fmla="*/ 123 w 123"/>
                <a:gd name="T9" fmla="*/ 146 h 153"/>
                <a:gd name="T10" fmla="*/ 123 w 123"/>
                <a:gd name="T11" fmla="*/ 153 h 153"/>
                <a:gd name="T12" fmla="*/ 116 w 123"/>
                <a:gd name="T13" fmla="*/ 153 h 153"/>
                <a:gd name="T14" fmla="*/ 38 w 123"/>
                <a:gd name="T15" fmla="*/ 153 h 153"/>
                <a:gd name="T16" fmla="*/ 38 w 123"/>
                <a:gd name="T17" fmla="*/ 153 h 153"/>
                <a:gd name="T18" fmla="*/ 36 w 123"/>
                <a:gd name="T19" fmla="*/ 153 h 153"/>
                <a:gd name="T20" fmla="*/ 3 w 123"/>
                <a:gd name="T21" fmla="*/ 127 h 153"/>
                <a:gd name="T22" fmla="*/ 0 w 123"/>
                <a:gd name="T23" fmla="*/ 127 h 153"/>
                <a:gd name="T24" fmla="*/ 0 w 123"/>
                <a:gd name="T25" fmla="*/ 123 h 153"/>
                <a:gd name="T26" fmla="*/ 0 w 123"/>
                <a:gd name="T27" fmla="*/ 4 h 153"/>
                <a:gd name="T28" fmla="*/ 0 w 123"/>
                <a:gd name="T29" fmla="*/ 0 h 153"/>
                <a:gd name="T30" fmla="*/ 7 w 123"/>
                <a:gd name="T31" fmla="*/ 0 h 153"/>
                <a:gd name="T32" fmla="*/ 7 w 123"/>
                <a:gd name="T33" fmla="*/ 0 h 153"/>
                <a:gd name="T34" fmla="*/ 12 w 123"/>
                <a:gd name="T35" fmla="*/ 115 h 153"/>
                <a:gd name="T36" fmla="*/ 33 w 123"/>
                <a:gd name="T37" fmla="*/ 108 h 153"/>
                <a:gd name="T38" fmla="*/ 36 w 123"/>
                <a:gd name="T39" fmla="*/ 108 h 153"/>
                <a:gd name="T40" fmla="*/ 36 w 123"/>
                <a:gd name="T41" fmla="*/ 111 h 153"/>
                <a:gd name="T42" fmla="*/ 45 w 123"/>
                <a:gd name="T43" fmla="*/ 141 h 153"/>
                <a:gd name="T44" fmla="*/ 112 w 123"/>
                <a:gd name="T45" fmla="*/ 141 h 153"/>
                <a:gd name="T46" fmla="*/ 112 w 123"/>
                <a:gd name="T47" fmla="*/ 11 h 153"/>
                <a:gd name="T48" fmla="*/ 12 w 123"/>
                <a:gd name="T49" fmla="*/ 11 h 153"/>
                <a:gd name="T50" fmla="*/ 12 w 123"/>
                <a:gd name="T51" fmla="*/ 115 h 153"/>
                <a:gd name="T52" fmla="*/ 12 w 123"/>
                <a:gd name="T53" fmla="*/ 115 h 153"/>
                <a:gd name="T54" fmla="*/ 38 w 123"/>
                <a:gd name="T55" fmla="*/ 139 h 153"/>
                <a:gd name="T56" fmla="*/ 31 w 123"/>
                <a:gd name="T57" fmla="*/ 115 h 153"/>
                <a:gd name="T58" fmla="*/ 15 w 123"/>
                <a:gd name="T59" fmla="*/ 123 h 153"/>
                <a:gd name="T60" fmla="*/ 38 w 123"/>
                <a:gd name="T61" fmla="*/ 139 h 153"/>
                <a:gd name="T62" fmla="*/ 38 w 123"/>
                <a:gd name="T63" fmla="*/ 139 h 153"/>
                <a:gd name="T64" fmla="*/ 29 w 123"/>
                <a:gd name="T65" fmla="*/ 82 h 153"/>
                <a:gd name="T66" fmla="*/ 29 w 123"/>
                <a:gd name="T67" fmla="*/ 87 h 153"/>
                <a:gd name="T68" fmla="*/ 95 w 123"/>
                <a:gd name="T69" fmla="*/ 87 h 153"/>
                <a:gd name="T70" fmla="*/ 95 w 123"/>
                <a:gd name="T71" fmla="*/ 82 h 153"/>
                <a:gd name="T72" fmla="*/ 29 w 123"/>
                <a:gd name="T73" fmla="*/ 82 h 153"/>
                <a:gd name="T74" fmla="*/ 29 w 123"/>
                <a:gd name="T75" fmla="*/ 82 h 153"/>
                <a:gd name="T76" fmla="*/ 29 w 123"/>
                <a:gd name="T77" fmla="*/ 66 h 153"/>
                <a:gd name="T78" fmla="*/ 29 w 123"/>
                <a:gd name="T79" fmla="*/ 71 h 153"/>
                <a:gd name="T80" fmla="*/ 95 w 123"/>
                <a:gd name="T81" fmla="*/ 71 h 153"/>
                <a:gd name="T82" fmla="*/ 95 w 123"/>
                <a:gd name="T83" fmla="*/ 66 h 153"/>
                <a:gd name="T84" fmla="*/ 29 w 123"/>
                <a:gd name="T85" fmla="*/ 66 h 153"/>
                <a:gd name="T86" fmla="*/ 29 w 123"/>
                <a:gd name="T87" fmla="*/ 66 h 153"/>
                <a:gd name="T88" fmla="*/ 29 w 123"/>
                <a:gd name="T89" fmla="*/ 49 h 153"/>
                <a:gd name="T90" fmla="*/ 29 w 123"/>
                <a:gd name="T91" fmla="*/ 54 h 153"/>
                <a:gd name="T92" fmla="*/ 95 w 123"/>
                <a:gd name="T93" fmla="*/ 54 h 153"/>
                <a:gd name="T94" fmla="*/ 95 w 123"/>
                <a:gd name="T95" fmla="*/ 49 h 153"/>
                <a:gd name="T96" fmla="*/ 29 w 123"/>
                <a:gd name="T97" fmla="*/ 49 h 153"/>
                <a:gd name="T98" fmla="*/ 29 w 123"/>
                <a:gd name="T99" fmla="*/ 49 h 153"/>
                <a:gd name="T100" fmla="*/ 29 w 123"/>
                <a:gd name="T101" fmla="*/ 33 h 153"/>
                <a:gd name="T102" fmla="*/ 29 w 123"/>
                <a:gd name="T103" fmla="*/ 37 h 153"/>
                <a:gd name="T104" fmla="*/ 95 w 123"/>
                <a:gd name="T105" fmla="*/ 37 h 153"/>
                <a:gd name="T106" fmla="*/ 95 w 123"/>
                <a:gd name="T107" fmla="*/ 33 h 153"/>
                <a:gd name="T108" fmla="*/ 29 w 123"/>
                <a:gd name="T109" fmla="*/ 33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3" h="153">
                  <a:moveTo>
                    <a:pt x="7" y="0"/>
                  </a:moveTo>
                  <a:lnTo>
                    <a:pt x="116" y="0"/>
                  </a:lnTo>
                  <a:lnTo>
                    <a:pt x="123" y="0"/>
                  </a:lnTo>
                  <a:lnTo>
                    <a:pt x="123" y="4"/>
                  </a:lnTo>
                  <a:lnTo>
                    <a:pt x="123" y="146"/>
                  </a:lnTo>
                  <a:lnTo>
                    <a:pt x="123" y="153"/>
                  </a:lnTo>
                  <a:lnTo>
                    <a:pt x="116" y="153"/>
                  </a:lnTo>
                  <a:lnTo>
                    <a:pt x="38" y="153"/>
                  </a:lnTo>
                  <a:lnTo>
                    <a:pt x="38" y="153"/>
                  </a:lnTo>
                  <a:lnTo>
                    <a:pt x="36" y="153"/>
                  </a:lnTo>
                  <a:lnTo>
                    <a:pt x="3" y="127"/>
                  </a:lnTo>
                  <a:lnTo>
                    <a:pt x="0" y="127"/>
                  </a:lnTo>
                  <a:lnTo>
                    <a:pt x="0" y="123"/>
                  </a:lnTo>
                  <a:lnTo>
                    <a:pt x="0" y="4"/>
                  </a:lnTo>
                  <a:lnTo>
                    <a:pt x="0" y="0"/>
                  </a:lnTo>
                  <a:lnTo>
                    <a:pt x="7" y="0"/>
                  </a:lnTo>
                  <a:lnTo>
                    <a:pt x="7" y="0"/>
                  </a:lnTo>
                  <a:close/>
                  <a:moveTo>
                    <a:pt x="12" y="115"/>
                  </a:moveTo>
                  <a:lnTo>
                    <a:pt x="33" y="108"/>
                  </a:lnTo>
                  <a:lnTo>
                    <a:pt x="36" y="108"/>
                  </a:lnTo>
                  <a:lnTo>
                    <a:pt x="36" y="111"/>
                  </a:lnTo>
                  <a:lnTo>
                    <a:pt x="45" y="141"/>
                  </a:lnTo>
                  <a:lnTo>
                    <a:pt x="112" y="141"/>
                  </a:lnTo>
                  <a:lnTo>
                    <a:pt x="112" y="11"/>
                  </a:lnTo>
                  <a:lnTo>
                    <a:pt x="12" y="11"/>
                  </a:lnTo>
                  <a:lnTo>
                    <a:pt x="12" y="115"/>
                  </a:lnTo>
                  <a:lnTo>
                    <a:pt x="12" y="115"/>
                  </a:lnTo>
                  <a:close/>
                  <a:moveTo>
                    <a:pt x="38" y="139"/>
                  </a:moveTo>
                  <a:lnTo>
                    <a:pt x="31" y="115"/>
                  </a:lnTo>
                  <a:lnTo>
                    <a:pt x="15" y="123"/>
                  </a:lnTo>
                  <a:lnTo>
                    <a:pt x="38" y="139"/>
                  </a:lnTo>
                  <a:lnTo>
                    <a:pt x="38" y="139"/>
                  </a:lnTo>
                  <a:close/>
                  <a:moveTo>
                    <a:pt x="29" y="82"/>
                  </a:moveTo>
                  <a:lnTo>
                    <a:pt x="29" y="87"/>
                  </a:lnTo>
                  <a:lnTo>
                    <a:pt x="95" y="87"/>
                  </a:lnTo>
                  <a:lnTo>
                    <a:pt x="95" y="82"/>
                  </a:lnTo>
                  <a:lnTo>
                    <a:pt x="29" y="82"/>
                  </a:lnTo>
                  <a:lnTo>
                    <a:pt x="29" y="82"/>
                  </a:lnTo>
                  <a:close/>
                  <a:moveTo>
                    <a:pt x="29" y="66"/>
                  </a:moveTo>
                  <a:lnTo>
                    <a:pt x="29" y="71"/>
                  </a:lnTo>
                  <a:lnTo>
                    <a:pt x="95" y="71"/>
                  </a:lnTo>
                  <a:lnTo>
                    <a:pt x="95" y="66"/>
                  </a:lnTo>
                  <a:lnTo>
                    <a:pt x="29" y="66"/>
                  </a:lnTo>
                  <a:lnTo>
                    <a:pt x="29" y="66"/>
                  </a:lnTo>
                  <a:close/>
                  <a:moveTo>
                    <a:pt x="29" y="49"/>
                  </a:moveTo>
                  <a:lnTo>
                    <a:pt x="29" y="54"/>
                  </a:lnTo>
                  <a:lnTo>
                    <a:pt x="95" y="54"/>
                  </a:lnTo>
                  <a:lnTo>
                    <a:pt x="95" y="49"/>
                  </a:lnTo>
                  <a:lnTo>
                    <a:pt x="29" y="49"/>
                  </a:lnTo>
                  <a:lnTo>
                    <a:pt x="29" y="49"/>
                  </a:lnTo>
                  <a:close/>
                  <a:moveTo>
                    <a:pt x="29" y="33"/>
                  </a:moveTo>
                  <a:lnTo>
                    <a:pt x="29" y="37"/>
                  </a:lnTo>
                  <a:lnTo>
                    <a:pt x="95" y="37"/>
                  </a:lnTo>
                  <a:lnTo>
                    <a:pt x="95" y="33"/>
                  </a:lnTo>
                  <a:lnTo>
                    <a:pt x="29" y="33"/>
                  </a:lnTo>
                  <a:close/>
                </a:path>
              </a:pathLst>
            </a:custGeom>
            <a:grpFill/>
            <a:ln>
              <a:solidFill>
                <a:srgbClr val="4BC1DD"/>
              </a:solidFill>
            </a:ln>
            <a:extLst/>
          </p:spPr>
          <p:txBody>
            <a:bodyPr vert="horz" wrap="square" lIns="68580" tIns="34290" rIns="68580" bIns="34290" numCol="1" anchor="t" anchorCtr="0" compatLnSpc="1">
              <a:prstTxWarp prst="textNoShape">
                <a:avLst/>
              </a:prstTxWarp>
            </a:bodyPr>
            <a:lstStyle/>
            <a:p>
              <a:endParaRPr lang="zh-CN" altLang="en-US" sz="135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文本框 23"/>
            <p:cNvSpPr txBox="1"/>
            <p:nvPr/>
          </p:nvSpPr>
          <p:spPr>
            <a:xfrm>
              <a:off x="3505189" y="2198316"/>
              <a:ext cx="2172875" cy="1205355"/>
            </a:xfrm>
            <a:prstGeom prst="rect">
              <a:avLst/>
            </a:prstGeom>
            <a:grpFill/>
            <a:ln>
              <a:noFill/>
            </a:ln>
          </p:spPr>
          <p:txBody>
            <a:bodyPr wrap="square" rtlCol="0">
              <a:spAutoFit/>
            </a:bodyPr>
            <a:lstStyle/>
            <a:p>
              <a:pPr algn="ctr"/>
              <a:r>
                <a:rPr lang="zh-CN" altLang="en-US" sz="2000" b="1" dirty="0">
                  <a:solidFill>
                    <a:schemeClr val="bg1">
                      <a:lumMod val="50000"/>
                    </a:schemeClr>
                  </a:solidFill>
                  <a:latin typeface="微软雅黑" panose="020B0503020204020204" pitchFamily="34" charset="-122"/>
                  <a:ea typeface="微软雅黑" panose="020B0503020204020204" pitchFamily="34" charset="-122"/>
                </a:rPr>
                <a:t>行业前景</a:t>
              </a:r>
              <a:endParaRPr lang="en-US" altLang="zh-CN" sz="2000" b="1" dirty="0">
                <a:solidFill>
                  <a:schemeClr val="bg1">
                    <a:lumMod val="50000"/>
                  </a:schemeClr>
                </a:solidFill>
                <a:latin typeface="微软雅黑" panose="020B0503020204020204" pitchFamily="34" charset="-122"/>
                <a:ea typeface="微软雅黑" panose="020B0503020204020204" pitchFamily="34" charset="-122"/>
              </a:endParaRPr>
            </a:p>
            <a:p>
              <a:pPr algn="ct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a:p>
              <a:pPr algn="ctr"/>
              <a:r>
                <a:rPr lang="zh-CN" altLang="en-US" sz="1200" dirty="0">
                  <a:solidFill>
                    <a:schemeClr val="bg1">
                      <a:lumMod val="50000"/>
                    </a:schemeClr>
                  </a:solidFill>
                  <a:latin typeface="微软雅黑" panose="020B0503020204020204" pitchFamily="34" charset="-122"/>
                  <a:ea typeface="微软雅黑" panose="020B0503020204020204" pitchFamily="34" charset="-122"/>
                </a:rPr>
                <a:t>在此输入详细文字介绍，在此输入详细文字介绍</a:t>
              </a:r>
            </a:p>
            <a:p>
              <a:pPr algn="ctr"/>
              <a:r>
                <a:rPr lang="zh-CN" altLang="en-US" sz="1200" dirty="0">
                  <a:solidFill>
                    <a:schemeClr val="bg1">
                      <a:lumMod val="50000"/>
                    </a:schemeClr>
                  </a:solidFill>
                  <a:latin typeface="微软雅黑" panose="020B0503020204020204" pitchFamily="34" charset="-122"/>
                  <a:ea typeface="微软雅黑" panose="020B0503020204020204" pitchFamily="34" charset="-122"/>
                </a:rPr>
                <a:t>在此输入详细文字介绍</a:t>
              </a:r>
            </a:p>
            <a:p>
              <a:pPr algn="ct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20" name="组合 19"/>
          <p:cNvGrpSpPr/>
          <p:nvPr/>
        </p:nvGrpSpPr>
        <p:grpSpPr>
          <a:xfrm>
            <a:off x="4078343" y="2108348"/>
            <a:ext cx="939800" cy="939800"/>
            <a:chOff x="2386060" y="1495059"/>
            <a:chExt cx="939800" cy="939800"/>
          </a:xfrm>
          <a:noFill/>
        </p:grpSpPr>
        <p:sp>
          <p:nvSpPr>
            <p:cNvPr id="21" name="椭圆 20"/>
            <p:cNvSpPr/>
            <p:nvPr/>
          </p:nvSpPr>
          <p:spPr>
            <a:xfrm>
              <a:off x="2386060" y="1495059"/>
              <a:ext cx="939800" cy="939800"/>
            </a:xfrm>
            <a:prstGeom prst="ellipse">
              <a:avLst/>
            </a:prstGeom>
            <a:grpFill/>
            <a:ln w="38100">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22" name="Freeform 1986"/>
            <p:cNvSpPr>
              <a:spLocks/>
            </p:cNvSpPr>
            <p:nvPr/>
          </p:nvSpPr>
          <p:spPr bwMode="auto">
            <a:xfrm>
              <a:off x="2680513" y="1730231"/>
              <a:ext cx="366922" cy="346817"/>
            </a:xfrm>
            <a:custGeom>
              <a:avLst/>
              <a:gdLst>
                <a:gd name="T0" fmla="*/ 164 w 165"/>
                <a:gd name="T1" fmla="*/ 131 h 156"/>
                <a:gd name="T2" fmla="*/ 145 w 165"/>
                <a:gd name="T3" fmla="*/ 119 h 156"/>
                <a:gd name="T4" fmla="*/ 119 w 165"/>
                <a:gd name="T5" fmla="*/ 108 h 156"/>
                <a:gd name="T6" fmla="*/ 112 w 165"/>
                <a:gd name="T7" fmla="*/ 106 h 156"/>
                <a:gd name="T8" fmla="*/ 105 w 165"/>
                <a:gd name="T9" fmla="*/ 94 h 156"/>
                <a:gd name="T10" fmla="*/ 101 w 165"/>
                <a:gd name="T11" fmla="*/ 94 h 156"/>
                <a:gd name="T12" fmla="*/ 105 w 165"/>
                <a:gd name="T13" fmla="*/ 85 h 156"/>
                <a:gd name="T14" fmla="*/ 107 w 165"/>
                <a:gd name="T15" fmla="*/ 74 h 156"/>
                <a:gd name="T16" fmla="*/ 112 w 165"/>
                <a:gd name="T17" fmla="*/ 70 h 156"/>
                <a:gd name="T18" fmla="*/ 114 w 165"/>
                <a:gd name="T19" fmla="*/ 63 h 156"/>
                <a:gd name="T20" fmla="*/ 114 w 165"/>
                <a:gd name="T21" fmla="*/ 51 h 156"/>
                <a:gd name="T22" fmla="*/ 112 w 165"/>
                <a:gd name="T23" fmla="*/ 46 h 156"/>
                <a:gd name="T24" fmla="*/ 113 w 165"/>
                <a:gd name="T25" fmla="*/ 30 h 156"/>
                <a:gd name="T26" fmla="*/ 111 w 165"/>
                <a:gd name="T27" fmla="*/ 19 h 156"/>
                <a:gd name="T28" fmla="*/ 107 w 165"/>
                <a:gd name="T29" fmla="*/ 12 h 156"/>
                <a:gd name="T30" fmla="*/ 102 w 165"/>
                <a:gd name="T31" fmla="*/ 11 h 156"/>
                <a:gd name="T32" fmla="*/ 99 w 165"/>
                <a:gd name="T33" fmla="*/ 8 h 156"/>
                <a:gd name="T34" fmla="*/ 64 w 165"/>
                <a:gd name="T35" fmla="*/ 9 h 156"/>
                <a:gd name="T36" fmla="*/ 51 w 165"/>
                <a:gd name="T37" fmla="*/ 46 h 156"/>
                <a:gd name="T38" fmla="*/ 49 w 165"/>
                <a:gd name="T39" fmla="*/ 53 h 156"/>
                <a:gd name="T40" fmla="*/ 54 w 165"/>
                <a:gd name="T41" fmla="*/ 72 h 156"/>
                <a:gd name="T42" fmla="*/ 58 w 165"/>
                <a:gd name="T43" fmla="*/ 73 h 156"/>
                <a:gd name="T44" fmla="*/ 59 w 165"/>
                <a:gd name="T45" fmla="*/ 86 h 156"/>
                <a:gd name="T46" fmla="*/ 63 w 165"/>
                <a:gd name="T47" fmla="*/ 94 h 156"/>
                <a:gd name="T48" fmla="*/ 60 w 165"/>
                <a:gd name="T49" fmla="*/ 94 h 156"/>
                <a:gd name="T50" fmla="*/ 53 w 165"/>
                <a:gd name="T51" fmla="*/ 106 h 156"/>
                <a:gd name="T52" fmla="*/ 46 w 165"/>
                <a:gd name="T53" fmla="*/ 108 h 156"/>
                <a:gd name="T54" fmla="*/ 20 w 165"/>
                <a:gd name="T55" fmla="*/ 119 h 156"/>
                <a:gd name="T56" fmla="*/ 1 w 165"/>
                <a:gd name="T57" fmla="*/ 131 h 156"/>
                <a:gd name="T58" fmla="*/ 0 w 165"/>
                <a:gd name="T59" fmla="*/ 156 h 156"/>
                <a:gd name="T60" fmla="*/ 72 w 165"/>
                <a:gd name="T61" fmla="*/ 156 h 156"/>
                <a:gd name="T62" fmla="*/ 78 w 165"/>
                <a:gd name="T63" fmla="*/ 120 h 156"/>
                <a:gd name="T64" fmla="*/ 73 w 165"/>
                <a:gd name="T65" fmla="*/ 111 h 156"/>
                <a:gd name="T66" fmla="*/ 83 w 165"/>
                <a:gd name="T67" fmla="*/ 106 h 156"/>
                <a:gd name="T68" fmla="*/ 92 w 165"/>
                <a:gd name="T69" fmla="*/ 111 h 156"/>
                <a:gd name="T70" fmla="*/ 87 w 165"/>
                <a:gd name="T71" fmla="*/ 120 h 156"/>
                <a:gd name="T72" fmla="*/ 96 w 165"/>
                <a:gd name="T73" fmla="*/ 156 h 156"/>
                <a:gd name="T74" fmla="*/ 164 w 165"/>
                <a:gd name="T75" fmla="*/ 156 h 156"/>
                <a:gd name="T76" fmla="*/ 164 w 165"/>
                <a:gd name="T77" fmla="*/ 131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5" h="156">
                  <a:moveTo>
                    <a:pt x="164" y="131"/>
                  </a:moveTo>
                  <a:cubicBezTo>
                    <a:pt x="161" y="123"/>
                    <a:pt x="152" y="122"/>
                    <a:pt x="145" y="119"/>
                  </a:cubicBezTo>
                  <a:cubicBezTo>
                    <a:pt x="137" y="115"/>
                    <a:pt x="127" y="111"/>
                    <a:pt x="119" y="108"/>
                  </a:cubicBezTo>
                  <a:cubicBezTo>
                    <a:pt x="117" y="107"/>
                    <a:pt x="114" y="107"/>
                    <a:pt x="112" y="106"/>
                  </a:cubicBezTo>
                  <a:cubicBezTo>
                    <a:pt x="109" y="104"/>
                    <a:pt x="107" y="98"/>
                    <a:pt x="105" y="94"/>
                  </a:cubicBezTo>
                  <a:cubicBezTo>
                    <a:pt x="104" y="94"/>
                    <a:pt x="102" y="94"/>
                    <a:pt x="101" y="94"/>
                  </a:cubicBezTo>
                  <a:cubicBezTo>
                    <a:pt x="101" y="89"/>
                    <a:pt x="104" y="89"/>
                    <a:pt x="105" y="85"/>
                  </a:cubicBezTo>
                  <a:cubicBezTo>
                    <a:pt x="106" y="81"/>
                    <a:pt x="105" y="77"/>
                    <a:pt x="107" y="74"/>
                  </a:cubicBezTo>
                  <a:cubicBezTo>
                    <a:pt x="108" y="72"/>
                    <a:pt x="111" y="72"/>
                    <a:pt x="112" y="70"/>
                  </a:cubicBezTo>
                  <a:cubicBezTo>
                    <a:pt x="113" y="68"/>
                    <a:pt x="114" y="65"/>
                    <a:pt x="114" y="63"/>
                  </a:cubicBezTo>
                  <a:cubicBezTo>
                    <a:pt x="115" y="60"/>
                    <a:pt x="116" y="55"/>
                    <a:pt x="114" y="51"/>
                  </a:cubicBezTo>
                  <a:cubicBezTo>
                    <a:pt x="113" y="49"/>
                    <a:pt x="112" y="49"/>
                    <a:pt x="112" y="46"/>
                  </a:cubicBezTo>
                  <a:cubicBezTo>
                    <a:pt x="111" y="43"/>
                    <a:pt x="113" y="33"/>
                    <a:pt x="113" y="30"/>
                  </a:cubicBezTo>
                  <a:cubicBezTo>
                    <a:pt x="113" y="25"/>
                    <a:pt x="113" y="24"/>
                    <a:pt x="111" y="19"/>
                  </a:cubicBezTo>
                  <a:cubicBezTo>
                    <a:pt x="111" y="19"/>
                    <a:pt x="110" y="14"/>
                    <a:pt x="107" y="12"/>
                  </a:cubicBezTo>
                  <a:cubicBezTo>
                    <a:pt x="102" y="11"/>
                    <a:pt x="102" y="11"/>
                    <a:pt x="102" y="11"/>
                  </a:cubicBezTo>
                  <a:cubicBezTo>
                    <a:pt x="99" y="8"/>
                    <a:pt x="99" y="8"/>
                    <a:pt x="99" y="8"/>
                  </a:cubicBezTo>
                  <a:cubicBezTo>
                    <a:pt x="86" y="0"/>
                    <a:pt x="71" y="6"/>
                    <a:pt x="64" y="9"/>
                  </a:cubicBezTo>
                  <a:cubicBezTo>
                    <a:pt x="53" y="12"/>
                    <a:pt x="46" y="23"/>
                    <a:pt x="51" y="46"/>
                  </a:cubicBezTo>
                  <a:cubicBezTo>
                    <a:pt x="52" y="49"/>
                    <a:pt x="49" y="51"/>
                    <a:pt x="49" y="53"/>
                  </a:cubicBezTo>
                  <a:cubicBezTo>
                    <a:pt x="50" y="58"/>
                    <a:pt x="50" y="69"/>
                    <a:pt x="54" y="72"/>
                  </a:cubicBezTo>
                  <a:cubicBezTo>
                    <a:pt x="54" y="72"/>
                    <a:pt x="58" y="73"/>
                    <a:pt x="58" y="73"/>
                  </a:cubicBezTo>
                  <a:cubicBezTo>
                    <a:pt x="58" y="77"/>
                    <a:pt x="58" y="82"/>
                    <a:pt x="59" y="86"/>
                  </a:cubicBezTo>
                  <a:cubicBezTo>
                    <a:pt x="60" y="89"/>
                    <a:pt x="63" y="89"/>
                    <a:pt x="63" y="94"/>
                  </a:cubicBezTo>
                  <a:cubicBezTo>
                    <a:pt x="60" y="94"/>
                    <a:pt x="60" y="94"/>
                    <a:pt x="60" y="94"/>
                  </a:cubicBezTo>
                  <a:cubicBezTo>
                    <a:pt x="58" y="98"/>
                    <a:pt x="56" y="104"/>
                    <a:pt x="53" y="106"/>
                  </a:cubicBezTo>
                  <a:cubicBezTo>
                    <a:pt x="51" y="107"/>
                    <a:pt x="48" y="107"/>
                    <a:pt x="46" y="108"/>
                  </a:cubicBezTo>
                  <a:cubicBezTo>
                    <a:pt x="38" y="111"/>
                    <a:pt x="28" y="115"/>
                    <a:pt x="20" y="119"/>
                  </a:cubicBezTo>
                  <a:cubicBezTo>
                    <a:pt x="13" y="122"/>
                    <a:pt x="4" y="123"/>
                    <a:pt x="1" y="131"/>
                  </a:cubicBezTo>
                  <a:cubicBezTo>
                    <a:pt x="1" y="136"/>
                    <a:pt x="0" y="149"/>
                    <a:pt x="0" y="156"/>
                  </a:cubicBezTo>
                  <a:cubicBezTo>
                    <a:pt x="72" y="156"/>
                    <a:pt x="72" y="156"/>
                    <a:pt x="72" y="156"/>
                  </a:cubicBezTo>
                  <a:cubicBezTo>
                    <a:pt x="78" y="120"/>
                    <a:pt x="78" y="120"/>
                    <a:pt x="78" y="120"/>
                  </a:cubicBezTo>
                  <a:cubicBezTo>
                    <a:pt x="73" y="111"/>
                    <a:pt x="73" y="111"/>
                    <a:pt x="73" y="111"/>
                  </a:cubicBezTo>
                  <a:cubicBezTo>
                    <a:pt x="83" y="106"/>
                    <a:pt x="83" y="106"/>
                    <a:pt x="83" y="106"/>
                  </a:cubicBezTo>
                  <a:cubicBezTo>
                    <a:pt x="92" y="111"/>
                    <a:pt x="92" y="111"/>
                    <a:pt x="92" y="111"/>
                  </a:cubicBezTo>
                  <a:cubicBezTo>
                    <a:pt x="87" y="120"/>
                    <a:pt x="87" y="120"/>
                    <a:pt x="87" y="120"/>
                  </a:cubicBezTo>
                  <a:cubicBezTo>
                    <a:pt x="96" y="156"/>
                    <a:pt x="96" y="156"/>
                    <a:pt x="96" y="156"/>
                  </a:cubicBezTo>
                  <a:cubicBezTo>
                    <a:pt x="164" y="156"/>
                    <a:pt x="164" y="156"/>
                    <a:pt x="164" y="156"/>
                  </a:cubicBezTo>
                  <a:cubicBezTo>
                    <a:pt x="165" y="149"/>
                    <a:pt x="164" y="136"/>
                    <a:pt x="164" y="131"/>
                  </a:cubicBezTo>
                  <a:close/>
                </a:path>
              </a:pathLst>
            </a:custGeom>
            <a:grpFill/>
            <a:ln>
              <a:solidFill>
                <a:srgbClr val="4BC1DD"/>
              </a:solidFill>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23" name="组合 22"/>
          <p:cNvGrpSpPr/>
          <p:nvPr/>
        </p:nvGrpSpPr>
        <p:grpSpPr>
          <a:xfrm>
            <a:off x="6773534" y="1829791"/>
            <a:ext cx="939800" cy="939800"/>
            <a:chOff x="5454052" y="1074902"/>
            <a:chExt cx="939800" cy="939800"/>
          </a:xfrm>
          <a:noFill/>
        </p:grpSpPr>
        <p:sp>
          <p:nvSpPr>
            <p:cNvPr id="24" name="椭圆 23"/>
            <p:cNvSpPr/>
            <p:nvPr/>
          </p:nvSpPr>
          <p:spPr>
            <a:xfrm>
              <a:off x="5454052" y="1074902"/>
              <a:ext cx="939800" cy="939800"/>
            </a:xfrm>
            <a:prstGeom prst="ellipse">
              <a:avLst/>
            </a:prstGeom>
            <a:grpFill/>
            <a:ln w="381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25" name="组合 24"/>
            <p:cNvGrpSpPr/>
            <p:nvPr/>
          </p:nvGrpSpPr>
          <p:grpSpPr>
            <a:xfrm>
              <a:off x="5729640" y="1309909"/>
              <a:ext cx="411300" cy="441104"/>
              <a:chOff x="5995987" y="547688"/>
              <a:chExt cx="219075" cy="234950"/>
            </a:xfrm>
            <a:grpFill/>
          </p:grpSpPr>
          <p:sp>
            <p:nvSpPr>
              <p:cNvPr id="34" name="Freeform 1590"/>
              <p:cNvSpPr>
                <a:spLocks noEditPoints="1"/>
              </p:cNvSpPr>
              <p:nvPr/>
            </p:nvSpPr>
            <p:spPr bwMode="auto">
              <a:xfrm>
                <a:off x="5995987" y="547688"/>
                <a:ext cx="168275" cy="168275"/>
              </a:xfrm>
              <a:custGeom>
                <a:avLst/>
                <a:gdLst>
                  <a:gd name="T0" fmla="*/ 114 w 120"/>
                  <a:gd name="T1" fmla="*/ 70 h 120"/>
                  <a:gd name="T2" fmla="*/ 120 w 120"/>
                  <a:gd name="T3" fmla="*/ 64 h 120"/>
                  <a:gd name="T4" fmla="*/ 120 w 120"/>
                  <a:gd name="T5" fmla="*/ 56 h 120"/>
                  <a:gd name="T6" fmla="*/ 114 w 120"/>
                  <a:gd name="T7" fmla="*/ 50 h 120"/>
                  <a:gd name="T8" fmla="*/ 110 w 120"/>
                  <a:gd name="T9" fmla="*/ 50 h 120"/>
                  <a:gd name="T10" fmla="*/ 102 w 120"/>
                  <a:gd name="T11" fmla="*/ 45 h 120"/>
                  <a:gd name="T12" fmla="*/ 102 w 120"/>
                  <a:gd name="T13" fmla="*/ 32 h 120"/>
                  <a:gd name="T14" fmla="*/ 105 w 120"/>
                  <a:gd name="T15" fmla="*/ 29 h 120"/>
                  <a:gd name="T16" fmla="*/ 105 w 120"/>
                  <a:gd name="T17" fmla="*/ 20 h 120"/>
                  <a:gd name="T18" fmla="*/ 100 w 120"/>
                  <a:gd name="T19" fmla="*/ 15 h 120"/>
                  <a:gd name="T20" fmla="*/ 91 w 120"/>
                  <a:gd name="T21" fmla="*/ 15 h 120"/>
                  <a:gd name="T22" fmla="*/ 88 w 120"/>
                  <a:gd name="T23" fmla="*/ 18 h 120"/>
                  <a:gd name="T24" fmla="*/ 79 w 120"/>
                  <a:gd name="T25" fmla="*/ 20 h 120"/>
                  <a:gd name="T26" fmla="*/ 70 w 120"/>
                  <a:gd name="T27" fmla="*/ 10 h 120"/>
                  <a:gd name="T28" fmla="*/ 70 w 120"/>
                  <a:gd name="T29" fmla="*/ 6 h 120"/>
                  <a:gd name="T30" fmla="*/ 64 w 120"/>
                  <a:gd name="T31" fmla="*/ 0 h 120"/>
                  <a:gd name="T32" fmla="*/ 56 w 120"/>
                  <a:gd name="T33" fmla="*/ 0 h 120"/>
                  <a:gd name="T34" fmla="*/ 50 w 120"/>
                  <a:gd name="T35" fmla="*/ 6 h 120"/>
                  <a:gd name="T36" fmla="*/ 50 w 120"/>
                  <a:gd name="T37" fmla="*/ 10 h 120"/>
                  <a:gd name="T38" fmla="*/ 45 w 120"/>
                  <a:gd name="T39" fmla="*/ 18 h 120"/>
                  <a:gd name="T40" fmla="*/ 32 w 120"/>
                  <a:gd name="T41" fmla="*/ 18 h 120"/>
                  <a:gd name="T42" fmla="*/ 29 w 120"/>
                  <a:gd name="T43" fmla="*/ 15 h 120"/>
                  <a:gd name="T44" fmla="*/ 20 w 120"/>
                  <a:gd name="T45" fmla="*/ 15 h 120"/>
                  <a:gd name="T46" fmla="*/ 15 w 120"/>
                  <a:gd name="T47" fmla="*/ 20 h 120"/>
                  <a:gd name="T48" fmla="*/ 15 w 120"/>
                  <a:gd name="T49" fmla="*/ 29 h 120"/>
                  <a:gd name="T50" fmla="*/ 18 w 120"/>
                  <a:gd name="T51" fmla="*/ 32 h 120"/>
                  <a:gd name="T52" fmla="*/ 20 w 120"/>
                  <a:gd name="T53" fmla="*/ 41 h 120"/>
                  <a:gd name="T54" fmla="*/ 10 w 120"/>
                  <a:gd name="T55" fmla="*/ 50 h 120"/>
                  <a:gd name="T56" fmla="*/ 6 w 120"/>
                  <a:gd name="T57" fmla="*/ 50 h 120"/>
                  <a:gd name="T58" fmla="*/ 0 w 120"/>
                  <a:gd name="T59" fmla="*/ 56 h 120"/>
                  <a:gd name="T60" fmla="*/ 0 w 120"/>
                  <a:gd name="T61" fmla="*/ 64 h 120"/>
                  <a:gd name="T62" fmla="*/ 6 w 120"/>
                  <a:gd name="T63" fmla="*/ 70 h 120"/>
                  <a:gd name="T64" fmla="*/ 10 w 120"/>
                  <a:gd name="T65" fmla="*/ 70 h 120"/>
                  <a:gd name="T66" fmla="*/ 18 w 120"/>
                  <a:gd name="T67" fmla="*/ 75 h 120"/>
                  <a:gd name="T68" fmla="*/ 18 w 120"/>
                  <a:gd name="T69" fmla="*/ 88 h 120"/>
                  <a:gd name="T70" fmla="*/ 15 w 120"/>
                  <a:gd name="T71" fmla="*/ 91 h 120"/>
                  <a:gd name="T72" fmla="*/ 15 w 120"/>
                  <a:gd name="T73" fmla="*/ 100 h 120"/>
                  <a:gd name="T74" fmla="*/ 20 w 120"/>
                  <a:gd name="T75" fmla="*/ 105 h 120"/>
                  <a:gd name="T76" fmla="*/ 29 w 120"/>
                  <a:gd name="T77" fmla="*/ 105 h 120"/>
                  <a:gd name="T78" fmla="*/ 32 w 120"/>
                  <a:gd name="T79" fmla="*/ 102 h 120"/>
                  <a:gd name="T80" fmla="*/ 41 w 120"/>
                  <a:gd name="T81" fmla="*/ 100 h 120"/>
                  <a:gd name="T82" fmla="*/ 50 w 120"/>
                  <a:gd name="T83" fmla="*/ 110 h 120"/>
                  <a:gd name="T84" fmla="*/ 50 w 120"/>
                  <a:gd name="T85" fmla="*/ 114 h 120"/>
                  <a:gd name="T86" fmla="*/ 56 w 120"/>
                  <a:gd name="T87" fmla="*/ 120 h 120"/>
                  <a:gd name="T88" fmla="*/ 64 w 120"/>
                  <a:gd name="T89" fmla="*/ 120 h 120"/>
                  <a:gd name="T90" fmla="*/ 70 w 120"/>
                  <a:gd name="T91" fmla="*/ 114 h 120"/>
                  <a:gd name="T92" fmla="*/ 70 w 120"/>
                  <a:gd name="T93" fmla="*/ 110 h 120"/>
                  <a:gd name="T94" fmla="*/ 75 w 120"/>
                  <a:gd name="T95" fmla="*/ 102 h 120"/>
                  <a:gd name="T96" fmla="*/ 88 w 120"/>
                  <a:gd name="T97" fmla="*/ 102 h 120"/>
                  <a:gd name="T98" fmla="*/ 91 w 120"/>
                  <a:gd name="T99" fmla="*/ 105 h 120"/>
                  <a:gd name="T100" fmla="*/ 100 w 120"/>
                  <a:gd name="T101" fmla="*/ 105 h 120"/>
                  <a:gd name="T102" fmla="*/ 105 w 120"/>
                  <a:gd name="T103" fmla="*/ 100 h 120"/>
                  <a:gd name="T104" fmla="*/ 105 w 120"/>
                  <a:gd name="T105" fmla="*/ 91 h 120"/>
                  <a:gd name="T106" fmla="*/ 102 w 120"/>
                  <a:gd name="T107" fmla="*/ 88 h 120"/>
                  <a:gd name="T108" fmla="*/ 100 w 120"/>
                  <a:gd name="T109" fmla="*/ 79 h 120"/>
                  <a:gd name="T110" fmla="*/ 110 w 120"/>
                  <a:gd name="T111" fmla="*/ 70 h 120"/>
                  <a:gd name="T112" fmla="*/ 114 w 120"/>
                  <a:gd name="T113" fmla="*/ 70 h 120"/>
                  <a:gd name="T114" fmla="*/ 60 w 120"/>
                  <a:gd name="T115" fmla="*/ 86 h 120"/>
                  <a:gd name="T116" fmla="*/ 34 w 120"/>
                  <a:gd name="T117" fmla="*/ 60 h 120"/>
                  <a:gd name="T118" fmla="*/ 60 w 120"/>
                  <a:gd name="T119" fmla="*/ 34 h 120"/>
                  <a:gd name="T120" fmla="*/ 86 w 120"/>
                  <a:gd name="T121" fmla="*/ 60 h 120"/>
                  <a:gd name="T122" fmla="*/ 60 w 120"/>
                  <a:gd name="T123" fmla="*/ 8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0" h="120">
                    <a:moveTo>
                      <a:pt x="114" y="70"/>
                    </a:moveTo>
                    <a:cubicBezTo>
                      <a:pt x="117" y="70"/>
                      <a:pt x="120" y="67"/>
                      <a:pt x="120" y="64"/>
                    </a:cubicBezTo>
                    <a:cubicBezTo>
                      <a:pt x="120" y="56"/>
                      <a:pt x="120" y="56"/>
                      <a:pt x="120" y="56"/>
                    </a:cubicBezTo>
                    <a:cubicBezTo>
                      <a:pt x="120" y="53"/>
                      <a:pt x="117" y="50"/>
                      <a:pt x="114" y="50"/>
                    </a:cubicBezTo>
                    <a:cubicBezTo>
                      <a:pt x="110" y="50"/>
                      <a:pt x="110" y="50"/>
                      <a:pt x="110" y="50"/>
                    </a:cubicBezTo>
                    <a:cubicBezTo>
                      <a:pt x="107" y="50"/>
                      <a:pt x="103" y="48"/>
                      <a:pt x="102" y="45"/>
                    </a:cubicBezTo>
                    <a:cubicBezTo>
                      <a:pt x="101" y="42"/>
                      <a:pt x="100" y="34"/>
                      <a:pt x="102" y="32"/>
                    </a:cubicBezTo>
                    <a:cubicBezTo>
                      <a:pt x="105" y="29"/>
                      <a:pt x="105" y="29"/>
                      <a:pt x="105" y="29"/>
                    </a:cubicBezTo>
                    <a:cubicBezTo>
                      <a:pt x="108" y="27"/>
                      <a:pt x="108" y="23"/>
                      <a:pt x="105" y="20"/>
                    </a:cubicBezTo>
                    <a:cubicBezTo>
                      <a:pt x="100" y="15"/>
                      <a:pt x="100" y="15"/>
                      <a:pt x="100" y="15"/>
                    </a:cubicBezTo>
                    <a:cubicBezTo>
                      <a:pt x="97" y="12"/>
                      <a:pt x="93" y="12"/>
                      <a:pt x="91" y="15"/>
                    </a:cubicBezTo>
                    <a:cubicBezTo>
                      <a:pt x="88" y="18"/>
                      <a:pt x="88" y="18"/>
                      <a:pt x="88" y="18"/>
                    </a:cubicBezTo>
                    <a:cubicBezTo>
                      <a:pt x="86" y="20"/>
                      <a:pt x="82" y="21"/>
                      <a:pt x="79" y="20"/>
                    </a:cubicBezTo>
                    <a:cubicBezTo>
                      <a:pt x="77" y="18"/>
                      <a:pt x="70" y="13"/>
                      <a:pt x="70" y="10"/>
                    </a:cubicBezTo>
                    <a:cubicBezTo>
                      <a:pt x="70" y="6"/>
                      <a:pt x="70" y="6"/>
                      <a:pt x="70" y="6"/>
                    </a:cubicBezTo>
                    <a:cubicBezTo>
                      <a:pt x="70" y="3"/>
                      <a:pt x="67" y="0"/>
                      <a:pt x="64" y="0"/>
                    </a:cubicBezTo>
                    <a:cubicBezTo>
                      <a:pt x="56" y="0"/>
                      <a:pt x="56" y="0"/>
                      <a:pt x="56" y="0"/>
                    </a:cubicBezTo>
                    <a:cubicBezTo>
                      <a:pt x="53" y="0"/>
                      <a:pt x="50" y="3"/>
                      <a:pt x="50" y="6"/>
                    </a:cubicBezTo>
                    <a:cubicBezTo>
                      <a:pt x="50" y="10"/>
                      <a:pt x="50" y="10"/>
                      <a:pt x="50" y="10"/>
                    </a:cubicBezTo>
                    <a:cubicBezTo>
                      <a:pt x="50" y="13"/>
                      <a:pt x="48" y="17"/>
                      <a:pt x="45" y="18"/>
                    </a:cubicBezTo>
                    <a:cubicBezTo>
                      <a:pt x="42" y="19"/>
                      <a:pt x="34" y="20"/>
                      <a:pt x="32" y="18"/>
                    </a:cubicBezTo>
                    <a:cubicBezTo>
                      <a:pt x="29" y="15"/>
                      <a:pt x="29" y="15"/>
                      <a:pt x="29" y="15"/>
                    </a:cubicBezTo>
                    <a:cubicBezTo>
                      <a:pt x="27" y="12"/>
                      <a:pt x="23" y="12"/>
                      <a:pt x="20" y="15"/>
                    </a:cubicBezTo>
                    <a:cubicBezTo>
                      <a:pt x="15" y="20"/>
                      <a:pt x="15" y="20"/>
                      <a:pt x="15" y="20"/>
                    </a:cubicBezTo>
                    <a:cubicBezTo>
                      <a:pt x="12" y="23"/>
                      <a:pt x="12" y="27"/>
                      <a:pt x="15" y="29"/>
                    </a:cubicBezTo>
                    <a:cubicBezTo>
                      <a:pt x="18" y="32"/>
                      <a:pt x="18" y="32"/>
                      <a:pt x="18" y="32"/>
                    </a:cubicBezTo>
                    <a:cubicBezTo>
                      <a:pt x="20" y="34"/>
                      <a:pt x="21" y="38"/>
                      <a:pt x="20" y="41"/>
                    </a:cubicBezTo>
                    <a:cubicBezTo>
                      <a:pt x="18" y="43"/>
                      <a:pt x="13" y="50"/>
                      <a:pt x="10" y="50"/>
                    </a:cubicBezTo>
                    <a:cubicBezTo>
                      <a:pt x="6" y="50"/>
                      <a:pt x="6" y="50"/>
                      <a:pt x="6" y="50"/>
                    </a:cubicBezTo>
                    <a:cubicBezTo>
                      <a:pt x="3" y="50"/>
                      <a:pt x="0" y="53"/>
                      <a:pt x="0" y="56"/>
                    </a:cubicBezTo>
                    <a:cubicBezTo>
                      <a:pt x="0" y="64"/>
                      <a:pt x="0" y="64"/>
                      <a:pt x="0" y="64"/>
                    </a:cubicBezTo>
                    <a:cubicBezTo>
                      <a:pt x="0" y="67"/>
                      <a:pt x="3" y="70"/>
                      <a:pt x="6" y="70"/>
                    </a:cubicBezTo>
                    <a:cubicBezTo>
                      <a:pt x="10" y="70"/>
                      <a:pt x="10" y="70"/>
                      <a:pt x="10" y="70"/>
                    </a:cubicBezTo>
                    <a:cubicBezTo>
                      <a:pt x="13" y="70"/>
                      <a:pt x="17" y="72"/>
                      <a:pt x="18" y="75"/>
                    </a:cubicBezTo>
                    <a:cubicBezTo>
                      <a:pt x="19" y="78"/>
                      <a:pt x="20" y="86"/>
                      <a:pt x="18" y="88"/>
                    </a:cubicBezTo>
                    <a:cubicBezTo>
                      <a:pt x="15" y="91"/>
                      <a:pt x="15" y="91"/>
                      <a:pt x="15" y="91"/>
                    </a:cubicBezTo>
                    <a:cubicBezTo>
                      <a:pt x="12" y="93"/>
                      <a:pt x="12" y="97"/>
                      <a:pt x="15" y="100"/>
                    </a:cubicBezTo>
                    <a:cubicBezTo>
                      <a:pt x="20" y="105"/>
                      <a:pt x="20" y="105"/>
                      <a:pt x="20" y="105"/>
                    </a:cubicBezTo>
                    <a:cubicBezTo>
                      <a:pt x="23" y="108"/>
                      <a:pt x="27" y="108"/>
                      <a:pt x="29" y="105"/>
                    </a:cubicBezTo>
                    <a:cubicBezTo>
                      <a:pt x="32" y="102"/>
                      <a:pt x="32" y="102"/>
                      <a:pt x="32" y="102"/>
                    </a:cubicBezTo>
                    <a:cubicBezTo>
                      <a:pt x="34" y="100"/>
                      <a:pt x="38" y="99"/>
                      <a:pt x="41" y="100"/>
                    </a:cubicBezTo>
                    <a:cubicBezTo>
                      <a:pt x="43" y="102"/>
                      <a:pt x="50" y="107"/>
                      <a:pt x="50" y="110"/>
                    </a:cubicBezTo>
                    <a:cubicBezTo>
                      <a:pt x="50" y="114"/>
                      <a:pt x="50" y="114"/>
                      <a:pt x="50" y="114"/>
                    </a:cubicBezTo>
                    <a:cubicBezTo>
                      <a:pt x="50" y="117"/>
                      <a:pt x="53" y="120"/>
                      <a:pt x="56" y="120"/>
                    </a:cubicBezTo>
                    <a:cubicBezTo>
                      <a:pt x="64" y="120"/>
                      <a:pt x="64" y="120"/>
                      <a:pt x="64" y="120"/>
                    </a:cubicBezTo>
                    <a:cubicBezTo>
                      <a:pt x="67" y="120"/>
                      <a:pt x="70" y="117"/>
                      <a:pt x="70" y="114"/>
                    </a:cubicBezTo>
                    <a:cubicBezTo>
                      <a:pt x="70" y="110"/>
                      <a:pt x="70" y="110"/>
                      <a:pt x="70" y="110"/>
                    </a:cubicBezTo>
                    <a:cubicBezTo>
                      <a:pt x="70" y="107"/>
                      <a:pt x="72" y="103"/>
                      <a:pt x="75" y="102"/>
                    </a:cubicBezTo>
                    <a:cubicBezTo>
                      <a:pt x="78" y="101"/>
                      <a:pt x="86" y="100"/>
                      <a:pt x="88" y="102"/>
                    </a:cubicBezTo>
                    <a:cubicBezTo>
                      <a:pt x="91" y="105"/>
                      <a:pt x="91" y="105"/>
                      <a:pt x="91" y="105"/>
                    </a:cubicBezTo>
                    <a:cubicBezTo>
                      <a:pt x="93" y="108"/>
                      <a:pt x="97" y="108"/>
                      <a:pt x="100" y="105"/>
                    </a:cubicBezTo>
                    <a:cubicBezTo>
                      <a:pt x="105" y="100"/>
                      <a:pt x="105" y="100"/>
                      <a:pt x="105" y="100"/>
                    </a:cubicBezTo>
                    <a:cubicBezTo>
                      <a:pt x="108" y="97"/>
                      <a:pt x="108" y="93"/>
                      <a:pt x="105" y="91"/>
                    </a:cubicBezTo>
                    <a:cubicBezTo>
                      <a:pt x="102" y="88"/>
                      <a:pt x="102" y="88"/>
                      <a:pt x="102" y="88"/>
                    </a:cubicBezTo>
                    <a:cubicBezTo>
                      <a:pt x="100" y="86"/>
                      <a:pt x="99" y="82"/>
                      <a:pt x="100" y="79"/>
                    </a:cubicBezTo>
                    <a:cubicBezTo>
                      <a:pt x="102" y="77"/>
                      <a:pt x="107" y="70"/>
                      <a:pt x="110" y="70"/>
                    </a:cubicBezTo>
                    <a:lnTo>
                      <a:pt x="114" y="70"/>
                    </a:lnTo>
                    <a:close/>
                    <a:moveTo>
                      <a:pt x="60" y="86"/>
                    </a:moveTo>
                    <a:cubicBezTo>
                      <a:pt x="46" y="86"/>
                      <a:pt x="34" y="74"/>
                      <a:pt x="34" y="60"/>
                    </a:cubicBezTo>
                    <a:cubicBezTo>
                      <a:pt x="34" y="46"/>
                      <a:pt x="46" y="34"/>
                      <a:pt x="60" y="34"/>
                    </a:cubicBezTo>
                    <a:cubicBezTo>
                      <a:pt x="74" y="34"/>
                      <a:pt x="86" y="46"/>
                      <a:pt x="86" y="60"/>
                    </a:cubicBezTo>
                    <a:cubicBezTo>
                      <a:pt x="86" y="74"/>
                      <a:pt x="74" y="86"/>
                      <a:pt x="60" y="86"/>
                    </a:cubicBezTo>
                  </a:path>
                </a:pathLst>
              </a:custGeom>
              <a:grpFill/>
              <a:ln w="9525">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35" name="Freeform 1591"/>
              <p:cNvSpPr>
                <a:spLocks noEditPoints="1"/>
              </p:cNvSpPr>
              <p:nvPr/>
            </p:nvSpPr>
            <p:spPr bwMode="auto">
              <a:xfrm>
                <a:off x="6130925" y="698500"/>
                <a:ext cx="84137" cy="84138"/>
              </a:xfrm>
              <a:custGeom>
                <a:avLst/>
                <a:gdLst>
                  <a:gd name="T0" fmla="*/ 57 w 60"/>
                  <a:gd name="T1" fmla="*/ 35 h 60"/>
                  <a:gd name="T2" fmla="*/ 60 w 60"/>
                  <a:gd name="T3" fmla="*/ 32 h 60"/>
                  <a:gd name="T4" fmla="*/ 60 w 60"/>
                  <a:gd name="T5" fmla="*/ 28 h 60"/>
                  <a:gd name="T6" fmla="*/ 57 w 60"/>
                  <a:gd name="T7" fmla="*/ 25 h 60"/>
                  <a:gd name="T8" fmla="*/ 55 w 60"/>
                  <a:gd name="T9" fmla="*/ 25 h 60"/>
                  <a:gd name="T10" fmla="*/ 51 w 60"/>
                  <a:gd name="T11" fmla="*/ 23 h 60"/>
                  <a:gd name="T12" fmla="*/ 51 w 60"/>
                  <a:gd name="T13" fmla="*/ 16 h 60"/>
                  <a:gd name="T14" fmla="*/ 53 w 60"/>
                  <a:gd name="T15" fmla="*/ 14 h 60"/>
                  <a:gd name="T16" fmla="*/ 53 w 60"/>
                  <a:gd name="T17" fmla="*/ 10 h 60"/>
                  <a:gd name="T18" fmla="*/ 50 w 60"/>
                  <a:gd name="T19" fmla="*/ 7 h 60"/>
                  <a:gd name="T20" fmla="*/ 46 w 60"/>
                  <a:gd name="T21" fmla="*/ 7 h 60"/>
                  <a:gd name="T22" fmla="*/ 44 w 60"/>
                  <a:gd name="T23" fmla="*/ 9 h 60"/>
                  <a:gd name="T24" fmla="*/ 40 w 60"/>
                  <a:gd name="T25" fmla="*/ 10 h 60"/>
                  <a:gd name="T26" fmla="*/ 35 w 60"/>
                  <a:gd name="T27" fmla="*/ 5 h 60"/>
                  <a:gd name="T28" fmla="*/ 35 w 60"/>
                  <a:gd name="T29" fmla="*/ 3 h 60"/>
                  <a:gd name="T30" fmla="*/ 32 w 60"/>
                  <a:gd name="T31" fmla="*/ 0 h 60"/>
                  <a:gd name="T32" fmla="*/ 28 w 60"/>
                  <a:gd name="T33" fmla="*/ 0 h 60"/>
                  <a:gd name="T34" fmla="*/ 25 w 60"/>
                  <a:gd name="T35" fmla="*/ 3 h 60"/>
                  <a:gd name="T36" fmla="*/ 25 w 60"/>
                  <a:gd name="T37" fmla="*/ 5 h 60"/>
                  <a:gd name="T38" fmla="*/ 23 w 60"/>
                  <a:gd name="T39" fmla="*/ 9 h 60"/>
                  <a:gd name="T40" fmla="*/ 16 w 60"/>
                  <a:gd name="T41" fmla="*/ 9 h 60"/>
                  <a:gd name="T42" fmla="*/ 14 w 60"/>
                  <a:gd name="T43" fmla="*/ 7 h 60"/>
                  <a:gd name="T44" fmla="*/ 10 w 60"/>
                  <a:gd name="T45" fmla="*/ 7 h 60"/>
                  <a:gd name="T46" fmla="*/ 7 w 60"/>
                  <a:gd name="T47" fmla="*/ 10 h 60"/>
                  <a:gd name="T48" fmla="*/ 7 w 60"/>
                  <a:gd name="T49" fmla="*/ 14 h 60"/>
                  <a:gd name="T50" fmla="*/ 9 w 60"/>
                  <a:gd name="T51" fmla="*/ 16 h 60"/>
                  <a:gd name="T52" fmla="*/ 10 w 60"/>
                  <a:gd name="T53" fmla="*/ 20 h 60"/>
                  <a:gd name="T54" fmla="*/ 5 w 60"/>
                  <a:gd name="T55" fmla="*/ 25 h 60"/>
                  <a:gd name="T56" fmla="*/ 3 w 60"/>
                  <a:gd name="T57" fmla="*/ 25 h 60"/>
                  <a:gd name="T58" fmla="*/ 0 w 60"/>
                  <a:gd name="T59" fmla="*/ 28 h 60"/>
                  <a:gd name="T60" fmla="*/ 0 w 60"/>
                  <a:gd name="T61" fmla="*/ 32 h 60"/>
                  <a:gd name="T62" fmla="*/ 3 w 60"/>
                  <a:gd name="T63" fmla="*/ 35 h 60"/>
                  <a:gd name="T64" fmla="*/ 5 w 60"/>
                  <a:gd name="T65" fmla="*/ 35 h 60"/>
                  <a:gd name="T66" fmla="*/ 9 w 60"/>
                  <a:gd name="T67" fmla="*/ 37 h 60"/>
                  <a:gd name="T68" fmla="*/ 9 w 60"/>
                  <a:gd name="T69" fmla="*/ 44 h 60"/>
                  <a:gd name="T70" fmla="*/ 7 w 60"/>
                  <a:gd name="T71" fmla="*/ 46 h 60"/>
                  <a:gd name="T72" fmla="*/ 7 w 60"/>
                  <a:gd name="T73" fmla="*/ 50 h 60"/>
                  <a:gd name="T74" fmla="*/ 10 w 60"/>
                  <a:gd name="T75" fmla="*/ 53 h 60"/>
                  <a:gd name="T76" fmla="*/ 14 w 60"/>
                  <a:gd name="T77" fmla="*/ 53 h 60"/>
                  <a:gd name="T78" fmla="*/ 16 w 60"/>
                  <a:gd name="T79" fmla="*/ 51 h 60"/>
                  <a:gd name="T80" fmla="*/ 20 w 60"/>
                  <a:gd name="T81" fmla="*/ 50 h 60"/>
                  <a:gd name="T82" fmla="*/ 25 w 60"/>
                  <a:gd name="T83" fmla="*/ 55 h 60"/>
                  <a:gd name="T84" fmla="*/ 25 w 60"/>
                  <a:gd name="T85" fmla="*/ 57 h 60"/>
                  <a:gd name="T86" fmla="*/ 28 w 60"/>
                  <a:gd name="T87" fmla="*/ 60 h 60"/>
                  <a:gd name="T88" fmla="*/ 32 w 60"/>
                  <a:gd name="T89" fmla="*/ 60 h 60"/>
                  <a:gd name="T90" fmla="*/ 35 w 60"/>
                  <a:gd name="T91" fmla="*/ 57 h 60"/>
                  <a:gd name="T92" fmla="*/ 35 w 60"/>
                  <a:gd name="T93" fmla="*/ 55 h 60"/>
                  <a:gd name="T94" fmla="*/ 37 w 60"/>
                  <a:gd name="T95" fmla="*/ 51 h 60"/>
                  <a:gd name="T96" fmla="*/ 44 w 60"/>
                  <a:gd name="T97" fmla="*/ 51 h 60"/>
                  <a:gd name="T98" fmla="*/ 46 w 60"/>
                  <a:gd name="T99" fmla="*/ 53 h 60"/>
                  <a:gd name="T100" fmla="*/ 50 w 60"/>
                  <a:gd name="T101" fmla="*/ 53 h 60"/>
                  <a:gd name="T102" fmla="*/ 53 w 60"/>
                  <a:gd name="T103" fmla="*/ 50 h 60"/>
                  <a:gd name="T104" fmla="*/ 53 w 60"/>
                  <a:gd name="T105" fmla="*/ 46 h 60"/>
                  <a:gd name="T106" fmla="*/ 51 w 60"/>
                  <a:gd name="T107" fmla="*/ 44 h 60"/>
                  <a:gd name="T108" fmla="*/ 50 w 60"/>
                  <a:gd name="T109" fmla="*/ 40 h 60"/>
                  <a:gd name="T110" fmla="*/ 55 w 60"/>
                  <a:gd name="T111" fmla="*/ 35 h 60"/>
                  <a:gd name="T112" fmla="*/ 57 w 60"/>
                  <a:gd name="T113" fmla="*/ 35 h 60"/>
                  <a:gd name="T114" fmla="*/ 40 w 60"/>
                  <a:gd name="T115" fmla="*/ 30 h 60"/>
                  <a:gd name="T116" fmla="*/ 30 w 60"/>
                  <a:gd name="T117" fmla="*/ 40 h 60"/>
                  <a:gd name="T118" fmla="*/ 20 w 60"/>
                  <a:gd name="T119" fmla="*/ 30 h 60"/>
                  <a:gd name="T120" fmla="*/ 30 w 60"/>
                  <a:gd name="T121" fmla="*/ 20 h 60"/>
                  <a:gd name="T122" fmla="*/ 40 w 60"/>
                  <a:gd name="T123"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0" h="60">
                    <a:moveTo>
                      <a:pt x="57" y="35"/>
                    </a:moveTo>
                    <a:cubicBezTo>
                      <a:pt x="59" y="35"/>
                      <a:pt x="60" y="34"/>
                      <a:pt x="60" y="32"/>
                    </a:cubicBezTo>
                    <a:cubicBezTo>
                      <a:pt x="60" y="28"/>
                      <a:pt x="60" y="28"/>
                      <a:pt x="60" y="28"/>
                    </a:cubicBezTo>
                    <a:cubicBezTo>
                      <a:pt x="60" y="26"/>
                      <a:pt x="59" y="25"/>
                      <a:pt x="57" y="25"/>
                    </a:cubicBezTo>
                    <a:cubicBezTo>
                      <a:pt x="55" y="25"/>
                      <a:pt x="55" y="25"/>
                      <a:pt x="55" y="25"/>
                    </a:cubicBezTo>
                    <a:cubicBezTo>
                      <a:pt x="53" y="25"/>
                      <a:pt x="52" y="24"/>
                      <a:pt x="51" y="23"/>
                    </a:cubicBezTo>
                    <a:cubicBezTo>
                      <a:pt x="51" y="21"/>
                      <a:pt x="50" y="17"/>
                      <a:pt x="51" y="16"/>
                    </a:cubicBezTo>
                    <a:cubicBezTo>
                      <a:pt x="53" y="14"/>
                      <a:pt x="53" y="14"/>
                      <a:pt x="53" y="14"/>
                    </a:cubicBezTo>
                    <a:cubicBezTo>
                      <a:pt x="54" y="13"/>
                      <a:pt x="54" y="11"/>
                      <a:pt x="53" y="10"/>
                    </a:cubicBezTo>
                    <a:cubicBezTo>
                      <a:pt x="50" y="7"/>
                      <a:pt x="50" y="7"/>
                      <a:pt x="50" y="7"/>
                    </a:cubicBezTo>
                    <a:cubicBezTo>
                      <a:pt x="49" y="6"/>
                      <a:pt x="47" y="6"/>
                      <a:pt x="46" y="7"/>
                    </a:cubicBezTo>
                    <a:cubicBezTo>
                      <a:pt x="44" y="9"/>
                      <a:pt x="44" y="9"/>
                      <a:pt x="44" y="9"/>
                    </a:cubicBezTo>
                    <a:cubicBezTo>
                      <a:pt x="43" y="10"/>
                      <a:pt x="41" y="10"/>
                      <a:pt x="40" y="10"/>
                    </a:cubicBezTo>
                    <a:cubicBezTo>
                      <a:pt x="39" y="9"/>
                      <a:pt x="35" y="7"/>
                      <a:pt x="35" y="5"/>
                    </a:cubicBezTo>
                    <a:cubicBezTo>
                      <a:pt x="35" y="3"/>
                      <a:pt x="35" y="3"/>
                      <a:pt x="35" y="3"/>
                    </a:cubicBezTo>
                    <a:cubicBezTo>
                      <a:pt x="35" y="1"/>
                      <a:pt x="34" y="0"/>
                      <a:pt x="32" y="0"/>
                    </a:cubicBezTo>
                    <a:cubicBezTo>
                      <a:pt x="28" y="0"/>
                      <a:pt x="28" y="0"/>
                      <a:pt x="28" y="0"/>
                    </a:cubicBezTo>
                    <a:cubicBezTo>
                      <a:pt x="26" y="0"/>
                      <a:pt x="25" y="1"/>
                      <a:pt x="25" y="3"/>
                    </a:cubicBezTo>
                    <a:cubicBezTo>
                      <a:pt x="25" y="5"/>
                      <a:pt x="25" y="5"/>
                      <a:pt x="25" y="5"/>
                    </a:cubicBezTo>
                    <a:cubicBezTo>
                      <a:pt x="25" y="7"/>
                      <a:pt x="24" y="8"/>
                      <a:pt x="23" y="9"/>
                    </a:cubicBezTo>
                    <a:cubicBezTo>
                      <a:pt x="21" y="9"/>
                      <a:pt x="17" y="10"/>
                      <a:pt x="16" y="9"/>
                    </a:cubicBezTo>
                    <a:cubicBezTo>
                      <a:pt x="14" y="7"/>
                      <a:pt x="14" y="7"/>
                      <a:pt x="14" y="7"/>
                    </a:cubicBezTo>
                    <a:cubicBezTo>
                      <a:pt x="13" y="6"/>
                      <a:pt x="11" y="6"/>
                      <a:pt x="10" y="7"/>
                    </a:cubicBezTo>
                    <a:cubicBezTo>
                      <a:pt x="7" y="10"/>
                      <a:pt x="7" y="10"/>
                      <a:pt x="7" y="10"/>
                    </a:cubicBezTo>
                    <a:cubicBezTo>
                      <a:pt x="6" y="11"/>
                      <a:pt x="6" y="13"/>
                      <a:pt x="7" y="14"/>
                    </a:cubicBezTo>
                    <a:cubicBezTo>
                      <a:pt x="9" y="16"/>
                      <a:pt x="9" y="16"/>
                      <a:pt x="9" y="16"/>
                    </a:cubicBezTo>
                    <a:cubicBezTo>
                      <a:pt x="10" y="17"/>
                      <a:pt x="10" y="19"/>
                      <a:pt x="10" y="20"/>
                    </a:cubicBezTo>
                    <a:cubicBezTo>
                      <a:pt x="9" y="21"/>
                      <a:pt x="7" y="25"/>
                      <a:pt x="5" y="25"/>
                    </a:cubicBezTo>
                    <a:cubicBezTo>
                      <a:pt x="3" y="25"/>
                      <a:pt x="3" y="25"/>
                      <a:pt x="3" y="25"/>
                    </a:cubicBezTo>
                    <a:cubicBezTo>
                      <a:pt x="1" y="25"/>
                      <a:pt x="0" y="26"/>
                      <a:pt x="0" y="28"/>
                    </a:cubicBezTo>
                    <a:cubicBezTo>
                      <a:pt x="0" y="32"/>
                      <a:pt x="0" y="32"/>
                      <a:pt x="0" y="32"/>
                    </a:cubicBezTo>
                    <a:cubicBezTo>
                      <a:pt x="0" y="34"/>
                      <a:pt x="1" y="35"/>
                      <a:pt x="3" y="35"/>
                    </a:cubicBezTo>
                    <a:cubicBezTo>
                      <a:pt x="5" y="35"/>
                      <a:pt x="5" y="35"/>
                      <a:pt x="5" y="35"/>
                    </a:cubicBezTo>
                    <a:cubicBezTo>
                      <a:pt x="7" y="35"/>
                      <a:pt x="8" y="36"/>
                      <a:pt x="9" y="37"/>
                    </a:cubicBezTo>
                    <a:cubicBezTo>
                      <a:pt x="9" y="39"/>
                      <a:pt x="10" y="43"/>
                      <a:pt x="9" y="44"/>
                    </a:cubicBezTo>
                    <a:cubicBezTo>
                      <a:pt x="7" y="46"/>
                      <a:pt x="7" y="46"/>
                      <a:pt x="7" y="46"/>
                    </a:cubicBezTo>
                    <a:cubicBezTo>
                      <a:pt x="6" y="47"/>
                      <a:pt x="6" y="49"/>
                      <a:pt x="7" y="50"/>
                    </a:cubicBezTo>
                    <a:cubicBezTo>
                      <a:pt x="10" y="53"/>
                      <a:pt x="10" y="53"/>
                      <a:pt x="10" y="53"/>
                    </a:cubicBezTo>
                    <a:cubicBezTo>
                      <a:pt x="11" y="54"/>
                      <a:pt x="13" y="54"/>
                      <a:pt x="14" y="53"/>
                    </a:cubicBezTo>
                    <a:cubicBezTo>
                      <a:pt x="16" y="51"/>
                      <a:pt x="16" y="51"/>
                      <a:pt x="16" y="51"/>
                    </a:cubicBezTo>
                    <a:cubicBezTo>
                      <a:pt x="17" y="50"/>
                      <a:pt x="19" y="50"/>
                      <a:pt x="20" y="50"/>
                    </a:cubicBezTo>
                    <a:cubicBezTo>
                      <a:pt x="21" y="51"/>
                      <a:pt x="25" y="53"/>
                      <a:pt x="25" y="55"/>
                    </a:cubicBezTo>
                    <a:cubicBezTo>
                      <a:pt x="25" y="57"/>
                      <a:pt x="25" y="57"/>
                      <a:pt x="25" y="57"/>
                    </a:cubicBezTo>
                    <a:cubicBezTo>
                      <a:pt x="25" y="59"/>
                      <a:pt x="26" y="60"/>
                      <a:pt x="28" y="60"/>
                    </a:cubicBezTo>
                    <a:cubicBezTo>
                      <a:pt x="32" y="60"/>
                      <a:pt x="32" y="60"/>
                      <a:pt x="32" y="60"/>
                    </a:cubicBezTo>
                    <a:cubicBezTo>
                      <a:pt x="34" y="60"/>
                      <a:pt x="35" y="59"/>
                      <a:pt x="35" y="57"/>
                    </a:cubicBezTo>
                    <a:cubicBezTo>
                      <a:pt x="35" y="55"/>
                      <a:pt x="35" y="55"/>
                      <a:pt x="35" y="55"/>
                    </a:cubicBezTo>
                    <a:cubicBezTo>
                      <a:pt x="35" y="53"/>
                      <a:pt x="36" y="52"/>
                      <a:pt x="37" y="51"/>
                    </a:cubicBezTo>
                    <a:cubicBezTo>
                      <a:pt x="39" y="51"/>
                      <a:pt x="43" y="50"/>
                      <a:pt x="44" y="51"/>
                    </a:cubicBezTo>
                    <a:cubicBezTo>
                      <a:pt x="46" y="53"/>
                      <a:pt x="46" y="53"/>
                      <a:pt x="46" y="53"/>
                    </a:cubicBezTo>
                    <a:cubicBezTo>
                      <a:pt x="47" y="54"/>
                      <a:pt x="49" y="54"/>
                      <a:pt x="50" y="53"/>
                    </a:cubicBezTo>
                    <a:cubicBezTo>
                      <a:pt x="53" y="50"/>
                      <a:pt x="53" y="50"/>
                      <a:pt x="53" y="50"/>
                    </a:cubicBezTo>
                    <a:cubicBezTo>
                      <a:pt x="54" y="49"/>
                      <a:pt x="54" y="47"/>
                      <a:pt x="53" y="46"/>
                    </a:cubicBezTo>
                    <a:cubicBezTo>
                      <a:pt x="51" y="44"/>
                      <a:pt x="51" y="44"/>
                      <a:pt x="51" y="44"/>
                    </a:cubicBezTo>
                    <a:cubicBezTo>
                      <a:pt x="50" y="43"/>
                      <a:pt x="50" y="41"/>
                      <a:pt x="50" y="40"/>
                    </a:cubicBezTo>
                    <a:cubicBezTo>
                      <a:pt x="51" y="39"/>
                      <a:pt x="53" y="35"/>
                      <a:pt x="55" y="35"/>
                    </a:cubicBezTo>
                    <a:lnTo>
                      <a:pt x="57" y="35"/>
                    </a:lnTo>
                    <a:close/>
                    <a:moveTo>
                      <a:pt x="40" y="30"/>
                    </a:moveTo>
                    <a:cubicBezTo>
                      <a:pt x="40" y="36"/>
                      <a:pt x="36" y="40"/>
                      <a:pt x="30" y="40"/>
                    </a:cubicBezTo>
                    <a:cubicBezTo>
                      <a:pt x="24" y="40"/>
                      <a:pt x="20" y="36"/>
                      <a:pt x="20" y="30"/>
                    </a:cubicBezTo>
                    <a:cubicBezTo>
                      <a:pt x="20" y="24"/>
                      <a:pt x="24" y="20"/>
                      <a:pt x="30" y="20"/>
                    </a:cubicBezTo>
                    <a:cubicBezTo>
                      <a:pt x="36" y="20"/>
                      <a:pt x="40" y="24"/>
                      <a:pt x="40" y="30"/>
                    </a:cubicBezTo>
                  </a:path>
                </a:pathLst>
              </a:custGeom>
              <a:grpFill/>
              <a:ln w="9525">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grpSp>
      </p:grpSp>
      <p:grpSp>
        <p:nvGrpSpPr>
          <p:cNvPr id="36" name="组合 35"/>
          <p:cNvGrpSpPr/>
          <p:nvPr/>
        </p:nvGrpSpPr>
        <p:grpSpPr>
          <a:xfrm>
            <a:off x="4369395" y="3838875"/>
            <a:ext cx="939800" cy="939800"/>
            <a:chOff x="3080330" y="2789142"/>
            <a:chExt cx="939800" cy="939800"/>
          </a:xfrm>
          <a:noFill/>
        </p:grpSpPr>
        <p:sp>
          <p:nvSpPr>
            <p:cNvPr id="37" name="椭圆 36"/>
            <p:cNvSpPr/>
            <p:nvPr/>
          </p:nvSpPr>
          <p:spPr>
            <a:xfrm>
              <a:off x="3080330" y="2789142"/>
              <a:ext cx="939800" cy="939800"/>
            </a:xfrm>
            <a:prstGeom prst="ellipse">
              <a:avLst/>
            </a:prstGeom>
            <a:grpFill/>
            <a:ln w="381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38" name="组合 37"/>
            <p:cNvGrpSpPr/>
            <p:nvPr/>
          </p:nvGrpSpPr>
          <p:grpSpPr>
            <a:xfrm>
              <a:off x="3294687" y="3010257"/>
              <a:ext cx="497794" cy="491067"/>
              <a:chOff x="8123237" y="3667126"/>
              <a:chExt cx="234950" cy="231775"/>
            </a:xfrm>
            <a:grpFill/>
          </p:grpSpPr>
          <p:sp>
            <p:nvSpPr>
              <p:cNvPr id="39" name="Freeform 1086"/>
              <p:cNvSpPr>
                <a:spLocks noEditPoints="1"/>
              </p:cNvSpPr>
              <p:nvPr/>
            </p:nvSpPr>
            <p:spPr bwMode="auto">
              <a:xfrm>
                <a:off x="8123237" y="3667126"/>
                <a:ext cx="234950" cy="231775"/>
              </a:xfrm>
              <a:custGeom>
                <a:avLst/>
                <a:gdLst>
                  <a:gd name="T0" fmla="*/ 50 w 100"/>
                  <a:gd name="T1" fmla="*/ 0 h 99"/>
                  <a:gd name="T2" fmla="*/ 0 w 100"/>
                  <a:gd name="T3" fmla="*/ 49 h 99"/>
                  <a:gd name="T4" fmla="*/ 50 w 100"/>
                  <a:gd name="T5" fmla="*/ 99 h 99"/>
                  <a:gd name="T6" fmla="*/ 100 w 100"/>
                  <a:gd name="T7" fmla="*/ 49 h 99"/>
                  <a:gd name="T8" fmla="*/ 50 w 100"/>
                  <a:gd name="T9" fmla="*/ 0 h 99"/>
                  <a:gd name="T10" fmla="*/ 50 w 100"/>
                  <a:gd name="T11" fmla="*/ 95 h 99"/>
                  <a:gd name="T12" fmla="*/ 4 w 100"/>
                  <a:gd name="T13" fmla="*/ 49 h 99"/>
                  <a:gd name="T14" fmla="*/ 50 w 100"/>
                  <a:gd name="T15" fmla="*/ 4 h 99"/>
                  <a:gd name="T16" fmla="*/ 96 w 100"/>
                  <a:gd name="T17" fmla="*/ 49 h 99"/>
                  <a:gd name="T18" fmla="*/ 50 w 100"/>
                  <a:gd name="T19" fmla="*/ 95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0" h="99">
                    <a:moveTo>
                      <a:pt x="50" y="0"/>
                    </a:moveTo>
                    <a:cubicBezTo>
                      <a:pt x="23" y="0"/>
                      <a:pt x="0" y="22"/>
                      <a:pt x="0" y="49"/>
                    </a:cubicBezTo>
                    <a:cubicBezTo>
                      <a:pt x="0" y="77"/>
                      <a:pt x="23" y="99"/>
                      <a:pt x="50" y="99"/>
                    </a:cubicBezTo>
                    <a:cubicBezTo>
                      <a:pt x="77" y="99"/>
                      <a:pt x="100" y="77"/>
                      <a:pt x="100" y="49"/>
                    </a:cubicBezTo>
                    <a:cubicBezTo>
                      <a:pt x="100" y="22"/>
                      <a:pt x="77" y="0"/>
                      <a:pt x="50" y="0"/>
                    </a:cubicBezTo>
                    <a:close/>
                    <a:moveTo>
                      <a:pt x="50" y="95"/>
                    </a:moveTo>
                    <a:cubicBezTo>
                      <a:pt x="25" y="95"/>
                      <a:pt x="4" y="75"/>
                      <a:pt x="4" y="49"/>
                    </a:cubicBezTo>
                    <a:cubicBezTo>
                      <a:pt x="4" y="24"/>
                      <a:pt x="25" y="4"/>
                      <a:pt x="50" y="4"/>
                    </a:cubicBezTo>
                    <a:cubicBezTo>
                      <a:pt x="75" y="4"/>
                      <a:pt x="96" y="24"/>
                      <a:pt x="96" y="49"/>
                    </a:cubicBezTo>
                    <a:cubicBezTo>
                      <a:pt x="96" y="75"/>
                      <a:pt x="75" y="95"/>
                      <a:pt x="50" y="95"/>
                    </a:cubicBezTo>
                    <a:close/>
                  </a:path>
                </a:pathLst>
              </a:custGeom>
              <a:grpFill/>
              <a:ln w="9525">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40" name="Freeform 1087"/>
              <p:cNvSpPr>
                <a:spLocks noEditPoints="1"/>
              </p:cNvSpPr>
              <p:nvPr/>
            </p:nvSpPr>
            <p:spPr bwMode="auto">
              <a:xfrm>
                <a:off x="8147050" y="3687763"/>
                <a:ext cx="188912" cy="188913"/>
              </a:xfrm>
              <a:custGeom>
                <a:avLst/>
                <a:gdLst>
                  <a:gd name="T0" fmla="*/ 40 w 80"/>
                  <a:gd name="T1" fmla="*/ 0 h 80"/>
                  <a:gd name="T2" fmla="*/ 0 w 80"/>
                  <a:gd name="T3" fmla="*/ 40 h 80"/>
                  <a:gd name="T4" fmla="*/ 40 w 80"/>
                  <a:gd name="T5" fmla="*/ 80 h 80"/>
                  <a:gd name="T6" fmla="*/ 80 w 80"/>
                  <a:gd name="T7" fmla="*/ 40 h 80"/>
                  <a:gd name="T8" fmla="*/ 40 w 80"/>
                  <a:gd name="T9" fmla="*/ 0 h 80"/>
                  <a:gd name="T10" fmla="*/ 55 w 80"/>
                  <a:gd name="T11" fmla="*/ 40 h 80"/>
                  <a:gd name="T12" fmla="*/ 55 w 80"/>
                  <a:gd name="T13" fmla="*/ 46 h 80"/>
                  <a:gd name="T14" fmla="*/ 43 w 80"/>
                  <a:gd name="T15" fmla="*/ 46 h 80"/>
                  <a:gd name="T16" fmla="*/ 43 w 80"/>
                  <a:gd name="T17" fmla="*/ 49 h 80"/>
                  <a:gd name="T18" fmla="*/ 55 w 80"/>
                  <a:gd name="T19" fmla="*/ 49 h 80"/>
                  <a:gd name="T20" fmla="*/ 55 w 80"/>
                  <a:gd name="T21" fmla="*/ 55 h 80"/>
                  <a:gd name="T22" fmla="*/ 43 w 80"/>
                  <a:gd name="T23" fmla="*/ 55 h 80"/>
                  <a:gd name="T24" fmla="*/ 43 w 80"/>
                  <a:gd name="T25" fmla="*/ 64 h 80"/>
                  <a:gd name="T26" fmla="*/ 37 w 80"/>
                  <a:gd name="T27" fmla="*/ 64 h 80"/>
                  <a:gd name="T28" fmla="*/ 37 w 80"/>
                  <a:gd name="T29" fmla="*/ 55 h 80"/>
                  <a:gd name="T30" fmla="*/ 25 w 80"/>
                  <a:gd name="T31" fmla="*/ 55 h 80"/>
                  <a:gd name="T32" fmla="*/ 25 w 80"/>
                  <a:gd name="T33" fmla="*/ 49 h 80"/>
                  <a:gd name="T34" fmla="*/ 37 w 80"/>
                  <a:gd name="T35" fmla="*/ 49 h 80"/>
                  <a:gd name="T36" fmla="*/ 37 w 80"/>
                  <a:gd name="T37" fmla="*/ 46 h 80"/>
                  <a:gd name="T38" fmla="*/ 25 w 80"/>
                  <a:gd name="T39" fmla="*/ 46 h 80"/>
                  <a:gd name="T40" fmla="*/ 25 w 80"/>
                  <a:gd name="T41" fmla="*/ 40 h 80"/>
                  <a:gd name="T42" fmla="*/ 34 w 80"/>
                  <a:gd name="T43" fmla="*/ 40 h 80"/>
                  <a:gd name="T44" fmla="*/ 23 w 80"/>
                  <a:gd name="T45" fmla="*/ 19 h 80"/>
                  <a:gd name="T46" fmla="*/ 30 w 80"/>
                  <a:gd name="T47" fmla="*/ 19 h 80"/>
                  <a:gd name="T48" fmla="*/ 38 w 80"/>
                  <a:gd name="T49" fmla="*/ 35 h 80"/>
                  <a:gd name="T50" fmla="*/ 40 w 80"/>
                  <a:gd name="T51" fmla="*/ 38 h 80"/>
                  <a:gd name="T52" fmla="*/ 42 w 80"/>
                  <a:gd name="T53" fmla="*/ 34 h 80"/>
                  <a:gd name="T54" fmla="*/ 50 w 80"/>
                  <a:gd name="T55" fmla="*/ 19 h 80"/>
                  <a:gd name="T56" fmla="*/ 57 w 80"/>
                  <a:gd name="T57" fmla="*/ 19 h 80"/>
                  <a:gd name="T58" fmla="*/ 46 w 80"/>
                  <a:gd name="T59" fmla="*/ 40 h 80"/>
                  <a:gd name="T60" fmla="*/ 55 w 80"/>
                  <a:gd name="T61" fmla="*/ 4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0" h="80">
                    <a:moveTo>
                      <a:pt x="40" y="0"/>
                    </a:moveTo>
                    <a:cubicBezTo>
                      <a:pt x="18" y="0"/>
                      <a:pt x="0" y="18"/>
                      <a:pt x="0" y="40"/>
                    </a:cubicBezTo>
                    <a:cubicBezTo>
                      <a:pt x="0" y="62"/>
                      <a:pt x="18" y="80"/>
                      <a:pt x="40" y="80"/>
                    </a:cubicBezTo>
                    <a:cubicBezTo>
                      <a:pt x="62" y="80"/>
                      <a:pt x="80" y="62"/>
                      <a:pt x="80" y="40"/>
                    </a:cubicBezTo>
                    <a:cubicBezTo>
                      <a:pt x="80" y="18"/>
                      <a:pt x="62" y="0"/>
                      <a:pt x="40" y="0"/>
                    </a:cubicBezTo>
                    <a:close/>
                    <a:moveTo>
                      <a:pt x="55" y="40"/>
                    </a:moveTo>
                    <a:cubicBezTo>
                      <a:pt x="55" y="46"/>
                      <a:pt x="55" y="46"/>
                      <a:pt x="55" y="46"/>
                    </a:cubicBezTo>
                    <a:cubicBezTo>
                      <a:pt x="43" y="46"/>
                      <a:pt x="43" y="46"/>
                      <a:pt x="43" y="46"/>
                    </a:cubicBezTo>
                    <a:cubicBezTo>
                      <a:pt x="43" y="49"/>
                      <a:pt x="43" y="49"/>
                      <a:pt x="43" y="49"/>
                    </a:cubicBezTo>
                    <a:cubicBezTo>
                      <a:pt x="55" y="49"/>
                      <a:pt x="55" y="49"/>
                      <a:pt x="55" y="49"/>
                    </a:cubicBezTo>
                    <a:cubicBezTo>
                      <a:pt x="55" y="55"/>
                      <a:pt x="55" y="55"/>
                      <a:pt x="55" y="55"/>
                    </a:cubicBezTo>
                    <a:cubicBezTo>
                      <a:pt x="43" y="55"/>
                      <a:pt x="43" y="55"/>
                      <a:pt x="43" y="55"/>
                    </a:cubicBezTo>
                    <a:cubicBezTo>
                      <a:pt x="43" y="64"/>
                      <a:pt x="43" y="64"/>
                      <a:pt x="43" y="64"/>
                    </a:cubicBezTo>
                    <a:cubicBezTo>
                      <a:pt x="37" y="64"/>
                      <a:pt x="37" y="64"/>
                      <a:pt x="37" y="64"/>
                    </a:cubicBezTo>
                    <a:cubicBezTo>
                      <a:pt x="37" y="55"/>
                      <a:pt x="37" y="55"/>
                      <a:pt x="37" y="55"/>
                    </a:cubicBezTo>
                    <a:cubicBezTo>
                      <a:pt x="25" y="55"/>
                      <a:pt x="25" y="55"/>
                      <a:pt x="25" y="55"/>
                    </a:cubicBezTo>
                    <a:cubicBezTo>
                      <a:pt x="25" y="49"/>
                      <a:pt x="25" y="49"/>
                      <a:pt x="25" y="49"/>
                    </a:cubicBezTo>
                    <a:cubicBezTo>
                      <a:pt x="37" y="49"/>
                      <a:pt x="37" y="49"/>
                      <a:pt x="37" y="49"/>
                    </a:cubicBezTo>
                    <a:cubicBezTo>
                      <a:pt x="37" y="46"/>
                      <a:pt x="37" y="46"/>
                      <a:pt x="37" y="46"/>
                    </a:cubicBezTo>
                    <a:cubicBezTo>
                      <a:pt x="25" y="46"/>
                      <a:pt x="25" y="46"/>
                      <a:pt x="25" y="46"/>
                    </a:cubicBezTo>
                    <a:cubicBezTo>
                      <a:pt x="25" y="40"/>
                      <a:pt x="25" y="40"/>
                      <a:pt x="25" y="40"/>
                    </a:cubicBezTo>
                    <a:cubicBezTo>
                      <a:pt x="34" y="40"/>
                      <a:pt x="34" y="40"/>
                      <a:pt x="34" y="40"/>
                    </a:cubicBezTo>
                    <a:cubicBezTo>
                      <a:pt x="23" y="19"/>
                      <a:pt x="23" y="19"/>
                      <a:pt x="23" y="19"/>
                    </a:cubicBezTo>
                    <a:cubicBezTo>
                      <a:pt x="30" y="19"/>
                      <a:pt x="30" y="19"/>
                      <a:pt x="30" y="19"/>
                    </a:cubicBezTo>
                    <a:cubicBezTo>
                      <a:pt x="38" y="35"/>
                      <a:pt x="38" y="35"/>
                      <a:pt x="38" y="35"/>
                    </a:cubicBezTo>
                    <a:cubicBezTo>
                      <a:pt x="39" y="36"/>
                      <a:pt x="39" y="37"/>
                      <a:pt x="40" y="38"/>
                    </a:cubicBezTo>
                    <a:cubicBezTo>
                      <a:pt x="40" y="37"/>
                      <a:pt x="41" y="36"/>
                      <a:pt x="42" y="34"/>
                    </a:cubicBezTo>
                    <a:cubicBezTo>
                      <a:pt x="50" y="19"/>
                      <a:pt x="50" y="19"/>
                      <a:pt x="50" y="19"/>
                    </a:cubicBezTo>
                    <a:cubicBezTo>
                      <a:pt x="57" y="19"/>
                      <a:pt x="57" y="19"/>
                      <a:pt x="57" y="19"/>
                    </a:cubicBezTo>
                    <a:cubicBezTo>
                      <a:pt x="46" y="40"/>
                      <a:pt x="46" y="40"/>
                      <a:pt x="46" y="40"/>
                    </a:cubicBezTo>
                    <a:lnTo>
                      <a:pt x="55" y="40"/>
                    </a:lnTo>
                    <a:close/>
                  </a:path>
                </a:pathLst>
              </a:custGeom>
              <a:grpFill/>
              <a:ln w="9525">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grpSp>
      </p:grpSp>
      <p:grpSp>
        <p:nvGrpSpPr>
          <p:cNvPr id="41" name="组合 40"/>
          <p:cNvGrpSpPr/>
          <p:nvPr/>
        </p:nvGrpSpPr>
        <p:grpSpPr>
          <a:xfrm>
            <a:off x="7076985" y="3478677"/>
            <a:ext cx="901165" cy="901165"/>
            <a:chOff x="5719249" y="3077288"/>
            <a:chExt cx="767347" cy="767347"/>
          </a:xfrm>
          <a:noFill/>
        </p:grpSpPr>
        <p:sp>
          <p:nvSpPr>
            <p:cNvPr id="42" name="椭圆 41"/>
            <p:cNvSpPr/>
            <p:nvPr/>
          </p:nvSpPr>
          <p:spPr>
            <a:xfrm>
              <a:off x="5719249" y="3077288"/>
              <a:ext cx="767347" cy="767347"/>
            </a:xfrm>
            <a:prstGeom prst="ellipse">
              <a:avLst/>
            </a:prstGeom>
            <a:grpFill/>
            <a:ln w="38100">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43" name="Freeform 748"/>
            <p:cNvSpPr>
              <a:spLocks noEditPoints="1"/>
            </p:cNvSpPr>
            <p:nvPr/>
          </p:nvSpPr>
          <p:spPr bwMode="auto">
            <a:xfrm>
              <a:off x="5947156" y="3271991"/>
              <a:ext cx="311533" cy="318115"/>
            </a:xfrm>
            <a:custGeom>
              <a:avLst/>
              <a:gdLst>
                <a:gd name="T0" fmla="*/ 38 w 60"/>
                <a:gd name="T1" fmla="*/ 8 h 61"/>
                <a:gd name="T2" fmla="*/ 22 w 60"/>
                <a:gd name="T3" fmla="*/ 8 h 61"/>
                <a:gd name="T4" fmla="*/ 45 w 60"/>
                <a:gd name="T5" fmla="*/ 41 h 61"/>
                <a:gd name="T6" fmla="*/ 50 w 60"/>
                <a:gd name="T7" fmla="*/ 58 h 61"/>
                <a:gd name="T8" fmla="*/ 51 w 60"/>
                <a:gd name="T9" fmla="*/ 44 h 61"/>
                <a:gd name="T10" fmla="*/ 55 w 60"/>
                <a:gd name="T11" fmla="*/ 58 h 61"/>
                <a:gd name="T12" fmla="*/ 55 w 60"/>
                <a:gd name="T13" fmla="*/ 38 h 61"/>
                <a:gd name="T14" fmla="*/ 56 w 60"/>
                <a:gd name="T15" fmla="*/ 29 h 61"/>
                <a:gd name="T16" fmla="*/ 60 w 60"/>
                <a:gd name="T17" fmla="*/ 38 h 61"/>
                <a:gd name="T18" fmla="*/ 56 w 60"/>
                <a:gd name="T19" fmla="*/ 21 h 61"/>
                <a:gd name="T20" fmla="*/ 47 w 60"/>
                <a:gd name="T21" fmla="*/ 23 h 61"/>
                <a:gd name="T22" fmla="*/ 45 w 60"/>
                <a:gd name="T23" fmla="*/ 41 h 61"/>
                <a:gd name="T24" fmla="*/ 37 w 60"/>
                <a:gd name="T25" fmla="*/ 26 h 61"/>
                <a:gd name="T26" fmla="*/ 36 w 60"/>
                <a:gd name="T27" fmla="*/ 37 h 61"/>
                <a:gd name="T28" fmla="*/ 36 w 60"/>
                <a:gd name="T29" fmla="*/ 61 h 61"/>
                <a:gd name="T30" fmla="*/ 31 w 60"/>
                <a:gd name="T31" fmla="*/ 44 h 61"/>
                <a:gd name="T32" fmla="*/ 30 w 60"/>
                <a:gd name="T33" fmla="*/ 61 h 61"/>
                <a:gd name="T34" fmla="*/ 24 w 60"/>
                <a:gd name="T35" fmla="*/ 40 h 61"/>
                <a:gd name="T36" fmla="*/ 24 w 60"/>
                <a:gd name="T37" fmla="*/ 26 h 61"/>
                <a:gd name="T38" fmla="*/ 23 w 60"/>
                <a:gd name="T39" fmla="*/ 37 h 61"/>
                <a:gd name="T40" fmla="*/ 18 w 60"/>
                <a:gd name="T41" fmla="*/ 22 h 61"/>
                <a:gd name="T42" fmla="*/ 37 w 60"/>
                <a:gd name="T43" fmla="*/ 17 h 61"/>
                <a:gd name="T44" fmla="*/ 43 w 60"/>
                <a:gd name="T45" fmla="*/ 37 h 61"/>
                <a:gd name="T46" fmla="*/ 15 w 60"/>
                <a:gd name="T47" fmla="*/ 41 h 61"/>
                <a:gd name="T48" fmla="*/ 10 w 60"/>
                <a:gd name="T49" fmla="*/ 58 h 61"/>
                <a:gd name="T50" fmla="*/ 9 w 60"/>
                <a:gd name="T51" fmla="*/ 44 h 61"/>
                <a:gd name="T52" fmla="*/ 5 w 60"/>
                <a:gd name="T53" fmla="*/ 58 h 61"/>
                <a:gd name="T54" fmla="*/ 5 w 60"/>
                <a:gd name="T55" fmla="*/ 38 h 61"/>
                <a:gd name="T56" fmla="*/ 4 w 60"/>
                <a:gd name="T57" fmla="*/ 29 h 61"/>
                <a:gd name="T58" fmla="*/ 0 w 60"/>
                <a:gd name="T59" fmla="*/ 38 h 61"/>
                <a:gd name="T60" fmla="*/ 4 w 60"/>
                <a:gd name="T61" fmla="*/ 21 h 61"/>
                <a:gd name="T62" fmla="*/ 13 w 60"/>
                <a:gd name="T63" fmla="*/ 23 h 61"/>
                <a:gd name="T64" fmla="*/ 15 w 60"/>
                <a:gd name="T65" fmla="*/ 41 h 61"/>
                <a:gd name="T66" fmla="*/ 16 w 60"/>
                <a:gd name="T67" fmla="*/ 14 h 61"/>
                <a:gd name="T68" fmla="*/ 15 w 60"/>
                <a:gd name="T69" fmla="*/ 18 h 61"/>
                <a:gd name="T70" fmla="*/ 3 w 60"/>
                <a:gd name="T71" fmla="*/ 14 h 61"/>
                <a:gd name="T72" fmla="*/ 50 w 60"/>
                <a:gd name="T73" fmla="*/ 7 h 61"/>
                <a:gd name="T74" fmla="*/ 45 w 60"/>
                <a:gd name="T75" fmla="*/ 18 h 61"/>
                <a:gd name="T76" fmla="*/ 50 w 60"/>
                <a:gd name="T77" fmla="*/ 20 h 61"/>
                <a:gd name="T78" fmla="*/ 50 w 60"/>
                <a:gd name="T79" fmla="*/ 7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0" h="61">
                  <a:moveTo>
                    <a:pt x="30" y="0"/>
                  </a:moveTo>
                  <a:cubicBezTo>
                    <a:pt x="35" y="0"/>
                    <a:pt x="38" y="3"/>
                    <a:pt x="38" y="8"/>
                  </a:cubicBezTo>
                  <a:cubicBezTo>
                    <a:pt x="38" y="12"/>
                    <a:pt x="35" y="16"/>
                    <a:pt x="30" y="16"/>
                  </a:cubicBezTo>
                  <a:cubicBezTo>
                    <a:pt x="26" y="16"/>
                    <a:pt x="22" y="12"/>
                    <a:pt x="22" y="8"/>
                  </a:cubicBezTo>
                  <a:cubicBezTo>
                    <a:pt x="22" y="3"/>
                    <a:pt x="26" y="0"/>
                    <a:pt x="30" y="0"/>
                  </a:cubicBezTo>
                  <a:close/>
                  <a:moveTo>
                    <a:pt x="45" y="41"/>
                  </a:moveTo>
                  <a:cubicBezTo>
                    <a:pt x="45" y="58"/>
                    <a:pt x="45" y="58"/>
                    <a:pt x="45" y="58"/>
                  </a:cubicBezTo>
                  <a:cubicBezTo>
                    <a:pt x="50" y="58"/>
                    <a:pt x="50" y="58"/>
                    <a:pt x="50" y="58"/>
                  </a:cubicBezTo>
                  <a:cubicBezTo>
                    <a:pt x="50" y="44"/>
                    <a:pt x="50" y="44"/>
                    <a:pt x="50" y="44"/>
                  </a:cubicBezTo>
                  <a:cubicBezTo>
                    <a:pt x="51" y="44"/>
                    <a:pt x="51" y="44"/>
                    <a:pt x="51" y="44"/>
                  </a:cubicBezTo>
                  <a:cubicBezTo>
                    <a:pt x="51" y="58"/>
                    <a:pt x="51" y="58"/>
                    <a:pt x="51" y="58"/>
                  </a:cubicBezTo>
                  <a:cubicBezTo>
                    <a:pt x="55" y="58"/>
                    <a:pt x="55" y="58"/>
                    <a:pt x="55" y="58"/>
                  </a:cubicBezTo>
                  <a:cubicBezTo>
                    <a:pt x="55" y="41"/>
                    <a:pt x="55" y="41"/>
                    <a:pt x="55" y="41"/>
                  </a:cubicBezTo>
                  <a:cubicBezTo>
                    <a:pt x="55" y="38"/>
                    <a:pt x="55" y="38"/>
                    <a:pt x="55" y="38"/>
                  </a:cubicBezTo>
                  <a:cubicBezTo>
                    <a:pt x="55" y="29"/>
                    <a:pt x="55" y="29"/>
                    <a:pt x="55" y="29"/>
                  </a:cubicBezTo>
                  <a:cubicBezTo>
                    <a:pt x="56" y="29"/>
                    <a:pt x="56" y="29"/>
                    <a:pt x="56" y="29"/>
                  </a:cubicBezTo>
                  <a:cubicBezTo>
                    <a:pt x="56" y="38"/>
                    <a:pt x="56" y="38"/>
                    <a:pt x="56" y="38"/>
                  </a:cubicBezTo>
                  <a:cubicBezTo>
                    <a:pt x="60" y="38"/>
                    <a:pt x="60" y="38"/>
                    <a:pt x="60" y="38"/>
                  </a:cubicBezTo>
                  <a:cubicBezTo>
                    <a:pt x="60" y="25"/>
                    <a:pt x="60" y="25"/>
                    <a:pt x="60" y="25"/>
                  </a:cubicBezTo>
                  <a:cubicBezTo>
                    <a:pt x="60" y="23"/>
                    <a:pt x="58" y="21"/>
                    <a:pt x="56" y="21"/>
                  </a:cubicBezTo>
                  <a:cubicBezTo>
                    <a:pt x="47" y="21"/>
                    <a:pt x="47" y="21"/>
                    <a:pt x="47" y="21"/>
                  </a:cubicBezTo>
                  <a:cubicBezTo>
                    <a:pt x="47" y="22"/>
                    <a:pt x="47" y="22"/>
                    <a:pt x="47" y="23"/>
                  </a:cubicBezTo>
                  <a:cubicBezTo>
                    <a:pt x="47" y="41"/>
                    <a:pt x="47" y="41"/>
                    <a:pt x="47" y="41"/>
                  </a:cubicBezTo>
                  <a:cubicBezTo>
                    <a:pt x="45" y="41"/>
                    <a:pt x="45" y="41"/>
                    <a:pt x="45" y="41"/>
                  </a:cubicBezTo>
                  <a:close/>
                  <a:moveTo>
                    <a:pt x="37" y="37"/>
                  </a:moveTo>
                  <a:cubicBezTo>
                    <a:pt x="37" y="26"/>
                    <a:pt x="37" y="26"/>
                    <a:pt x="37" y="26"/>
                  </a:cubicBezTo>
                  <a:cubicBezTo>
                    <a:pt x="36" y="26"/>
                    <a:pt x="36" y="26"/>
                    <a:pt x="36" y="26"/>
                  </a:cubicBezTo>
                  <a:cubicBezTo>
                    <a:pt x="36" y="37"/>
                    <a:pt x="36" y="37"/>
                    <a:pt x="36" y="37"/>
                  </a:cubicBezTo>
                  <a:cubicBezTo>
                    <a:pt x="36" y="40"/>
                    <a:pt x="36" y="40"/>
                    <a:pt x="36" y="40"/>
                  </a:cubicBezTo>
                  <a:cubicBezTo>
                    <a:pt x="36" y="61"/>
                    <a:pt x="36" y="61"/>
                    <a:pt x="36" y="61"/>
                  </a:cubicBezTo>
                  <a:cubicBezTo>
                    <a:pt x="31" y="61"/>
                    <a:pt x="31" y="61"/>
                    <a:pt x="31" y="61"/>
                  </a:cubicBezTo>
                  <a:cubicBezTo>
                    <a:pt x="31" y="44"/>
                    <a:pt x="31" y="44"/>
                    <a:pt x="31" y="44"/>
                  </a:cubicBezTo>
                  <a:cubicBezTo>
                    <a:pt x="30" y="44"/>
                    <a:pt x="30" y="44"/>
                    <a:pt x="30" y="44"/>
                  </a:cubicBezTo>
                  <a:cubicBezTo>
                    <a:pt x="30" y="61"/>
                    <a:pt x="30" y="61"/>
                    <a:pt x="30" y="61"/>
                  </a:cubicBezTo>
                  <a:cubicBezTo>
                    <a:pt x="24" y="61"/>
                    <a:pt x="24" y="61"/>
                    <a:pt x="24" y="61"/>
                  </a:cubicBezTo>
                  <a:cubicBezTo>
                    <a:pt x="24" y="40"/>
                    <a:pt x="24" y="40"/>
                    <a:pt x="24" y="40"/>
                  </a:cubicBezTo>
                  <a:cubicBezTo>
                    <a:pt x="24" y="37"/>
                    <a:pt x="24" y="37"/>
                    <a:pt x="24" y="37"/>
                  </a:cubicBezTo>
                  <a:cubicBezTo>
                    <a:pt x="24" y="26"/>
                    <a:pt x="24" y="26"/>
                    <a:pt x="24" y="26"/>
                  </a:cubicBezTo>
                  <a:cubicBezTo>
                    <a:pt x="23" y="26"/>
                    <a:pt x="23" y="26"/>
                    <a:pt x="23" y="26"/>
                  </a:cubicBezTo>
                  <a:cubicBezTo>
                    <a:pt x="23" y="37"/>
                    <a:pt x="23" y="37"/>
                    <a:pt x="23" y="37"/>
                  </a:cubicBezTo>
                  <a:cubicBezTo>
                    <a:pt x="18" y="37"/>
                    <a:pt x="18" y="37"/>
                    <a:pt x="18" y="37"/>
                  </a:cubicBezTo>
                  <a:cubicBezTo>
                    <a:pt x="18" y="22"/>
                    <a:pt x="18" y="22"/>
                    <a:pt x="18" y="22"/>
                  </a:cubicBezTo>
                  <a:cubicBezTo>
                    <a:pt x="18" y="19"/>
                    <a:pt x="20" y="17"/>
                    <a:pt x="23" y="17"/>
                  </a:cubicBezTo>
                  <a:cubicBezTo>
                    <a:pt x="38" y="17"/>
                    <a:pt x="22" y="17"/>
                    <a:pt x="37" y="17"/>
                  </a:cubicBezTo>
                  <a:cubicBezTo>
                    <a:pt x="40" y="17"/>
                    <a:pt x="43" y="19"/>
                    <a:pt x="43" y="22"/>
                  </a:cubicBezTo>
                  <a:cubicBezTo>
                    <a:pt x="43" y="37"/>
                    <a:pt x="43" y="37"/>
                    <a:pt x="43" y="37"/>
                  </a:cubicBezTo>
                  <a:cubicBezTo>
                    <a:pt x="42" y="37"/>
                    <a:pt x="40" y="37"/>
                    <a:pt x="37" y="37"/>
                  </a:cubicBezTo>
                  <a:close/>
                  <a:moveTo>
                    <a:pt x="15" y="41"/>
                  </a:moveTo>
                  <a:cubicBezTo>
                    <a:pt x="15" y="58"/>
                    <a:pt x="15" y="58"/>
                    <a:pt x="15" y="58"/>
                  </a:cubicBezTo>
                  <a:cubicBezTo>
                    <a:pt x="10" y="58"/>
                    <a:pt x="10" y="58"/>
                    <a:pt x="10" y="58"/>
                  </a:cubicBezTo>
                  <a:cubicBezTo>
                    <a:pt x="10" y="44"/>
                    <a:pt x="10" y="44"/>
                    <a:pt x="10" y="44"/>
                  </a:cubicBezTo>
                  <a:cubicBezTo>
                    <a:pt x="9" y="44"/>
                    <a:pt x="9" y="44"/>
                    <a:pt x="9" y="44"/>
                  </a:cubicBezTo>
                  <a:cubicBezTo>
                    <a:pt x="9" y="58"/>
                    <a:pt x="9" y="58"/>
                    <a:pt x="9" y="58"/>
                  </a:cubicBezTo>
                  <a:cubicBezTo>
                    <a:pt x="5" y="58"/>
                    <a:pt x="5" y="58"/>
                    <a:pt x="5" y="58"/>
                  </a:cubicBezTo>
                  <a:cubicBezTo>
                    <a:pt x="5" y="41"/>
                    <a:pt x="5" y="41"/>
                    <a:pt x="5" y="41"/>
                  </a:cubicBezTo>
                  <a:cubicBezTo>
                    <a:pt x="5" y="38"/>
                    <a:pt x="5" y="38"/>
                    <a:pt x="5" y="38"/>
                  </a:cubicBezTo>
                  <a:cubicBezTo>
                    <a:pt x="5" y="29"/>
                    <a:pt x="5" y="29"/>
                    <a:pt x="5" y="29"/>
                  </a:cubicBezTo>
                  <a:cubicBezTo>
                    <a:pt x="4" y="29"/>
                    <a:pt x="4" y="29"/>
                    <a:pt x="4" y="29"/>
                  </a:cubicBezTo>
                  <a:cubicBezTo>
                    <a:pt x="4" y="38"/>
                    <a:pt x="4" y="38"/>
                    <a:pt x="4" y="38"/>
                  </a:cubicBezTo>
                  <a:cubicBezTo>
                    <a:pt x="0" y="38"/>
                    <a:pt x="0" y="38"/>
                    <a:pt x="0" y="38"/>
                  </a:cubicBezTo>
                  <a:cubicBezTo>
                    <a:pt x="0" y="25"/>
                    <a:pt x="0" y="25"/>
                    <a:pt x="0" y="25"/>
                  </a:cubicBezTo>
                  <a:cubicBezTo>
                    <a:pt x="0" y="23"/>
                    <a:pt x="2" y="21"/>
                    <a:pt x="4" y="21"/>
                  </a:cubicBezTo>
                  <a:cubicBezTo>
                    <a:pt x="13" y="21"/>
                    <a:pt x="13" y="21"/>
                    <a:pt x="13" y="21"/>
                  </a:cubicBezTo>
                  <a:cubicBezTo>
                    <a:pt x="13" y="22"/>
                    <a:pt x="13" y="22"/>
                    <a:pt x="13" y="23"/>
                  </a:cubicBezTo>
                  <a:cubicBezTo>
                    <a:pt x="13" y="41"/>
                    <a:pt x="13" y="41"/>
                    <a:pt x="13" y="41"/>
                  </a:cubicBezTo>
                  <a:cubicBezTo>
                    <a:pt x="15" y="41"/>
                    <a:pt x="15" y="41"/>
                    <a:pt x="15" y="41"/>
                  </a:cubicBezTo>
                  <a:close/>
                  <a:moveTo>
                    <a:pt x="10" y="7"/>
                  </a:moveTo>
                  <a:cubicBezTo>
                    <a:pt x="14" y="7"/>
                    <a:pt x="16" y="10"/>
                    <a:pt x="16" y="14"/>
                  </a:cubicBezTo>
                  <a:cubicBezTo>
                    <a:pt x="16" y="15"/>
                    <a:pt x="16" y="16"/>
                    <a:pt x="15" y="18"/>
                  </a:cubicBezTo>
                  <a:cubicBezTo>
                    <a:pt x="15" y="18"/>
                    <a:pt x="15" y="18"/>
                    <a:pt x="15" y="18"/>
                  </a:cubicBezTo>
                  <a:cubicBezTo>
                    <a:pt x="13" y="19"/>
                    <a:pt x="12" y="20"/>
                    <a:pt x="10" y="20"/>
                  </a:cubicBezTo>
                  <a:cubicBezTo>
                    <a:pt x="6" y="20"/>
                    <a:pt x="3" y="17"/>
                    <a:pt x="3" y="14"/>
                  </a:cubicBezTo>
                  <a:cubicBezTo>
                    <a:pt x="3" y="10"/>
                    <a:pt x="6" y="7"/>
                    <a:pt x="10" y="7"/>
                  </a:cubicBezTo>
                  <a:close/>
                  <a:moveTo>
                    <a:pt x="50" y="7"/>
                  </a:moveTo>
                  <a:cubicBezTo>
                    <a:pt x="46" y="7"/>
                    <a:pt x="43" y="10"/>
                    <a:pt x="43" y="14"/>
                  </a:cubicBezTo>
                  <a:cubicBezTo>
                    <a:pt x="43" y="15"/>
                    <a:pt x="44" y="16"/>
                    <a:pt x="45" y="18"/>
                  </a:cubicBezTo>
                  <a:cubicBezTo>
                    <a:pt x="45" y="18"/>
                    <a:pt x="45" y="18"/>
                    <a:pt x="45" y="18"/>
                  </a:cubicBezTo>
                  <a:cubicBezTo>
                    <a:pt x="47" y="19"/>
                    <a:pt x="48" y="20"/>
                    <a:pt x="50" y="20"/>
                  </a:cubicBezTo>
                  <a:cubicBezTo>
                    <a:pt x="54" y="20"/>
                    <a:pt x="57" y="17"/>
                    <a:pt x="57" y="14"/>
                  </a:cubicBezTo>
                  <a:cubicBezTo>
                    <a:pt x="57" y="10"/>
                    <a:pt x="54" y="7"/>
                    <a:pt x="50" y="7"/>
                  </a:cubicBezTo>
                  <a:close/>
                </a:path>
              </a:pathLst>
            </a:custGeom>
            <a:grpFill/>
            <a:ln>
              <a:solidFill>
                <a:srgbClr val="4BC1DD"/>
              </a:solidFill>
            </a:ln>
            <a:extLst/>
          </p:spPr>
          <p:txBody>
            <a:bodyPr vert="horz" wrap="square" lIns="68580" tIns="34290" rIns="68580" bIns="34290" numCol="1" anchor="t" anchorCtr="0" compatLnSpc="1">
              <a:prstTxWarp prst="textNoShape">
                <a:avLst/>
              </a:prstTxWarp>
            </a:bodyPr>
            <a:lstStyle/>
            <a:p>
              <a:endParaRPr lang="zh-CN" altLang="en-US" sz="1350">
                <a:solidFill>
                  <a:schemeClr val="bg1">
                    <a:lumMod val="50000"/>
                  </a:schemeClr>
                </a:solidFill>
                <a:latin typeface="微软雅黑" panose="020B0503020204020204" pitchFamily="34" charset="-122"/>
                <a:ea typeface="微软雅黑" panose="020B0503020204020204" pitchFamily="34" charset="-122"/>
              </a:endParaRPr>
            </a:p>
          </p:txBody>
        </p:sp>
      </p:grpSp>
      <p:sp>
        <p:nvSpPr>
          <p:cNvPr id="44" name="矩形 47"/>
          <p:cNvSpPr>
            <a:spLocks noChangeArrowheads="1"/>
          </p:cNvSpPr>
          <p:nvPr/>
        </p:nvSpPr>
        <p:spPr bwMode="auto">
          <a:xfrm>
            <a:off x="2353171" y="5391984"/>
            <a:ext cx="7992888" cy="14696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30000"/>
              </a:lnSpc>
              <a:spcBef>
                <a:spcPct val="0"/>
              </a:spcBef>
            </a:pPr>
            <a:r>
              <a:rPr lang="zh-CN" altLang="en-US" sz="14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上述图表的综合描述说明入。在此录入上述图表的综合描述说明，在此录入上述图表的上述图表的综合描述说明入。在此录入上述图表的综合描述说明，在此录入上述图表的上述图表的综合描述说明入。</a:t>
            </a:r>
          </a:p>
          <a:p>
            <a:pPr>
              <a:lnSpc>
                <a:spcPct val="130000"/>
              </a:lnSpc>
              <a:spcBef>
                <a:spcPct val="0"/>
              </a:spcBef>
            </a:pPr>
            <a:endParaRPr lang="zh-CN" altLang="en-US" sz="14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endParaRPr>
          </a:p>
          <a:p>
            <a:pPr>
              <a:lnSpc>
                <a:spcPct val="130000"/>
              </a:lnSpc>
              <a:spcBef>
                <a:spcPct val="0"/>
              </a:spcBef>
              <a:buNone/>
            </a:pPr>
            <a:endParaRPr lang="zh-CN" altLang="en-US" sz="14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endParaRPr>
          </a:p>
        </p:txBody>
      </p:sp>
      <p:sp>
        <p:nvSpPr>
          <p:cNvPr id="45" name="矩形 44"/>
          <p:cNvSpPr/>
          <p:nvPr/>
        </p:nvSpPr>
        <p:spPr>
          <a:xfrm flipV="1">
            <a:off x="2137" y="5164167"/>
            <a:ext cx="12188276" cy="6096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15" tIns="45707" rIns="91415" bIns="45707" rtlCol="0" anchor="ctr"/>
          <a:lstStyle/>
          <a:p>
            <a:pPr algn="ctr"/>
            <a:endParaRPr lang="zh-CN" altLang="en-US"/>
          </a:p>
        </p:txBody>
      </p:sp>
    </p:spTree>
    <p:extLst>
      <p:ext uri="{BB962C8B-B14F-4D97-AF65-F5344CB8AC3E}">
        <p14:creationId xmlns:p14="http://schemas.microsoft.com/office/powerpoint/2010/main" val="2541435439"/>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par>
                                <p:cTn id="10" presetID="23" presetClass="entr" presetSubtype="32" fill="hold" nodeType="with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strVal val="4*#ppt_w"/>
                                          </p:val>
                                        </p:tav>
                                        <p:tav tm="100000">
                                          <p:val>
                                            <p:strVal val="#ppt_w"/>
                                          </p:val>
                                        </p:tav>
                                      </p:tavLst>
                                    </p:anim>
                                    <p:anim calcmode="lin" valueType="num">
                                      <p:cBhvr>
                                        <p:cTn id="13" dur="500" fill="hold"/>
                                        <p:tgtEl>
                                          <p:spTgt spid="16"/>
                                        </p:tgtEl>
                                        <p:attrNameLst>
                                          <p:attrName>ppt_h</p:attrName>
                                        </p:attrNameLst>
                                      </p:cBhvr>
                                      <p:tavLst>
                                        <p:tav tm="0">
                                          <p:val>
                                            <p:strVal val="4*#ppt_h"/>
                                          </p:val>
                                        </p:tav>
                                        <p:tav tm="100000">
                                          <p:val>
                                            <p:strVal val="#ppt_h"/>
                                          </p:val>
                                        </p:tav>
                                      </p:tavLst>
                                    </p:anim>
                                  </p:childTnLst>
                                </p:cTn>
                              </p:par>
                            </p:childTnLst>
                          </p:cTn>
                        </p:par>
                        <p:par>
                          <p:cTn id="14" fill="hold">
                            <p:stCondLst>
                              <p:cond delay="750"/>
                            </p:stCondLst>
                            <p:childTnLst>
                              <p:par>
                                <p:cTn id="15" presetID="53" presetClass="entr" presetSubtype="16" fill="hold" nodeType="after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p:cTn id="17" dur="400" fill="hold"/>
                                        <p:tgtEl>
                                          <p:spTgt spid="20"/>
                                        </p:tgtEl>
                                        <p:attrNameLst>
                                          <p:attrName>ppt_w</p:attrName>
                                        </p:attrNameLst>
                                      </p:cBhvr>
                                      <p:tavLst>
                                        <p:tav tm="0">
                                          <p:val>
                                            <p:fltVal val="0"/>
                                          </p:val>
                                        </p:tav>
                                        <p:tav tm="100000">
                                          <p:val>
                                            <p:strVal val="#ppt_w"/>
                                          </p:val>
                                        </p:tav>
                                      </p:tavLst>
                                    </p:anim>
                                    <p:anim calcmode="lin" valueType="num">
                                      <p:cBhvr>
                                        <p:cTn id="18" dur="400" fill="hold"/>
                                        <p:tgtEl>
                                          <p:spTgt spid="20"/>
                                        </p:tgtEl>
                                        <p:attrNameLst>
                                          <p:attrName>ppt_h</p:attrName>
                                        </p:attrNameLst>
                                      </p:cBhvr>
                                      <p:tavLst>
                                        <p:tav tm="0">
                                          <p:val>
                                            <p:fltVal val="0"/>
                                          </p:val>
                                        </p:tav>
                                        <p:tav tm="100000">
                                          <p:val>
                                            <p:strVal val="#ppt_h"/>
                                          </p:val>
                                        </p:tav>
                                      </p:tavLst>
                                    </p:anim>
                                    <p:animEffect transition="in" filter="fade">
                                      <p:cBhvr>
                                        <p:cTn id="19" dur="400"/>
                                        <p:tgtEl>
                                          <p:spTgt spid="20"/>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par>
                          <p:cTn id="23" fill="hold">
                            <p:stCondLst>
                              <p:cond delay="1250"/>
                            </p:stCondLst>
                            <p:childTnLst>
                              <p:par>
                                <p:cTn id="24" presetID="53" presetClass="entr" presetSubtype="16" fill="hold" nodeType="afterEffect">
                                  <p:stCondLst>
                                    <p:cond delay="0"/>
                                  </p:stCondLst>
                                  <p:childTnLst>
                                    <p:set>
                                      <p:cBhvr>
                                        <p:cTn id="25" dur="1" fill="hold">
                                          <p:stCondLst>
                                            <p:cond delay="0"/>
                                          </p:stCondLst>
                                        </p:cTn>
                                        <p:tgtEl>
                                          <p:spTgt spid="36"/>
                                        </p:tgtEl>
                                        <p:attrNameLst>
                                          <p:attrName>style.visibility</p:attrName>
                                        </p:attrNameLst>
                                      </p:cBhvr>
                                      <p:to>
                                        <p:strVal val="visible"/>
                                      </p:to>
                                    </p:set>
                                    <p:anim calcmode="lin" valueType="num">
                                      <p:cBhvr>
                                        <p:cTn id="26" dur="400" fill="hold"/>
                                        <p:tgtEl>
                                          <p:spTgt spid="36"/>
                                        </p:tgtEl>
                                        <p:attrNameLst>
                                          <p:attrName>ppt_w</p:attrName>
                                        </p:attrNameLst>
                                      </p:cBhvr>
                                      <p:tavLst>
                                        <p:tav tm="0">
                                          <p:val>
                                            <p:fltVal val="0"/>
                                          </p:val>
                                        </p:tav>
                                        <p:tav tm="100000">
                                          <p:val>
                                            <p:strVal val="#ppt_w"/>
                                          </p:val>
                                        </p:tav>
                                      </p:tavLst>
                                    </p:anim>
                                    <p:anim calcmode="lin" valueType="num">
                                      <p:cBhvr>
                                        <p:cTn id="27" dur="400" fill="hold"/>
                                        <p:tgtEl>
                                          <p:spTgt spid="36"/>
                                        </p:tgtEl>
                                        <p:attrNameLst>
                                          <p:attrName>ppt_h</p:attrName>
                                        </p:attrNameLst>
                                      </p:cBhvr>
                                      <p:tavLst>
                                        <p:tav tm="0">
                                          <p:val>
                                            <p:fltVal val="0"/>
                                          </p:val>
                                        </p:tav>
                                        <p:tav tm="100000">
                                          <p:val>
                                            <p:strVal val="#ppt_h"/>
                                          </p:val>
                                        </p:tav>
                                      </p:tavLst>
                                    </p:anim>
                                    <p:animEffect transition="in" filter="fade">
                                      <p:cBhvr>
                                        <p:cTn id="28" dur="400"/>
                                        <p:tgtEl>
                                          <p:spTgt spid="36"/>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childTnLst>
                          </p:cTn>
                        </p:par>
                        <p:par>
                          <p:cTn id="32" fill="hold">
                            <p:stCondLst>
                              <p:cond delay="1750"/>
                            </p:stCondLst>
                            <p:childTnLst>
                              <p:par>
                                <p:cTn id="33" presetID="53" presetClass="entr" presetSubtype="16" fill="hold" nodeType="afterEffect">
                                  <p:stCondLst>
                                    <p:cond delay="0"/>
                                  </p:stCondLst>
                                  <p:childTnLst>
                                    <p:set>
                                      <p:cBhvr>
                                        <p:cTn id="34" dur="1" fill="hold">
                                          <p:stCondLst>
                                            <p:cond delay="0"/>
                                          </p:stCondLst>
                                        </p:cTn>
                                        <p:tgtEl>
                                          <p:spTgt spid="41"/>
                                        </p:tgtEl>
                                        <p:attrNameLst>
                                          <p:attrName>style.visibility</p:attrName>
                                        </p:attrNameLst>
                                      </p:cBhvr>
                                      <p:to>
                                        <p:strVal val="visible"/>
                                      </p:to>
                                    </p:set>
                                    <p:anim calcmode="lin" valueType="num">
                                      <p:cBhvr>
                                        <p:cTn id="35" dur="400" fill="hold"/>
                                        <p:tgtEl>
                                          <p:spTgt spid="41"/>
                                        </p:tgtEl>
                                        <p:attrNameLst>
                                          <p:attrName>ppt_w</p:attrName>
                                        </p:attrNameLst>
                                      </p:cBhvr>
                                      <p:tavLst>
                                        <p:tav tm="0">
                                          <p:val>
                                            <p:fltVal val="0"/>
                                          </p:val>
                                        </p:tav>
                                        <p:tav tm="100000">
                                          <p:val>
                                            <p:strVal val="#ppt_w"/>
                                          </p:val>
                                        </p:tav>
                                      </p:tavLst>
                                    </p:anim>
                                    <p:anim calcmode="lin" valueType="num">
                                      <p:cBhvr>
                                        <p:cTn id="36" dur="400" fill="hold"/>
                                        <p:tgtEl>
                                          <p:spTgt spid="41"/>
                                        </p:tgtEl>
                                        <p:attrNameLst>
                                          <p:attrName>ppt_h</p:attrName>
                                        </p:attrNameLst>
                                      </p:cBhvr>
                                      <p:tavLst>
                                        <p:tav tm="0">
                                          <p:val>
                                            <p:fltVal val="0"/>
                                          </p:val>
                                        </p:tav>
                                        <p:tav tm="100000">
                                          <p:val>
                                            <p:strVal val="#ppt_h"/>
                                          </p:val>
                                        </p:tav>
                                      </p:tavLst>
                                    </p:anim>
                                    <p:animEffect transition="in" filter="fade">
                                      <p:cBhvr>
                                        <p:cTn id="37" dur="400"/>
                                        <p:tgtEl>
                                          <p:spTgt spid="41"/>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fade">
                                      <p:cBhvr>
                                        <p:cTn id="40" dur="500"/>
                                        <p:tgtEl>
                                          <p:spTgt spid="15"/>
                                        </p:tgtEl>
                                      </p:cBhvr>
                                    </p:animEffect>
                                  </p:childTnLst>
                                </p:cTn>
                              </p:par>
                            </p:childTnLst>
                          </p:cTn>
                        </p:par>
                        <p:par>
                          <p:cTn id="41" fill="hold">
                            <p:stCondLst>
                              <p:cond delay="2250"/>
                            </p:stCondLst>
                            <p:childTnLst>
                              <p:par>
                                <p:cTn id="42" presetID="53" presetClass="entr" presetSubtype="16" fill="hold" nodeType="afterEffect">
                                  <p:stCondLst>
                                    <p:cond delay="0"/>
                                  </p:stCondLst>
                                  <p:childTnLst>
                                    <p:set>
                                      <p:cBhvr>
                                        <p:cTn id="43" dur="1" fill="hold">
                                          <p:stCondLst>
                                            <p:cond delay="0"/>
                                          </p:stCondLst>
                                        </p:cTn>
                                        <p:tgtEl>
                                          <p:spTgt spid="23"/>
                                        </p:tgtEl>
                                        <p:attrNameLst>
                                          <p:attrName>style.visibility</p:attrName>
                                        </p:attrNameLst>
                                      </p:cBhvr>
                                      <p:to>
                                        <p:strVal val="visible"/>
                                      </p:to>
                                    </p:set>
                                    <p:anim calcmode="lin" valueType="num">
                                      <p:cBhvr>
                                        <p:cTn id="44" dur="400" fill="hold"/>
                                        <p:tgtEl>
                                          <p:spTgt spid="23"/>
                                        </p:tgtEl>
                                        <p:attrNameLst>
                                          <p:attrName>ppt_w</p:attrName>
                                        </p:attrNameLst>
                                      </p:cBhvr>
                                      <p:tavLst>
                                        <p:tav tm="0">
                                          <p:val>
                                            <p:fltVal val="0"/>
                                          </p:val>
                                        </p:tav>
                                        <p:tav tm="100000">
                                          <p:val>
                                            <p:strVal val="#ppt_w"/>
                                          </p:val>
                                        </p:tav>
                                      </p:tavLst>
                                    </p:anim>
                                    <p:anim calcmode="lin" valueType="num">
                                      <p:cBhvr>
                                        <p:cTn id="45" dur="400" fill="hold"/>
                                        <p:tgtEl>
                                          <p:spTgt spid="23"/>
                                        </p:tgtEl>
                                        <p:attrNameLst>
                                          <p:attrName>ppt_h</p:attrName>
                                        </p:attrNameLst>
                                      </p:cBhvr>
                                      <p:tavLst>
                                        <p:tav tm="0">
                                          <p:val>
                                            <p:fltVal val="0"/>
                                          </p:val>
                                        </p:tav>
                                        <p:tav tm="100000">
                                          <p:val>
                                            <p:strVal val="#ppt_h"/>
                                          </p:val>
                                        </p:tav>
                                      </p:tavLst>
                                    </p:anim>
                                    <p:animEffect transition="in" filter="fade">
                                      <p:cBhvr>
                                        <p:cTn id="46" dur="400"/>
                                        <p:tgtEl>
                                          <p:spTgt spid="23"/>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fade">
                                      <p:cBhvr>
                                        <p:cTn id="49" dur="500"/>
                                        <p:tgtEl>
                                          <p:spTgt spid="14"/>
                                        </p:tgtEl>
                                      </p:cBhvr>
                                    </p:animEffect>
                                  </p:childTnLst>
                                </p:cTn>
                              </p:par>
                            </p:childTnLst>
                          </p:cTn>
                        </p:par>
                        <p:par>
                          <p:cTn id="50" fill="hold">
                            <p:stCondLst>
                              <p:cond delay="2750"/>
                            </p:stCondLst>
                            <p:childTnLst>
                              <p:par>
                                <p:cTn id="51" presetID="22" presetClass="entr" presetSubtype="8" fill="hold" grpId="0" nodeType="afterEffect">
                                  <p:stCondLst>
                                    <p:cond delay="0"/>
                                  </p:stCondLst>
                                  <p:childTnLst>
                                    <p:set>
                                      <p:cBhvr>
                                        <p:cTn id="52" dur="1" fill="hold">
                                          <p:stCondLst>
                                            <p:cond delay="0"/>
                                          </p:stCondLst>
                                        </p:cTn>
                                        <p:tgtEl>
                                          <p:spTgt spid="45"/>
                                        </p:tgtEl>
                                        <p:attrNameLst>
                                          <p:attrName>style.visibility</p:attrName>
                                        </p:attrNameLst>
                                      </p:cBhvr>
                                      <p:to>
                                        <p:strVal val="visible"/>
                                      </p:to>
                                    </p:set>
                                    <p:animEffect transition="in" filter="wipe(left)">
                                      <p:cBhvr>
                                        <p:cTn id="53" dur="500"/>
                                        <p:tgtEl>
                                          <p:spTgt spid="45"/>
                                        </p:tgtEl>
                                      </p:cBhvr>
                                    </p:animEffect>
                                  </p:childTnLst>
                                </p:cTn>
                              </p:par>
                            </p:childTnLst>
                          </p:cTn>
                        </p:par>
                        <p:par>
                          <p:cTn id="54" fill="hold">
                            <p:stCondLst>
                              <p:cond delay="3250"/>
                            </p:stCondLst>
                            <p:childTnLst>
                              <p:par>
                                <p:cTn id="55" presetID="14" presetClass="entr" presetSubtype="10" fill="hold" grpId="0" nodeType="afterEffect">
                                  <p:stCondLst>
                                    <p:cond delay="0"/>
                                  </p:stCondLst>
                                  <p:childTnLst>
                                    <p:set>
                                      <p:cBhvr>
                                        <p:cTn id="56" dur="1" fill="hold">
                                          <p:stCondLst>
                                            <p:cond delay="0"/>
                                          </p:stCondLst>
                                        </p:cTn>
                                        <p:tgtEl>
                                          <p:spTgt spid="44"/>
                                        </p:tgtEl>
                                        <p:attrNameLst>
                                          <p:attrName>style.visibility</p:attrName>
                                        </p:attrNameLst>
                                      </p:cBhvr>
                                      <p:to>
                                        <p:strVal val="visible"/>
                                      </p:to>
                                    </p:set>
                                    <p:animEffect transition="in" filter="randombar(horizontal)">
                                      <p:cBhvr>
                                        <p:cTn id="57" dur="75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44" grpId="0"/>
      <p:bldP spid="4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2" name="Rectangle 3"/>
          <p:cNvSpPr/>
          <p:nvPr/>
        </p:nvSpPr>
        <p:spPr>
          <a:xfrm>
            <a:off x="6159199" y="1892448"/>
            <a:ext cx="5212200" cy="2426086"/>
          </a:xfrm>
          <a:prstGeom prst="rect">
            <a:avLst/>
          </a:prstGeom>
          <a:noFill/>
          <a:ln>
            <a:solidFill>
              <a:srgbClr val="4BC1DD"/>
            </a:solid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algn="ctr"/>
            <a:endParaRPr lang="en-US">
              <a:solidFill>
                <a:schemeClr val="bg1">
                  <a:lumMod val="50000"/>
                </a:schemeClr>
              </a:solidFill>
              <a:latin typeface="+mn-ea"/>
            </a:endParaRPr>
          </a:p>
        </p:txBody>
      </p:sp>
      <p:sp>
        <p:nvSpPr>
          <p:cNvPr id="13" name="TextBox 48"/>
          <p:cNvSpPr txBox="1"/>
          <p:nvPr/>
        </p:nvSpPr>
        <p:spPr>
          <a:xfrm>
            <a:off x="924659" y="4609292"/>
            <a:ext cx="10421340" cy="1667874"/>
          </a:xfrm>
          <a:prstGeom prst="rect">
            <a:avLst/>
          </a:prstGeom>
          <a:noFill/>
        </p:spPr>
        <p:txBody>
          <a:bodyPr wrap="square" lIns="0" tIns="0" rIns="91420" bIns="0" numCol="2" spcCol="274258" rtlCol="0">
            <a:noAutofit/>
          </a:bodyPr>
          <a:lstStyle/>
          <a:p>
            <a:pPr algn="just"/>
            <a:r>
              <a:rPr lang="zh-CN" altLang="en-US" sz="1400" dirty="0">
                <a:solidFill>
                  <a:schemeClr val="bg1">
                    <a:lumMod val="50000"/>
                  </a:schemeClr>
                </a:solidFill>
                <a:latin typeface="+mn-ea"/>
                <a:cs typeface="Calibri"/>
              </a:rPr>
              <a:t>此处添加详细文本描述，建议与标题相关并符合整体语言风格，语言描述尽量简洁生动。尽量将每页幻灯片的字数控制在</a:t>
            </a:r>
            <a:r>
              <a:rPr lang="en-US" altLang="zh-CN" sz="1400" dirty="0">
                <a:solidFill>
                  <a:schemeClr val="bg1">
                    <a:lumMod val="50000"/>
                  </a:schemeClr>
                </a:solidFill>
                <a:latin typeface="+mn-ea"/>
                <a:cs typeface="Calibri"/>
              </a:rPr>
              <a:t>200</a:t>
            </a:r>
            <a:r>
              <a:rPr lang="zh-CN" altLang="en-US" sz="1400" dirty="0">
                <a:solidFill>
                  <a:schemeClr val="bg1">
                    <a:lumMod val="50000"/>
                  </a:schemeClr>
                </a:solidFill>
                <a:latin typeface="+mn-ea"/>
                <a:cs typeface="Calibri"/>
              </a:rPr>
              <a:t>字以内，据统计每页幻灯片的最好控制在</a:t>
            </a:r>
            <a:r>
              <a:rPr lang="en-US" altLang="zh-CN" sz="1400" dirty="0">
                <a:solidFill>
                  <a:schemeClr val="bg1">
                    <a:lumMod val="50000"/>
                  </a:schemeClr>
                </a:solidFill>
                <a:latin typeface="+mn-ea"/>
                <a:cs typeface="Calibri"/>
              </a:rPr>
              <a:t>5</a:t>
            </a:r>
            <a:r>
              <a:rPr lang="zh-CN" altLang="en-US" sz="1400" dirty="0">
                <a:solidFill>
                  <a:schemeClr val="bg1">
                    <a:lumMod val="50000"/>
                  </a:schemeClr>
                </a:solidFill>
                <a:latin typeface="+mn-ea"/>
                <a:cs typeface="Calibri"/>
              </a:rPr>
              <a:t>分钟之内。此处添加详细文本描述，建议与标体语言风格，语言描述尽量简洁生动。</a:t>
            </a:r>
            <a:endParaRPr lang="en-US" altLang="zh-CN" sz="1400" dirty="0">
              <a:solidFill>
                <a:schemeClr val="bg1">
                  <a:lumMod val="50000"/>
                </a:schemeClr>
              </a:solidFill>
              <a:latin typeface="+mn-ea"/>
              <a:cs typeface="Calibri"/>
            </a:endParaRPr>
          </a:p>
          <a:p>
            <a:pPr algn="just"/>
            <a:endParaRPr lang="en-US" altLang="zh-CN" sz="1400" dirty="0">
              <a:solidFill>
                <a:schemeClr val="bg1">
                  <a:lumMod val="50000"/>
                </a:schemeClr>
              </a:solidFill>
              <a:latin typeface="+mn-ea"/>
              <a:cs typeface="Calibri"/>
            </a:endParaRPr>
          </a:p>
          <a:p>
            <a:pPr algn="just"/>
            <a:r>
              <a:rPr lang="zh-CN" altLang="en-US" sz="1400" dirty="0">
                <a:solidFill>
                  <a:schemeClr val="bg1">
                    <a:lumMod val="50000"/>
                  </a:schemeClr>
                </a:solidFill>
                <a:latin typeface="+mn-ea"/>
                <a:cs typeface="Calibri"/>
              </a:rPr>
              <a:t>尽量将每页幻灯片的字数控制在</a:t>
            </a:r>
            <a:r>
              <a:rPr lang="en-US" altLang="zh-CN" sz="1400" dirty="0">
                <a:solidFill>
                  <a:schemeClr val="bg1">
                    <a:lumMod val="50000"/>
                  </a:schemeClr>
                </a:solidFill>
                <a:latin typeface="+mn-ea"/>
                <a:cs typeface="Calibri"/>
              </a:rPr>
              <a:t>200</a:t>
            </a:r>
            <a:r>
              <a:rPr lang="zh-CN" altLang="en-US" sz="1400" dirty="0">
                <a:solidFill>
                  <a:schemeClr val="bg1">
                    <a:lumMod val="50000"/>
                  </a:schemeClr>
                </a:solidFill>
                <a:latin typeface="+mn-ea"/>
                <a:cs typeface="Calibri"/>
              </a:rPr>
              <a:t>字以内，据统计每页幻灯片的最好控制在</a:t>
            </a:r>
            <a:r>
              <a:rPr lang="en-US" altLang="zh-CN" sz="1400" dirty="0">
                <a:solidFill>
                  <a:schemeClr val="bg1">
                    <a:lumMod val="50000"/>
                  </a:schemeClr>
                </a:solidFill>
                <a:latin typeface="+mn-ea"/>
                <a:cs typeface="Calibri"/>
              </a:rPr>
              <a:t>5</a:t>
            </a:r>
            <a:r>
              <a:rPr lang="zh-CN" altLang="en-US" sz="1400" dirty="0">
                <a:solidFill>
                  <a:schemeClr val="bg1">
                    <a:lumMod val="50000"/>
                  </a:schemeClr>
                </a:solidFill>
                <a:latin typeface="+mn-ea"/>
                <a:cs typeface="Calibri"/>
              </a:rPr>
              <a:t>分钟之内。此处添加详细文本描述，建议与标题相关并符合整体语言风格，语言描述尽量简洁生动。尽量将每页幻灯片的字数控制在</a:t>
            </a:r>
            <a:r>
              <a:rPr lang="en-US" altLang="zh-CN" sz="1400" dirty="0">
                <a:solidFill>
                  <a:schemeClr val="bg1">
                    <a:lumMod val="50000"/>
                  </a:schemeClr>
                </a:solidFill>
                <a:latin typeface="+mn-ea"/>
                <a:cs typeface="Calibri"/>
              </a:rPr>
              <a:t>200</a:t>
            </a:r>
            <a:r>
              <a:rPr lang="zh-CN" altLang="en-US" sz="1400" dirty="0">
                <a:solidFill>
                  <a:schemeClr val="bg1">
                    <a:lumMod val="50000"/>
                  </a:schemeClr>
                </a:solidFill>
                <a:latin typeface="+mn-ea"/>
                <a:cs typeface="Calibri"/>
              </a:rPr>
              <a:t>字以内，据统计每页幻灯片的最好控制在</a:t>
            </a:r>
            <a:r>
              <a:rPr lang="en-US" altLang="zh-CN" sz="1400" dirty="0">
                <a:solidFill>
                  <a:schemeClr val="bg1">
                    <a:lumMod val="50000"/>
                  </a:schemeClr>
                </a:solidFill>
                <a:latin typeface="+mn-ea"/>
                <a:cs typeface="Calibri"/>
              </a:rPr>
              <a:t>5</a:t>
            </a:r>
            <a:r>
              <a:rPr lang="zh-CN" altLang="en-US" sz="1400" dirty="0">
                <a:solidFill>
                  <a:schemeClr val="bg1">
                    <a:lumMod val="50000"/>
                  </a:schemeClr>
                </a:solidFill>
                <a:latin typeface="+mn-ea"/>
                <a:cs typeface="Calibri"/>
              </a:rPr>
              <a:t>分钟之内。此处添加详细文本描述，建议与标题相关并符合整体语言风格，语言描述尽量简洁生动。</a:t>
            </a:r>
            <a:endParaRPr lang="en-US" altLang="zh-CN" sz="1400" dirty="0">
              <a:solidFill>
                <a:schemeClr val="bg1">
                  <a:lumMod val="50000"/>
                </a:schemeClr>
              </a:solidFill>
              <a:latin typeface="+mn-ea"/>
              <a:cs typeface="Calibri"/>
            </a:endParaRPr>
          </a:p>
          <a:p>
            <a:pPr algn="just"/>
            <a:endParaRPr lang="en-US" altLang="zh-CN" sz="1400" dirty="0">
              <a:solidFill>
                <a:schemeClr val="bg1">
                  <a:lumMod val="50000"/>
                </a:schemeClr>
              </a:solidFill>
              <a:latin typeface="+mn-ea"/>
              <a:cs typeface="Calibri"/>
            </a:endParaRPr>
          </a:p>
          <a:p>
            <a:pPr algn="just"/>
            <a:r>
              <a:rPr lang="zh-CN" altLang="en-US" sz="1400" dirty="0">
                <a:solidFill>
                  <a:schemeClr val="bg1">
                    <a:lumMod val="50000"/>
                  </a:schemeClr>
                </a:solidFill>
                <a:latin typeface="+mn-ea"/>
                <a:cs typeface="Calibri"/>
              </a:rPr>
              <a:t>此处添加详细文本描述，建议与标题相关并符合整体语言风格，语言描述尽量简洁生动。</a:t>
            </a:r>
          </a:p>
        </p:txBody>
      </p:sp>
      <p:sp>
        <p:nvSpPr>
          <p:cNvPr id="14" name="Subtitle 2"/>
          <p:cNvSpPr txBox="1"/>
          <p:nvPr/>
        </p:nvSpPr>
        <p:spPr>
          <a:xfrm>
            <a:off x="6452665" y="1944074"/>
            <a:ext cx="923584" cy="1237766"/>
          </a:xfrm>
          <a:prstGeom prst="rect">
            <a:avLst/>
          </a:prstGeom>
        </p:spPr>
        <p:txBody>
          <a:bodyPr vert="horz" lIns="91420" tIns="45709" rIns="91420" bIns="45709"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US" sz="7200" b="1" dirty="0">
                <a:solidFill>
                  <a:schemeClr val="bg1">
                    <a:lumMod val="50000"/>
                  </a:schemeClr>
                </a:solidFill>
                <a:latin typeface="+mn-ea"/>
                <a:cs typeface="Helvetica Neue"/>
              </a:rPr>
              <a:t>“</a:t>
            </a:r>
          </a:p>
        </p:txBody>
      </p:sp>
      <p:sp>
        <p:nvSpPr>
          <p:cNvPr id="15" name="Subtitle 2"/>
          <p:cNvSpPr txBox="1"/>
          <p:nvPr/>
        </p:nvSpPr>
        <p:spPr>
          <a:xfrm>
            <a:off x="6676327" y="2644821"/>
            <a:ext cx="4185200" cy="1364318"/>
          </a:xfrm>
          <a:prstGeom prst="rect">
            <a:avLst/>
          </a:prstGeom>
        </p:spPr>
        <p:txBody>
          <a:bodyPr vert="horz" lIns="91420" tIns="45709" rIns="91420" bIns="45709"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just">
              <a:lnSpc>
                <a:spcPct val="120000"/>
              </a:lnSpc>
              <a:buNone/>
            </a:pPr>
            <a:r>
              <a:rPr lang="zh-CN" altLang="en-US" sz="1800" dirty="0">
                <a:solidFill>
                  <a:schemeClr val="bg1">
                    <a:lumMod val="50000"/>
                  </a:schemeClr>
                </a:solidFill>
                <a:latin typeface="微软雅黑" pitchFamily="34" charset="-122"/>
                <a:ea typeface="微软雅黑" pitchFamily="34" charset="-122"/>
              </a:rPr>
              <a:t>详写内容</a:t>
            </a:r>
            <a:r>
              <a:rPr lang="en-US" altLang="zh-CN" sz="1800" dirty="0">
                <a:solidFill>
                  <a:schemeClr val="bg1">
                    <a:lumMod val="50000"/>
                  </a:schemeClr>
                </a:solidFill>
                <a:latin typeface="微软雅黑" pitchFamily="34" charset="-122"/>
                <a:ea typeface="微软雅黑" pitchFamily="34" charset="-122"/>
              </a:rPr>
              <a:t>……</a:t>
            </a:r>
            <a:r>
              <a:rPr lang="zh-CN" altLang="en-US" sz="18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点击输入本栏的具体文字，简明扼要的说明分项内容，此为概念图解，请根据具体内容酌情修改。</a:t>
            </a:r>
            <a:endParaRPr lang="en-US" altLang="zh-CN" sz="1800" dirty="0">
              <a:solidFill>
                <a:schemeClr val="bg1">
                  <a:lumMod val="50000"/>
                </a:schemeClr>
              </a:solidFill>
              <a:latin typeface="微软雅黑" pitchFamily="34" charset="-122"/>
              <a:ea typeface="微软雅黑" pitchFamily="34" charset="-122"/>
            </a:endParaRPr>
          </a:p>
        </p:txBody>
      </p:sp>
      <p:sp>
        <p:nvSpPr>
          <p:cNvPr id="16" name="Subtitle 2"/>
          <p:cNvSpPr txBox="1"/>
          <p:nvPr/>
        </p:nvSpPr>
        <p:spPr>
          <a:xfrm>
            <a:off x="10469552" y="3569606"/>
            <a:ext cx="1134486" cy="604729"/>
          </a:xfrm>
          <a:prstGeom prst="rect">
            <a:avLst/>
          </a:prstGeom>
        </p:spPr>
        <p:txBody>
          <a:bodyPr vert="horz" lIns="91420" tIns="45709" rIns="91420" bIns="45709"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US" sz="7200" b="1" dirty="0">
                <a:solidFill>
                  <a:schemeClr val="bg1">
                    <a:lumMod val="50000"/>
                  </a:schemeClr>
                </a:solidFill>
                <a:latin typeface="+mn-ea"/>
                <a:cs typeface="Helvetica Neue"/>
              </a:rPr>
              <a:t>”</a:t>
            </a:r>
          </a:p>
        </p:txBody>
      </p:sp>
      <p:pic>
        <p:nvPicPr>
          <p:cNvPr id="17" name="图片占位符 2"/>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911959" y="1892449"/>
            <a:ext cx="5214010" cy="2426086"/>
          </a:xfrm>
          <a:prstGeom prst="rect">
            <a:avLst/>
          </a:prstGeom>
          <a:blipFill>
            <a:blip r:embed="rId4" cstate="email">
              <a:extLst>
                <a:ext uri="{28A0092B-C50C-407E-A947-70E740481C1C}">
                  <a14:useLocalDpi xmlns:a14="http://schemas.microsoft.com/office/drawing/2010/main"/>
                </a:ext>
              </a:extLst>
            </a:blip>
            <a:tile tx="0" ty="0" sx="75000" sy="75000" flip="none" algn="ctr"/>
          </a:blipFill>
        </p:spPr>
      </p:pic>
    </p:spTree>
    <p:extLst>
      <p:ext uri="{BB962C8B-B14F-4D97-AF65-F5344CB8AC3E}">
        <p14:creationId xmlns:p14="http://schemas.microsoft.com/office/powerpoint/2010/main" val="203736268"/>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anim calcmode="lin" valueType="num">
                                      <p:cBhvr>
                                        <p:cTn id="14" dur="1000" fill="hold"/>
                                        <p:tgtEl>
                                          <p:spTgt spid="12"/>
                                        </p:tgtEl>
                                        <p:attrNameLst>
                                          <p:attrName>ppt_x</p:attrName>
                                        </p:attrNameLst>
                                      </p:cBhvr>
                                      <p:tavLst>
                                        <p:tav tm="0">
                                          <p:val>
                                            <p:strVal val="#ppt_x"/>
                                          </p:val>
                                        </p:tav>
                                        <p:tav tm="100000">
                                          <p:val>
                                            <p:strVal val="#ppt_x"/>
                                          </p:val>
                                        </p:tav>
                                      </p:tavLst>
                                    </p:anim>
                                    <p:anim calcmode="lin" valueType="num">
                                      <p:cBhvr>
                                        <p:cTn id="15" dur="1000" fill="hold"/>
                                        <p:tgtEl>
                                          <p:spTgt spid="12"/>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1000"/>
                                        <p:tgtEl>
                                          <p:spTgt spid="15"/>
                                        </p:tgtEl>
                                      </p:cBhvr>
                                    </p:animEffect>
                                    <p:anim calcmode="lin" valueType="num">
                                      <p:cBhvr>
                                        <p:cTn id="19" dur="1000" fill="hold"/>
                                        <p:tgtEl>
                                          <p:spTgt spid="15"/>
                                        </p:tgtEl>
                                        <p:attrNameLst>
                                          <p:attrName>ppt_x</p:attrName>
                                        </p:attrNameLst>
                                      </p:cBhvr>
                                      <p:tavLst>
                                        <p:tav tm="0">
                                          <p:val>
                                            <p:strVal val="#ppt_x"/>
                                          </p:val>
                                        </p:tav>
                                        <p:tav tm="100000">
                                          <p:val>
                                            <p:strVal val="#ppt_x"/>
                                          </p:val>
                                        </p:tav>
                                      </p:tavLst>
                                    </p:anim>
                                    <p:anim calcmode="lin" valueType="num">
                                      <p:cBhvr>
                                        <p:cTn id="20" dur="1000" fill="hold"/>
                                        <p:tgtEl>
                                          <p:spTgt spid="15"/>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1000"/>
                                        <p:tgtEl>
                                          <p:spTgt spid="14"/>
                                        </p:tgtEl>
                                      </p:cBhvr>
                                    </p:animEffect>
                                    <p:anim calcmode="lin" valueType="num">
                                      <p:cBhvr>
                                        <p:cTn id="24" dur="1000" fill="hold"/>
                                        <p:tgtEl>
                                          <p:spTgt spid="14"/>
                                        </p:tgtEl>
                                        <p:attrNameLst>
                                          <p:attrName>ppt_x</p:attrName>
                                        </p:attrNameLst>
                                      </p:cBhvr>
                                      <p:tavLst>
                                        <p:tav tm="0">
                                          <p:val>
                                            <p:strVal val="#ppt_x"/>
                                          </p:val>
                                        </p:tav>
                                        <p:tav tm="100000">
                                          <p:val>
                                            <p:strVal val="#ppt_x"/>
                                          </p:val>
                                        </p:tav>
                                      </p:tavLst>
                                    </p:anim>
                                    <p:anim calcmode="lin" valueType="num">
                                      <p:cBhvr>
                                        <p:cTn id="25" dur="1000" fill="hold"/>
                                        <p:tgtEl>
                                          <p:spTgt spid="14"/>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1000"/>
                                        <p:tgtEl>
                                          <p:spTgt spid="16"/>
                                        </p:tgtEl>
                                      </p:cBhvr>
                                    </p:animEffect>
                                    <p:anim calcmode="lin" valueType="num">
                                      <p:cBhvr>
                                        <p:cTn id="29" dur="1000" fill="hold"/>
                                        <p:tgtEl>
                                          <p:spTgt spid="16"/>
                                        </p:tgtEl>
                                        <p:attrNameLst>
                                          <p:attrName>ppt_x</p:attrName>
                                        </p:attrNameLst>
                                      </p:cBhvr>
                                      <p:tavLst>
                                        <p:tav tm="0">
                                          <p:val>
                                            <p:strVal val="#ppt_x"/>
                                          </p:val>
                                        </p:tav>
                                        <p:tav tm="100000">
                                          <p:val>
                                            <p:strVal val="#ppt_x"/>
                                          </p:val>
                                        </p:tav>
                                      </p:tavLst>
                                    </p:anim>
                                    <p:anim calcmode="lin" valueType="num">
                                      <p:cBhvr>
                                        <p:cTn id="30" dur="1000" fill="hold"/>
                                        <p:tgtEl>
                                          <p:spTgt spid="16"/>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1000"/>
                                        <p:tgtEl>
                                          <p:spTgt spid="13"/>
                                        </p:tgtEl>
                                      </p:cBhvr>
                                    </p:animEffect>
                                    <p:anim calcmode="lin" valueType="num">
                                      <p:cBhvr>
                                        <p:cTn id="34" dur="1000" fill="hold"/>
                                        <p:tgtEl>
                                          <p:spTgt spid="13"/>
                                        </p:tgtEl>
                                        <p:attrNameLst>
                                          <p:attrName>ppt_x</p:attrName>
                                        </p:attrNameLst>
                                      </p:cBhvr>
                                      <p:tavLst>
                                        <p:tav tm="0">
                                          <p:val>
                                            <p:strVal val="#ppt_x"/>
                                          </p:val>
                                        </p:tav>
                                        <p:tav tm="100000">
                                          <p:val>
                                            <p:strVal val="#ppt_x"/>
                                          </p:val>
                                        </p:tav>
                                      </p:tavLst>
                                    </p:anim>
                                    <p:anim calcmode="lin" valueType="num">
                                      <p:cBhvr>
                                        <p:cTn id="35" dur="1000" fill="hold"/>
                                        <p:tgtEl>
                                          <p:spTgt spid="13"/>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1000"/>
                                        <p:tgtEl>
                                          <p:spTgt spid="17"/>
                                        </p:tgtEl>
                                      </p:cBhvr>
                                    </p:animEffect>
                                    <p:anim calcmode="lin" valueType="num">
                                      <p:cBhvr>
                                        <p:cTn id="39" dur="1000" fill="hold"/>
                                        <p:tgtEl>
                                          <p:spTgt spid="17"/>
                                        </p:tgtEl>
                                        <p:attrNameLst>
                                          <p:attrName>ppt_x</p:attrName>
                                        </p:attrNameLst>
                                      </p:cBhvr>
                                      <p:tavLst>
                                        <p:tav tm="0">
                                          <p:val>
                                            <p:strVal val="#ppt_x"/>
                                          </p:val>
                                        </p:tav>
                                        <p:tav tm="100000">
                                          <p:val>
                                            <p:strVal val="#ppt_x"/>
                                          </p:val>
                                        </p:tav>
                                      </p:tavLst>
                                    </p:anim>
                                    <p:anim calcmode="lin" valueType="num">
                                      <p:cBhvr>
                                        <p:cTn id="40"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P spid="14" grpId="0"/>
      <p:bldP spid="15" grpId="0"/>
      <p:bldP spid="1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2" name="Rectangle 74"/>
          <p:cNvSpPr/>
          <p:nvPr/>
        </p:nvSpPr>
        <p:spPr>
          <a:xfrm>
            <a:off x="1045887" y="2202783"/>
            <a:ext cx="2414488" cy="2033745"/>
          </a:xfrm>
          <a:prstGeom prst="rect">
            <a:avLst/>
          </a:prstGeom>
          <a:noFill/>
          <a:ln>
            <a:solidFill>
              <a:srgbClr val="4BC1DD"/>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solidFill>
                <a:schemeClr val="bg1">
                  <a:lumMod val="50000"/>
                </a:schemeClr>
              </a:solidFill>
              <a:latin typeface="+mn-ea"/>
            </a:endParaRPr>
          </a:p>
        </p:txBody>
      </p:sp>
      <p:cxnSp>
        <p:nvCxnSpPr>
          <p:cNvPr id="13" name="Straight Connector 7"/>
          <p:cNvCxnSpPr/>
          <p:nvPr/>
        </p:nvCxnSpPr>
        <p:spPr>
          <a:xfrm>
            <a:off x="1294669" y="3889393"/>
            <a:ext cx="1962509" cy="2"/>
          </a:xfrm>
          <a:prstGeom prst="line">
            <a:avLst/>
          </a:prstGeom>
          <a:ln w="38100" cmpd="sng">
            <a:solidFill>
              <a:srgbClr val="4BC1DD"/>
            </a:solidFill>
          </a:ln>
          <a:effectLst/>
        </p:spPr>
        <p:style>
          <a:lnRef idx="2">
            <a:schemeClr val="accent1"/>
          </a:lnRef>
          <a:fillRef idx="0">
            <a:schemeClr val="accent1"/>
          </a:fillRef>
          <a:effectRef idx="1">
            <a:schemeClr val="accent1"/>
          </a:effectRef>
          <a:fontRef idx="minor">
            <a:schemeClr val="tx1"/>
          </a:fontRef>
        </p:style>
      </p:cxnSp>
      <p:sp>
        <p:nvSpPr>
          <p:cNvPr id="14" name="TextBox 64"/>
          <p:cNvSpPr txBox="1"/>
          <p:nvPr/>
        </p:nvSpPr>
        <p:spPr>
          <a:xfrm>
            <a:off x="1103945" y="3448404"/>
            <a:ext cx="2414484" cy="307777"/>
          </a:xfrm>
          <a:prstGeom prst="rect">
            <a:avLst/>
          </a:prstGeom>
          <a:noFill/>
        </p:spPr>
        <p:txBody>
          <a:bodyPr wrap="square" lIns="0" tIns="0" rIns="91420" bIns="0" rtlCol="0">
            <a:spAutoFit/>
          </a:bodyPr>
          <a:lstStyle/>
          <a:p>
            <a:pPr algn="ctr"/>
            <a:r>
              <a:rPr lang="zh-CN" altLang="en-US" sz="2000" b="1" dirty="0">
                <a:solidFill>
                  <a:schemeClr val="bg1">
                    <a:lumMod val="50000"/>
                  </a:schemeClr>
                </a:solidFill>
                <a:latin typeface="+mn-ea"/>
                <a:cs typeface="Helvetica Neue"/>
              </a:rPr>
              <a:t>加入标题</a:t>
            </a:r>
            <a:endParaRPr lang="en-US" sz="2000" b="1" dirty="0">
              <a:solidFill>
                <a:schemeClr val="bg1">
                  <a:lumMod val="50000"/>
                </a:schemeClr>
              </a:solidFill>
              <a:latin typeface="+mn-ea"/>
              <a:cs typeface="Helvetica Neue"/>
            </a:endParaRPr>
          </a:p>
        </p:txBody>
      </p:sp>
      <p:sp>
        <p:nvSpPr>
          <p:cNvPr id="15" name="TextBox 65"/>
          <p:cNvSpPr txBox="1"/>
          <p:nvPr/>
        </p:nvSpPr>
        <p:spPr>
          <a:xfrm>
            <a:off x="1045889" y="4439584"/>
            <a:ext cx="2414484" cy="1292662"/>
          </a:xfrm>
          <a:prstGeom prst="rect">
            <a:avLst/>
          </a:prstGeom>
          <a:noFill/>
        </p:spPr>
        <p:txBody>
          <a:bodyPr wrap="square" lIns="91440" tIns="0" rIns="91420" bIns="0" rtlCol="0">
            <a:spAutoFit/>
          </a:bodyPr>
          <a:lstStyle/>
          <a:p>
            <a:pPr algn="ctr">
              <a:lnSpc>
                <a:spcPct val="120000"/>
              </a:lnSpc>
            </a:pPr>
            <a:r>
              <a:rPr lang="zh-CN" altLang="en-US" sz="1400" dirty="0">
                <a:solidFill>
                  <a:schemeClr val="bg1">
                    <a:lumMod val="50000"/>
                  </a:schemeClr>
                </a:solidFill>
                <a:latin typeface="+mn-ea"/>
                <a:cs typeface="Calibri"/>
              </a:rPr>
              <a:t>此处添加详细文本描述，建议与标题相关并符合整体语言风格，语言描述尽量简洁生动。尽量将每页幻灯片的字数控制在</a:t>
            </a:r>
            <a:r>
              <a:rPr lang="en-US" altLang="zh-CN" sz="1400" dirty="0">
                <a:solidFill>
                  <a:schemeClr val="bg1">
                    <a:lumMod val="50000"/>
                  </a:schemeClr>
                </a:solidFill>
                <a:latin typeface="+mn-ea"/>
                <a:cs typeface="Calibri"/>
              </a:rPr>
              <a:t>200</a:t>
            </a:r>
            <a:r>
              <a:rPr lang="zh-CN" altLang="en-US" sz="1400" dirty="0">
                <a:solidFill>
                  <a:schemeClr val="bg1">
                    <a:lumMod val="50000"/>
                  </a:schemeClr>
                </a:solidFill>
                <a:latin typeface="+mn-ea"/>
                <a:cs typeface="Calibri"/>
              </a:rPr>
              <a:t>字以内。</a:t>
            </a:r>
            <a:endParaRPr lang="en-US" sz="1400" dirty="0">
              <a:solidFill>
                <a:schemeClr val="bg1">
                  <a:lumMod val="50000"/>
                </a:schemeClr>
              </a:solidFill>
              <a:latin typeface="+mn-ea"/>
              <a:cs typeface="Calibri"/>
            </a:endParaRPr>
          </a:p>
        </p:txBody>
      </p:sp>
      <p:sp>
        <p:nvSpPr>
          <p:cNvPr id="16" name="Rectangle 90"/>
          <p:cNvSpPr/>
          <p:nvPr/>
        </p:nvSpPr>
        <p:spPr>
          <a:xfrm>
            <a:off x="3617345" y="2202783"/>
            <a:ext cx="2414488" cy="2033745"/>
          </a:xfrm>
          <a:prstGeom prst="rect">
            <a:avLst/>
          </a:prstGeom>
          <a:noFill/>
          <a:ln>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solidFill>
                <a:schemeClr val="bg1">
                  <a:lumMod val="50000"/>
                </a:schemeClr>
              </a:solidFill>
              <a:latin typeface="+mn-ea"/>
            </a:endParaRPr>
          </a:p>
        </p:txBody>
      </p:sp>
      <p:cxnSp>
        <p:nvCxnSpPr>
          <p:cNvPr id="17" name="Straight Connector 97"/>
          <p:cNvCxnSpPr/>
          <p:nvPr/>
        </p:nvCxnSpPr>
        <p:spPr>
          <a:xfrm>
            <a:off x="3866127" y="3889393"/>
            <a:ext cx="1962509" cy="2"/>
          </a:xfrm>
          <a:prstGeom prst="line">
            <a:avLst/>
          </a:prstGeom>
          <a:ln w="38100" cmpd="sng">
            <a:solidFill>
              <a:schemeClr val="tx1">
                <a:lumMod val="75000"/>
                <a:lumOff val="25000"/>
              </a:schemeClr>
            </a:solidFill>
          </a:ln>
          <a:effectLst/>
        </p:spPr>
        <p:style>
          <a:lnRef idx="2">
            <a:schemeClr val="accent1"/>
          </a:lnRef>
          <a:fillRef idx="0">
            <a:schemeClr val="accent1"/>
          </a:fillRef>
          <a:effectRef idx="1">
            <a:schemeClr val="accent1"/>
          </a:effectRef>
          <a:fontRef idx="minor">
            <a:schemeClr val="tx1"/>
          </a:fontRef>
        </p:style>
      </p:cxnSp>
      <p:sp>
        <p:nvSpPr>
          <p:cNvPr id="18" name="TextBox 68"/>
          <p:cNvSpPr txBox="1"/>
          <p:nvPr/>
        </p:nvSpPr>
        <p:spPr>
          <a:xfrm>
            <a:off x="3675403" y="3448404"/>
            <a:ext cx="2414484" cy="307777"/>
          </a:xfrm>
          <a:prstGeom prst="rect">
            <a:avLst/>
          </a:prstGeom>
          <a:noFill/>
        </p:spPr>
        <p:txBody>
          <a:bodyPr wrap="square" lIns="0" tIns="0" rIns="91420" bIns="0" rtlCol="0">
            <a:spAutoFit/>
          </a:bodyPr>
          <a:lstStyle/>
          <a:p>
            <a:pPr algn="ctr"/>
            <a:r>
              <a:rPr lang="zh-CN" altLang="en-US" sz="2000" b="1" dirty="0">
                <a:solidFill>
                  <a:schemeClr val="bg1">
                    <a:lumMod val="50000"/>
                  </a:schemeClr>
                </a:solidFill>
                <a:latin typeface="+mn-ea"/>
                <a:cs typeface="Helvetica Neue"/>
              </a:rPr>
              <a:t>加入标题</a:t>
            </a:r>
            <a:endParaRPr lang="en-US" altLang="zh-CN" sz="2000" b="1" dirty="0">
              <a:solidFill>
                <a:schemeClr val="bg1">
                  <a:lumMod val="50000"/>
                </a:schemeClr>
              </a:solidFill>
              <a:latin typeface="+mn-ea"/>
              <a:cs typeface="Helvetica Neue"/>
            </a:endParaRPr>
          </a:p>
        </p:txBody>
      </p:sp>
      <p:sp>
        <p:nvSpPr>
          <p:cNvPr id="19" name="TextBox 69"/>
          <p:cNvSpPr txBox="1"/>
          <p:nvPr/>
        </p:nvSpPr>
        <p:spPr>
          <a:xfrm>
            <a:off x="3617347" y="4439584"/>
            <a:ext cx="2414484" cy="1292662"/>
          </a:xfrm>
          <a:prstGeom prst="rect">
            <a:avLst/>
          </a:prstGeom>
          <a:noFill/>
        </p:spPr>
        <p:txBody>
          <a:bodyPr wrap="square" lIns="91440" tIns="0" rIns="91420" bIns="0" rtlCol="0">
            <a:spAutoFit/>
          </a:bodyPr>
          <a:lstStyle/>
          <a:p>
            <a:pPr algn="ctr">
              <a:lnSpc>
                <a:spcPct val="120000"/>
              </a:lnSpc>
            </a:pPr>
            <a:r>
              <a:rPr lang="zh-CN" altLang="en-US" sz="1400" dirty="0">
                <a:solidFill>
                  <a:schemeClr val="bg1">
                    <a:lumMod val="50000"/>
                  </a:schemeClr>
                </a:solidFill>
                <a:latin typeface="+mn-ea"/>
                <a:cs typeface="Calibri"/>
              </a:rPr>
              <a:t>此处添加详细文本描述，建议与标题相关并符合整体语言风格，语言描述尽量简洁生动。尽量将每页幻灯片的字数控制在</a:t>
            </a:r>
            <a:r>
              <a:rPr lang="en-US" altLang="zh-CN" sz="1400" dirty="0">
                <a:solidFill>
                  <a:schemeClr val="bg1">
                    <a:lumMod val="50000"/>
                  </a:schemeClr>
                </a:solidFill>
                <a:latin typeface="+mn-ea"/>
                <a:cs typeface="Calibri"/>
              </a:rPr>
              <a:t>200</a:t>
            </a:r>
            <a:r>
              <a:rPr lang="zh-CN" altLang="en-US" sz="1400" dirty="0">
                <a:solidFill>
                  <a:schemeClr val="bg1">
                    <a:lumMod val="50000"/>
                  </a:schemeClr>
                </a:solidFill>
                <a:latin typeface="+mn-ea"/>
                <a:cs typeface="Calibri"/>
              </a:rPr>
              <a:t>字以内。</a:t>
            </a:r>
            <a:endParaRPr lang="en-US" altLang="zh-CN" sz="1400" dirty="0">
              <a:solidFill>
                <a:schemeClr val="bg1">
                  <a:lumMod val="50000"/>
                </a:schemeClr>
              </a:solidFill>
              <a:latin typeface="+mn-ea"/>
              <a:cs typeface="Calibri"/>
            </a:endParaRPr>
          </a:p>
        </p:txBody>
      </p:sp>
      <p:sp>
        <p:nvSpPr>
          <p:cNvPr id="20" name="Rectangle 127"/>
          <p:cNvSpPr/>
          <p:nvPr/>
        </p:nvSpPr>
        <p:spPr>
          <a:xfrm>
            <a:off x="6200378" y="2197100"/>
            <a:ext cx="2414488" cy="2033745"/>
          </a:xfrm>
          <a:prstGeom prst="rect">
            <a:avLst/>
          </a:prstGeom>
          <a:noFill/>
          <a:ln>
            <a:solidFill>
              <a:srgbClr val="4BC1DD"/>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solidFill>
                <a:schemeClr val="bg1">
                  <a:lumMod val="50000"/>
                </a:schemeClr>
              </a:solidFill>
              <a:latin typeface="+mn-ea"/>
            </a:endParaRPr>
          </a:p>
        </p:txBody>
      </p:sp>
      <p:cxnSp>
        <p:nvCxnSpPr>
          <p:cNvPr id="21" name="Straight Connector 130"/>
          <p:cNvCxnSpPr/>
          <p:nvPr/>
        </p:nvCxnSpPr>
        <p:spPr>
          <a:xfrm>
            <a:off x="6449160" y="3883710"/>
            <a:ext cx="1962509" cy="2"/>
          </a:xfrm>
          <a:prstGeom prst="line">
            <a:avLst/>
          </a:prstGeom>
          <a:ln w="38100" cmpd="sng">
            <a:solidFill>
              <a:srgbClr val="4BC1DD"/>
            </a:solidFill>
          </a:ln>
          <a:effectLst/>
        </p:spPr>
        <p:style>
          <a:lnRef idx="2">
            <a:schemeClr val="accent1"/>
          </a:lnRef>
          <a:fillRef idx="0">
            <a:schemeClr val="accent1"/>
          </a:fillRef>
          <a:effectRef idx="1">
            <a:schemeClr val="accent1"/>
          </a:effectRef>
          <a:fontRef idx="minor">
            <a:schemeClr val="tx1"/>
          </a:fontRef>
        </p:style>
      </p:cxnSp>
      <p:sp>
        <p:nvSpPr>
          <p:cNvPr id="22" name="TextBox 72"/>
          <p:cNvSpPr txBox="1"/>
          <p:nvPr/>
        </p:nvSpPr>
        <p:spPr>
          <a:xfrm>
            <a:off x="6258436" y="3442721"/>
            <a:ext cx="2414484" cy="307777"/>
          </a:xfrm>
          <a:prstGeom prst="rect">
            <a:avLst/>
          </a:prstGeom>
          <a:noFill/>
        </p:spPr>
        <p:txBody>
          <a:bodyPr wrap="square" lIns="0" tIns="0" rIns="91420" bIns="0" rtlCol="0">
            <a:spAutoFit/>
          </a:bodyPr>
          <a:lstStyle/>
          <a:p>
            <a:pPr algn="ctr"/>
            <a:r>
              <a:rPr lang="zh-CN" altLang="en-US" sz="2000" b="1" dirty="0">
                <a:solidFill>
                  <a:schemeClr val="bg1">
                    <a:lumMod val="50000"/>
                  </a:schemeClr>
                </a:solidFill>
                <a:latin typeface="+mn-ea"/>
                <a:cs typeface="Helvetica Neue"/>
              </a:rPr>
              <a:t>加入标题</a:t>
            </a:r>
            <a:endParaRPr lang="en-US" altLang="zh-CN" sz="2000" b="1" dirty="0">
              <a:solidFill>
                <a:schemeClr val="bg1">
                  <a:lumMod val="50000"/>
                </a:schemeClr>
              </a:solidFill>
              <a:latin typeface="+mn-ea"/>
              <a:cs typeface="Helvetica Neue"/>
            </a:endParaRPr>
          </a:p>
        </p:txBody>
      </p:sp>
      <p:sp>
        <p:nvSpPr>
          <p:cNvPr id="23" name="TextBox 73"/>
          <p:cNvSpPr txBox="1"/>
          <p:nvPr/>
        </p:nvSpPr>
        <p:spPr>
          <a:xfrm>
            <a:off x="6200380" y="4433901"/>
            <a:ext cx="2414484" cy="1292662"/>
          </a:xfrm>
          <a:prstGeom prst="rect">
            <a:avLst/>
          </a:prstGeom>
          <a:noFill/>
        </p:spPr>
        <p:txBody>
          <a:bodyPr wrap="square" lIns="91440" tIns="0" rIns="91420" bIns="0" rtlCol="0">
            <a:spAutoFit/>
          </a:bodyPr>
          <a:lstStyle/>
          <a:p>
            <a:pPr algn="ctr">
              <a:lnSpc>
                <a:spcPct val="120000"/>
              </a:lnSpc>
            </a:pPr>
            <a:r>
              <a:rPr lang="zh-CN" altLang="en-US" sz="1400" dirty="0">
                <a:solidFill>
                  <a:schemeClr val="bg1">
                    <a:lumMod val="50000"/>
                  </a:schemeClr>
                </a:solidFill>
                <a:latin typeface="+mn-ea"/>
                <a:cs typeface="Calibri"/>
              </a:rPr>
              <a:t>此处添加详细文本描述，建议与标题相关并符合整体语言风格，语言描述尽量简洁生动。尽量将每页幻灯片的字数控制在</a:t>
            </a:r>
            <a:r>
              <a:rPr lang="en-US" altLang="zh-CN" sz="1400" dirty="0">
                <a:solidFill>
                  <a:schemeClr val="bg1">
                    <a:lumMod val="50000"/>
                  </a:schemeClr>
                </a:solidFill>
                <a:latin typeface="+mn-ea"/>
                <a:cs typeface="Calibri"/>
              </a:rPr>
              <a:t>200</a:t>
            </a:r>
            <a:r>
              <a:rPr lang="zh-CN" altLang="en-US" sz="1400" dirty="0">
                <a:solidFill>
                  <a:schemeClr val="bg1">
                    <a:lumMod val="50000"/>
                  </a:schemeClr>
                </a:solidFill>
                <a:latin typeface="+mn-ea"/>
                <a:cs typeface="Calibri"/>
              </a:rPr>
              <a:t>字以内。</a:t>
            </a:r>
            <a:endParaRPr lang="en-US" altLang="zh-CN" sz="1400" dirty="0">
              <a:solidFill>
                <a:schemeClr val="bg1">
                  <a:lumMod val="50000"/>
                </a:schemeClr>
              </a:solidFill>
              <a:latin typeface="+mn-ea"/>
              <a:cs typeface="Calibri"/>
            </a:endParaRPr>
          </a:p>
        </p:txBody>
      </p:sp>
      <p:sp>
        <p:nvSpPr>
          <p:cNvPr id="24" name="Rectangle 159"/>
          <p:cNvSpPr/>
          <p:nvPr/>
        </p:nvSpPr>
        <p:spPr>
          <a:xfrm>
            <a:off x="8766795" y="2191575"/>
            <a:ext cx="2414488" cy="2033745"/>
          </a:xfrm>
          <a:prstGeom prst="rect">
            <a:avLst/>
          </a:prstGeom>
          <a:noFill/>
          <a:ln>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solidFill>
                <a:schemeClr val="bg1">
                  <a:lumMod val="50000"/>
                </a:schemeClr>
              </a:solidFill>
              <a:latin typeface="+mn-ea"/>
            </a:endParaRPr>
          </a:p>
        </p:txBody>
      </p:sp>
      <p:cxnSp>
        <p:nvCxnSpPr>
          <p:cNvPr id="25" name="Straight Connector 161"/>
          <p:cNvCxnSpPr/>
          <p:nvPr/>
        </p:nvCxnSpPr>
        <p:spPr>
          <a:xfrm>
            <a:off x="9015577" y="3878185"/>
            <a:ext cx="1962509" cy="2"/>
          </a:xfrm>
          <a:prstGeom prst="line">
            <a:avLst/>
          </a:prstGeom>
          <a:ln w="38100" cmpd="sng">
            <a:solidFill>
              <a:schemeClr val="tx1">
                <a:lumMod val="75000"/>
                <a:lumOff val="25000"/>
              </a:schemeClr>
            </a:solidFill>
          </a:ln>
          <a:effectLst/>
        </p:spPr>
        <p:style>
          <a:lnRef idx="2">
            <a:schemeClr val="accent1"/>
          </a:lnRef>
          <a:fillRef idx="0">
            <a:schemeClr val="accent1"/>
          </a:fillRef>
          <a:effectRef idx="1">
            <a:schemeClr val="accent1"/>
          </a:effectRef>
          <a:fontRef idx="minor">
            <a:schemeClr val="tx1"/>
          </a:fontRef>
        </p:style>
      </p:cxnSp>
      <p:sp>
        <p:nvSpPr>
          <p:cNvPr id="34" name="TextBox 76"/>
          <p:cNvSpPr txBox="1"/>
          <p:nvPr/>
        </p:nvSpPr>
        <p:spPr>
          <a:xfrm>
            <a:off x="8824853" y="3437196"/>
            <a:ext cx="2414484" cy="307777"/>
          </a:xfrm>
          <a:prstGeom prst="rect">
            <a:avLst/>
          </a:prstGeom>
          <a:noFill/>
        </p:spPr>
        <p:txBody>
          <a:bodyPr wrap="square" lIns="0" tIns="0" rIns="91420" bIns="0" rtlCol="0">
            <a:spAutoFit/>
          </a:bodyPr>
          <a:lstStyle/>
          <a:p>
            <a:pPr algn="ctr"/>
            <a:r>
              <a:rPr lang="zh-CN" altLang="en-US" sz="2000" b="1" dirty="0">
                <a:solidFill>
                  <a:schemeClr val="bg1">
                    <a:lumMod val="50000"/>
                  </a:schemeClr>
                </a:solidFill>
                <a:latin typeface="+mn-ea"/>
                <a:cs typeface="Helvetica Neue"/>
              </a:rPr>
              <a:t>加入标题</a:t>
            </a:r>
            <a:endParaRPr lang="en-US" altLang="zh-CN" sz="2000" b="1" dirty="0">
              <a:solidFill>
                <a:schemeClr val="bg1">
                  <a:lumMod val="50000"/>
                </a:schemeClr>
              </a:solidFill>
              <a:latin typeface="+mn-ea"/>
              <a:cs typeface="Helvetica Neue"/>
            </a:endParaRPr>
          </a:p>
        </p:txBody>
      </p:sp>
      <p:sp>
        <p:nvSpPr>
          <p:cNvPr id="35" name="TextBox 77"/>
          <p:cNvSpPr txBox="1"/>
          <p:nvPr/>
        </p:nvSpPr>
        <p:spPr>
          <a:xfrm>
            <a:off x="8766797" y="4428376"/>
            <a:ext cx="2414484" cy="1292662"/>
          </a:xfrm>
          <a:prstGeom prst="rect">
            <a:avLst/>
          </a:prstGeom>
          <a:noFill/>
        </p:spPr>
        <p:txBody>
          <a:bodyPr wrap="square" lIns="91440" tIns="0" rIns="91420" bIns="0" rtlCol="0">
            <a:spAutoFit/>
          </a:bodyPr>
          <a:lstStyle/>
          <a:p>
            <a:pPr algn="ctr">
              <a:lnSpc>
                <a:spcPct val="120000"/>
              </a:lnSpc>
            </a:pPr>
            <a:r>
              <a:rPr lang="zh-CN" altLang="en-US" sz="1400" dirty="0">
                <a:solidFill>
                  <a:schemeClr val="bg1">
                    <a:lumMod val="50000"/>
                  </a:schemeClr>
                </a:solidFill>
                <a:latin typeface="+mn-ea"/>
                <a:cs typeface="Calibri"/>
              </a:rPr>
              <a:t>此处添加详细文本描述，建议与标题相关并符合整体语言风格，语言描述尽量简洁生动。尽量将每页幻灯片的字数控制在</a:t>
            </a:r>
            <a:r>
              <a:rPr lang="en-US" altLang="zh-CN" sz="1400" dirty="0">
                <a:solidFill>
                  <a:schemeClr val="bg1">
                    <a:lumMod val="50000"/>
                  </a:schemeClr>
                </a:solidFill>
                <a:latin typeface="+mn-ea"/>
                <a:cs typeface="Calibri"/>
              </a:rPr>
              <a:t>200</a:t>
            </a:r>
            <a:r>
              <a:rPr lang="zh-CN" altLang="en-US" sz="1400" dirty="0">
                <a:solidFill>
                  <a:schemeClr val="bg1">
                    <a:lumMod val="50000"/>
                  </a:schemeClr>
                </a:solidFill>
                <a:latin typeface="+mn-ea"/>
                <a:cs typeface="Calibri"/>
              </a:rPr>
              <a:t>字以内。</a:t>
            </a:r>
            <a:endParaRPr lang="en-US" altLang="zh-CN" sz="1400" dirty="0">
              <a:solidFill>
                <a:schemeClr val="bg1">
                  <a:lumMod val="50000"/>
                </a:schemeClr>
              </a:solidFill>
              <a:latin typeface="+mn-ea"/>
              <a:cs typeface="Calibri"/>
            </a:endParaRPr>
          </a:p>
        </p:txBody>
      </p:sp>
      <p:grpSp>
        <p:nvGrpSpPr>
          <p:cNvPr id="36" name="组合 35"/>
          <p:cNvGrpSpPr/>
          <p:nvPr/>
        </p:nvGrpSpPr>
        <p:grpSpPr>
          <a:xfrm>
            <a:off x="4418644" y="2432565"/>
            <a:ext cx="814544" cy="725728"/>
            <a:chOff x="3332164" y="207963"/>
            <a:chExt cx="509588" cy="454025"/>
          </a:xfrm>
          <a:noFill/>
        </p:grpSpPr>
        <p:sp>
          <p:nvSpPr>
            <p:cNvPr id="37" name="Freeform 41"/>
            <p:cNvSpPr>
              <a:spLocks noEditPoints="1"/>
            </p:cNvSpPr>
            <p:nvPr/>
          </p:nvSpPr>
          <p:spPr bwMode="auto">
            <a:xfrm>
              <a:off x="3332164" y="207963"/>
              <a:ext cx="509588" cy="454025"/>
            </a:xfrm>
            <a:custGeom>
              <a:avLst/>
              <a:gdLst>
                <a:gd name="T0" fmla="*/ 229 w 236"/>
                <a:gd name="T1" fmla="*/ 0 h 210"/>
                <a:gd name="T2" fmla="*/ 7 w 236"/>
                <a:gd name="T3" fmla="*/ 0 h 210"/>
                <a:gd name="T4" fmla="*/ 0 w 236"/>
                <a:gd name="T5" fmla="*/ 7 h 210"/>
                <a:gd name="T6" fmla="*/ 0 w 236"/>
                <a:gd name="T7" fmla="*/ 202 h 210"/>
                <a:gd name="T8" fmla="*/ 7 w 236"/>
                <a:gd name="T9" fmla="*/ 210 h 210"/>
                <a:gd name="T10" fmla="*/ 229 w 236"/>
                <a:gd name="T11" fmla="*/ 210 h 210"/>
                <a:gd name="T12" fmla="*/ 236 w 236"/>
                <a:gd name="T13" fmla="*/ 202 h 210"/>
                <a:gd name="T14" fmla="*/ 236 w 236"/>
                <a:gd name="T15" fmla="*/ 7 h 210"/>
                <a:gd name="T16" fmla="*/ 229 w 236"/>
                <a:gd name="T17" fmla="*/ 0 h 210"/>
                <a:gd name="T18" fmla="*/ 182 w 236"/>
                <a:gd name="T19" fmla="*/ 16 h 210"/>
                <a:gd name="T20" fmla="*/ 192 w 236"/>
                <a:gd name="T21" fmla="*/ 26 h 210"/>
                <a:gd name="T22" fmla="*/ 182 w 236"/>
                <a:gd name="T23" fmla="*/ 36 h 210"/>
                <a:gd name="T24" fmla="*/ 172 w 236"/>
                <a:gd name="T25" fmla="*/ 26 h 210"/>
                <a:gd name="T26" fmla="*/ 182 w 236"/>
                <a:gd name="T27" fmla="*/ 16 h 210"/>
                <a:gd name="T28" fmla="*/ 153 w 236"/>
                <a:gd name="T29" fmla="*/ 16 h 210"/>
                <a:gd name="T30" fmla="*/ 163 w 236"/>
                <a:gd name="T31" fmla="*/ 26 h 210"/>
                <a:gd name="T32" fmla="*/ 153 w 236"/>
                <a:gd name="T33" fmla="*/ 36 h 210"/>
                <a:gd name="T34" fmla="*/ 143 w 236"/>
                <a:gd name="T35" fmla="*/ 26 h 210"/>
                <a:gd name="T36" fmla="*/ 153 w 236"/>
                <a:gd name="T37" fmla="*/ 16 h 210"/>
                <a:gd name="T38" fmla="*/ 221 w 236"/>
                <a:gd name="T39" fmla="*/ 195 h 210"/>
                <a:gd name="T40" fmla="*/ 15 w 236"/>
                <a:gd name="T41" fmla="*/ 195 h 210"/>
                <a:gd name="T42" fmla="*/ 15 w 236"/>
                <a:gd name="T43" fmla="*/ 52 h 210"/>
                <a:gd name="T44" fmla="*/ 221 w 236"/>
                <a:gd name="T45" fmla="*/ 52 h 210"/>
                <a:gd name="T46" fmla="*/ 221 w 236"/>
                <a:gd name="T47" fmla="*/ 195 h 210"/>
                <a:gd name="T48" fmla="*/ 211 w 236"/>
                <a:gd name="T49" fmla="*/ 36 h 210"/>
                <a:gd name="T50" fmla="*/ 201 w 236"/>
                <a:gd name="T51" fmla="*/ 26 h 210"/>
                <a:gd name="T52" fmla="*/ 211 w 236"/>
                <a:gd name="T53" fmla="*/ 16 h 210"/>
                <a:gd name="T54" fmla="*/ 221 w 236"/>
                <a:gd name="T55" fmla="*/ 26 h 210"/>
                <a:gd name="T56" fmla="*/ 211 w 236"/>
                <a:gd name="T57" fmla="*/ 36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10">
                  <a:moveTo>
                    <a:pt x="229" y="0"/>
                  </a:moveTo>
                  <a:cubicBezTo>
                    <a:pt x="7" y="0"/>
                    <a:pt x="7" y="0"/>
                    <a:pt x="7" y="0"/>
                  </a:cubicBezTo>
                  <a:cubicBezTo>
                    <a:pt x="3" y="0"/>
                    <a:pt x="0" y="3"/>
                    <a:pt x="0" y="7"/>
                  </a:cubicBezTo>
                  <a:cubicBezTo>
                    <a:pt x="0" y="202"/>
                    <a:pt x="0" y="202"/>
                    <a:pt x="0" y="202"/>
                  </a:cubicBezTo>
                  <a:cubicBezTo>
                    <a:pt x="0" y="206"/>
                    <a:pt x="3" y="210"/>
                    <a:pt x="7" y="210"/>
                  </a:cubicBezTo>
                  <a:cubicBezTo>
                    <a:pt x="229" y="210"/>
                    <a:pt x="229" y="210"/>
                    <a:pt x="229" y="210"/>
                  </a:cubicBezTo>
                  <a:cubicBezTo>
                    <a:pt x="233" y="210"/>
                    <a:pt x="236" y="206"/>
                    <a:pt x="236" y="202"/>
                  </a:cubicBezTo>
                  <a:cubicBezTo>
                    <a:pt x="236" y="7"/>
                    <a:pt x="236" y="7"/>
                    <a:pt x="236" y="7"/>
                  </a:cubicBezTo>
                  <a:cubicBezTo>
                    <a:pt x="236" y="3"/>
                    <a:pt x="233" y="0"/>
                    <a:pt x="229" y="0"/>
                  </a:cubicBezTo>
                  <a:close/>
                  <a:moveTo>
                    <a:pt x="182" y="16"/>
                  </a:moveTo>
                  <a:cubicBezTo>
                    <a:pt x="187" y="16"/>
                    <a:pt x="192" y="21"/>
                    <a:pt x="192" y="26"/>
                  </a:cubicBezTo>
                  <a:cubicBezTo>
                    <a:pt x="192" y="32"/>
                    <a:pt x="187" y="36"/>
                    <a:pt x="182" y="36"/>
                  </a:cubicBezTo>
                  <a:cubicBezTo>
                    <a:pt x="176" y="36"/>
                    <a:pt x="172" y="32"/>
                    <a:pt x="172" y="26"/>
                  </a:cubicBezTo>
                  <a:cubicBezTo>
                    <a:pt x="172" y="21"/>
                    <a:pt x="176" y="16"/>
                    <a:pt x="182" y="16"/>
                  </a:cubicBezTo>
                  <a:close/>
                  <a:moveTo>
                    <a:pt x="153" y="16"/>
                  </a:moveTo>
                  <a:cubicBezTo>
                    <a:pt x="158" y="16"/>
                    <a:pt x="163" y="21"/>
                    <a:pt x="163" y="26"/>
                  </a:cubicBezTo>
                  <a:cubicBezTo>
                    <a:pt x="163" y="32"/>
                    <a:pt x="158" y="36"/>
                    <a:pt x="153" y="36"/>
                  </a:cubicBezTo>
                  <a:cubicBezTo>
                    <a:pt x="147" y="36"/>
                    <a:pt x="143" y="32"/>
                    <a:pt x="143" y="26"/>
                  </a:cubicBezTo>
                  <a:cubicBezTo>
                    <a:pt x="143" y="21"/>
                    <a:pt x="147" y="16"/>
                    <a:pt x="153" y="16"/>
                  </a:cubicBezTo>
                  <a:close/>
                  <a:moveTo>
                    <a:pt x="221" y="195"/>
                  </a:moveTo>
                  <a:cubicBezTo>
                    <a:pt x="15" y="195"/>
                    <a:pt x="15" y="195"/>
                    <a:pt x="15" y="195"/>
                  </a:cubicBezTo>
                  <a:cubicBezTo>
                    <a:pt x="15" y="52"/>
                    <a:pt x="15" y="52"/>
                    <a:pt x="15" y="52"/>
                  </a:cubicBezTo>
                  <a:cubicBezTo>
                    <a:pt x="221" y="52"/>
                    <a:pt x="221" y="52"/>
                    <a:pt x="221" y="52"/>
                  </a:cubicBezTo>
                  <a:lnTo>
                    <a:pt x="221" y="195"/>
                  </a:lnTo>
                  <a:close/>
                  <a:moveTo>
                    <a:pt x="211" y="36"/>
                  </a:moveTo>
                  <a:cubicBezTo>
                    <a:pt x="206" y="36"/>
                    <a:pt x="201" y="32"/>
                    <a:pt x="201" y="26"/>
                  </a:cubicBezTo>
                  <a:cubicBezTo>
                    <a:pt x="201" y="21"/>
                    <a:pt x="206" y="16"/>
                    <a:pt x="211" y="16"/>
                  </a:cubicBezTo>
                  <a:cubicBezTo>
                    <a:pt x="217" y="16"/>
                    <a:pt x="221" y="21"/>
                    <a:pt x="221" y="26"/>
                  </a:cubicBezTo>
                  <a:cubicBezTo>
                    <a:pt x="221" y="32"/>
                    <a:pt x="217" y="36"/>
                    <a:pt x="211" y="36"/>
                  </a:cubicBez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38" name="Freeform 42"/>
            <p:cNvSpPr/>
            <p:nvPr/>
          </p:nvSpPr>
          <p:spPr bwMode="auto">
            <a:xfrm>
              <a:off x="3405189" y="400051"/>
              <a:ext cx="120650" cy="153988"/>
            </a:xfrm>
            <a:custGeom>
              <a:avLst/>
              <a:gdLst>
                <a:gd name="T0" fmla="*/ 47 w 56"/>
                <a:gd name="T1" fmla="*/ 71 h 71"/>
                <a:gd name="T2" fmla="*/ 42 w 56"/>
                <a:gd name="T3" fmla="*/ 70 h 71"/>
                <a:gd name="T4" fmla="*/ 4 w 56"/>
                <a:gd name="T5" fmla="*/ 43 h 71"/>
                <a:gd name="T6" fmla="*/ 0 w 56"/>
                <a:gd name="T7" fmla="*/ 36 h 71"/>
                <a:gd name="T8" fmla="*/ 4 w 56"/>
                <a:gd name="T9" fmla="*/ 29 h 71"/>
                <a:gd name="T10" fmla="*/ 42 w 56"/>
                <a:gd name="T11" fmla="*/ 2 h 71"/>
                <a:gd name="T12" fmla="*/ 54 w 56"/>
                <a:gd name="T13" fmla="*/ 4 h 71"/>
                <a:gd name="T14" fmla="*/ 51 w 56"/>
                <a:gd name="T15" fmla="*/ 16 h 71"/>
                <a:gd name="T16" fmla="*/ 23 w 56"/>
                <a:gd name="T17" fmla="*/ 36 h 71"/>
                <a:gd name="T18" fmla="*/ 51 w 56"/>
                <a:gd name="T19" fmla="*/ 56 h 71"/>
                <a:gd name="T20" fmla="*/ 54 w 56"/>
                <a:gd name="T21" fmla="*/ 67 h 71"/>
                <a:gd name="T22" fmla="*/ 47 w 56"/>
                <a:gd name="T23" fmla="*/ 71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 h="71">
                  <a:moveTo>
                    <a:pt x="47" y="71"/>
                  </a:moveTo>
                  <a:cubicBezTo>
                    <a:pt x="45" y="71"/>
                    <a:pt x="43" y="71"/>
                    <a:pt x="42" y="70"/>
                  </a:cubicBezTo>
                  <a:cubicBezTo>
                    <a:pt x="4" y="43"/>
                    <a:pt x="4" y="43"/>
                    <a:pt x="4" y="43"/>
                  </a:cubicBezTo>
                  <a:cubicBezTo>
                    <a:pt x="1" y="41"/>
                    <a:pt x="0" y="39"/>
                    <a:pt x="0" y="36"/>
                  </a:cubicBezTo>
                  <a:cubicBezTo>
                    <a:pt x="0" y="33"/>
                    <a:pt x="1" y="31"/>
                    <a:pt x="4" y="29"/>
                  </a:cubicBezTo>
                  <a:cubicBezTo>
                    <a:pt x="42" y="2"/>
                    <a:pt x="42" y="2"/>
                    <a:pt x="42" y="2"/>
                  </a:cubicBezTo>
                  <a:cubicBezTo>
                    <a:pt x="45" y="0"/>
                    <a:pt x="51" y="1"/>
                    <a:pt x="54" y="4"/>
                  </a:cubicBezTo>
                  <a:cubicBezTo>
                    <a:pt x="56" y="8"/>
                    <a:pt x="55" y="14"/>
                    <a:pt x="51" y="16"/>
                  </a:cubicBezTo>
                  <a:cubicBezTo>
                    <a:pt x="23" y="36"/>
                    <a:pt x="23" y="36"/>
                    <a:pt x="23" y="36"/>
                  </a:cubicBezTo>
                  <a:cubicBezTo>
                    <a:pt x="51" y="56"/>
                    <a:pt x="51" y="56"/>
                    <a:pt x="51" y="56"/>
                  </a:cubicBezTo>
                  <a:cubicBezTo>
                    <a:pt x="55" y="58"/>
                    <a:pt x="56" y="64"/>
                    <a:pt x="54" y="67"/>
                  </a:cubicBezTo>
                  <a:cubicBezTo>
                    <a:pt x="52" y="70"/>
                    <a:pt x="49" y="71"/>
                    <a:pt x="47" y="71"/>
                  </a:cubicBez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39" name="Freeform 43"/>
            <p:cNvSpPr/>
            <p:nvPr/>
          </p:nvSpPr>
          <p:spPr bwMode="auto">
            <a:xfrm>
              <a:off x="3646489" y="400051"/>
              <a:ext cx="122238" cy="153988"/>
            </a:xfrm>
            <a:custGeom>
              <a:avLst/>
              <a:gdLst>
                <a:gd name="T0" fmla="*/ 9 w 56"/>
                <a:gd name="T1" fmla="*/ 71 h 71"/>
                <a:gd name="T2" fmla="*/ 2 w 56"/>
                <a:gd name="T3" fmla="*/ 67 h 71"/>
                <a:gd name="T4" fmla="*/ 4 w 56"/>
                <a:gd name="T5" fmla="*/ 56 h 71"/>
                <a:gd name="T6" fmla="*/ 33 w 56"/>
                <a:gd name="T7" fmla="*/ 36 h 71"/>
                <a:gd name="T8" fmla="*/ 4 w 56"/>
                <a:gd name="T9" fmla="*/ 16 h 71"/>
                <a:gd name="T10" fmla="*/ 2 w 56"/>
                <a:gd name="T11" fmla="*/ 4 h 71"/>
                <a:gd name="T12" fmla="*/ 14 w 56"/>
                <a:gd name="T13" fmla="*/ 2 h 71"/>
                <a:gd name="T14" fmla="*/ 52 w 56"/>
                <a:gd name="T15" fmla="*/ 29 h 71"/>
                <a:gd name="T16" fmla="*/ 56 w 56"/>
                <a:gd name="T17" fmla="*/ 36 h 71"/>
                <a:gd name="T18" fmla="*/ 52 w 56"/>
                <a:gd name="T19" fmla="*/ 43 h 71"/>
                <a:gd name="T20" fmla="*/ 14 w 56"/>
                <a:gd name="T21" fmla="*/ 70 h 71"/>
                <a:gd name="T22" fmla="*/ 9 w 56"/>
                <a:gd name="T23" fmla="*/ 71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 h="71">
                  <a:moveTo>
                    <a:pt x="9" y="71"/>
                  </a:moveTo>
                  <a:cubicBezTo>
                    <a:pt x="7" y="71"/>
                    <a:pt x="4" y="70"/>
                    <a:pt x="2" y="67"/>
                  </a:cubicBezTo>
                  <a:cubicBezTo>
                    <a:pt x="0" y="64"/>
                    <a:pt x="1" y="58"/>
                    <a:pt x="4" y="56"/>
                  </a:cubicBezTo>
                  <a:cubicBezTo>
                    <a:pt x="33" y="36"/>
                    <a:pt x="33" y="36"/>
                    <a:pt x="33" y="36"/>
                  </a:cubicBezTo>
                  <a:cubicBezTo>
                    <a:pt x="4" y="16"/>
                    <a:pt x="4" y="16"/>
                    <a:pt x="4" y="16"/>
                  </a:cubicBezTo>
                  <a:cubicBezTo>
                    <a:pt x="1" y="14"/>
                    <a:pt x="0" y="8"/>
                    <a:pt x="2" y="4"/>
                  </a:cubicBezTo>
                  <a:cubicBezTo>
                    <a:pt x="5" y="1"/>
                    <a:pt x="10" y="0"/>
                    <a:pt x="14" y="2"/>
                  </a:cubicBezTo>
                  <a:cubicBezTo>
                    <a:pt x="52" y="29"/>
                    <a:pt x="52" y="29"/>
                    <a:pt x="52" y="29"/>
                  </a:cubicBezTo>
                  <a:cubicBezTo>
                    <a:pt x="55" y="31"/>
                    <a:pt x="56" y="33"/>
                    <a:pt x="56" y="36"/>
                  </a:cubicBezTo>
                  <a:cubicBezTo>
                    <a:pt x="56" y="39"/>
                    <a:pt x="55" y="41"/>
                    <a:pt x="52" y="43"/>
                  </a:cubicBezTo>
                  <a:cubicBezTo>
                    <a:pt x="14" y="70"/>
                    <a:pt x="14" y="70"/>
                    <a:pt x="14" y="70"/>
                  </a:cubicBezTo>
                  <a:cubicBezTo>
                    <a:pt x="13" y="71"/>
                    <a:pt x="11" y="71"/>
                    <a:pt x="9" y="71"/>
                  </a:cubicBez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40" name="Freeform 44"/>
            <p:cNvSpPr/>
            <p:nvPr/>
          </p:nvSpPr>
          <p:spPr bwMode="auto">
            <a:xfrm>
              <a:off x="3536951" y="384176"/>
              <a:ext cx="100013" cy="184150"/>
            </a:xfrm>
            <a:custGeom>
              <a:avLst/>
              <a:gdLst>
                <a:gd name="T0" fmla="*/ 9 w 46"/>
                <a:gd name="T1" fmla="*/ 85 h 85"/>
                <a:gd name="T2" fmla="*/ 6 w 46"/>
                <a:gd name="T3" fmla="*/ 84 h 85"/>
                <a:gd name="T4" fmla="*/ 1 w 46"/>
                <a:gd name="T5" fmla="*/ 73 h 85"/>
                <a:gd name="T6" fmla="*/ 29 w 46"/>
                <a:gd name="T7" fmla="*/ 7 h 85"/>
                <a:gd name="T8" fmla="*/ 40 w 46"/>
                <a:gd name="T9" fmla="*/ 2 h 85"/>
                <a:gd name="T10" fmla="*/ 44 w 46"/>
                <a:gd name="T11" fmla="*/ 13 h 85"/>
                <a:gd name="T12" fmla="*/ 17 w 46"/>
                <a:gd name="T13" fmla="*/ 79 h 85"/>
                <a:gd name="T14" fmla="*/ 9 w 46"/>
                <a:gd name="T15" fmla="*/ 85 h 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 h="85">
                  <a:moveTo>
                    <a:pt x="9" y="85"/>
                  </a:moveTo>
                  <a:cubicBezTo>
                    <a:pt x="8" y="85"/>
                    <a:pt x="7" y="84"/>
                    <a:pt x="6" y="84"/>
                  </a:cubicBezTo>
                  <a:cubicBezTo>
                    <a:pt x="2" y="82"/>
                    <a:pt x="0" y="77"/>
                    <a:pt x="1" y="73"/>
                  </a:cubicBezTo>
                  <a:cubicBezTo>
                    <a:pt x="29" y="7"/>
                    <a:pt x="29" y="7"/>
                    <a:pt x="29" y="7"/>
                  </a:cubicBezTo>
                  <a:cubicBezTo>
                    <a:pt x="30" y="2"/>
                    <a:pt x="35" y="0"/>
                    <a:pt x="40" y="2"/>
                  </a:cubicBezTo>
                  <a:cubicBezTo>
                    <a:pt x="44" y="4"/>
                    <a:pt x="46" y="9"/>
                    <a:pt x="44" y="13"/>
                  </a:cubicBezTo>
                  <a:cubicBezTo>
                    <a:pt x="17" y="79"/>
                    <a:pt x="17" y="79"/>
                    <a:pt x="17" y="79"/>
                  </a:cubicBezTo>
                  <a:cubicBezTo>
                    <a:pt x="16" y="83"/>
                    <a:pt x="13" y="85"/>
                    <a:pt x="9" y="85"/>
                  </a:cubicBez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grpSp>
      <p:grpSp>
        <p:nvGrpSpPr>
          <p:cNvPr id="41" name="组合 40"/>
          <p:cNvGrpSpPr/>
          <p:nvPr/>
        </p:nvGrpSpPr>
        <p:grpSpPr>
          <a:xfrm>
            <a:off x="9502060" y="2322181"/>
            <a:ext cx="943956" cy="946494"/>
            <a:chOff x="3292476" y="115888"/>
            <a:chExt cx="590550" cy="592138"/>
          </a:xfrm>
          <a:noFill/>
        </p:grpSpPr>
        <p:sp>
          <p:nvSpPr>
            <p:cNvPr id="42" name="Freeform 526"/>
            <p:cNvSpPr>
              <a:spLocks noEditPoints="1"/>
            </p:cNvSpPr>
            <p:nvPr/>
          </p:nvSpPr>
          <p:spPr bwMode="auto">
            <a:xfrm>
              <a:off x="3292476" y="115888"/>
              <a:ext cx="590550" cy="592138"/>
            </a:xfrm>
            <a:custGeom>
              <a:avLst/>
              <a:gdLst>
                <a:gd name="T0" fmla="*/ 137 w 274"/>
                <a:gd name="T1" fmla="*/ 0 h 274"/>
                <a:gd name="T2" fmla="*/ 0 w 274"/>
                <a:gd name="T3" fmla="*/ 137 h 274"/>
                <a:gd name="T4" fmla="*/ 137 w 274"/>
                <a:gd name="T5" fmla="*/ 274 h 274"/>
                <a:gd name="T6" fmla="*/ 274 w 274"/>
                <a:gd name="T7" fmla="*/ 137 h 274"/>
                <a:gd name="T8" fmla="*/ 137 w 274"/>
                <a:gd name="T9" fmla="*/ 0 h 274"/>
                <a:gd name="T10" fmla="*/ 137 w 274"/>
                <a:gd name="T11" fmla="*/ 262 h 274"/>
                <a:gd name="T12" fmla="*/ 12 w 274"/>
                <a:gd name="T13" fmla="*/ 137 h 274"/>
                <a:gd name="T14" fmla="*/ 137 w 274"/>
                <a:gd name="T15" fmla="*/ 12 h 274"/>
                <a:gd name="T16" fmla="*/ 262 w 274"/>
                <a:gd name="T17" fmla="*/ 137 h 274"/>
                <a:gd name="T18" fmla="*/ 137 w 274"/>
                <a:gd name="T19" fmla="*/ 262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4" h="274">
                  <a:moveTo>
                    <a:pt x="137" y="0"/>
                  </a:moveTo>
                  <a:cubicBezTo>
                    <a:pt x="61" y="0"/>
                    <a:pt x="0" y="61"/>
                    <a:pt x="0" y="137"/>
                  </a:cubicBezTo>
                  <a:cubicBezTo>
                    <a:pt x="0" y="212"/>
                    <a:pt x="61" y="274"/>
                    <a:pt x="137" y="274"/>
                  </a:cubicBezTo>
                  <a:cubicBezTo>
                    <a:pt x="213" y="274"/>
                    <a:pt x="274" y="212"/>
                    <a:pt x="274" y="137"/>
                  </a:cubicBezTo>
                  <a:cubicBezTo>
                    <a:pt x="274" y="61"/>
                    <a:pt x="213" y="0"/>
                    <a:pt x="137" y="0"/>
                  </a:cubicBezTo>
                  <a:close/>
                  <a:moveTo>
                    <a:pt x="137" y="262"/>
                  </a:moveTo>
                  <a:cubicBezTo>
                    <a:pt x="68" y="262"/>
                    <a:pt x="12" y="206"/>
                    <a:pt x="12" y="137"/>
                  </a:cubicBezTo>
                  <a:cubicBezTo>
                    <a:pt x="12" y="68"/>
                    <a:pt x="68" y="12"/>
                    <a:pt x="137" y="12"/>
                  </a:cubicBezTo>
                  <a:cubicBezTo>
                    <a:pt x="206" y="12"/>
                    <a:pt x="262" y="68"/>
                    <a:pt x="262" y="137"/>
                  </a:cubicBezTo>
                  <a:cubicBezTo>
                    <a:pt x="262" y="206"/>
                    <a:pt x="206" y="262"/>
                    <a:pt x="137" y="262"/>
                  </a:cubicBez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43" name="Freeform 527"/>
            <p:cNvSpPr/>
            <p:nvPr/>
          </p:nvSpPr>
          <p:spPr bwMode="auto">
            <a:xfrm>
              <a:off x="3490914" y="166688"/>
              <a:ext cx="341313" cy="231775"/>
            </a:xfrm>
            <a:custGeom>
              <a:avLst/>
              <a:gdLst>
                <a:gd name="T0" fmla="*/ 27 w 158"/>
                <a:gd name="T1" fmla="*/ 70 h 108"/>
                <a:gd name="T2" fmla="*/ 45 w 158"/>
                <a:gd name="T3" fmla="*/ 66 h 108"/>
                <a:gd name="T4" fmla="*/ 93 w 158"/>
                <a:gd name="T5" fmla="*/ 108 h 108"/>
                <a:gd name="T6" fmla="*/ 158 w 158"/>
                <a:gd name="T7" fmla="*/ 100 h 108"/>
                <a:gd name="T8" fmla="*/ 45 w 158"/>
                <a:gd name="T9" fmla="*/ 0 h 108"/>
                <a:gd name="T10" fmla="*/ 0 w 158"/>
                <a:gd name="T11" fmla="*/ 9 h 108"/>
                <a:gd name="T12" fmla="*/ 27 w 158"/>
                <a:gd name="T13" fmla="*/ 70 h 108"/>
              </a:gdLst>
              <a:ahLst/>
              <a:cxnLst>
                <a:cxn ang="0">
                  <a:pos x="T0" y="T1"/>
                </a:cxn>
                <a:cxn ang="0">
                  <a:pos x="T2" y="T3"/>
                </a:cxn>
                <a:cxn ang="0">
                  <a:pos x="T4" y="T5"/>
                </a:cxn>
                <a:cxn ang="0">
                  <a:pos x="T6" y="T7"/>
                </a:cxn>
                <a:cxn ang="0">
                  <a:pos x="T8" y="T9"/>
                </a:cxn>
                <a:cxn ang="0">
                  <a:pos x="T10" y="T11"/>
                </a:cxn>
                <a:cxn ang="0">
                  <a:pos x="T12" y="T13"/>
                </a:cxn>
              </a:cxnLst>
              <a:rect l="0" t="0" r="r" b="b"/>
              <a:pathLst>
                <a:path w="158" h="108">
                  <a:moveTo>
                    <a:pt x="27" y="70"/>
                  </a:moveTo>
                  <a:cubicBezTo>
                    <a:pt x="32" y="67"/>
                    <a:pt x="39" y="66"/>
                    <a:pt x="45" y="66"/>
                  </a:cubicBezTo>
                  <a:cubicBezTo>
                    <a:pt x="69" y="66"/>
                    <a:pt x="90" y="84"/>
                    <a:pt x="93" y="108"/>
                  </a:cubicBezTo>
                  <a:cubicBezTo>
                    <a:pt x="158" y="100"/>
                    <a:pt x="158" y="100"/>
                    <a:pt x="158" y="100"/>
                  </a:cubicBezTo>
                  <a:cubicBezTo>
                    <a:pt x="151" y="44"/>
                    <a:pt x="103" y="0"/>
                    <a:pt x="45" y="0"/>
                  </a:cubicBezTo>
                  <a:cubicBezTo>
                    <a:pt x="29" y="0"/>
                    <a:pt x="14" y="3"/>
                    <a:pt x="0" y="9"/>
                  </a:cubicBezTo>
                  <a:lnTo>
                    <a:pt x="27" y="70"/>
                  </a:ln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44" name="Freeform 528"/>
            <p:cNvSpPr/>
            <p:nvPr/>
          </p:nvSpPr>
          <p:spPr bwMode="auto">
            <a:xfrm>
              <a:off x="3683001" y="425451"/>
              <a:ext cx="149225" cy="84138"/>
            </a:xfrm>
            <a:custGeom>
              <a:avLst/>
              <a:gdLst>
                <a:gd name="T0" fmla="*/ 0 w 69"/>
                <a:gd name="T1" fmla="*/ 13 h 39"/>
                <a:gd name="T2" fmla="*/ 61 w 69"/>
                <a:gd name="T3" fmla="*/ 39 h 39"/>
                <a:gd name="T4" fmla="*/ 69 w 69"/>
                <a:gd name="T5" fmla="*/ 8 h 39"/>
                <a:gd name="T6" fmla="*/ 3 w 69"/>
                <a:gd name="T7" fmla="*/ 0 h 39"/>
                <a:gd name="T8" fmla="*/ 0 w 69"/>
                <a:gd name="T9" fmla="*/ 13 h 39"/>
              </a:gdLst>
              <a:ahLst/>
              <a:cxnLst>
                <a:cxn ang="0">
                  <a:pos x="T0" y="T1"/>
                </a:cxn>
                <a:cxn ang="0">
                  <a:pos x="T2" y="T3"/>
                </a:cxn>
                <a:cxn ang="0">
                  <a:pos x="T4" y="T5"/>
                </a:cxn>
                <a:cxn ang="0">
                  <a:pos x="T6" y="T7"/>
                </a:cxn>
                <a:cxn ang="0">
                  <a:pos x="T8" y="T9"/>
                </a:cxn>
              </a:cxnLst>
              <a:rect l="0" t="0" r="r" b="b"/>
              <a:pathLst>
                <a:path w="69" h="39">
                  <a:moveTo>
                    <a:pt x="0" y="13"/>
                  </a:moveTo>
                  <a:cubicBezTo>
                    <a:pt x="61" y="39"/>
                    <a:pt x="61" y="39"/>
                    <a:pt x="61" y="39"/>
                  </a:cubicBezTo>
                  <a:cubicBezTo>
                    <a:pt x="65" y="29"/>
                    <a:pt x="68" y="19"/>
                    <a:pt x="69" y="8"/>
                  </a:cubicBezTo>
                  <a:cubicBezTo>
                    <a:pt x="3" y="0"/>
                    <a:pt x="3" y="0"/>
                    <a:pt x="3" y="0"/>
                  </a:cubicBezTo>
                  <a:cubicBezTo>
                    <a:pt x="3" y="5"/>
                    <a:pt x="2" y="9"/>
                    <a:pt x="0" y="13"/>
                  </a:cubicBez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45" name="Freeform 529"/>
            <p:cNvSpPr/>
            <p:nvPr/>
          </p:nvSpPr>
          <p:spPr bwMode="auto">
            <a:xfrm>
              <a:off x="3368676" y="254001"/>
              <a:ext cx="139700" cy="111125"/>
            </a:xfrm>
            <a:custGeom>
              <a:avLst/>
              <a:gdLst>
                <a:gd name="T0" fmla="*/ 65 w 65"/>
                <a:gd name="T1" fmla="*/ 42 h 51"/>
                <a:gd name="T2" fmla="*/ 14 w 65"/>
                <a:gd name="T3" fmla="*/ 0 h 51"/>
                <a:gd name="T4" fmla="*/ 0 w 65"/>
                <a:gd name="T5" fmla="*/ 22 h 51"/>
                <a:gd name="T6" fmla="*/ 60 w 65"/>
                <a:gd name="T7" fmla="*/ 51 h 51"/>
                <a:gd name="T8" fmla="*/ 65 w 65"/>
                <a:gd name="T9" fmla="*/ 42 h 51"/>
              </a:gdLst>
              <a:ahLst/>
              <a:cxnLst>
                <a:cxn ang="0">
                  <a:pos x="T0" y="T1"/>
                </a:cxn>
                <a:cxn ang="0">
                  <a:pos x="T2" y="T3"/>
                </a:cxn>
                <a:cxn ang="0">
                  <a:pos x="T4" y="T5"/>
                </a:cxn>
                <a:cxn ang="0">
                  <a:pos x="T6" y="T7"/>
                </a:cxn>
                <a:cxn ang="0">
                  <a:pos x="T8" y="T9"/>
                </a:cxn>
              </a:cxnLst>
              <a:rect l="0" t="0" r="r" b="b"/>
              <a:pathLst>
                <a:path w="65" h="51">
                  <a:moveTo>
                    <a:pt x="65" y="42"/>
                  </a:moveTo>
                  <a:cubicBezTo>
                    <a:pt x="14" y="0"/>
                    <a:pt x="14" y="0"/>
                    <a:pt x="14" y="0"/>
                  </a:cubicBezTo>
                  <a:cubicBezTo>
                    <a:pt x="9" y="7"/>
                    <a:pt x="4" y="14"/>
                    <a:pt x="0" y="22"/>
                  </a:cubicBezTo>
                  <a:cubicBezTo>
                    <a:pt x="60" y="51"/>
                    <a:pt x="60" y="51"/>
                    <a:pt x="60" y="51"/>
                  </a:cubicBezTo>
                  <a:cubicBezTo>
                    <a:pt x="61" y="48"/>
                    <a:pt x="63" y="45"/>
                    <a:pt x="65" y="42"/>
                  </a:cubicBez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46" name="Freeform 530"/>
            <p:cNvSpPr/>
            <p:nvPr/>
          </p:nvSpPr>
          <p:spPr bwMode="auto">
            <a:xfrm>
              <a:off x="3630614" y="465138"/>
              <a:ext cx="168275" cy="166688"/>
            </a:xfrm>
            <a:custGeom>
              <a:avLst/>
              <a:gdLst>
                <a:gd name="T0" fmla="*/ 21 w 78"/>
                <a:gd name="T1" fmla="*/ 0 h 77"/>
                <a:gd name="T2" fmla="*/ 0 w 78"/>
                <a:gd name="T3" fmla="*/ 18 h 77"/>
                <a:gd name="T4" fmla="*/ 30 w 78"/>
                <a:gd name="T5" fmla="*/ 77 h 77"/>
                <a:gd name="T6" fmla="*/ 78 w 78"/>
                <a:gd name="T7" fmla="*/ 33 h 77"/>
                <a:gd name="T8" fmla="*/ 21 w 78"/>
                <a:gd name="T9" fmla="*/ 0 h 77"/>
              </a:gdLst>
              <a:ahLst/>
              <a:cxnLst>
                <a:cxn ang="0">
                  <a:pos x="T0" y="T1"/>
                </a:cxn>
                <a:cxn ang="0">
                  <a:pos x="T2" y="T3"/>
                </a:cxn>
                <a:cxn ang="0">
                  <a:pos x="T4" y="T5"/>
                </a:cxn>
                <a:cxn ang="0">
                  <a:pos x="T6" y="T7"/>
                </a:cxn>
                <a:cxn ang="0">
                  <a:pos x="T8" y="T9"/>
                </a:cxn>
              </a:cxnLst>
              <a:rect l="0" t="0" r="r" b="b"/>
              <a:pathLst>
                <a:path w="78" h="77">
                  <a:moveTo>
                    <a:pt x="21" y="0"/>
                  </a:moveTo>
                  <a:cubicBezTo>
                    <a:pt x="16" y="8"/>
                    <a:pt x="9" y="14"/>
                    <a:pt x="0" y="18"/>
                  </a:cubicBezTo>
                  <a:cubicBezTo>
                    <a:pt x="30" y="77"/>
                    <a:pt x="30" y="77"/>
                    <a:pt x="30" y="77"/>
                  </a:cubicBezTo>
                  <a:cubicBezTo>
                    <a:pt x="50" y="67"/>
                    <a:pt x="67" y="52"/>
                    <a:pt x="78" y="33"/>
                  </a:cubicBezTo>
                  <a:lnTo>
                    <a:pt x="21" y="0"/>
                  </a:ln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47" name="Freeform 531"/>
            <p:cNvSpPr/>
            <p:nvPr/>
          </p:nvSpPr>
          <p:spPr bwMode="auto">
            <a:xfrm>
              <a:off x="3341689" y="414338"/>
              <a:ext cx="244475" cy="242888"/>
            </a:xfrm>
            <a:custGeom>
              <a:avLst/>
              <a:gdLst>
                <a:gd name="T0" fmla="*/ 113 w 113"/>
                <a:gd name="T1" fmla="*/ 47 h 113"/>
                <a:gd name="T2" fmla="*/ 66 w 113"/>
                <a:gd name="T3" fmla="*/ 0 h 113"/>
                <a:gd name="T4" fmla="*/ 0 w 113"/>
                <a:gd name="T5" fmla="*/ 0 h 113"/>
                <a:gd name="T6" fmla="*/ 112 w 113"/>
                <a:gd name="T7" fmla="*/ 113 h 113"/>
                <a:gd name="T8" fmla="*/ 113 w 113"/>
                <a:gd name="T9" fmla="*/ 47 h 113"/>
              </a:gdLst>
              <a:ahLst/>
              <a:cxnLst>
                <a:cxn ang="0">
                  <a:pos x="T0" y="T1"/>
                </a:cxn>
                <a:cxn ang="0">
                  <a:pos x="T2" y="T3"/>
                </a:cxn>
                <a:cxn ang="0">
                  <a:pos x="T4" y="T5"/>
                </a:cxn>
                <a:cxn ang="0">
                  <a:pos x="T6" y="T7"/>
                </a:cxn>
                <a:cxn ang="0">
                  <a:pos x="T8" y="T9"/>
                </a:cxn>
              </a:cxnLst>
              <a:rect l="0" t="0" r="r" b="b"/>
              <a:pathLst>
                <a:path w="113" h="113">
                  <a:moveTo>
                    <a:pt x="113" y="47"/>
                  </a:moveTo>
                  <a:cubicBezTo>
                    <a:pt x="87" y="46"/>
                    <a:pt x="67" y="25"/>
                    <a:pt x="66" y="0"/>
                  </a:cubicBezTo>
                  <a:cubicBezTo>
                    <a:pt x="0" y="0"/>
                    <a:pt x="0" y="0"/>
                    <a:pt x="0" y="0"/>
                  </a:cubicBezTo>
                  <a:cubicBezTo>
                    <a:pt x="1" y="62"/>
                    <a:pt x="51" y="112"/>
                    <a:pt x="112" y="113"/>
                  </a:cubicBezTo>
                  <a:lnTo>
                    <a:pt x="113" y="47"/>
                  </a:ln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48" name="Freeform 532"/>
            <p:cNvSpPr/>
            <p:nvPr/>
          </p:nvSpPr>
          <p:spPr bwMode="auto">
            <a:xfrm>
              <a:off x="3348039" y="330201"/>
              <a:ext cx="142875" cy="58738"/>
            </a:xfrm>
            <a:custGeom>
              <a:avLst/>
              <a:gdLst>
                <a:gd name="T0" fmla="*/ 64 w 66"/>
                <a:gd name="T1" fmla="*/ 27 h 27"/>
                <a:gd name="T2" fmla="*/ 66 w 66"/>
                <a:gd name="T3" fmla="*/ 21 h 27"/>
                <a:gd name="T4" fmla="*/ 4 w 66"/>
                <a:gd name="T5" fmla="*/ 0 h 27"/>
                <a:gd name="T6" fmla="*/ 0 w 66"/>
                <a:gd name="T7" fmla="*/ 12 h 27"/>
                <a:gd name="T8" fmla="*/ 64 w 66"/>
                <a:gd name="T9" fmla="*/ 27 h 27"/>
              </a:gdLst>
              <a:ahLst/>
              <a:cxnLst>
                <a:cxn ang="0">
                  <a:pos x="T0" y="T1"/>
                </a:cxn>
                <a:cxn ang="0">
                  <a:pos x="T2" y="T3"/>
                </a:cxn>
                <a:cxn ang="0">
                  <a:pos x="T4" y="T5"/>
                </a:cxn>
                <a:cxn ang="0">
                  <a:pos x="T6" y="T7"/>
                </a:cxn>
                <a:cxn ang="0">
                  <a:pos x="T8" y="T9"/>
                </a:cxn>
              </a:cxnLst>
              <a:rect l="0" t="0" r="r" b="b"/>
              <a:pathLst>
                <a:path w="66" h="27">
                  <a:moveTo>
                    <a:pt x="64" y="27"/>
                  </a:moveTo>
                  <a:cubicBezTo>
                    <a:pt x="65" y="25"/>
                    <a:pt x="65" y="23"/>
                    <a:pt x="66" y="21"/>
                  </a:cubicBezTo>
                  <a:cubicBezTo>
                    <a:pt x="4" y="0"/>
                    <a:pt x="4" y="0"/>
                    <a:pt x="4" y="0"/>
                  </a:cubicBezTo>
                  <a:cubicBezTo>
                    <a:pt x="2" y="4"/>
                    <a:pt x="1" y="8"/>
                    <a:pt x="0" y="12"/>
                  </a:cubicBezTo>
                  <a:lnTo>
                    <a:pt x="64" y="27"/>
                  </a:ln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49" name="Freeform 533"/>
            <p:cNvSpPr>
              <a:spLocks noEditPoints="1"/>
            </p:cNvSpPr>
            <p:nvPr/>
          </p:nvSpPr>
          <p:spPr bwMode="auto">
            <a:xfrm>
              <a:off x="3503614" y="328613"/>
              <a:ext cx="168275" cy="165100"/>
            </a:xfrm>
            <a:custGeom>
              <a:avLst/>
              <a:gdLst>
                <a:gd name="T0" fmla="*/ 39 w 78"/>
                <a:gd name="T1" fmla="*/ 0 h 77"/>
                <a:gd name="T2" fmla="*/ 0 w 78"/>
                <a:gd name="T3" fmla="*/ 39 h 77"/>
                <a:gd name="T4" fmla="*/ 39 w 78"/>
                <a:gd name="T5" fmla="*/ 77 h 77"/>
                <a:gd name="T6" fmla="*/ 78 w 78"/>
                <a:gd name="T7" fmla="*/ 39 h 77"/>
                <a:gd name="T8" fmla="*/ 39 w 78"/>
                <a:gd name="T9" fmla="*/ 0 h 77"/>
                <a:gd name="T10" fmla="*/ 39 w 78"/>
                <a:gd name="T11" fmla="*/ 69 h 77"/>
                <a:gd name="T12" fmla="*/ 9 w 78"/>
                <a:gd name="T13" fmla="*/ 39 h 77"/>
                <a:gd name="T14" fmla="*/ 39 w 78"/>
                <a:gd name="T15" fmla="*/ 9 h 77"/>
                <a:gd name="T16" fmla="*/ 69 w 78"/>
                <a:gd name="T17" fmla="*/ 39 h 77"/>
                <a:gd name="T18" fmla="*/ 39 w 78"/>
                <a:gd name="T19" fmla="*/ 69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8" h="77">
                  <a:moveTo>
                    <a:pt x="39" y="0"/>
                  </a:moveTo>
                  <a:cubicBezTo>
                    <a:pt x="18" y="0"/>
                    <a:pt x="0" y="17"/>
                    <a:pt x="0" y="39"/>
                  </a:cubicBezTo>
                  <a:cubicBezTo>
                    <a:pt x="0" y="60"/>
                    <a:pt x="18" y="77"/>
                    <a:pt x="39" y="77"/>
                  </a:cubicBezTo>
                  <a:cubicBezTo>
                    <a:pt x="60" y="77"/>
                    <a:pt x="78" y="60"/>
                    <a:pt x="78" y="39"/>
                  </a:cubicBezTo>
                  <a:cubicBezTo>
                    <a:pt x="78" y="17"/>
                    <a:pt x="60" y="0"/>
                    <a:pt x="39" y="0"/>
                  </a:cubicBezTo>
                  <a:close/>
                  <a:moveTo>
                    <a:pt x="39" y="69"/>
                  </a:moveTo>
                  <a:cubicBezTo>
                    <a:pt x="23" y="69"/>
                    <a:pt x="9" y="55"/>
                    <a:pt x="9" y="39"/>
                  </a:cubicBezTo>
                  <a:cubicBezTo>
                    <a:pt x="9" y="22"/>
                    <a:pt x="23" y="9"/>
                    <a:pt x="39" y="9"/>
                  </a:cubicBezTo>
                  <a:cubicBezTo>
                    <a:pt x="55" y="9"/>
                    <a:pt x="69" y="22"/>
                    <a:pt x="69" y="39"/>
                  </a:cubicBezTo>
                  <a:cubicBezTo>
                    <a:pt x="69" y="55"/>
                    <a:pt x="55" y="69"/>
                    <a:pt x="39" y="69"/>
                  </a:cubicBez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grpSp>
      <p:grpSp>
        <p:nvGrpSpPr>
          <p:cNvPr id="50" name="组合 49"/>
          <p:cNvGrpSpPr/>
          <p:nvPr/>
        </p:nvGrpSpPr>
        <p:grpSpPr>
          <a:xfrm>
            <a:off x="1798230" y="2384350"/>
            <a:ext cx="905894" cy="822156"/>
            <a:chOff x="8356601" y="152401"/>
            <a:chExt cx="566738" cy="514350"/>
          </a:xfrm>
          <a:noFill/>
        </p:grpSpPr>
        <p:sp>
          <p:nvSpPr>
            <p:cNvPr id="51" name="Rectangle 541"/>
            <p:cNvSpPr>
              <a:spLocks noChangeArrowheads="1"/>
            </p:cNvSpPr>
            <p:nvPr/>
          </p:nvSpPr>
          <p:spPr bwMode="auto">
            <a:xfrm>
              <a:off x="8564564" y="614363"/>
              <a:ext cx="149225" cy="33338"/>
            </a:xfrm>
            <a:prstGeom prst="rect">
              <a:avLst/>
            </a:prstGeom>
            <a:grpFill/>
            <a:ln w="9525">
              <a:solidFill>
                <a:srgbClr val="4BC1DD"/>
              </a:solidFill>
              <a:miter lim="800000"/>
              <a:headEnd/>
              <a:tailE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52" name="Freeform 542"/>
            <p:cNvSpPr/>
            <p:nvPr/>
          </p:nvSpPr>
          <p:spPr bwMode="auto">
            <a:xfrm>
              <a:off x="8520114" y="654051"/>
              <a:ext cx="241300" cy="12700"/>
            </a:xfrm>
            <a:custGeom>
              <a:avLst/>
              <a:gdLst>
                <a:gd name="T0" fmla="*/ 107 w 112"/>
                <a:gd name="T1" fmla="*/ 0 h 6"/>
                <a:gd name="T2" fmla="*/ 4 w 112"/>
                <a:gd name="T3" fmla="*/ 0 h 6"/>
                <a:gd name="T4" fmla="*/ 0 w 112"/>
                <a:gd name="T5" fmla="*/ 5 h 6"/>
                <a:gd name="T6" fmla="*/ 0 w 112"/>
                <a:gd name="T7" fmla="*/ 6 h 6"/>
                <a:gd name="T8" fmla="*/ 112 w 112"/>
                <a:gd name="T9" fmla="*/ 6 h 6"/>
                <a:gd name="T10" fmla="*/ 112 w 112"/>
                <a:gd name="T11" fmla="*/ 5 h 6"/>
                <a:gd name="T12" fmla="*/ 107 w 112"/>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12" h="6">
                  <a:moveTo>
                    <a:pt x="107" y="0"/>
                  </a:moveTo>
                  <a:cubicBezTo>
                    <a:pt x="4" y="0"/>
                    <a:pt x="4" y="0"/>
                    <a:pt x="4" y="0"/>
                  </a:cubicBezTo>
                  <a:cubicBezTo>
                    <a:pt x="2" y="0"/>
                    <a:pt x="0" y="2"/>
                    <a:pt x="0" y="5"/>
                  </a:cubicBezTo>
                  <a:cubicBezTo>
                    <a:pt x="0" y="6"/>
                    <a:pt x="0" y="6"/>
                    <a:pt x="0" y="6"/>
                  </a:cubicBezTo>
                  <a:cubicBezTo>
                    <a:pt x="112" y="6"/>
                    <a:pt x="112" y="6"/>
                    <a:pt x="112" y="6"/>
                  </a:cubicBezTo>
                  <a:cubicBezTo>
                    <a:pt x="112" y="5"/>
                    <a:pt x="112" y="5"/>
                    <a:pt x="112" y="5"/>
                  </a:cubicBezTo>
                  <a:cubicBezTo>
                    <a:pt x="112" y="2"/>
                    <a:pt x="110" y="0"/>
                    <a:pt x="107" y="0"/>
                  </a:cubicBezTo>
                  <a:close/>
                </a:path>
              </a:pathLst>
            </a:custGeom>
            <a:grpFill/>
            <a:ln w="9525">
              <a:solidFill>
                <a:srgbClr val="4BC1DD"/>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53" name="Freeform 543"/>
            <p:cNvSpPr/>
            <p:nvPr/>
          </p:nvSpPr>
          <p:spPr bwMode="auto">
            <a:xfrm>
              <a:off x="8356601" y="193676"/>
              <a:ext cx="566738" cy="412750"/>
            </a:xfrm>
            <a:custGeom>
              <a:avLst/>
              <a:gdLst>
                <a:gd name="T0" fmla="*/ 257 w 263"/>
                <a:gd name="T1" fmla="*/ 0 h 191"/>
                <a:gd name="T2" fmla="*/ 232 w 263"/>
                <a:gd name="T3" fmla="*/ 0 h 191"/>
                <a:gd name="T4" fmla="*/ 224 w 263"/>
                <a:gd name="T5" fmla="*/ 10 h 191"/>
                <a:gd name="T6" fmla="*/ 219 w 263"/>
                <a:gd name="T7" fmla="*/ 16 h 191"/>
                <a:gd name="T8" fmla="*/ 247 w 263"/>
                <a:gd name="T9" fmla="*/ 16 h 191"/>
                <a:gd name="T10" fmla="*/ 247 w 263"/>
                <a:gd name="T11" fmla="*/ 150 h 191"/>
                <a:gd name="T12" fmla="*/ 16 w 263"/>
                <a:gd name="T13" fmla="*/ 150 h 191"/>
                <a:gd name="T14" fmla="*/ 16 w 263"/>
                <a:gd name="T15" fmla="*/ 16 h 191"/>
                <a:gd name="T16" fmla="*/ 158 w 263"/>
                <a:gd name="T17" fmla="*/ 16 h 191"/>
                <a:gd name="T18" fmla="*/ 181 w 263"/>
                <a:gd name="T19" fmla="*/ 0 h 191"/>
                <a:gd name="T20" fmla="*/ 7 w 263"/>
                <a:gd name="T21" fmla="*/ 0 h 191"/>
                <a:gd name="T22" fmla="*/ 0 w 263"/>
                <a:gd name="T23" fmla="*/ 7 h 191"/>
                <a:gd name="T24" fmla="*/ 0 w 263"/>
                <a:gd name="T25" fmla="*/ 185 h 191"/>
                <a:gd name="T26" fmla="*/ 7 w 263"/>
                <a:gd name="T27" fmla="*/ 191 h 191"/>
                <a:gd name="T28" fmla="*/ 257 w 263"/>
                <a:gd name="T29" fmla="*/ 191 h 191"/>
                <a:gd name="T30" fmla="*/ 263 w 263"/>
                <a:gd name="T31" fmla="*/ 185 h 191"/>
                <a:gd name="T32" fmla="*/ 263 w 263"/>
                <a:gd name="T33" fmla="*/ 7 h 191"/>
                <a:gd name="T34" fmla="*/ 257 w 263"/>
                <a:gd name="T35" fmla="*/ 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3" h="191">
                  <a:moveTo>
                    <a:pt x="257" y="0"/>
                  </a:moveTo>
                  <a:cubicBezTo>
                    <a:pt x="232" y="0"/>
                    <a:pt x="232" y="0"/>
                    <a:pt x="232" y="0"/>
                  </a:cubicBezTo>
                  <a:cubicBezTo>
                    <a:pt x="230" y="3"/>
                    <a:pt x="227" y="6"/>
                    <a:pt x="224" y="10"/>
                  </a:cubicBezTo>
                  <a:cubicBezTo>
                    <a:pt x="219" y="16"/>
                    <a:pt x="219" y="16"/>
                    <a:pt x="219" y="16"/>
                  </a:cubicBezTo>
                  <a:cubicBezTo>
                    <a:pt x="247" y="16"/>
                    <a:pt x="247" y="16"/>
                    <a:pt x="247" y="16"/>
                  </a:cubicBezTo>
                  <a:cubicBezTo>
                    <a:pt x="247" y="150"/>
                    <a:pt x="247" y="150"/>
                    <a:pt x="247" y="150"/>
                  </a:cubicBezTo>
                  <a:cubicBezTo>
                    <a:pt x="16" y="150"/>
                    <a:pt x="16" y="150"/>
                    <a:pt x="16" y="150"/>
                  </a:cubicBezTo>
                  <a:cubicBezTo>
                    <a:pt x="16" y="16"/>
                    <a:pt x="16" y="16"/>
                    <a:pt x="16" y="16"/>
                  </a:cubicBezTo>
                  <a:cubicBezTo>
                    <a:pt x="158" y="16"/>
                    <a:pt x="158" y="16"/>
                    <a:pt x="158" y="16"/>
                  </a:cubicBezTo>
                  <a:cubicBezTo>
                    <a:pt x="181" y="0"/>
                    <a:pt x="181" y="0"/>
                    <a:pt x="181" y="0"/>
                  </a:cubicBezTo>
                  <a:cubicBezTo>
                    <a:pt x="7" y="0"/>
                    <a:pt x="7" y="0"/>
                    <a:pt x="7" y="0"/>
                  </a:cubicBezTo>
                  <a:cubicBezTo>
                    <a:pt x="3" y="0"/>
                    <a:pt x="0" y="3"/>
                    <a:pt x="0" y="7"/>
                  </a:cubicBezTo>
                  <a:cubicBezTo>
                    <a:pt x="0" y="185"/>
                    <a:pt x="0" y="185"/>
                    <a:pt x="0" y="185"/>
                  </a:cubicBezTo>
                  <a:cubicBezTo>
                    <a:pt x="0" y="188"/>
                    <a:pt x="3" y="191"/>
                    <a:pt x="7" y="191"/>
                  </a:cubicBezTo>
                  <a:cubicBezTo>
                    <a:pt x="257" y="191"/>
                    <a:pt x="257" y="191"/>
                    <a:pt x="257" y="191"/>
                  </a:cubicBezTo>
                  <a:cubicBezTo>
                    <a:pt x="260" y="191"/>
                    <a:pt x="263" y="188"/>
                    <a:pt x="263" y="185"/>
                  </a:cubicBezTo>
                  <a:cubicBezTo>
                    <a:pt x="263" y="7"/>
                    <a:pt x="263" y="7"/>
                    <a:pt x="263" y="7"/>
                  </a:cubicBezTo>
                  <a:cubicBezTo>
                    <a:pt x="263" y="3"/>
                    <a:pt x="260" y="0"/>
                    <a:pt x="257" y="0"/>
                  </a:cubicBezTo>
                  <a:close/>
                </a:path>
              </a:pathLst>
            </a:custGeom>
            <a:grpFill/>
            <a:ln w="9525">
              <a:solidFill>
                <a:srgbClr val="4BC1DD"/>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54" name="Freeform 544"/>
            <p:cNvSpPr/>
            <p:nvPr/>
          </p:nvSpPr>
          <p:spPr bwMode="auto">
            <a:xfrm>
              <a:off x="8472489" y="384176"/>
              <a:ext cx="125413" cy="103188"/>
            </a:xfrm>
            <a:custGeom>
              <a:avLst/>
              <a:gdLst>
                <a:gd name="T0" fmla="*/ 18 w 58"/>
                <a:gd name="T1" fmla="*/ 12 h 48"/>
                <a:gd name="T2" fmla="*/ 0 w 58"/>
                <a:gd name="T3" fmla="*/ 44 h 48"/>
                <a:gd name="T4" fmla="*/ 6 w 58"/>
                <a:gd name="T5" fmla="*/ 46 h 48"/>
                <a:gd name="T6" fmla="*/ 19 w 58"/>
                <a:gd name="T7" fmla="*/ 35 h 48"/>
                <a:gd name="T8" fmla="*/ 16 w 58"/>
                <a:gd name="T9" fmla="*/ 47 h 48"/>
                <a:gd name="T10" fmla="*/ 41 w 58"/>
                <a:gd name="T11" fmla="*/ 40 h 48"/>
                <a:gd name="T12" fmla="*/ 58 w 58"/>
                <a:gd name="T13" fmla="*/ 18 h 48"/>
                <a:gd name="T14" fmla="*/ 42 w 58"/>
                <a:gd name="T15" fmla="*/ 0 h 48"/>
                <a:gd name="T16" fmla="*/ 18 w 58"/>
                <a:gd name="T17" fmla="*/ 1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48">
                  <a:moveTo>
                    <a:pt x="18" y="12"/>
                  </a:moveTo>
                  <a:cubicBezTo>
                    <a:pt x="8" y="27"/>
                    <a:pt x="17" y="43"/>
                    <a:pt x="0" y="44"/>
                  </a:cubicBezTo>
                  <a:cubicBezTo>
                    <a:pt x="0" y="44"/>
                    <a:pt x="2" y="45"/>
                    <a:pt x="6" y="46"/>
                  </a:cubicBezTo>
                  <a:cubicBezTo>
                    <a:pt x="13" y="47"/>
                    <a:pt x="18" y="44"/>
                    <a:pt x="19" y="35"/>
                  </a:cubicBezTo>
                  <a:cubicBezTo>
                    <a:pt x="19" y="35"/>
                    <a:pt x="21" y="40"/>
                    <a:pt x="16" y="47"/>
                  </a:cubicBezTo>
                  <a:cubicBezTo>
                    <a:pt x="23" y="48"/>
                    <a:pt x="35" y="45"/>
                    <a:pt x="41" y="40"/>
                  </a:cubicBezTo>
                  <a:cubicBezTo>
                    <a:pt x="55" y="29"/>
                    <a:pt x="58" y="18"/>
                    <a:pt x="58" y="18"/>
                  </a:cubicBezTo>
                  <a:cubicBezTo>
                    <a:pt x="42" y="0"/>
                    <a:pt x="42" y="0"/>
                    <a:pt x="42" y="0"/>
                  </a:cubicBezTo>
                  <a:cubicBezTo>
                    <a:pt x="42" y="0"/>
                    <a:pt x="25" y="2"/>
                    <a:pt x="18" y="12"/>
                  </a:cubicBezTo>
                  <a:close/>
                </a:path>
              </a:pathLst>
            </a:custGeom>
            <a:grpFill/>
            <a:ln w="9525">
              <a:solidFill>
                <a:srgbClr val="4BC1DD"/>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55" name="Freeform 545"/>
            <p:cNvSpPr/>
            <p:nvPr/>
          </p:nvSpPr>
          <p:spPr bwMode="auto">
            <a:xfrm>
              <a:off x="8585201" y="152401"/>
              <a:ext cx="271463" cy="250825"/>
            </a:xfrm>
            <a:custGeom>
              <a:avLst/>
              <a:gdLst>
                <a:gd name="T0" fmla="*/ 103 w 126"/>
                <a:gd name="T1" fmla="*/ 14 h 116"/>
                <a:gd name="T2" fmla="*/ 32 w 126"/>
                <a:gd name="T3" fmla="*/ 63 h 116"/>
                <a:gd name="T4" fmla="*/ 3 w 126"/>
                <a:gd name="T5" fmla="*/ 95 h 116"/>
                <a:gd name="T6" fmla="*/ 18 w 126"/>
                <a:gd name="T7" fmla="*/ 111 h 116"/>
                <a:gd name="T8" fmla="*/ 53 w 126"/>
                <a:gd name="T9" fmla="*/ 87 h 116"/>
                <a:gd name="T10" fmla="*/ 110 w 126"/>
                <a:gd name="T11" fmla="*/ 22 h 116"/>
                <a:gd name="T12" fmla="*/ 103 w 126"/>
                <a:gd name="T13" fmla="*/ 14 h 116"/>
              </a:gdLst>
              <a:ahLst/>
              <a:cxnLst>
                <a:cxn ang="0">
                  <a:pos x="T0" y="T1"/>
                </a:cxn>
                <a:cxn ang="0">
                  <a:pos x="T2" y="T3"/>
                </a:cxn>
                <a:cxn ang="0">
                  <a:pos x="T4" y="T5"/>
                </a:cxn>
                <a:cxn ang="0">
                  <a:pos x="T6" y="T7"/>
                </a:cxn>
                <a:cxn ang="0">
                  <a:pos x="T8" y="T9"/>
                </a:cxn>
                <a:cxn ang="0">
                  <a:pos x="T10" y="T11"/>
                </a:cxn>
                <a:cxn ang="0">
                  <a:pos x="T12" y="T13"/>
                </a:cxn>
              </a:cxnLst>
              <a:rect l="0" t="0" r="r" b="b"/>
              <a:pathLst>
                <a:path w="126" h="116">
                  <a:moveTo>
                    <a:pt x="103" y="14"/>
                  </a:moveTo>
                  <a:cubicBezTo>
                    <a:pt x="83" y="27"/>
                    <a:pt x="51" y="49"/>
                    <a:pt x="32" y="63"/>
                  </a:cubicBezTo>
                  <a:cubicBezTo>
                    <a:pt x="12" y="76"/>
                    <a:pt x="0" y="91"/>
                    <a:pt x="3" y="95"/>
                  </a:cubicBezTo>
                  <a:cubicBezTo>
                    <a:pt x="7" y="100"/>
                    <a:pt x="14" y="107"/>
                    <a:pt x="18" y="111"/>
                  </a:cubicBezTo>
                  <a:cubicBezTo>
                    <a:pt x="22" y="116"/>
                    <a:pt x="38" y="105"/>
                    <a:pt x="53" y="87"/>
                  </a:cubicBezTo>
                  <a:cubicBezTo>
                    <a:pt x="69" y="69"/>
                    <a:pt x="94" y="40"/>
                    <a:pt x="110" y="22"/>
                  </a:cubicBezTo>
                  <a:cubicBezTo>
                    <a:pt x="126" y="4"/>
                    <a:pt x="122" y="0"/>
                    <a:pt x="103" y="14"/>
                  </a:cubicBezTo>
                  <a:close/>
                </a:path>
              </a:pathLst>
            </a:custGeom>
            <a:grpFill/>
            <a:ln w="9525">
              <a:solidFill>
                <a:srgbClr val="4BC1DD"/>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56" name="Freeform 546"/>
            <p:cNvSpPr/>
            <p:nvPr/>
          </p:nvSpPr>
          <p:spPr bwMode="auto">
            <a:xfrm>
              <a:off x="8564564" y="358776"/>
              <a:ext cx="58738" cy="60325"/>
            </a:xfrm>
            <a:custGeom>
              <a:avLst/>
              <a:gdLst>
                <a:gd name="T0" fmla="*/ 9 w 27"/>
                <a:gd name="T1" fmla="*/ 1 h 28"/>
                <a:gd name="T2" fmla="*/ 4 w 27"/>
                <a:gd name="T3" fmla="*/ 1 h 28"/>
                <a:gd name="T4" fmla="*/ 3 w 27"/>
                <a:gd name="T5" fmla="*/ 5 h 28"/>
                <a:gd name="T6" fmla="*/ 2 w 27"/>
                <a:gd name="T7" fmla="*/ 6 h 28"/>
                <a:gd name="T8" fmla="*/ 1 w 27"/>
                <a:gd name="T9" fmla="*/ 10 h 28"/>
                <a:gd name="T10" fmla="*/ 16 w 27"/>
                <a:gd name="T11" fmla="*/ 26 h 28"/>
                <a:gd name="T12" fmla="*/ 20 w 27"/>
                <a:gd name="T13" fmla="*/ 26 h 28"/>
                <a:gd name="T14" fmla="*/ 21 w 27"/>
                <a:gd name="T15" fmla="*/ 26 h 28"/>
                <a:gd name="T16" fmla="*/ 25 w 27"/>
                <a:gd name="T17" fmla="*/ 24 h 28"/>
                <a:gd name="T18" fmla="*/ 26 w 27"/>
                <a:gd name="T19" fmla="*/ 19 h 28"/>
                <a:gd name="T20" fmla="*/ 9 w 27"/>
                <a:gd name="T21" fmla="*/ 1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 h="28">
                  <a:moveTo>
                    <a:pt x="9" y="1"/>
                  </a:moveTo>
                  <a:cubicBezTo>
                    <a:pt x="8" y="0"/>
                    <a:pt x="6" y="0"/>
                    <a:pt x="4" y="1"/>
                  </a:cubicBezTo>
                  <a:cubicBezTo>
                    <a:pt x="3" y="2"/>
                    <a:pt x="2" y="4"/>
                    <a:pt x="3" y="5"/>
                  </a:cubicBezTo>
                  <a:cubicBezTo>
                    <a:pt x="2" y="5"/>
                    <a:pt x="2" y="5"/>
                    <a:pt x="2" y="6"/>
                  </a:cubicBezTo>
                  <a:cubicBezTo>
                    <a:pt x="0" y="7"/>
                    <a:pt x="0" y="9"/>
                    <a:pt x="1" y="10"/>
                  </a:cubicBezTo>
                  <a:cubicBezTo>
                    <a:pt x="16" y="26"/>
                    <a:pt x="16" y="26"/>
                    <a:pt x="16" y="26"/>
                  </a:cubicBezTo>
                  <a:cubicBezTo>
                    <a:pt x="17" y="28"/>
                    <a:pt x="19" y="28"/>
                    <a:pt x="20" y="26"/>
                  </a:cubicBezTo>
                  <a:cubicBezTo>
                    <a:pt x="21" y="26"/>
                    <a:pt x="21" y="26"/>
                    <a:pt x="21" y="26"/>
                  </a:cubicBezTo>
                  <a:cubicBezTo>
                    <a:pt x="22" y="26"/>
                    <a:pt x="24" y="26"/>
                    <a:pt x="25" y="24"/>
                  </a:cubicBezTo>
                  <a:cubicBezTo>
                    <a:pt x="26" y="23"/>
                    <a:pt x="27" y="21"/>
                    <a:pt x="26" y="19"/>
                  </a:cubicBezTo>
                  <a:lnTo>
                    <a:pt x="9" y="1"/>
                  </a:lnTo>
                  <a:close/>
                </a:path>
              </a:pathLst>
            </a:custGeom>
            <a:grpFill/>
            <a:ln w="9525">
              <a:solidFill>
                <a:srgbClr val="4BC1DD"/>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grpSp>
      <p:sp>
        <p:nvSpPr>
          <p:cNvPr id="57" name="Freeform 25"/>
          <p:cNvSpPr>
            <a:spLocks noEditPoints="1"/>
          </p:cNvSpPr>
          <p:nvPr/>
        </p:nvSpPr>
        <p:spPr bwMode="auto">
          <a:xfrm>
            <a:off x="6929995" y="2427634"/>
            <a:ext cx="977524" cy="735588"/>
          </a:xfrm>
          <a:custGeom>
            <a:avLst/>
            <a:gdLst>
              <a:gd name="T0" fmla="*/ 679 w 778"/>
              <a:gd name="T1" fmla="*/ 367 h 584"/>
              <a:gd name="T2" fmla="*/ 535 w 778"/>
              <a:gd name="T3" fmla="*/ 146 h 584"/>
              <a:gd name="T4" fmla="*/ 439 w 778"/>
              <a:gd name="T5" fmla="*/ 269 h 584"/>
              <a:gd name="T6" fmla="*/ 391 w 778"/>
              <a:gd name="T7" fmla="*/ 219 h 584"/>
              <a:gd name="T8" fmla="*/ 245 w 778"/>
              <a:gd name="T9" fmla="*/ 389 h 584"/>
              <a:gd name="T10" fmla="*/ 195 w 778"/>
              <a:gd name="T11" fmla="*/ 341 h 584"/>
              <a:gd name="T12" fmla="*/ 97 w 778"/>
              <a:gd name="T13" fmla="*/ 487 h 584"/>
              <a:gd name="T14" fmla="*/ 679 w 778"/>
              <a:gd name="T15" fmla="*/ 487 h 584"/>
              <a:gd name="T16" fmla="*/ 679 w 778"/>
              <a:gd name="T17" fmla="*/ 367 h 584"/>
              <a:gd name="T18" fmla="*/ 730 w 778"/>
              <a:gd name="T19" fmla="*/ 0 h 584"/>
              <a:gd name="T20" fmla="*/ 49 w 778"/>
              <a:gd name="T21" fmla="*/ 0 h 584"/>
              <a:gd name="T22" fmla="*/ 0 w 778"/>
              <a:gd name="T23" fmla="*/ 49 h 584"/>
              <a:gd name="T24" fmla="*/ 0 w 778"/>
              <a:gd name="T25" fmla="*/ 535 h 584"/>
              <a:gd name="T26" fmla="*/ 49 w 778"/>
              <a:gd name="T27" fmla="*/ 584 h 584"/>
              <a:gd name="T28" fmla="*/ 730 w 778"/>
              <a:gd name="T29" fmla="*/ 584 h 584"/>
              <a:gd name="T30" fmla="*/ 778 w 778"/>
              <a:gd name="T31" fmla="*/ 535 h 584"/>
              <a:gd name="T32" fmla="*/ 778 w 778"/>
              <a:gd name="T33" fmla="*/ 49 h 584"/>
              <a:gd name="T34" fmla="*/ 730 w 778"/>
              <a:gd name="T35" fmla="*/ 0 h 584"/>
              <a:gd name="T36" fmla="*/ 706 w 778"/>
              <a:gd name="T37" fmla="*/ 511 h 584"/>
              <a:gd name="T38" fmla="*/ 72 w 778"/>
              <a:gd name="T39" fmla="*/ 511 h 584"/>
              <a:gd name="T40" fmla="*/ 72 w 778"/>
              <a:gd name="T41" fmla="*/ 73 h 584"/>
              <a:gd name="T42" fmla="*/ 706 w 778"/>
              <a:gd name="T43" fmla="*/ 73 h 584"/>
              <a:gd name="T44" fmla="*/ 706 w 778"/>
              <a:gd name="T45" fmla="*/ 511 h 584"/>
              <a:gd name="T46" fmla="*/ 218 w 778"/>
              <a:gd name="T47" fmla="*/ 267 h 584"/>
              <a:gd name="T48" fmla="*/ 291 w 778"/>
              <a:gd name="T49" fmla="*/ 195 h 584"/>
              <a:gd name="T50" fmla="*/ 218 w 778"/>
              <a:gd name="T51" fmla="*/ 122 h 584"/>
              <a:gd name="T52" fmla="*/ 147 w 778"/>
              <a:gd name="T53" fmla="*/ 195 h 584"/>
              <a:gd name="T54" fmla="*/ 218 w 778"/>
              <a:gd name="T55" fmla="*/ 267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78" h="584">
                <a:moveTo>
                  <a:pt x="679" y="367"/>
                </a:moveTo>
                <a:cubicBezTo>
                  <a:pt x="535" y="146"/>
                  <a:pt x="535" y="146"/>
                  <a:pt x="535" y="146"/>
                </a:cubicBezTo>
                <a:cubicBezTo>
                  <a:pt x="439" y="269"/>
                  <a:pt x="439" y="269"/>
                  <a:pt x="439" y="269"/>
                </a:cubicBezTo>
                <a:cubicBezTo>
                  <a:pt x="391" y="219"/>
                  <a:pt x="391" y="219"/>
                  <a:pt x="391" y="219"/>
                </a:cubicBezTo>
                <a:cubicBezTo>
                  <a:pt x="245" y="389"/>
                  <a:pt x="245" y="389"/>
                  <a:pt x="245" y="389"/>
                </a:cubicBezTo>
                <a:cubicBezTo>
                  <a:pt x="195" y="341"/>
                  <a:pt x="195" y="341"/>
                  <a:pt x="195" y="341"/>
                </a:cubicBezTo>
                <a:cubicBezTo>
                  <a:pt x="97" y="487"/>
                  <a:pt x="97" y="487"/>
                  <a:pt x="97" y="487"/>
                </a:cubicBezTo>
                <a:cubicBezTo>
                  <a:pt x="679" y="487"/>
                  <a:pt x="679" y="487"/>
                  <a:pt x="679" y="487"/>
                </a:cubicBezTo>
                <a:lnTo>
                  <a:pt x="679" y="367"/>
                </a:lnTo>
                <a:close/>
                <a:moveTo>
                  <a:pt x="730" y="0"/>
                </a:moveTo>
                <a:cubicBezTo>
                  <a:pt x="49" y="0"/>
                  <a:pt x="49" y="0"/>
                  <a:pt x="49" y="0"/>
                </a:cubicBezTo>
                <a:cubicBezTo>
                  <a:pt x="19" y="0"/>
                  <a:pt x="0" y="19"/>
                  <a:pt x="0" y="49"/>
                </a:cubicBezTo>
                <a:cubicBezTo>
                  <a:pt x="0" y="535"/>
                  <a:pt x="0" y="535"/>
                  <a:pt x="0" y="535"/>
                </a:cubicBezTo>
                <a:cubicBezTo>
                  <a:pt x="0" y="560"/>
                  <a:pt x="24" y="584"/>
                  <a:pt x="49" y="584"/>
                </a:cubicBezTo>
                <a:cubicBezTo>
                  <a:pt x="730" y="584"/>
                  <a:pt x="730" y="584"/>
                  <a:pt x="730" y="584"/>
                </a:cubicBezTo>
                <a:cubicBezTo>
                  <a:pt x="754" y="584"/>
                  <a:pt x="778" y="558"/>
                  <a:pt x="778" y="535"/>
                </a:cubicBezTo>
                <a:cubicBezTo>
                  <a:pt x="778" y="49"/>
                  <a:pt x="778" y="49"/>
                  <a:pt x="778" y="49"/>
                </a:cubicBezTo>
                <a:cubicBezTo>
                  <a:pt x="778" y="24"/>
                  <a:pt x="753" y="0"/>
                  <a:pt x="730" y="0"/>
                </a:cubicBezTo>
                <a:close/>
                <a:moveTo>
                  <a:pt x="706" y="511"/>
                </a:moveTo>
                <a:cubicBezTo>
                  <a:pt x="72" y="511"/>
                  <a:pt x="72" y="511"/>
                  <a:pt x="72" y="511"/>
                </a:cubicBezTo>
                <a:cubicBezTo>
                  <a:pt x="72" y="73"/>
                  <a:pt x="72" y="73"/>
                  <a:pt x="72" y="73"/>
                </a:cubicBezTo>
                <a:cubicBezTo>
                  <a:pt x="706" y="73"/>
                  <a:pt x="706" y="73"/>
                  <a:pt x="706" y="73"/>
                </a:cubicBezTo>
                <a:lnTo>
                  <a:pt x="706" y="511"/>
                </a:lnTo>
                <a:close/>
                <a:moveTo>
                  <a:pt x="218" y="267"/>
                </a:moveTo>
                <a:cubicBezTo>
                  <a:pt x="258" y="267"/>
                  <a:pt x="291" y="235"/>
                  <a:pt x="291" y="195"/>
                </a:cubicBezTo>
                <a:cubicBezTo>
                  <a:pt x="291" y="156"/>
                  <a:pt x="258" y="122"/>
                  <a:pt x="218" y="122"/>
                </a:cubicBezTo>
                <a:cubicBezTo>
                  <a:pt x="179" y="122"/>
                  <a:pt x="147" y="156"/>
                  <a:pt x="147" y="195"/>
                </a:cubicBezTo>
                <a:cubicBezTo>
                  <a:pt x="147" y="235"/>
                  <a:pt x="179" y="267"/>
                  <a:pt x="218" y="267"/>
                </a:cubicBezTo>
                <a:close/>
              </a:path>
            </a:pathLst>
          </a:custGeom>
          <a:noFill/>
          <a:ln>
            <a:solidFill>
              <a:srgbClr val="4BC1DD"/>
            </a:solidFill>
          </a:ln>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Tree>
    <p:extLst>
      <p:ext uri="{BB962C8B-B14F-4D97-AF65-F5344CB8AC3E}">
        <p14:creationId xmlns:p14="http://schemas.microsoft.com/office/powerpoint/2010/main" val="3515604357"/>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23" presetClass="entr" presetSubtype="16"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p:cTn id="13" dur="500" fill="hold"/>
                                        <p:tgtEl>
                                          <p:spTgt spid="12"/>
                                        </p:tgtEl>
                                        <p:attrNameLst>
                                          <p:attrName>ppt_w</p:attrName>
                                        </p:attrNameLst>
                                      </p:cBhvr>
                                      <p:tavLst>
                                        <p:tav tm="0">
                                          <p:val>
                                            <p:fltVal val="0"/>
                                          </p:val>
                                        </p:tav>
                                        <p:tav tm="100000">
                                          <p:val>
                                            <p:strVal val="#ppt_w"/>
                                          </p:val>
                                        </p:tav>
                                      </p:tavLst>
                                    </p:anim>
                                    <p:anim calcmode="lin" valueType="num">
                                      <p:cBhvr>
                                        <p:cTn id="14" dur="500" fill="hold"/>
                                        <p:tgtEl>
                                          <p:spTgt spid="12"/>
                                        </p:tgtEl>
                                        <p:attrNameLst>
                                          <p:attrName>ppt_h</p:attrName>
                                        </p:attrNameLst>
                                      </p:cBhvr>
                                      <p:tavLst>
                                        <p:tav tm="0">
                                          <p:val>
                                            <p:fltVal val="0"/>
                                          </p:val>
                                        </p:tav>
                                        <p:tav tm="100000">
                                          <p:val>
                                            <p:strVal val="#ppt_h"/>
                                          </p:val>
                                        </p:tav>
                                      </p:tavLst>
                                    </p:anim>
                                  </p:childTnLst>
                                </p:cTn>
                              </p:par>
                              <p:par>
                                <p:cTn id="15" presetID="53" presetClass="entr" presetSubtype="16" fill="hold" nodeType="withEffect">
                                  <p:stCondLst>
                                    <p:cond delay="0"/>
                                  </p:stCondLst>
                                  <p:childTnLst>
                                    <p:set>
                                      <p:cBhvr>
                                        <p:cTn id="16" dur="1" fill="hold">
                                          <p:stCondLst>
                                            <p:cond delay="0"/>
                                          </p:stCondLst>
                                        </p:cTn>
                                        <p:tgtEl>
                                          <p:spTgt spid="50"/>
                                        </p:tgtEl>
                                        <p:attrNameLst>
                                          <p:attrName>style.visibility</p:attrName>
                                        </p:attrNameLst>
                                      </p:cBhvr>
                                      <p:to>
                                        <p:strVal val="visible"/>
                                      </p:to>
                                    </p:set>
                                    <p:anim calcmode="lin" valueType="num">
                                      <p:cBhvr>
                                        <p:cTn id="17" dur="500" fill="hold"/>
                                        <p:tgtEl>
                                          <p:spTgt spid="50"/>
                                        </p:tgtEl>
                                        <p:attrNameLst>
                                          <p:attrName>ppt_w</p:attrName>
                                        </p:attrNameLst>
                                      </p:cBhvr>
                                      <p:tavLst>
                                        <p:tav tm="0">
                                          <p:val>
                                            <p:fltVal val="0"/>
                                          </p:val>
                                        </p:tav>
                                        <p:tav tm="100000">
                                          <p:val>
                                            <p:strVal val="#ppt_w"/>
                                          </p:val>
                                        </p:tav>
                                      </p:tavLst>
                                    </p:anim>
                                    <p:anim calcmode="lin" valueType="num">
                                      <p:cBhvr>
                                        <p:cTn id="18" dur="500" fill="hold"/>
                                        <p:tgtEl>
                                          <p:spTgt spid="50"/>
                                        </p:tgtEl>
                                        <p:attrNameLst>
                                          <p:attrName>ppt_h</p:attrName>
                                        </p:attrNameLst>
                                      </p:cBhvr>
                                      <p:tavLst>
                                        <p:tav tm="0">
                                          <p:val>
                                            <p:fltVal val="0"/>
                                          </p:val>
                                        </p:tav>
                                        <p:tav tm="100000">
                                          <p:val>
                                            <p:strVal val="#ppt_h"/>
                                          </p:val>
                                        </p:tav>
                                      </p:tavLst>
                                    </p:anim>
                                    <p:animEffect transition="in" filter="fade">
                                      <p:cBhvr>
                                        <p:cTn id="19" dur="500"/>
                                        <p:tgtEl>
                                          <p:spTgt spid="50"/>
                                        </p:tgtEl>
                                      </p:cBhvr>
                                    </p:animEffect>
                                  </p:childTnLst>
                                </p:cTn>
                              </p:par>
                            </p:childTnLst>
                          </p:cTn>
                        </p:par>
                        <p:par>
                          <p:cTn id="20" fill="hold">
                            <p:stCondLst>
                              <p:cond delay="1250"/>
                            </p:stCondLst>
                            <p:childTnLst>
                              <p:par>
                                <p:cTn id="21" presetID="23" presetClass="entr" presetSubtype="16"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p:cTn id="23" dur="500" fill="hold"/>
                                        <p:tgtEl>
                                          <p:spTgt spid="13"/>
                                        </p:tgtEl>
                                        <p:attrNameLst>
                                          <p:attrName>ppt_w</p:attrName>
                                        </p:attrNameLst>
                                      </p:cBhvr>
                                      <p:tavLst>
                                        <p:tav tm="0">
                                          <p:val>
                                            <p:fltVal val="0"/>
                                          </p:val>
                                        </p:tav>
                                        <p:tav tm="100000">
                                          <p:val>
                                            <p:strVal val="#ppt_w"/>
                                          </p:val>
                                        </p:tav>
                                      </p:tavLst>
                                    </p:anim>
                                    <p:anim calcmode="lin" valueType="num">
                                      <p:cBhvr>
                                        <p:cTn id="24" dur="500" fill="hold"/>
                                        <p:tgtEl>
                                          <p:spTgt spid="13"/>
                                        </p:tgtEl>
                                        <p:attrNameLst>
                                          <p:attrName>ppt_h</p:attrName>
                                        </p:attrNameLst>
                                      </p:cBhvr>
                                      <p:tavLst>
                                        <p:tav tm="0">
                                          <p:val>
                                            <p:fltVal val="0"/>
                                          </p:val>
                                        </p:tav>
                                        <p:tav tm="100000">
                                          <p:val>
                                            <p:strVal val="#ppt_h"/>
                                          </p:val>
                                        </p:tav>
                                      </p:tavLst>
                                    </p:anim>
                                  </p:childTnLst>
                                </p:cTn>
                              </p:par>
                            </p:childTnLst>
                          </p:cTn>
                        </p:par>
                        <p:par>
                          <p:cTn id="25" fill="hold">
                            <p:stCondLst>
                              <p:cond delay="1750"/>
                            </p:stCondLst>
                            <p:childTnLst>
                              <p:par>
                                <p:cTn id="26" presetID="53" presetClass="entr" presetSubtype="16"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p:cTn id="28" dur="500" fill="hold"/>
                                        <p:tgtEl>
                                          <p:spTgt spid="14"/>
                                        </p:tgtEl>
                                        <p:attrNameLst>
                                          <p:attrName>ppt_w</p:attrName>
                                        </p:attrNameLst>
                                      </p:cBhvr>
                                      <p:tavLst>
                                        <p:tav tm="0">
                                          <p:val>
                                            <p:fltVal val="0"/>
                                          </p:val>
                                        </p:tav>
                                        <p:tav tm="100000">
                                          <p:val>
                                            <p:strVal val="#ppt_w"/>
                                          </p:val>
                                        </p:tav>
                                      </p:tavLst>
                                    </p:anim>
                                    <p:anim calcmode="lin" valueType="num">
                                      <p:cBhvr>
                                        <p:cTn id="29" dur="500" fill="hold"/>
                                        <p:tgtEl>
                                          <p:spTgt spid="14"/>
                                        </p:tgtEl>
                                        <p:attrNameLst>
                                          <p:attrName>ppt_h</p:attrName>
                                        </p:attrNameLst>
                                      </p:cBhvr>
                                      <p:tavLst>
                                        <p:tav tm="0">
                                          <p:val>
                                            <p:fltVal val="0"/>
                                          </p:val>
                                        </p:tav>
                                        <p:tav tm="100000">
                                          <p:val>
                                            <p:strVal val="#ppt_h"/>
                                          </p:val>
                                        </p:tav>
                                      </p:tavLst>
                                    </p:anim>
                                    <p:animEffect transition="in" filter="fade">
                                      <p:cBhvr>
                                        <p:cTn id="30" dur="500"/>
                                        <p:tgtEl>
                                          <p:spTgt spid="14"/>
                                        </p:tgtEl>
                                      </p:cBhvr>
                                    </p:animEffect>
                                  </p:childTnLst>
                                </p:cTn>
                              </p:par>
                            </p:childTnLst>
                          </p:cTn>
                        </p:par>
                        <p:par>
                          <p:cTn id="31" fill="hold">
                            <p:stCondLst>
                              <p:cond delay="2250"/>
                            </p:stCondLst>
                            <p:childTnLst>
                              <p:par>
                                <p:cTn id="32" presetID="9" presetClass="entr" presetSubtype="0" fill="hold" grpId="0" nodeType="after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dissolve">
                                      <p:cBhvr>
                                        <p:cTn id="34" dur="500"/>
                                        <p:tgtEl>
                                          <p:spTgt spid="15"/>
                                        </p:tgtEl>
                                      </p:cBhvr>
                                    </p:animEffect>
                                  </p:childTnLst>
                                </p:cTn>
                              </p:par>
                            </p:childTnLst>
                          </p:cTn>
                        </p:par>
                        <p:par>
                          <p:cTn id="35" fill="hold">
                            <p:stCondLst>
                              <p:cond delay="2750"/>
                            </p:stCondLst>
                            <p:childTnLst>
                              <p:par>
                                <p:cTn id="36" presetID="23" presetClass="entr" presetSubtype="16" fill="hold" grpId="0" nodeType="after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p:cTn id="38" dur="500" fill="hold"/>
                                        <p:tgtEl>
                                          <p:spTgt spid="16"/>
                                        </p:tgtEl>
                                        <p:attrNameLst>
                                          <p:attrName>ppt_w</p:attrName>
                                        </p:attrNameLst>
                                      </p:cBhvr>
                                      <p:tavLst>
                                        <p:tav tm="0">
                                          <p:val>
                                            <p:fltVal val="0"/>
                                          </p:val>
                                        </p:tav>
                                        <p:tav tm="100000">
                                          <p:val>
                                            <p:strVal val="#ppt_w"/>
                                          </p:val>
                                        </p:tav>
                                      </p:tavLst>
                                    </p:anim>
                                    <p:anim calcmode="lin" valueType="num">
                                      <p:cBhvr>
                                        <p:cTn id="39" dur="500" fill="hold"/>
                                        <p:tgtEl>
                                          <p:spTgt spid="16"/>
                                        </p:tgtEl>
                                        <p:attrNameLst>
                                          <p:attrName>ppt_h</p:attrName>
                                        </p:attrNameLst>
                                      </p:cBhvr>
                                      <p:tavLst>
                                        <p:tav tm="0">
                                          <p:val>
                                            <p:fltVal val="0"/>
                                          </p:val>
                                        </p:tav>
                                        <p:tav tm="100000">
                                          <p:val>
                                            <p:strVal val="#ppt_h"/>
                                          </p:val>
                                        </p:tav>
                                      </p:tavLst>
                                    </p:anim>
                                  </p:childTnLst>
                                </p:cTn>
                              </p:par>
                              <p:par>
                                <p:cTn id="40" presetID="53" presetClass="entr" presetSubtype="16" fill="hold" nodeType="withEffect">
                                  <p:stCondLst>
                                    <p:cond delay="0"/>
                                  </p:stCondLst>
                                  <p:childTnLst>
                                    <p:set>
                                      <p:cBhvr>
                                        <p:cTn id="41" dur="1" fill="hold">
                                          <p:stCondLst>
                                            <p:cond delay="0"/>
                                          </p:stCondLst>
                                        </p:cTn>
                                        <p:tgtEl>
                                          <p:spTgt spid="36"/>
                                        </p:tgtEl>
                                        <p:attrNameLst>
                                          <p:attrName>style.visibility</p:attrName>
                                        </p:attrNameLst>
                                      </p:cBhvr>
                                      <p:to>
                                        <p:strVal val="visible"/>
                                      </p:to>
                                    </p:set>
                                    <p:anim calcmode="lin" valueType="num">
                                      <p:cBhvr>
                                        <p:cTn id="42" dur="500" fill="hold"/>
                                        <p:tgtEl>
                                          <p:spTgt spid="36"/>
                                        </p:tgtEl>
                                        <p:attrNameLst>
                                          <p:attrName>ppt_w</p:attrName>
                                        </p:attrNameLst>
                                      </p:cBhvr>
                                      <p:tavLst>
                                        <p:tav tm="0">
                                          <p:val>
                                            <p:fltVal val="0"/>
                                          </p:val>
                                        </p:tav>
                                        <p:tav tm="100000">
                                          <p:val>
                                            <p:strVal val="#ppt_w"/>
                                          </p:val>
                                        </p:tav>
                                      </p:tavLst>
                                    </p:anim>
                                    <p:anim calcmode="lin" valueType="num">
                                      <p:cBhvr>
                                        <p:cTn id="43" dur="500" fill="hold"/>
                                        <p:tgtEl>
                                          <p:spTgt spid="36"/>
                                        </p:tgtEl>
                                        <p:attrNameLst>
                                          <p:attrName>ppt_h</p:attrName>
                                        </p:attrNameLst>
                                      </p:cBhvr>
                                      <p:tavLst>
                                        <p:tav tm="0">
                                          <p:val>
                                            <p:fltVal val="0"/>
                                          </p:val>
                                        </p:tav>
                                        <p:tav tm="100000">
                                          <p:val>
                                            <p:strVal val="#ppt_h"/>
                                          </p:val>
                                        </p:tav>
                                      </p:tavLst>
                                    </p:anim>
                                    <p:animEffect transition="in" filter="fade">
                                      <p:cBhvr>
                                        <p:cTn id="44" dur="500"/>
                                        <p:tgtEl>
                                          <p:spTgt spid="36"/>
                                        </p:tgtEl>
                                      </p:cBhvr>
                                    </p:animEffect>
                                  </p:childTnLst>
                                </p:cTn>
                              </p:par>
                            </p:childTnLst>
                          </p:cTn>
                        </p:par>
                        <p:par>
                          <p:cTn id="45" fill="hold">
                            <p:stCondLst>
                              <p:cond delay="3250"/>
                            </p:stCondLst>
                            <p:childTnLst>
                              <p:par>
                                <p:cTn id="46" presetID="23" presetClass="entr" presetSubtype="16" fill="hold" nodeType="afterEffect">
                                  <p:stCondLst>
                                    <p:cond delay="0"/>
                                  </p:stCondLst>
                                  <p:childTnLst>
                                    <p:set>
                                      <p:cBhvr>
                                        <p:cTn id="47" dur="1" fill="hold">
                                          <p:stCondLst>
                                            <p:cond delay="0"/>
                                          </p:stCondLst>
                                        </p:cTn>
                                        <p:tgtEl>
                                          <p:spTgt spid="17"/>
                                        </p:tgtEl>
                                        <p:attrNameLst>
                                          <p:attrName>style.visibility</p:attrName>
                                        </p:attrNameLst>
                                      </p:cBhvr>
                                      <p:to>
                                        <p:strVal val="visible"/>
                                      </p:to>
                                    </p:set>
                                    <p:anim calcmode="lin" valueType="num">
                                      <p:cBhvr>
                                        <p:cTn id="48" dur="500" fill="hold"/>
                                        <p:tgtEl>
                                          <p:spTgt spid="17"/>
                                        </p:tgtEl>
                                        <p:attrNameLst>
                                          <p:attrName>ppt_w</p:attrName>
                                        </p:attrNameLst>
                                      </p:cBhvr>
                                      <p:tavLst>
                                        <p:tav tm="0">
                                          <p:val>
                                            <p:fltVal val="0"/>
                                          </p:val>
                                        </p:tav>
                                        <p:tav tm="100000">
                                          <p:val>
                                            <p:strVal val="#ppt_w"/>
                                          </p:val>
                                        </p:tav>
                                      </p:tavLst>
                                    </p:anim>
                                    <p:anim calcmode="lin" valueType="num">
                                      <p:cBhvr>
                                        <p:cTn id="49" dur="500" fill="hold"/>
                                        <p:tgtEl>
                                          <p:spTgt spid="17"/>
                                        </p:tgtEl>
                                        <p:attrNameLst>
                                          <p:attrName>ppt_h</p:attrName>
                                        </p:attrNameLst>
                                      </p:cBhvr>
                                      <p:tavLst>
                                        <p:tav tm="0">
                                          <p:val>
                                            <p:fltVal val="0"/>
                                          </p:val>
                                        </p:tav>
                                        <p:tav tm="100000">
                                          <p:val>
                                            <p:strVal val="#ppt_h"/>
                                          </p:val>
                                        </p:tav>
                                      </p:tavLst>
                                    </p:anim>
                                  </p:childTnLst>
                                </p:cTn>
                              </p:par>
                            </p:childTnLst>
                          </p:cTn>
                        </p:par>
                        <p:par>
                          <p:cTn id="50" fill="hold">
                            <p:stCondLst>
                              <p:cond delay="3750"/>
                            </p:stCondLst>
                            <p:childTnLst>
                              <p:par>
                                <p:cTn id="51" presetID="53" presetClass="entr" presetSubtype="16" fill="hold" grpId="0" nodeType="after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p:cTn id="53" dur="500" fill="hold"/>
                                        <p:tgtEl>
                                          <p:spTgt spid="18"/>
                                        </p:tgtEl>
                                        <p:attrNameLst>
                                          <p:attrName>ppt_w</p:attrName>
                                        </p:attrNameLst>
                                      </p:cBhvr>
                                      <p:tavLst>
                                        <p:tav tm="0">
                                          <p:val>
                                            <p:fltVal val="0"/>
                                          </p:val>
                                        </p:tav>
                                        <p:tav tm="100000">
                                          <p:val>
                                            <p:strVal val="#ppt_w"/>
                                          </p:val>
                                        </p:tav>
                                      </p:tavLst>
                                    </p:anim>
                                    <p:anim calcmode="lin" valueType="num">
                                      <p:cBhvr>
                                        <p:cTn id="54" dur="500" fill="hold"/>
                                        <p:tgtEl>
                                          <p:spTgt spid="18"/>
                                        </p:tgtEl>
                                        <p:attrNameLst>
                                          <p:attrName>ppt_h</p:attrName>
                                        </p:attrNameLst>
                                      </p:cBhvr>
                                      <p:tavLst>
                                        <p:tav tm="0">
                                          <p:val>
                                            <p:fltVal val="0"/>
                                          </p:val>
                                        </p:tav>
                                        <p:tav tm="100000">
                                          <p:val>
                                            <p:strVal val="#ppt_h"/>
                                          </p:val>
                                        </p:tav>
                                      </p:tavLst>
                                    </p:anim>
                                    <p:animEffect transition="in" filter="fade">
                                      <p:cBhvr>
                                        <p:cTn id="55" dur="500"/>
                                        <p:tgtEl>
                                          <p:spTgt spid="18"/>
                                        </p:tgtEl>
                                      </p:cBhvr>
                                    </p:animEffect>
                                  </p:childTnLst>
                                </p:cTn>
                              </p:par>
                            </p:childTnLst>
                          </p:cTn>
                        </p:par>
                        <p:par>
                          <p:cTn id="56" fill="hold">
                            <p:stCondLst>
                              <p:cond delay="4250"/>
                            </p:stCondLst>
                            <p:childTnLst>
                              <p:par>
                                <p:cTn id="57" presetID="9" presetClass="entr" presetSubtype="0" fill="hold" grpId="0" nodeType="after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dissolve">
                                      <p:cBhvr>
                                        <p:cTn id="59" dur="500"/>
                                        <p:tgtEl>
                                          <p:spTgt spid="19"/>
                                        </p:tgtEl>
                                      </p:cBhvr>
                                    </p:animEffect>
                                  </p:childTnLst>
                                </p:cTn>
                              </p:par>
                            </p:childTnLst>
                          </p:cTn>
                        </p:par>
                        <p:par>
                          <p:cTn id="60" fill="hold">
                            <p:stCondLst>
                              <p:cond delay="4750"/>
                            </p:stCondLst>
                            <p:childTnLst>
                              <p:par>
                                <p:cTn id="61" presetID="23" presetClass="entr" presetSubtype="16" fill="hold" grpId="0" nodeType="afterEffect">
                                  <p:stCondLst>
                                    <p:cond delay="0"/>
                                  </p:stCondLst>
                                  <p:childTnLst>
                                    <p:set>
                                      <p:cBhvr>
                                        <p:cTn id="62" dur="1" fill="hold">
                                          <p:stCondLst>
                                            <p:cond delay="0"/>
                                          </p:stCondLst>
                                        </p:cTn>
                                        <p:tgtEl>
                                          <p:spTgt spid="20"/>
                                        </p:tgtEl>
                                        <p:attrNameLst>
                                          <p:attrName>style.visibility</p:attrName>
                                        </p:attrNameLst>
                                      </p:cBhvr>
                                      <p:to>
                                        <p:strVal val="visible"/>
                                      </p:to>
                                    </p:set>
                                    <p:anim calcmode="lin" valueType="num">
                                      <p:cBhvr>
                                        <p:cTn id="63" dur="500" fill="hold"/>
                                        <p:tgtEl>
                                          <p:spTgt spid="20"/>
                                        </p:tgtEl>
                                        <p:attrNameLst>
                                          <p:attrName>ppt_w</p:attrName>
                                        </p:attrNameLst>
                                      </p:cBhvr>
                                      <p:tavLst>
                                        <p:tav tm="0">
                                          <p:val>
                                            <p:fltVal val="0"/>
                                          </p:val>
                                        </p:tav>
                                        <p:tav tm="100000">
                                          <p:val>
                                            <p:strVal val="#ppt_w"/>
                                          </p:val>
                                        </p:tav>
                                      </p:tavLst>
                                    </p:anim>
                                    <p:anim calcmode="lin" valueType="num">
                                      <p:cBhvr>
                                        <p:cTn id="64" dur="500" fill="hold"/>
                                        <p:tgtEl>
                                          <p:spTgt spid="20"/>
                                        </p:tgtEl>
                                        <p:attrNameLst>
                                          <p:attrName>ppt_h</p:attrName>
                                        </p:attrNameLst>
                                      </p:cBhvr>
                                      <p:tavLst>
                                        <p:tav tm="0">
                                          <p:val>
                                            <p:fltVal val="0"/>
                                          </p:val>
                                        </p:tav>
                                        <p:tav tm="100000">
                                          <p:val>
                                            <p:strVal val="#ppt_h"/>
                                          </p:val>
                                        </p:tav>
                                      </p:tavLst>
                                    </p:anim>
                                  </p:childTnLst>
                                </p:cTn>
                              </p:par>
                              <p:par>
                                <p:cTn id="65" presetID="53" presetClass="entr" presetSubtype="16" fill="hold" grpId="0" nodeType="withEffect" nodePh="1">
                                  <p:stCondLst>
                                    <p:cond delay="0"/>
                                  </p:stCondLst>
                                  <p:endCondLst>
                                    <p:cond evt="begin" delay="0">
                                      <p:tn val="65"/>
                                    </p:cond>
                                  </p:endCondLst>
                                  <p:childTnLst>
                                    <p:set>
                                      <p:cBhvr>
                                        <p:cTn id="66" dur="1" fill="hold">
                                          <p:stCondLst>
                                            <p:cond delay="0"/>
                                          </p:stCondLst>
                                        </p:cTn>
                                        <p:tgtEl>
                                          <p:spTgt spid="57"/>
                                        </p:tgtEl>
                                        <p:attrNameLst>
                                          <p:attrName>style.visibility</p:attrName>
                                        </p:attrNameLst>
                                      </p:cBhvr>
                                      <p:to>
                                        <p:strVal val="visible"/>
                                      </p:to>
                                    </p:set>
                                    <p:anim calcmode="lin" valueType="num">
                                      <p:cBhvr>
                                        <p:cTn id="67" dur="500" fill="hold"/>
                                        <p:tgtEl>
                                          <p:spTgt spid="57"/>
                                        </p:tgtEl>
                                        <p:attrNameLst>
                                          <p:attrName>ppt_w</p:attrName>
                                        </p:attrNameLst>
                                      </p:cBhvr>
                                      <p:tavLst>
                                        <p:tav tm="0">
                                          <p:val>
                                            <p:fltVal val="0"/>
                                          </p:val>
                                        </p:tav>
                                        <p:tav tm="100000">
                                          <p:val>
                                            <p:strVal val="#ppt_w"/>
                                          </p:val>
                                        </p:tav>
                                      </p:tavLst>
                                    </p:anim>
                                    <p:anim calcmode="lin" valueType="num">
                                      <p:cBhvr>
                                        <p:cTn id="68" dur="500" fill="hold"/>
                                        <p:tgtEl>
                                          <p:spTgt spid="57"/>
                                        </p:tgtEl>
                                        <p:attrNameLst>
                                          <p:attrName>ppt_h</p:attrName>
                                        </p:attrNameLst>
                                      </p:cBhvr>
                                      <p:tavLst>
                                        <p:tav tm="0">
                                          <p:val>
                                            <p:fltVal val="0"/>
                                          </p:val>
                                        </p:tav>
                                        <p:tav tm="100000">
                                          <p:val>
                                            <p:strVal val="#ppt_h"/>
                                          </p:val>
                                        </p:tav>
                                      </p:tavLst>
                                    </p:anim>
                                    <p:animEffect transition="in" filter="fade">
                                      <p:cBhvr>
                                        <p:cTn id="69" dur="500"/>
                                        <p:tgtEl>
                                          <p:spTgt spid="57"/>
                                        </p:tgtEl>
                                      </p:cBhvr>
                                    </p:animEffect>
                                  </p:childTnLst>
                                </p:cTn>
                              </p:par>
                            </p:childTnLst>
                          </p:cTn>
                        </p:par>
                        <p:par>
                          <p:cTn id="70" fill="hold">
                            <p:stCondLst>
                              <p:cond delay="5250"/>
                            </p:stCondLst>
                            <p:childTnLst>
                              <p:par>
                                <p:cTn id="71" presetID="23" presetClass="entr" presetSubtype="16" fill="hold" nodeType="after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p:cTn id="73" dur="500" fill="hold"/>
                                        <p:tgtEl>
                                          <p:spTgt spid="21"/>
                                        </p:tgtEl>
                                        <p:attrNameLst>
                                          <p:attrName>ppt_w</p:attrName>
                                        </p:attrNameLst>
                                      </p:cBhvr>
                                      <p:tavLst>
                                        <p:tav tm="0">
                                          <p:val>
                                            <p:fltVal val="0"/>
                                          </p:val>
                                        </p:tav>
                                        <p:tav tm="100000">
                                          <p:val>
                                            <p:strVal val="#ppt_w"/>
                                          </p:val>
                                        </p:tav>
                                      </p:tavLst>
                                    </p:anim>
                                    <p:anim calcmode="lin" valueType="num">
                                      <p:cBhvr>
                                        <p:cTn id="74" dur="500" fill="hold"/>
                                        <p:tgtEl>
                                          <p:spTgt spid="21"/>
                                        </p:tgtEl>
                                        <p:attrNameLst>
                                          <p:attrName>ppt_h</p:attrName>
                                        </p:attrNameLst>
                                      </p:cBhvr>
                                      <p:tavLst>
                                        <p:tav tm="0">
                                          <p:val>
                                            <p:fltVal val="0"/>
                                          </p:val>
                                        </p:tav>
                                        <p:tav tm="100000">
                                          <p:val>
                                            <p:strVal val="#ppt_h"/>
                                          </p:val>
                                        </p:tav>
                                      </p:tavLst>
                                    </p:anim>
                                  </p:childTnLst>
                                </p:cTn>
                              </p:par>
                            </p:childTnLst>
                          </p:cTn>
                        </p:par>
                        <p:par>
                          <p:cTn id="75" fill="hold">
                            <p:stCondLst>
                              <p:cond delay="5750"/>
                            </p:stCondLst>
                            <p:childTnLst>
                              <p:par>
                                <p:cTn id="76" presetID="53" presetClass="entr" presetSubtype="16" fill="hold" grpId="0" nodeType="after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p:cTn id="78" dur="500" fill="hold"/>
                                        <p:tgtEl>
                                          <p:spTgt spid="22"/>
                                        </p:tgtEl>
                                        <p:attrNameLst>
                                          <p:attrName>ppt_w</p:attrName>
                                        </p:attrNameLst>
                                      </p:cBhvr>
                                      <p:tavLst>
                                        <p:tav tm="0">
                                          <p:val>
                                            <p:fltVal val="0"/>
                                          </p:val>
                                        </p:tav>
                                        <p:tav tm="100000">
                                          <p:val>
                                            <p:strVal val="#ppt_w"/>
                                          </p:val>
                                        </p:tav>
                                      </p:tavLst>
                                    </p:anim>
                                    <p:anim calcmode="lin" valueType="num">
                                      <p:cBhvr>
                                        <p:cTn id="79" dur="500" fill="hold"/>
                                        <p:tgtEl>
                                          <p:spTgt spid="22"/>
                                        </p:tgtEl>
                                        <p:attrNameLst>
                                          <p:attrName>ppt_h</p:attrName>
                                        </p:attrNameLst>
                                      </p:cBhvr>
                                      <p:tavLst>
                                        <p:tav tm="0">
                                          <p:val>
                                            <p:fltVal val="0"/>
                                          </p:val>
                                        </p:tav>
                                        <p:tav tm="100000">
                                          <p:val>
                                            <p:strVal val="#ppt_h"/>
                                          </p:val>
                                        </p:tav>
                                      </p:tavLst>
                                    </p:anim>
                                    <p:animEffect transition="in" filter="fade">
                                      <p:cBhvr>
                                        <p:cTn id="80" dur="500"/>
                                        <p:tgtEl>
                                          <p:spTgt spid="22"/>
                                        </p:tgtEl>
                                      </p:cBhvr>
                                    </p:animEffect>
                                  </p:childTnLst>
                                </p:cTn>
                              </p:par>
                            </p:childTnLst>
                          </p:cTn>
                        </p:par>
                        <p:par>
                          <p:cTn id="81" fill="hold">
                            <p:stCondLst>
                              <p:cond delay="6250"/>
                            </p:stCondLst>
                            <p:childTnLst>
                              <p:par>
                                <p:cTn id="82" presetID="9" presetClass="entr" presetSubtype="0" fill="hold" grpId="0" nodeType="afterEffect">
                                  <p:stCondLst>
                                    <p:cond delay="0"/>
                                  </p:stCondLst>
                                  <p:childTnLst>
                                    <p:set>
                                      <p:cBhvr>
                                        <p:cTn id="83" dur="1" fill="hold">
                                          <p:stCondLst>
                                            <p:cond delay="0"/>
                                          </p:stCondLst>
                                        </p:cTn>
                                        <p:tgtEl>
                                          <p:spTgt spid="23"/>
                                        </p:tgtEl>
                                        <p:attrNameLst>
                                          <p:attrName>style.visibility</p:attrName>
                                        </p:attrNameLst>
                                      </p:cBhvr>
                                      <p:to>
                                        <p:strVal val="visible"/>
                                      </p:to>
                                    </p:set>
                                    <p:animEffect transition="in" filter="dissolve">
                                      <p:cBhvr>
                                        <p:cTn id="84" dur="500"/>
                                        <p:tgtEl>
                                          <p:spTgt spid="23"/>
                                        </p:tgtEl>
                                      </p:cBhvr>
                                    </p:animEffect>
                                  </p:childTnLst>
                                </p:cTn>
                              </p:par>
                            </p:childTnLst>
                          </p:cTn>
                        </p:par>
                        <p:par>
                          <p:cTn id="85" fill="hold">
                            <p:stCondLst>
                              <p:cond delay="6750"/>
                            </p:stCondLst>
                            <p:childTnLst>
                              <p:par>
                                <p:cTn id="86" presetID="23" presetClass="entr" presetSubtype="16" fill="hold" grpId="0" nodeType="afterEffect">
                                  <p:stCondLst>
                                    <p:cond delay="0"/>
                                  </p:stCondLst>
                                  <p:childTnLst>
                                    <p:set>
                                      <p:cBhvr>
                                        <p:cTn id="87" dur="1" fill="hold">
                                          <p:stCondLst>
                                            <p:cond delay="0"/>
                                          </p:stCondLst>
                                        </p:cTn>
                                        <p:tgtEl>
                                          <p:spTgt spid="24"/>
                                        </p:tgtEl>
                                        <p:attrNameLst>
                                          <p:attrName>style.visibility</p:attrName>
                                        </p:attrNameLst>
                                      </p:cBhvr>
                                      <p:to>
                                        <p:strVal val="visible"/>
                                      </p:to>
                                    </p:set>
                                    <p:anim calcmode="lin" valueType="num">
                                      <p:cBhvr>
                                        <p:cTn id="88" dur="500" fill="hold"/>
                                        <p:tgtEl>
                                          <p:spTgt spid="24"/>
                                        </p:tgtEl>
                                        <p:attrNameLst>
                                          <p:attrName>ppt_w</p:attrName>
                                        </p:attrNameLst>
                                      </p:cBhvr>
                                      <p:tavLst>
                                        <p:tav tm="0">
                                          <p:val>
                                            <p:fltVal val="0"/>
                                          </p:val>
                                        </p:tav>
                                        <p:tav tm="100000">
                                          <p:val>
                                            <p:strVal val="#ppt_w"/>
                                          </p:val>
                                        </p:tav>
                                      </p:tavLst>
                                    </p:anim>
                                    <p:anim calcmode="lin" valueType="num">
                                      <p:cBhvr>
                                        <p:cTn id="89" dur="500" fill="hold"/>
                                        <p:tgtEl>
                                          <p:spTgt spid="24"/>
                                        </p:tgtEl>
                                        <p:attrNameLst>
                                          <p:attrName>ppt_h</p:attrName>
                                        </p:attrNameLst>
                                      </p:cBhvr>
                                      <p:tavLst>
                                        <p:tav tm="0">
                                          <p:val>
                                            <p:fltVal val="0"/>
                                          </p:val>
                                        </p:tav>
                                        <p:tav tm="100000">
                                          <p:val>
                                            <p:strVal val="#ppt_h"/>
                                          </p:val>
                                        </p:tav>
                                      </p:tavLst>
                                    </p:anim>
                                  </p:childTnLst>
                                </p:cTn>
                              </p:par>
                              <p:par>
                                <p:cTn id="90" presetID="53" presetClass="entr" presetSubtype="16" fill="hold" nodeType="withEffect">
                                  <p:stCondLst>
                                    <p:cond delay="0"/>
                                  </p:stCondLst>
                                  <p:childTnLst>
                                    <p:set>
                                      <p:cBhvr>
                                        <p:cTn id="91" dur="1" fill="hold">
                                          <p:stCondLst>
                                            <p:cond delay="0"/>
                                          </p:stCondLst>
                                        </p:cTn>
                                        <p:tgtEl>
                                          <p:spTgt spid="41"/>
                                        </p:tgtEl>
                                        <p:attrNameLst>
                                          <p:attrName>style.visibility</p:attrName>
                                        </p:attrNameLst>
                                      </p:cBhvr>
                                      <p:to>
                                        <p:strVal val="visible"/>
                                      </p:to>
                                    </p:set>
                                    <p:anim calcmode="lin" valueType="num">
                                      <p:cBhvr>
                                        <p:cTn id="92" dur="500" fill="hold"/>
                                        <p:tgtEl>
                                          <p:spTgt spid="41"/>
                                        </p:tgtEl>
                                        <p:attrNameLst>
                                          <p:attrName>ppt_w</p:attrName>
                                        </p:attrNameLst>
                                      </p:cBhvr>
                                      <p:tavLst>
                                        <p:tav tm="0">
                                          <p:val>
                                            <p:fltVal val="0"/>
                                          </p:val>
                                        </p:tav>
                                        <p:tav tm="100000">
                                          <p:val>
                                            <p:strVal val="#ppt_w"/>
                                          </p:val>
                                        </p:tav>
                                      </p:tavLst>
                                    </p:anim>
                                    <p:anim calcmode="lin" valueType="num">
                                      <p:cBhvr>
                                        <p:cTn id="93" dur="500" fill="hold"/>
                                        <p:tgtEl>
                                          <p:spTgt spid="41"/>
                                        </p:tgtEl>
                                        <p:attrNameLst>
                                          <p:attrName>ppt_h</p:attrName>
                                        </p:attrNameLst>
                                      </p:cBhvr>
                                      <p:tavLst>
                                        <p:tav tm="0">
                                          <p:val>
                                            <p:fltVal val="0"/>
                                          </p:val>
                                        </p:tav>
                                        <p:tav tm="100000">
                                          <p:val>
                                            <p:strVal val="#ppt_h"/>
                                          </p:val>
                                        </p:tav>
                                      </p:tavLst>
                                    </p:anim>
                                    <p:animEffect transition="in" filter="fade">
                                      <p:cBhvr>
                                        <p:cTn id="94" dur="500"/>
                                        <p:tgtEl>
                                          <p:spTgt spid="41"/>
                                        </p:tgtEl>
                                      </p:cBhvr>
                                    </p:animEffect>
                                  </p:childTnLst>
                                </p:cTn>
                              </p:par>
                            </p:childTnLst>
                          </p:cTn>
                        </p:par>
                        <p:par>
                          <p:cTn id="95" fill="hold">
                            <p:stCondLst>
                              <p:cond delay="7250"/>
                            </p:stCondLst>
                            <p:childTnLst>
                              <p:par>
                                <p:cTn id="96" presetID="23" presetClass="entr" presetSubtype="16" fill="hold" nodeType="after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p:cTn id="98" dur="500" fill="hold"/>
                                        <p:tgtEl>
                                          <p:spTgt spid="25"/>
                                        </p:tgtEl>
                                        <p:attrNameLst>
                                          <p:attrName>ppt_w</p:attrName>
                                        </p:attrNameLst>
                                      </p:cBhvr>
                                      <p:tavLst>
                                        <p:tav tm="0">
                                          <p:val>
                                            <p:fltVal val="0"/>
                                          </p:val>
                                        </p:tav>
                                        <p:tav tm="100000">
                                          <p:val>
                                            <p:strVal val="#ppt_w"/>
                                          </p:val>
                                        </p:tav>
                                      </p:tavLst>
                                    </p:anim>
                                    <p:anim calcmode="lin" valueType="num">
                                      <p:cBhvr>
                                        <p:cTn id="99" dur="500" fill="hold"/>
                                        <p:tgtEl>
                                          <p:spTgt spid="25"/>
                                        </p:tgtEl>
                                        <p:attrNameLst>
                                          <p:attrName>ppt_h</p:attrName>
                                        </p:attrNameLst>
                                      </p:cBhvr>
                                      <p:tavLst>
                                        <p:tav tm="0">
                                          <p:val>
                                            <p:fltVal val="0"/>
                                          </p:val>
                                        </p:tav>
                                        <p:tav tm="100000">
                                          <p:val>
                                            <p:strVal val="#ppt_h"/>
                                          </p:val>
                                        </p:tav>
                                      </p:tavLst>
                                    </p:anim>
                                  </p:childTnLst>
                                </p:cTn>
                              </p:par>
                            </p:childTnLst>
                          </p:cTn>
                        </p:par>
                        <p:par>
                          <p:cTn id="100" fill="hold">
                            <p:stCondLst>
                              <p:cond delay="7750"/>
                            </p:stCondLst>
                            <p:childTnLst>
                              <p:par>
                                <p:cTn id="101" presetID="53" presetClass="entr" presetSubtype="16" fill="hold" grpId="0" nodeType="afterEffect">
                                  <p:stCondLst>
                                    <p:cond delay="0"/>
                                  </p:stCondLst>
                                  <p:childTnLst>
                                    <p:set>
                                      <p:cBhvr>
                                        <p:cTn id="102" dur="1" fill="hold">
                                          <p:stCondLst>
                                            <p:cond delay="0"/>
                                          </p:stCondLst>
                                        </p:cTn>
                                        <p:tgtEl>
                                          <p:spTgt spid="34"/>
                                        </p:tgtEl>
                                        <p:attrNameLst>
                                          <p:attrName>style.visibility</p:attrName>
                                        </p:attrNameLst>
                                      </p:cBhvr>
                                      <p:to>
                                        <p:strVal val="visible"/>
                                      </p:to>
                                    </p:set>
                                    <p:anim calcmode="lin" valueType="num">
                                      <p:cBhvr>
                                        <p:cTn id="103" dur="500" fill="hold"/>
                                        <p:tgtEl>
                                          <p:spTgt spid="34"/>
                                        </p:tgtEl>
                                        <p:attrNameLst>
                                          <p:attrName>ppt_w</p:attrName>
                                        </p:attrNameLst>
                                      </p:cBhvr>
                                      <p:tavLst>
                                        <p:tav tm="0">
                                          <p:val>
                                            <p:fltVal val="0"/>
                                          </p:val>
                                        </p:tav>
                                        <p:tav tm="100000">
                                          <p:val>
                                            <p:strVal val="#ppt_w"/>
                                          </p:val>
                                        </p:tav>
                                      </p:tavLst>
                                    </p:anim>
                                    <p:anim calcmode="lin" valueType="num">
                                      <p:cBhvr>
                                        <p:cTn id="104" dur="500" fill="hold"/>
                                        <p:tgtEl>
                                          <p:spTgt spid="34"/>
                                        </p:tgtEl>
                                        <p:attrNameLst>
                                          <p:attrName>ppt_h</p:attrName>
                                        </p:attrNameLst>
                                      </p:cBhvr>
                                      <p:tavLst>
                                        <p:tav tm="0">
                                          <p:val>
                                            <p:fltVal val="0"/>
                                          </p:val>
                                        </p:tav>
                                        <p:tav tm="100000">
                                          <p:val>
                                            <p:strVal val="#ppt_h"/>
                                          </p:val>
                                        </p:tav>
                                      </p:tavLst>
                                    </p:anim>
                                    <p:animEffect transition="in" filter="fade">
                                      <p:cBhvr>
                                        <p:cTn id="105" dur="500"/>
                                        <p:tgtEl>
                                          <p:spTgt spid="34"/>
                                        </p:tgtEl>
                                      </p:cBhvr>
                                    </p:animEffect>
                                  </p:childTnLst>
                                </p:cTn>
                              </p:par>
                            </p:childTnLst>
                          </p:cTn>
                        </p:par>
                        <p:par>
                          <p:cTn id="106" fill="hold">
                            <p:stCondLst>
                              <p:cond delay="8250"/>
                            </p:stCondLst>
                            <p:childTnLst>
                              <p:par>
                                <p:cTn id="107" presetID="9" presetClass="entr" presetSubtype="0" fill="hold" grpId="0" nodeType="afterEffect">
                                  <p:stCondLst>
                                    <p:cond delay="0"/>
                                  </p:stCondLst>
                                  <p:childTnLst>
                                    <p:set>
                                      <p:cBhvr>
                                        <p:cTn id="108" dur="1" fill="hold">
                                          <p:stCondLst>
                                            <p:cond delay="0"/>
                                          </p:stCondLst>
                                        </p:cTn>
                                        <p:tgtEl>
                                          <p:spTgt spid="35"/>
                                        </p:tgtEl>
                                        <p:attrNameLst>
                                          <p:attrName>style.visibility</p:attrName>
                                        </p:attrNameLst>
                                      </p:cBhvr>
                                      <p:to>
                                        <p:strVal val="visible"/>
                                      </p:to>
                                    </p:set>
                                    <p:animEffect transition="in" filter="dissolve">
                                      <p:cBhvr>
                                        <p:cTn id="109"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p:bldP spid="15" grpId="0"/>
      <p:bldP spid="16" grpId="0" animBg="1"/>
      <p:bldP spid="18" grpId="0"/>
      <p:bldP spid="19" grpId="0"/>
      <p:bldP spid="20" grpId="0" animBg="1"/>
      <p:bldP spid="22" grpId="0"/>
      <p:bldP spid="23" grpId="0"/>
      <p:bldP spid="24" grpId="0" animBg="1"/>
      <p:bldP spid="34" grpId="0"/>
      <p:bldP spid="35" grpId="0"/>
      <p:bldP spid="5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2" name="Rectangle 2"/>
          <p:cNvSpPr/>
          <p:nvPr/>
        </p:nvSpPr>
        <p:spPr>
          <a:xfrm>
            <a:off x="7974146" y="3843439"/>
            <a:ext cx="3168352" cy="2332788"/>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w="12700">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lumMod val="95000"/>
                </a:schemeClr>
              </a:solidFill>
            </a:endParaRPr>
          </a:p>
        </p:txBody>
      </p:sp>
      <p:grpSp>
        <p:nvGrpSpPr>
          <p:cNvPr id="13" name="组合 12"/>
          <p:cNvGrpSpPr/>
          <p:nvPr/>
        </p:nvGrpSpPr>
        <p:grpSpPr>
          <a:xfrm>
            <a:off x="1549105" y="2116704"/>
            <a:ext cx="2620431" cy="461665"/>
            <a:chOff x="8641357" y="2133650"/>
            <a:chExt cx="2620431" cy="461665"/>
          </a:xfrm>
        </p:grpSpPr>
        <p:sp>
          <p:nvSpPr>
            <p:cNvPr id="14" name="Freeform 512"/>
            <p:cNvSpPr>
              <a:spLocks/>
            </p:cNvSpPr>
            <p:nvPr/>
          </p:nvSpPr>
          <p:spPr bwMode="auto">
            <a:xfrm>
              <a:off x="8641357" y="2228252"/>
              <a:ext cx="118487" cy="234738"/>
            </a:xfrm>
            <a:custGeom>
              <a:avLst/>
              <a:gdLst>
                <a:gd name="T0" fmla="*/ 54 w 106"/>
                <a:gd name="T1" fmla="*/ 105 h 210"/>
                <a:gd name="T2" fmla="*/ 0 w 106"/>
                <a:gd name="T3" fmla="*/ 159 h 210"/>
                <a:gd name="T4" fmla="*/ 0 w 106"/>
                <a:gd name="T5" fmla="*/ 210 h 210"/>
                <a:gd name="T6" fmla="*/ 0 w 106"/>
                <a:gd name="T7" fmla="*/ 210 h 210"/>
                <a:gd name="T8" fmla="*/ 106 w 106"/>
                <a:gd name="T9" fmla="*/ 105 h 210"/>
                <a:gd name="T10" fmla="*/ 0 w 106"/>
                <a:gd name="T11" fmla="*/ 0 h 210"/>
                <a:gd name="T12" fmla="*/ 0 w 106"/>
                <a:gd name="T13" fmla="*/ 0 h 210"/>
                <a:gd name="T14" fmla="*/ 0 w 106"/>
                <a:gd name="T15" fmla="*/ 51 h 210"/>
                <a:gd name="T16" fmla="*/ 54 w 106"/>
                <a:gd name="T17" fmla="*/ 105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210">
                  <a:moveTo>
                    <a:pt x="54" y="105"/>
                  </a:moveTo>
                  <a:lnTo>
                    <a:pt x="0" y="159"/>
                  </a:lnTo>
                  <a:lnTo>
                    <a:pt x="0" y="210"/>
                  </a:lnTo>
                  <a:lnTo>
                    <a:pt x="0" y="210"/>
                  </a:lnTo>
                  <a:lnTo>
                    <a:pt x="106" y="105"/>
                  </a:lnTo>
                  <a:lnTo>
                    <a:pt x="0" y="0"/>
                  </a:lnTo>
                  <a:lnTo>
                    <a:pt x="0" y="0"/>
                  </a:lnTo>
                  <a:lnTo>
                    <a:pt x="0" y="51"/>
                  </a:lnTo>
                  <a:lnTo>
                    <a:pt x="54" y="105"/>
                  </a:lnTo>
                  <a:close/>
                </a:path>
              </a:pathLst>
            </a:custGeom>
            <a:solidFill>
              <a:schemeClr val="bg1">
                <a:lumMod val="50000"/>
              </a:schemeClr>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15" name="TextBox 44"/>
            <p:cNvSpPr txBox="1"/>
            <p:nvPr/>
          </p:nvSpPr>
          <p:spPr>
            <a:xfrm>
              <a:off x="8784483" y="2133650"/>
              <a:ext cx="2477305" cy="461665"/>
            </a:xfrm>
            <a:prstGeom prst="rect">
              <a:avLst/>
            </a:prstGeom>
            <a:noFill/>
          </p:spPr>
          <p:txBody>
            <a:bodyPr wrap="square" rtlCol="0">
              <a:spAutoFit/>
            </a:bodyPr>
            <a:lstStyle/>
            <a:p>
              <a:r>
                <a:rPr lang="zh-CN" altLang="en-US" sz="2400" dirty="0">
                  <a:solidFill>
                    <a:schemeClr val="bg1">
                      <a:lumMod val="50000"/>
                    </a:schemeClr>
                  </a:solidFill>
                  <a:latin typeface="微软雅黑" pitchFamily="34" charset="-122"/>
                  <a:ea typeface="微软雅黑" pitchFamily="34" charset="-122"/>
                </a:rPr>
                <a:t>点击输入小标题</a:t>
              </a:r>
              <a:endParaRPr lang="zh-CN" altLang="zh-CN" sz="2400" dirty="0">
                <a:solidFill>
                  <a:schemeClr val="bg1">
                    <a:lumMod val="50000"/>
                  </a:schemeClr>
                </a:solidFill>
                <a:latin typeface="微软雅黑" pitchFamily="34" charset="-122"/>
                <a:ea typeface="微软雅黑" pitchFamily="34" charset="-122"/>
              </a:endParaRPr>
            </a:p>
          </p:txBody>
        </p:sp>
      </p:grpSp>
      <p:sp>
        <p:nvSpPr>
          <p:cNvPr id="16" name="TextBox 45"/>
          <p:cNvSpPr txBox="1"/>
          <p:nvPr/>
        </p:nvSpPr>
        <p:spPr>
          <a:xfrm>
            <a:off x="1696609" y="2551986"/>
            <a:ext cx="3456384" cy="3693319"/>
          </a:xfrm>
          <a:prstGeom prst="rect">
            <a:avLst/>
          </a:prstGeom>
          <a:noFill/>
        </p:spPr>
        <p:txBody>
          <a:bodyPr wrap="square" rtlCol="0">
            <a:spAutoFit/>
          </a:bodyPr>
          <a:lstStyle/>
          <a:p>
            <a:pPr>
              <a:lnSpc>
                <a:spcPct val="150000"/>
              </a:lnSpc>
            </a:pPr>
            <a:r>
              <a:rPr lang="zh-CN" altLang="zh-CN" sz="1800" dirty="0">
                <a:solidFill>
                  <a:schemeClr val="tx1">
                    <a:lumMod val="50000"/>
                    <a:lumOff val="50000"/>
                  </a:schemeClr>
                </a:solidFill>
                <a:latin typeface="微软雅黑" pitchFamily="34" charset="-122"/>
                <a:ea typeface="微软雅黑" pitchFamily="34" charset="-122"/>
              </a:rPr>
              <a:t>我们必须清醒地看到前进中的困难与挑战，正视自身存在的差距与不足，以更加坚定的信念、更加饱满的热情、更加务实的作风、更加强大的合力，共同谱写公司发展的新篇章，为集团公司油气主业发展提供强有力的金融服务与支持。</a:t>
            </a:r>
            <a:endParaRPr lang="zh-CN" altLang="en-US" sz="1800" dirty="0">
              <a:solidFill>
                <a:schemeClr val="tx1">
                  <a:lumMod val="50000"/>
                  <a:lumOff val="50000"/>
                </a:schemeClr>
              </a:solidFill>
              <a:latin typeface="微软雅黑" pitchFamily="34" charset="-122"/>
              <a:ea typeface="微软雅黑" pitchFamily="34" charset="-122"/>
            </a:endParaRPr>
          </a:p>
          <a:p>
            <a:endParaRPr lang="zh-CN" altLang="en-US" sz="1800" dirty="0">
              <a:solidFill>
                <a:schemeClr val="tx1">
                  <a:lumMod val="50000"/>
                  <a:lumOff val="50000"/>
                </a:schemeClr>
              </a:solidFill>
              <a:latin typeface="微软雅黑" pitchFamily="34" charset="-122"/>
              <a:ea typeface="微软雅黑" pitchFamily="34" charset="-122"/>
            </a:endParaRPr>
          </a:p>
        </p:txBody>
      </p:sp>
      <p:sp>
        <p:nvSpPr>
          <p:cNvPr id="17" name="Rectangle 2"/>
          <p:cNvSpPr/>
          <p:nvPr/>
        </p:nvSpPr>
        <p:spPr>
          <a:xfrm>
            <a:off x="6082419" y="2116704"/>
            <a:ext cx="3442990" cy="2332788"/>
          </a:xfrm>
          <a:prstGeom prst="rect">
            <a:avLst/>
          </a:prstGeom>
          <a:blipFill dpi="0" rotWithShape="1">
            <a:blip r:embed="rId4" cstate="email">
              <a:extLst>
                <a:ext uri="{28A0092B-C50C-407E-A947-70E740481C1C}">
                  <a14:useLocalDpi xmlns:a14="http://schemas.microsoft.com/office/drawing/2010/main"/>
                </a:ext>
              </a:extLst>
            </a:blip>
            <a:srcRect/>
            <a:stretch>
              <a:fillRect/>
            </a:stretch>
          </a:blipFill>
          <a:ln w="12700">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lumMod val="95000"/>
                </a:schemeClr>
              </a:solidFill>
            </a:endParaRPr>
          </a:p>
        </p:txBody>
      </p:sp>
    </p:spTree>
    <p:extLst>
      <p:ext uri="{BB962C8B-B14F-4D97-AF65-F5344CB8AC3E}">
        <p14:creationId xmlns:p14="http://schemas.microsoft.com/office/powerpoint/2010/main" val="1695666449"/>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2" presetClass="entr" presetSubtype="8" fill="hold" grpId="0" nodeType="after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500" fill="hold"/>
                                        <p:tgtEl>
                                          <p:spTgt spid="17"/>
                                        </p:tgtEl>
                                        <p:attrNameLst>
                                          <p:attrName>ppt_x</p:attrName>
                                        </p:attrNameLst>
                                      </p:cBhvr>
                                      <p:tavLst>
                                        <p:tav tm="0">
                                          <p:val>
                                            <p:strVal val="0-#ppt_w/2"/>
                                          </p:val>
                                        </p:tav>
                                        <p:tav tm="100000">
                                          <p:val>
                                            <p:strVal val="#ppt_x"/>
                                          </p:val>
                                        </p:tav>
                                      </p:tavLst>
                                    </p:anim>
                                    <p:anim calcmode="lin" valueType="num">
                                      <p:cBhvr additive="base">
                                        <p:cTn id="14" dur="500" fill="hold"/>
                                        <p:tgtEl>
                                          <p:spTgt spid="17"/>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0-#ppt_w/2"/>
                                          </p:val>
                                        </p:tav>
                                        <p:tav tm="100000">
                                          <p:val>
                                            <p:strVal val="#ppt_x"/>
                                          </p:val>
                                        </p:tav>
                                      </p:tavLst>
                                    </p:anim>
                                    <p:anim calcmode="lin" valueType="num">
                                      <p:cBhvr additive="base">
                                        <p:cTn id="18" dur="500" fill="hold"/>
                                        <p:tgtEl>
                                          <p:spTgt spid="12"/>
                                        </p:tgtEl>
                                        <p:attrNameLst>
                                          <p:attrName>ppt_y</p:attrName>
                                        </p:attrNameLst>
                                      </p:cBhvr>
                                      <p:tavLst>
                                        <p:tav tm="0">
                                          <p:val>
                                            <p:strVal val="#ppt_y"/>
                                          </p:val>
                                        </p:tav>
                                        <p:tav tm="100000">
                                          <p:val>
                                            <p:strVal val="#ppt_y"/>
                                          </p:val>
                                        </p:tav>
                                      </p:tavLst>
                                    </p:anim>
                                  </p:childTnLst>
                                </p:cTn>
                              </p:par>
                            </p:childTnLst>
                          </p:cTn>
                        </p:par>
                        <p:par>
                          <p:cTn id="19" fill="hold">
                            <p:stCondLst>
                              <p:cond delay="1250"/>
                            </p:stCondLst>
                            <p:childTnLst>
                              <p:par>
                                <p:cTn id="20" presetID="14" presetClass="entr" presetSubtype="10" fill="hold"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randombar(horizontal)">
                                      <p:cBhvr>
                                        <p:cTn id="22" dur="500"/>
                                        <p:tgtEl>
                                          <p:spTgt spid="13"/>
                                        </p:tgtEl>
                                      </p:cBhvr>
                                    </p:animEffect>
                                  </p:childTnLst>
                                </p:cTn>
                              </p:par>
                            </p:childTnLst>
                          </p:cTn>
                        </p:par>
                        <p:par>
                          <p:cTn id="23" fill="hold">
                            <p:stCondLst>
                              <p:cond delay="1750"/>
                            </p:stCondLst>
                            <p:childTnLst>
                              <p:par>
                                <p:cTn id="24" presetID="42" presetClass="entr" presetSubtype="0" fill="hold" grpId="0" nodeType="after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750"/>
                                        <p:tgtEl>
                                          <p:spTgt spid="16"/>
                                        </p:tgtEl>
                                      </p:cBhvr>
                                    </p:animEffect>
                                    <p:anim calcmode="lin" valueType="num">
                                      <p:cBhvr>
                                        <p:cTn id="27" dur="750" fill="hold"/>
                                        <p:tgtEl>
                                          <p:spTgt spid="16"/>
                                        </p:tgtEl>
                                        <p:attrNameLst>
                                          <p:attrName>ppt_x</p:attrName>
                                        </p:attrNameLst>
                                      </p:cBhvr>
                                      <p:tavLst>
                                        <p:tav tm="0">
                                          <p:val>
                                            <p:strVal val="#ppt_x"/>
                                          </p:val>
                                        </p:tav>
                                        <p:tav tm="100000">
                                          <p:val>
                                            <p:strVal val="#ppt_x"/>
                                          </p:val>
                                        </p:tav>
                                      </p:tavLst>
                                    </p:anim>
                                    <p:anim calcmode="lin" valueType="num">
                                      <p:cBhvr>
                                        <p:cTn id="28" dur="75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6" grpId="0"/>
      <p:bldP spid="1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Box 5"/>
          <p:cNvSpPr txBox="1"/>
          <p:nvPr/>
        </p:nvSpPr>
        <p:spPr>
          <a:xfrm>
            <a:off x="6619318" y="1795968"/>
            <a:ext cx="3058851" cy="492443"/>
          </a:xfrm>
          <a:prstGeom prst="rect">
            <a:avLst/>
          </a:prstGeom>
          <a:noFill/>
        </p:spPr>
        <p:txBody>
          <a:bodyPr wrap="none" lIns="91440" tIns="0" rIns="91440" bIns="0" rtlCol="0">
            <a:spAutoFit/>
          </a:bodyPr>
          <a:lstStyle/>
          <a:p>
            <a:r>
              <a:rPr lang="en-US" sz="3200" dirty="0">
                <a:solidFill>
                  <a:schemeClr val="tx1">
                    <a:lumMod val="75000"/>
                    <a:lumOff val="25000"/>
                  </a:schemeClr>
                </a:solidFill>
                <a:latin typeface="Roboto Thin" charset="0"/>
                <a:ea typeface="Roboto Thin" charset="0"/>
                <a:cs typeface="Roboto Thin" charset="0"/>
              </a:rPr>
              <a:t>CONFERENCE</a:t>
            </a:r>
          </a:p>
        </p:txBody>
      </p:sp>
      <p:sp>
        <p:nvSpPr>
          <p:cNvPr id="27" name="TextBox 6"/>
          <p:cNvSpPr txBox="1"/>
          <p:nvPr/>
        </p:nvSpPr>
        <p:spPr>
          <a:xfrm>
            <a:off x="6588838" y="2267393"/>
            <a:ext cx="4801314" cy="923330"/>
          </a:xfrm>
          <a:prstGeom prst="rect">
            <a:avLst/>
          </a:prstGeom>
          <a:noFill/>
        </p:spPr>
        <p:txBody>
          <a:bodyPr wrap="none" lIns="91440" tIns="0" rIns="91440" bIns="0" rtlCol="0">
            <a:spAutoFit/>
          </a:bodyPr>
          <a:lstStyle/>
          <a:p>
            <a:r>
              <a:rPr lang="zh-CN" altLang="en-US" sz="6000" b="1" dirty="0">
                <a:solidFill>
                  <a:schemeClr val="tx1">
                    <a:lumMod val="75000"/>
                    <a:lumOff val="25000"/>
                  </a:schemeClr>
                </a:solidFill>
                <a:latin typeface="Roboto Black" charset="0"/>
                <a:ea typeface="Roboto Black" charset="0"/>
                <a:cs typeface="Roboto Black" charset="0"/>
              </a:rPr>
              <a:t>谢谢您的</a:t>
            </a:r>
            <a:r>
              <a:rPr lang="zh-CN" altLang="en-US" sz="6000" b="1" dirty="0">
                <a:solidFill>
                  <a:srgbClr val="4BC1DD"/>
                </a:solidFill>
                <a:latin typeface="Roboto Black" charset="0"/>
                <a:ea typeface="Roboto Black" charset="0"/>
                <a:cs typeface="Roboto Black" charset="0"/>
              </a:rPr>
              <a:t>观看</a:t>
            </a:r>
            <a:endParaRPr lang="en-US" sz="6000" b="1" dirty="0">
              <a:solidFill>
                <a:srgbClr val="4BC1DD"/>
              </a:solidFill>
              <a:latin typeface="Roboto Black" charset="0"/>
              <a:ea typeface="Roboto Black" charset="0"/>
              <a:cs typeface="Roboto Black" charset="0"/>
            </a:endParaRPr>
          </a:p>
        </p:txBody>
      </p:sp>
      <p:grpSp>
        <p:nvGrpSpPr>
          <p:cNvPr id="28" name="Group 7"/>
          <p:cNvGrpSpPr/>
          <p:nvPr/>
        </p:nvGrpSpPr>
        <p:grpSpPr>
          <a:xfrm flipH="1">
            <a:off x="6746292" y="3299417"/>
            <a:ext cx="4626338" cy="326155"/>
            <a:chOff x="6333344" y="1598332"/>
            <a:chExt cx="4834329" cy="293772"/>
          </a:xfrm>
        </p:grpSpPr>
        <p:cxnSp>
          <p:nvCxnSpPr>
            <p:cNvPr id="29" name="Straight Connector 8"/>
            <p:cNvCxnSpPr/>
            <p:nvPr/>
          </p:nvCxnSpPr>
          <p:spPr>
            <a:xfrm flipH="1">
              <a:off x="6333344" y="1598332"/>
              <a:ext cx="4834329"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0" name="Right Triangle 9"/>
            <p:cNvSpPr/>
            <p:nvPr/>
          </p:nvSpPr>
          <p:spPr>
            <a:xfrm flipH="1" flipV="1">
              <a:off x="10975592" y="1700024"/>
              <a:ext cx="192080" cy="192080"/>
            </a:xfrm>
            <a:prstGeom prst="rtTriangl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sp>
        <p:nvSpPr>
          <p:cNvPr id="32" name="TextBox 10"/>
          <p:cNvSpPr txBox="1"/>
          <p:nvPr/>
        </p:nvSpPr>
        <p:spPr>
          <a:xfrm>
            <a:off x="6619318" y="4145803"/>
            <a:ext cx="4753313" cy="784830"/>
          </a:xfrm>
          <a:prstGeom prst="rect">
            <a:avLst/>
          </a:prstGeom>
          <a:noFill/>
        </p:spPr>
        <p:txBody>
          <a:bodyPr wrap="square" rtlCol="0">
            <a:spAutoFit/>
          </a:bodyPr>
          <a:lstStyle/>
          <a:p>
            <a:pPr algn="just"/>
            <a:r>
              <a:rPr lang="en-US" sz="900" b="1" dirty="0">
                <a:solidFill>
                  <a:schemeClr val="bg1">
                    <a:lumMod val="65000"/>
                  </a:schemeClr>
                </a:solidFill>
                <a:latin typeface="Roboto Light" charset="0"/>
                <a:ea typeface="Roboto Light" charset="0"/>
                <a:cs typeface="Roboto Light" charset="0"/>
              </a:rPr>
              <a:t>Lorem Ipsum </a:t>
            </a:r>
            <a:r>
              <a:rPr lang="en-US" sz="900" dirty="0">
                <a:solidFill>
                  <a:schemeClr val="bg1">
                    <a:lumMod val="65000"/>
                  </a:schemeClr>
                </a:solidFill>
                <a:latin typeface="Roboto Light" charset="0"/>
                <a:ea typeface="Roboto Light" charset="0"/>
                <a:cs typeface="Roboto Light" charset="0"/>
              </a:rPr>
              <a:t>is simply dummy text of the printing and typesetting industry. Lorem Ipsum has been the industry's standard dummy text ever since the 1500s, when an unknown printer took a galley of type and scrambled it to make a type specimen book.</a:t>
            </a:r>
          </a:p>
          <a:p>
            <a:pPr algn="just"/>
            <a:r>
              <a:rPr lang="en-US" sz="900" dirty="0">
                <a:solidFill>
                  <a:schemeClr val="bg1">
                    <a:lumMod val="65000"/>
                  </a:schemeClr>
                </a:solidFill>
                <a:latin typeface="Roboto Light" charset="0"/>
                <a:ea typeface="Roboto Light" charset="0"/>
                <a:cs typeface="Roboto Light" charset="0"/>
              </a:rPr>
              <a:t>t has survived not only five centuries, but also the leap into electronic typesetting, remaining essentially unchanged.</a:t>
            </a:r>
          </a:p>
        </p:txBody>
      </p:sp>
      <p:sp>
        <p:nvSpPr>
          <p:cNvPr id="45" name="TextBox 11"/>
          <p:cNvSpPr txBox="1"/>
          <p:nvPr/>
        </p:nvSpPr>
        <p:spPr>
          <a:xfrm>
            <a:off x="6686723" y="1499674"/>
            <a:ext cx="869149" cy="246221"/>
          </a:xfrm>
          <a:prstGeom prst="rect">
            <a:avLst/>
          </a:prstGeom>
          <a:noFill/>
        </p:spPr>
        <p:txBody>
          <a:bodyPr wrap="none" lIns="91440" tIns="0" rIns="91440" bIns="0" rtlCol="0">
            <a:spAutoFit/>
          </a:bodyPr>
          <a:lstStyle/>
          <a:p>
            <a:r>
              <a:rPr lang="en-US" sz="1600" dirty="0">
                <a:solidFill>
                  <a:schemeClr val="bg1">
                    <a:lumMod val="65000"/>
                  </a:schemeClr>
                </a:solidFill>
                <a:latin typeface="Roboto Thin" charset="0"/>
                <a:ea typeface="Roboto Thin" charset="0"/>
                <a:cs typeface="Roboto Thin" charset="0"/>
              </a:rPr>
              <a:t>product</a:t>
            </a:r>
          </a:p>
        </p:txBody>
      </p:sp>
      <p:grpSp>
        <p:nvGrpSpPr>
          <p:cNvPr id="46" name="组合 45"/>
          <p:cNvGrpSpPr/>
          <p:nvPr/>
        </p:nvGrpSpPr>
        <p:grpSpPr>
          <a:xfrm>
            <a:off x="1248630" y="1254193"/>
            <a:ext cx="4041470" cy="4041468"/>
            <a:chOff x="4643216" y="1711986"/>
            <a:chExt cx="2789456" cy="2789455"/>
          </a:xfrm>
          <a:solidFill>
            <a:schemeClr val="bg2">
              <a:lumMod val="25000"/>
            </a:schemeClr>
          </a:solidFill>
        </p:grpSpPr>
        <p:grpSp>
          <p:nvGrpSpPr>
            <p:cNvPr id="47" name="组合 46"/>
            <p:cNvGrpSpPr/>
            <p:nvPr/>
          </p:nvGrpSpPr>
          <p:grpSpPr>
            <a:xfrm rot="261309">
              <a:off x="4643216" y="1711986"/>
              <a:ext cx="2789456" cy="2789455"/>
              <a:chOff x="2953545" y="3014546"/>
              <a:chExt cx="1107165" cy="1107165"/>
            </a:xfrm>
            <a:grpFill/>
          </p:grpSpPr>
          <p:sp>
            <p:nvSpPr>
              <p:cNvPr id="51" name="圆角矩形 5"/>
              <p:cNvSpPr>
                <a:spLocks noChangeAspect="1"/>
              </p:cNvSpPr>
              <p:nvPr/>
            </p:nvSpPr>
            <p:spPr>
              <a:xfrm rot="1800000">
                <a:off x="2953545" y="3014546"/>
                <a:ext cx="1107165" cy="1107165"/>
              </a:xfrm>
              <a:prstGeom prst="roundRect">
                <a:avLst>
                  <a:gd name="adj" fmla="val 30000"/>
                </a:avLst>
              </a:prstGeom>
              <a:solidFill>
                <a:schemeClr val="tx1">
                  <a:lumMod val="75000"/>
                  <a:lumOff val="25000"/>
                </a:schemeClr>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Segoe UI"/>
                  <a:ea typeface="微软雅黑"/>
                  <a:cs typeface="+mn-cs"/>
                </a:endParaRPr>
              </a:p>
            </p:txBody>
          </p:sp>
          <p:sp>
            <p:nvSpPr>
              <p:cNvPr id="52" name="圆角矩形 6"/>
              <p:cNvSpPr>
                <a:spLocks noChangeAspect="1"/>
              </p:cNvSpPr>
              <p:nvPr/>
            </p:nvSpPr>
            <p:spPr>
              <a:xfrm rot="2700000">
                <a:off x="2967127" y="3028128"/>
                <a:ext cx="1080000" cy="1080000"/>
              </a:xfrm>
              <a:prstGeom prst="roundRect">
                <a:avLst>
                  <a:gd name="adj" fmla="val 30000"/>
                </a:avLst>
              </a:prstGeom>
              <a:solidFill>
                <a:srgbClr val="F9F9F9"/>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nvGrpSpPr>
            <p:cNvPr id="48" name="组合 47"/>
            <p:cNvGrpSpPr/>
            <p:nvPr/>
          </p:nvGrpSpPr>
          <p:grpSpPr>
            <a:xfrm rot="261309">
              <a:off x="4925376" y="1994148"/>
              <a:ext cx="2225134" cy="2225132"/>
              <a:chOff x="2919243" y="2980245"/>
              <a:chExt cx="1175768" cy="1175768"/>
            </a:xfrm>
            <a:grpFill/>
          </p:grpSpPr>
          <p:sp>
            <p:nvSpPr>
              <p:cNvPr id="49" name="圆角矩形 5"/>
              <p:cNvSpPr>
                <a:spLocks noChangeAspect="1"/>
              </p:cNvSpPr>
              <p:nvPr/>
            </p:nvSpPr>
            <p:spPr>
              <a:xfrm rot="1800000">
                <a:off x="2967127" y="3028128"/>
                <a:ext cx="1080000" cy="1080000"/>
              </a:xfrm>
              <a:prstGeom prst="roundRect">
                <a:avLst>
                  <a:gd name="adj" fmla="val 30000"/>
                </a:avLst>
              </a:prstGeom>
              <a:grp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sp>
            <p:nvSpPr>
              <p:cNvPr id="50" name="圆角矩形 6"/>
              <p:cNvSpPr>
                <a:spLocks noChangeAspect="1"/>
              </p:cNvSpPr>
              <p:nvPr/>
            </p:nvSpPr>
            <p:spPr>
              <a:xfrm rot="2700000">
                <a:off x="2919243" y="2980245"/>
                <a:ext cx="1175768" cy="1175768"/>
              </a:xfrm>
              <a:prstGeom prst="roundRect">
                <a:avLst>
                  <a:gd name="adj" fmla="val 30000"/>
                </a:avLst>
              </a:prstGeom>
              <a:blipFill dpi="0" rotWithShape="0">
                <a:blip r:embed="rId3"/>
                <a:srcRect/>
                <a:stretch>
                  <a:fillRect/>
                </a:stretch>
              </a:blip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grpSp>
        <p:nvGrpSpPr>
          <p:cNvPr id="53" name="组合 52"/>
          <p:cNvGrpSpPr/>
          <p:nvPr/>
        </p:nvGrpSpPr>
        <p:grpSpPr>
          <a:xfrm flipH="1" flipV="1">
            <a:off x="-5783582" y="4742825"/>
            <a:ext cx="7981611" cy="7643416"/>
            <a:chOff x="-1792392" y="2975048"/>
            <a:chExt cx="7981611" cy="7643416"/>
          </a:xfrm>
        </p:grpSpPr>
        <p:sp>
          <p:nvSpPr>
            <p:cNvPr id="54" name="椭圆 53"/>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6" name="组合 55"/>
          <p:cNvGrpSpPr/>
          <p:nvPr/>
        </p:nvGrpSpPr>
        <p:grpSpPr>
          <a:xfrm flipH="1" flipV="1">
            <a:off x="9554346" y="-5769352"/>
            <a:ext cx="7981611" cy="7643416"/>
            <a:chOff x="-1792392" y="2975048"/>
            <a:chExt cx="7981611" cy="7643416"/>
          </a:xfrm>
        </p:grpSpPr>
        <p:sp>
          <p:nvSpPr>
            <p:cNvPr id="57" name="椭圆 56"/>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9" name="组合 58"/>
          <p:cNvGrpSpPr/>
          <p:nvPr/>
        </p:nvGrpSpPr>
        <p:grpSpPr>
          <a:xfrm rot="15809546" flipH="1" flipV="1">
            <a:off x="9086844" y="5295770"/>
            <a:ext cx="7953279" cy="7661990"/>
            <a:chOff x="-1813516" y="2929177"/>
            <a:chExt cx="7953279" cy="7661990"/>
          </a:xfrm>
        </p:grpSpPr>
        <p:sp>
          <p:nvSpPr>
            <p:cNvPr id="60" name="椭圆 59"/>
            <p:cNvSpPr/>
            <p:nvPr/>
          </p:nvSpPr>
          <p:spPr>
            <a:xfrm>
              <a:off x="-1068225" y="2929177"/>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1813516" y="3383179"/>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892404250"/>
      </p:ext>
    </p:extLst>
  </p:cSld>
  <p:clrMapOvr>
    <a:masterClrMapping/>
  </p:clrMapOvr>
  <mc:AlternateContent xmlns:mc="http://schemas.openxmlformats.org/markup-compatibility/2006" xmlns:p14="http://schemas.microsoft.com/office/powerpoint/2010/main">
    <mc:Choice Requires="p14">
      <p:transition spd="slow" p14:dur="1600" advClick="0" advTm="1000">
        <p:blinds dir="vert"/>
      </p:transition>
    </mc:Choice>
    <mc:Fallback xmlns="">
      <p:transition spd="slow" advClick="0" advTm="1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additive="base">
                                        <p:cTn id="7" dur="750" fill="hold"/>
                                        <p:tgtEl>
                                          <p:spTgt spid="53"/>
                                        </p:tgtEl>
                                        <p:attrNameLst>
                                          <p:attrName>ppt_x</p:attrName>
                                        </p:attrNameLst>
                                      </p:cBhvr>
                                      <p:tavLst>
                                        <p:tav tm="0">
                                          <p:val>
                                            <p:strVal val="0-#ppt_w/2"/>
                                          </p:val>
                                        </p:tav>
                                        <p:tav tm="100000">
                                          <p:val>
                                            <p:strVal val="#ppt_x"/>
                                          </p:val>
                                        </p:tav>
                                      </p:tavLst>
                                    </p:anim>
                                    <p:anim calcmode="lin" valueType="num">
                                      <p:cBhvr additive="base">
                                        <p:cTn id="8" dur="750" fill="hold"/>
                                        <p:tgtEl>
                                          <p:spTgt spid="53"/>
                                        </p:tgtEl>
                                        <p:attrNameLst>
                                          <p:attrName>ppt_y</p:attrName>
                                        </p:attrNameLst>
                                      </p:cBhvr>
                                      <p:tavLst>
                                        <p:tav tm="0">
                                          <p:val>
                                            <p:strVal val="1+#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56"/>
                                        </p:tgtEl>
                                        <p:attrNameLst>
                                          <p:attrName>style.visibility</p:attrName>
                                        </p:attrNameLst>
                                      </p:cBhvr>
                                      <p:to>
                                        <p:strVal val="visible"/>
                                      </p:to>
                                    </p:set>
                                    <p:anim calcmode="lin" valueType="num">
                                      <p:cBhvr additive="base">
                                        <p:cTn id="11" dur="750" fill="hold"/>
                                        <p:tgtEl>
                                          <p:spTgt spid="56"/>
                                        </p:tgtEl>
                                        <p:attrNameLst>
                                          <p:attrName>ppt_x</p:attrName>
                                        </p:attrNameLst>
                                      </p:cBhvr>
                                      <p:tavLst>
                                        <p:tav tm="0">
                                          <p:val>
                                            <p:strVal val="1+#ppt_w/2"/>
                                          </p:val>
                                        </p:tav>
                                        <p:tav tm="100000">
                                          <p:val>
                                            <p:strVal val="#ppt_x"/>
                                          </p:val>
                                        </p:tav>
                                      </p:tavLst>
                                    </p:anim>
                                    <p:anim calcmode="lin" valueType="num">
                                      <p:cBhvr additive="base">
                                        <p:cTn id="12" dur="750" fill="hold"/>
                                        <p:tgtEl>
                                          <p:spTgt spid="56"/>
                                        </p:tgtEl>
                                        <p:attrNameLst>
                                          <p:attrName>ppt_y</p:attrName>
                                        </p:attrNameLst>
                                      </p:cBhvr>
                                      <p:tavLst>
                                        <p:tav tm="0">
                                          <p:val>
                                            <p:strVal val="0-#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59"/>
                                        </p:tgtEl>
                                        <p:attrNameLst>
                                          <p:attrName>style.visibility</p:attrName>
                                        </p:attrNameLst>
                                      </p:cBhvr>
                                      <p:to>
                                        <p:strVal val="visible"/>
                                      </p:to>
                                    </p:set>
                                    <p:anim calcmode="lin" valueType="num">
                                      <p:cBhvr additive="base">
                                        <p:cTn id="15" dur="750" fill="hold"/>
                                        <p:tgtEl>
                                          <p:spTgt spid="59"/>
                                        </p:tgtEl>
                                        <p:attrNameLst>
                                          <p:attrName>ppt_x</p:attrName>
                                        </p:attrNameLst>
                                      </p:cBhvr>
                                      <p:tavLst>
                                        <p:tav tm="0">
                                          <p:val>
                                            <p:strVal val="1+#ppt_w/2"/>
                                          </p:val>
                                        </p:tav>
                                        <p:tav tm="100000">
                                          <p:val>
                                            <p:strVal val="#ppt_x"/>
                                          </p:val>
                                        </p:tav>
                                      </p:tavLst>
                                    </p:anim>
                                    <p:anim calcmode="lin" valueType="num">
                                      <p:cBhvr additive="base">
                                        <p:cTn id="16" dur="750" fill="hold"/>
                                        <p:tgtEl>
                                          <p:spTgt spid="59"/>
                                        </p:tgtEl>
                                        <p:attrNameLst>
                                          <p:attrName>ppt_y</p:attrName>
                                        </p:attrNameLst>
                                      </p:cBhvr>
                                      <p:tavLst>
                                        <p:tav tm="0">
                                          <p:val>
                                            <p:strVal val="1+#ppt_h/2"/>
                                          </p:val>
                                        </p:tav>
                                        <p:tav tm="100000">
                                          <p:val>
                                            <p:strVal val="#ppt_y"/>
                                          </p:val>
                                        </p:tav>
                                      </p:tavLst>
                                    </p:anim>
                                  </p:childTnLst>
                                </p:cTn>
                              </p:par>
                              <p:par>
                                <p:cTn id="17" presetID="45" presetClass="entr" presetSubtype="0" fill="hold" nodeType="withEffect">
                                  <p:stCondLst>
                                    <p:cond delay="500"/>
                                  </p:stCondLst>
                                  <p:childTnLst>
                                    <p:set>
                                      <p:cBhvr>
                                        <p:cTn id="18" dur="1" fill="hold">
                                          <p:stCondLst>
                                            <p:cond delay="0"/>
                                          </p:stCondLst>
                                        </p:cTn>
                                        <p:tgtEl>
                                          <p:spTgt spid="46"/>
                                        </p:tgtEl>
                                        <p:attrNameLst>
                                          <p:attrName>style.visibility</p:attrName>
                                        </p:attrNameLst>
                                      </p:cBhvr>
                                      <p:to>
                                        <p:strVal val="visible"/>
                                      </p:to>
                                    </p:set>
                                    <p:animEffect transition="in" filter="fade">
                                      <p:cBhvr>
                                        <p:cTn id="19" dur="1500"/>
                                        <p:tgtEl>
                                          <p:spTgt spid="46"/>
                                        </p:tgtEl>
                                      </p:cBhvr>
                                    </p:animEffect>
                                    <p:anim calcmode="lin" valueType="num">
                                      <p:cBhvr>
                                        <p:cTn id="20" dur="1500" fill="hold"/>
                                        <p:tgtEl>
                                          <p:spTgt spid="46"/>
                                        </p:tgtEl>
                                        <p:attrNameLst>
                                          <p:attrName>ppt_w</p:attrName>
                                        </p:attrNameLst>
                                      </p:cBhvr>
                                      <p:tavLst>
                                        <p:tav tm="0" fmla="#ppt_w*sin(2.5*pi*$)">
                                          <p:val>
                                            <p:fltVal val="0"/>
                                          </p:val>
                                        </p:tav>
                                        <p:tav tm="100000">
                                          <p:val>
                                            <p:fltVal val="1"/>
                                          </p:val>
                                        </p:tav>
                                      </p:tavLst>
                                    </p:anim>
                                    <p:anim calcmode="lin" valueType="num">
                                      <p:cBhvr>
                                        <p:cTn id="21" dur="1500" fill="hold"/>
                                        <p:tgtEl>
                                          <p:spTgt spid="46"/>
                                        </p:tgtEl>
                                        <p:attrNameLst>
                                          <p:attrName>ppt_h</p:attrName>
                                        </p:attrNameLst>
                                      </p:cBhvr>
                                      <p:tavLst>
                                        <p:tav tm="0">
                                          <p:val>
                                            <p:strVal val="#ppt_h"/>
                                          </p:val>
                                        </p:tav>
                                        <p:tav tm="100000">
                                          <p:val>
                                            <p:strVal val="#ppt_h"/>
                                          </p:val>
                                        </p:tav>
                                      </p:tavLst>
                                    </p:anim>
                                  </p:childTnLst>
                                </p:cTn>
                              </p:par>
                            </p:childTnLst>
                          </p:cTn>
                        </p:par>
                        <p:par>
                          <p:cTn id="22" fill="hold">
                            <p:stCondLst>
                              <p:cond delay="2000"/>
                            </p:stCondLst>
                            <p:childTnLst>
                              <p:par>
                                <p:cTn id="23" presetID="42" presetClass="entr" presetSubtype="0" fill="hold" grpId="0" nodeType="after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fade">
                                      <p:cBhvr>
                                        <p:cTn id="25" dur="500"/>
                                        <p:tgtEl>
                                          <p:spTgt spid="26"/>
                                        </p:tgtEl>
                                      </p:cBhvr>
                                    </p:animEffect>
                                    <p:anim calcmode="lin" valueType="num">
                                      <p:cBhvr>
                                        <p:cTn id="26" dur="500" fill="hold"/>
                                        <p:tgtEl>
                                          <p:spTgt spid="26"/>
                                        </p:tgtEl>
                                        <p:attrNameLst>
                                          <p:attrName>ppt_x</p:attrName>
                                        </p:attrNameLst>
                                      </p:cBhvr>
                                      <p:tavLst>
                                        <p:tav tm="0">
                                          <p:val>
                                            <p:strVal val="#ppt_x"/>
                                          </p:val>
                                        </p:tav>
                                        <p:tav tm="100000">
                                          <p:val>
                                            <p:strVal val="#ppt_x"/>
                                          </p:val>
                                        </p:tav>
                                      </p:tavLst>
                                    </p:anim>
                                    <p:anim calcmode="lin" valueType="num">
                                      <p:cBhvr>
                                        <p:cTn id="27" dur="500" fill="hold"/>
                                        <p:tgtEl>
                                          <p:spTgt spid="26"/>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42" presetClass="entr" presetSubtype="0" fill="hold" grpId="0" nodeType="afterEffect">
                                  <p:stCondLst>
                                    <p:cond delay="0"/>
                                  </p:stCondLst>
                                  <p:childTnLst>
                                    <p:set>
                                      <p:cBhvr>
                                        <p:cTn id="30" dur="1" fill="hold">
                                          <p:stCondLst>
                                            <p:cond delay="0"/>
                                          </p:stCondLst>
                                        </p:cTn>
                                        <p:tgtEl>
                                          <p:spTgt spid="27"/>
                                        </p:tgtEl>
                                        <p:attrNameLst>
                                          <p:attrName>style.visibility</p:attrName>
                                        </p:attrNameLst>
                                      </p:cBhvr>
                                      <p:to>
                                        <p:strVal val="visible"/>
                                      </p:to>
                                    </p:set>
                                    <p:animEffect transition="in" filter="fade">
                                      <p:cBhvr>
                                        <p:cTn id="31" dur="500"/>
                                        <p:tgtEl>
                                          <p:spTgt spid="27"/>
                                        </p:tgtEl>
                                      </p:cBhvr>
                                    </p:animEffect>
                                    <p:anim calcmode="lin" valueType="num">
                                      <p:cBhvr>
                                        <p:cTn id="32" dur="500" fill="hold"/>
                                        <p:tgtEl>
                                          <p:spTgt spid="27"/>
                                        </p:tgtEl>
                                        <p:attrNameLst>
                                          <p:attrName>ppt_x</p:attrName>
                                        </p:attrNameLst>
                                      </p:cBhvr>
                                      <p:tavLst>
                                        <p:tav tm="0">
                                          <p:val>
                                            <p:strVal val="#ppt_x"/>
                                          </p:val>
                                        </p:tav>
                                        <p:tav tm="100000">
                                          <p:val>
                                            <p:strVal val="#ppt_x"/>
                                          </p:val>
                                        </p:tav>
                                      </p:tavLst>
                                    </p:anim>
                                    <p:anim calcmode="lin" valueType="num">
                                      <p:cBhvr>
                                        <p:cTn id="33" dur="500" fill="hold"/>
                                        <p:tgtEl>
                                          <p:spTgt spid="27"/>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42" presetClass="entr" presetSubtype="0" fill="hold" nodeType="after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fade">
                                      <p:cBhvr>
                                        <p:cTn id="37" dur="500"/>
                                        <p:tgtEl>
                                          <p:spTgt spid="28"/>
                                        </p:tgtEl>
                                      </p:cBhvr>
                                    </p:animEffect>
                                    <p:anim calcmode="lin" valueType="num">
                                      <p:cBhvr>
                                        <p:cTn id="38" dur="500" fill="hold"/>
                                        <p:tgtEl>
                                          <p:spTgt spid="28"/>
                                        </p:tgtEl>
                                        <p:attrNameLst>
                                          <p:attrName>ppt_x</p:attrName>
                                        </p:attrNameLst>
                                      </p:cBhvr>
                                      <p:tavLst>
                                        <p:tav tm="0">
                                          <p:val>
                                            <p:strVal val="#ppt_x"/>
                                          </p:val>
                                        </p:tav>
                                        <p:tav tm="100000">
                                          <p:val>
                                            <p:strVal val="#ppt_x"/>
                                          </p:val>
                                        </p:tav>
                                      </p:tavLst>
                                    </p:anim>
                                    <p:anim calcmode="lin" valueType="num">
                                      <p:cBhvr>
                                        <p:cTn id="39" dur="500" fill="hold"/>
                                        <p:tgtEl>
                                          <p:spTgt spid="28"/>
                                        </p:tgtEl>
                                        <p:attrNameLst>
                                          <p:attrName>ppt_y</p:attrName>
                                        </p:attrNameLst>
                                      </p:cBhvr>
                                      <p:tavLst>
                                        <p:tav tm="0">
                                          <p:val>
                                            <p:strVal val="#ppt_y+.1"/>
                                          </p:val>
                                        </p:tav>
                                        <p:tav tm="100000">
                                          <p:val>
                                            <p:strVal val="#ppt_y"/>
                                          </p:val>
                                        </p:tav>
                                      </p:tavLst>
                                    </p:anim>
                                  </p:childTnLst>
                                </p:cTn>
                              </p:par>
                            </p:childTnLst>
                          </p:cTn>
                        </p:par>
                        <p:par>
                          <p:cTn id="40" fill="hold">
                            <p:stCondLst>
                              <p:cond delay="3500"/>
                            </p:stCondLst>
                            <p:childTnLst>
                              <p:par>
                                <p:cTn id="41" presetID="42" presetClass="entr" presetSubtype="0" fill="hold" grpId="0" nodeType="afterEffect">
                                  <p:stCondLst>
                                    <p:cond delay="0"/>
                                  </p:stCondLst>
                                  <p:childTnLst>
                                    <p:set>
                                      <p:cBhvr>
                                        <p:cTn id="42" dur="1" fill="hold">
                                          <p:stCondLst>
                                            <p:cond delay="0"/>
                                          </p:stCondLst>
                                        </p:cTn>
                                        <p:tgtEl>
                                          <p:spTgt spid="32"/>
                                        </p:tgtEl>
                                        <p:attrNameLst>
                                          <p:attrName>style.visibility</p:attrName>
                                        </p:attrNameLst>
                                      </p:cBhvr>
                                      <p:to>
                                        <p:strVal val="visible"/>
                                      </p:to>
                                    </p:set>
                                    <p:animEffect transition="in" filter="fade">
                                      <p:cBhvr>
                                        <p:cTn id="43" dur="500"/>
                                        <p:tgtEl>
                                          <p:spTgt spid="32"/>
                                        </p:tgtEl>
                                      </p:cBhvr>
                                    </p:animEffect>
                                    <p:anim calcmode="lin" valueType="num">
                                      <p:cBhvr>
                                        <p:cTn id="44" dur="500" fill="hold"/>
                                        <p:tgtEl>
                                          <p:spTgt spid="32"/>
                                        </p:tgtEl>
                                        <p:attrNameLst>
                                          <p:attrName>ppt_x</p:attrName>
                                        </p:attrNameLst>
                                      </p:cBhvr>
                                      <p:tavLst>
                                        <p:tav tm="0">
                                          <p:val>
                                            <p:strVal val="#ppt_x"/>
                                          </p:val>
                                        </p:tav>
                                        <p:tav tm="100000">
                                          <p:val>
                                            <p:strVal val="#ppt_x"/>
                                          </p:val>
                                        </p:tav>
                                      </p:tavLst>
                                    </p:anim>
                                    <p:anim calcmode="lin" valueType="num">
                                      <p:cBhvr>
                                        <p:cTn id="45" dur="500" fill="hold"/>
                                        <p:tgtEl>
                                          <p:spTgt spid="32"/>
                                        </p:tgtEl>
                                        <p:attrNameLst>
                                          <p:attrName>ppt_y</p:attrName>
                                        </p:attrNameLst>
                                      </p:cBhvr>
                                      <p:tavLst>
                                        <p:tav tm="0">
                                          <p:val>
                                            <p:strVal val="#ppt_y+.1"/>
                                          </p:val>
                                        </p:tav>
                                        <p:tav tm="100000">
                                          <p:val>
                                            <p:strVal val="#ppt_y"/>
                                          </p:val>
                                        </p:tav>
                                      </p:tavLst>
                                    </p:anim>
                                  </p:childTnLst>
                                </p:cTn>
                              </p:par>
                            </p:childTnLst>
                          </p:cTn>
                        </p:par>
                        <p:par>
                          <p:cTn id="46" fill="hold">
                            <p:stCondLst>
                              <p:cond delay="4000"/>
                            </p:stCondLst>
                            <p:childTnLst>
                              <p:par>
                                <p:cTn id="47" presetID="42" presetClass="entr" presetSubtype="0" fill="hold" grpId="0" nodeType="afterEffect">
                                  <p:stCondLst>
                                    <p:cond delay="0"/>
                                  </p:stCondLst>
                                  <p:childTnLst>
                                    <p:set>
                                      <p:cBhvr>
                                        <p:cTn id="48" dur="1" fill="hold">
                                          <p:stCondLst>
                                            <p:cond delay="0"/>
                                          </p:stCondLst>
                                        </p:cTn>
                                        <p:tgtEl>
                                          <p:spTgt spid="45"/>
                                        </p:tgtEl>
                                        <p:attrNameLst>
                                          <p:attrName>style.visibility</p:attrName>
                                        </p:attrNameLst>
                                      </p:cBhvr>
                                      <p:to>
                                        <p:strVal val="visible"/>
                                      </p:to>
                                    </p:set>
                                    <p:animEffect transition="in" filter="fade">
                                      <p:cBhvr>
                                        <p:cTn id="49" dur="500"/>
                                        <p:tgtEl>
                                          <p:spTgt spid="45"/>
                                        </p:tgtEl>
                                      </p:cBhvr>
                                    </p:animEffect>
                                    <p:anim calcmode="lin" valueType="num">
                                      <p:cBhvr>
                                        <p:cTn id="50" dur="500" fill="hold"/>
                                        <p:tgtEl>
                                          <p:spTgt spid="45"/>
                                        </p:tgtEl>
                                        <p:attrNameLst>
                                          <p:attrName>ppt_x</p:attrName>
                                        </p:attrNameLst>
                                      </p:cBhvr>
                                      <p:tavLst>
                                        <p:tav tm="0">
                                          <p:val>
                                            <p:strVal val="#ppt_x"/>
                                          </p:val>
                                        </p:tav>
                                        <p:tav tm="100000">
                                          <p:val>
                                            <p:strVal val="#ppt_x"/>
                                          </p:val>
                                        </p:tav>
                                      </p:tavLst>
                                    </p:anim>
                                    <p:anim calcmode="lin" valueType="num">
                                      <p:cBhvr>
                                        <p:cTn id="51" dur="500" fill="hold"/>
                                        <p:tgtEl>
                                          <p:spTgt spid="4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32" grpId="0"/>
      <p:bldP spid="4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TRACKING_SLIDES" val="1"/>
  <p:tag name="GENSWF_OUTPUT_FILE_NAME" val="33"/>
  <p:tag name="ISPRING_PRESENTATION_TITLE" val="工作总结计划"/>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PA" val="v3.0.1"/>
</p:tagLst>
</file>

<file path=ppt/tags/tag14.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3502</TotalTime>
  <Words>2604</Words>
  <Application>Microsoft Office PowerPoint</Application>
  <PresentationFormat>自定义</PresentationFormat>
  <Paragraphs>221</Paragraphs>
  <Slides>26</Slides>
  <Notes>26</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26</vt:i4>
      </vt:variant>
    </vt:vector>
  </HeadingPairs>
  <TitlesOfParts>
    <vt:vector size="41" baseType="lpstr">
      <vt:lpstr>Helvetica Neue</vt:lpstr>
      <vt:lpstr>Impact MT Std</vt:lpstr>
      <vt:lpstr>等线</vt:lpstr>
      <vt:lpstr>等线 Light</vt:lpstr>
      <vt:lpstr>宋体</vt:lpstr>
      <vt:lpstr>微软雅黑</vt:lpstr>
      <vt:lpstr>Agency FB</vt:lpstr>
      <vt:lpstr>Arial</vt:lpstr>
      <vt:lpstr>Calibri</vt:lpstr>
      <vt:lpstr>Roboto Black</vt:lpstr>
      <vt:lpstr>Roboto Light</vt:lpstr>
      <vt:lpstr>Roboto Thin</vt:lpstr>
      <vt:lpstr>Segoe UI</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工作总结计划</dc:title>
  <dc:creator>第一PPT</dc:creator>
  <cp:keywords>www.1ppt.com</cp:keywords>
  <dc:description>www.1ppt.com</dc:description>
  <cp:lastModifiedBy>faith123</cp:lastModifiedBy>
  <cp:revision>1768</cp:revision>
  <dcterms:created xsi:type="dcterms:W3CDTF">2015-12-01T09:06:39Z</dcterms:created>
  <dcterms:modified xsi:type="dcterms:W3CDTF">2020-08-20T07:10:01Z</dcterms:modified>
</cp:coreProperties>
</file>