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notesSlides/notesSlide16.xml" ContentType="application/vnd.openxmlformats-officedocument.presentationml.notesSlide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notesSlides/notesSlide23.xml" ContentType="application/vnd.openxmlformats-officedocument.presentationml.notesSlide+xml"/>
  <Override PartName="/ppt/tags/tag63.xml" ContentType="application/vnd.openxmlformats-officedocument.presentationml.tags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notesSlides/notesSlide7.xml" ContentType="application/vnd.openxmlformats-officedocument.presentationml.notesSlide+xml"/>
  <Default Extension="xlsx" ContentType="application/vnd.openxmlformats-officedocument.spreadsheetml.sheet"/>
  <Override PartName="/ppt/tags/tag41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tags/tag39.xml" ContentType="application/vnd.openxmlformats-officedocument.presentationml.tags+xml"/>
  <Override PartName="/ppt/notesSlides/notesSlide17.xml" ContentType="application/vnd.openxmlformats-officedocument.presentationml.notesSlide+xml"/>
  <Override PartName="/ppt/tags/tag59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57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66.xml" ContentType="application/vnd.openxmlformats-officedocument.presentationml.tags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5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tags/tag64.xml" ContentType="application/vnd.openxmlformats-officedocument.presentationml.tags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44.xml" ContentType="application/vnd.openxmlformats-officedocument.presentationml.tags+xml"/>
  <Override PartName="/ppt/tags/tag53.xml" ContentType="application/vnd.openxmlformats-officedocument.presentationml.tags+xml"/>
  <Override PartName="/ppt/notesSlides/notesSlide20.xml" ContentType="application/vnd.openxmlformats-officedocument.presentationml.notesSlide+xml"/>
  <Override PartName="/ppt/tags/tag62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notesSlides/notesSlide6.xml" ContentType="application/vnd.openxmlformats-officedocument.presentationml.notesSlide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tags/tag60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tags/tag58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notesSlides/notesSlide14.xml" ContentType="application/vnd.openxmlformats-officedocument.presentationml.notesSlide+xml"/>
  <Override PartName="/ppt/tags/tag65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notesSlides/notesSlide9.xml" ContentType="application/vnd.openxmlformats-officedocument.presentationml.notesSlide+xml"/>
  <Override PartName="/ppt/tags/tag43.xml" ContentType="application/vnd.openxmlformats-officedocument.presentationml.tags+xml"/>
  <Override PartName="/ppt/notesSlides/notesSlide21.xml" ContentType="application/vnd.openxmlformats-officedocument.presentationml.notesSlide+xml"/>
  <Override PartName="/ppt/tags/tag61.xml" ContentType="application/vnd.openxmlformats-officedocument.presentationml.tags+xml"/>
  <Override PartName="/ppt/tags/tag32.xml" ContentType="application/vnd.openxmlformats-officedocument.presentationml.tags+xml"/>
  <Override PartName="/ppt/notesSlides/notesSlide10.xml" ContentType="application/vnd.openxmlformats-officedocument.presentationml.notesSlide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77" r:id="rId5"/>
    <p:sldId id="294" r:id="rId6"/>
    <p:sldId id="295" r:id="rId7"/>
    <p:sldId id="296" r:id="rId8"/>
    <p:sldId id="297" r:id="rId9"/>
    <p:sldId id="298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3" r:id="rId26"/>
    <p:sldId id="27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F6CBC8"/>
    <a:srgbClr val="EC9689"/>
    <a:srgbClr val="42406F"/>
    <a:srgbClr val="EFEEE9"/>
    <a:srgbClr val="92A8D1"/>
    <a:srgbClr val="F8F8F8"/>
    <a:srgbClr val="F7CBCA"/>
    <a:srgbClr val="EF968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-636" y="-7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Office_Excel____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Office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hart>
    <c:autoTitleDeleted val="1"/>
    <c:plotArea>
      <c:layout>
        <c:manualLayout>
          <c:layoutTarget val="inner"/>
          <c:xMode val="edge"/>
          <c:yMode val="edge"/>
          <c:x val="1.2121212121212118E-2"/>
          <c:y val="6.8334356779326436E-2"/>
          <c:w val="0.97575757575757571"/>
          <c:h val="0.78661857255178391"/>
        </c:manualLayout>
      </c:layout>
      <c:lineChart>
        <c:grouping val="standard"/>
        <c:ser>
          <c:idx val="0"/>
          <c:order val="0"/>
          <c:tx>
            <c:strRef>
              <c:f>Sheet1!$B$1</c:f>
              <c:strCache>
                <c:ptCount val="1"/>
                <c:pt idx="0">
                  <c:v>指标</c:v>
                </c:pt>
              </c:strCache>
            </c:strRef>
          </c:tx>
          <c:spPr>
            <a:ln w="28575" cap="rnd">
              <a:solidFill>
                <a:srgbClr val="42406F"/>
              </a:solidFill>
              <a:round/>
            </a:ln>
            <a:effectLst/>
          </c:spPr>
          <c:marker>
            <c:symbol val="circle"/>
            <c:size val="8"/>
            <c:spPr>
              <a:solidFill>
                <a:srgbClr val="846242"/>
              </a:solidFill>
              <a:ln w="19050">
                <a:solidFill>
                  <a:srgbClr val="42406F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 algn="ctr"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Sheet1!$B$2:$B$13</c:f>
              <c:numCache>
                <c:formatCode>0</c:formatCode>
                <c:ptCount val="12"/>
                <c:pt idx="0">
                  <c:v>42.249207045334153</c:v>
                </c:pt>
                <c:pt idx="1">
                  <c:v>53.751962936294596</c:v>
                </c:pt>
                <c:pt idx="2">
                  <c:v>57.405732337593776</c:v>
                </c:pt>
                <c:pt idx="3">
                  <c:v>52.311112371779132</c:v>
                </c:pt>
                <c:pt idx="4">
                  <c:v>48.282018560068536</c:v>
                </c:pt>
                <c:pt idx="5">
                  <c:v>54.280151471787285</c:v>
                </c:pt>
                <c:pt idx="6">
                  <c:v>36.7214357939989</c:v>
                </c:pt>
                <c:pt idx="7">
                  <c:v>59.413980017822816</c:v>
                </c:pt>
                <c:pt idx="8">
                  <c:v>43.747515352384198</c:v>
                </c:pt>
                <c:pt idx="9">
                  <c:v>51.99148418260679</c:v>
                </c:pt>
                <c:pt idx="10">
                  <c:v>43.148129130304923</c:v>
                </c:pt>
                <c:pt idx="11">
                  <c:v>64.047565622986795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E282-48CB-B1D9-7E68E7A7C0F6}"/>
            </c:ext>
          </c:extLst>
        </c:ser>
        <c:dLbls/>
        <c:marker val="1"/>
        <c:axId val="175443328"/>
        <c:axId val="175449984"/>
      </c:lineChart>
      <c:catAx>
        <c:axId val="175443328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sz="1197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75449984"/>
        <c:crosses val="autoZero"/>
        <c:auto val="1"/>
        <c:lblAlgn val="ctr"/>
        <c:lblOffset val="100"/>
      </c:catAx>
      <c:valAx>
        <c:axId val="175449984"/>
        <c:scaling>
          <c:orientation val="minMax"/>
          <c:min val="30"/>
        </c:scaling>
        <c:delete val="1"/>
        <c:axPos val="l"/>
        <c:majorGridlines>
          <c:spPr>
            <a:ln w="9525" cap="flat" cmpd="sng" algn="ctr">
              <a:solidFill>
                <a:schemeClr val="bg1">
                  <a:alpha val="30196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tickLblPos val="low"/>
        <c:crossAx val="175443328"/>
        <c:crosses val="autoZero"/>
        <c:crossBetween val="between"/>
        <c:majorUnit val="5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solidFill>
        <a:srgbClr val="F6CBC8"/>
      </a:solidFill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zh-CN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style val="3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bar3DChart>
        <c:barDir val="bar"/>
        <c:grouping val="clustered"/>
        <c:ser>
          <c:idx val="1"/>
          <c:order val="0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59A-4F2D-8297-AEA82863311E}"/>
            </c:ext>
          </c:extLst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1">
                <a:tint val="65000"/>
              </a:schemeClr>
            </a:solidFill>
            <a:ln>
              <a:noFill/>
            </a:ln>
            <a:effectLst/>
            <a:sp3d/>
          </c:spPr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59A-4F2D-8297-AEA82863311E}"/>
            </c:ext>
          </c:extLst>
        </c:ser>
        <c:dLbls/>
        <c:shape val="box"/>
        <c:axId val="196596480"/>
        <c:axId val="196598016"/>
        <c:axId val="0"/>
      </c:bar3DChart>
      <c:catAx>
        <c:axId val="196596480"/>
        <c:scaling>
          <c:orientation val="minMax"/>
        </c:scaling>
        <c:delete val="1"/>
        <c:axPos val="l"/>
        <c:numFmt formatCode="General" sourceLinked="1"/>
        <c:majorTickMark val="none"/>
        <c:tickLblPos val="nextTo"/>
        <c:crossAx val="196598016"/>
        <c:crosses val="autoZero"/>
        <c:auto val="1"/>
        <c:lblAlgn val="ctr"/>
        <c:lblOffset val="100"/>
      </c:catAx>
      <c:valAx>
        <c:axId val="196598016"/>
        <c:scaling>
          <c:orientation val="minMax"/>
        </c:scaling>
        <c:delete val="1"/>
        <c:axPos val="b"/>
        <c:numFmt formatCode="General" sourceLinked="1"/>
        <c:majorTickMark val="none"/>
        <c:tickLblPos val="nextTo"/>
        <c:crossAx val="1965964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5549F-A9DF-4C16-8488-BE61DB9DD33B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769145-0AAA-469C-BBCB-8880E4FDE37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7149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281161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453604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47600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212600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99201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25890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50860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31495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2769145-0AAA-469C-BBCB-8880E4FDE37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53642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488992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311928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959754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787598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927590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18722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706385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932444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415350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942541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209180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56996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496321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422365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440031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17502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769145-0AAA-469C-BBCB-8880E4FDE371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37296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24711171"/>
      </p:ext>
    </p:extLst>
  </p:cSld>
  <p:clrMapOvr>
    <a:masterClrMapping/>
  </p:clrMapOvr>
  <p:transition spd="slow" advTm="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14054583"/>
      </p:ext>
    </p:extLst>
  </p:cSld>
  <p:clrMapOvr>
    <a:masterClrMapping/>
  </p:clrMapOvr>
  <p:transition spd="slow" advTm="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38379978"/>
      </p:ext>
    </p:extLst>
  </p:cSld>
  <p:clrMapOvr>
    <a:masterClrMapping/>
  </p:clrMapOvr>
  <p:transition spd="slow" advTm="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82435366"/>
      </p:ext>
    </p:extLst>
  </p:cSld>
  <p:clrMapOvr>
    <a:masterClrMapping/>
  </p:clrMapOvr>
  <p:transition spd="slow" advTm="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75855820"/>
      </p:ext>
    </p:extLst>
  </p:cSld>
  <p:clrMapOvr>
    <a:masterClrMapping/>
  </p:clrMapOvr>
  <p:transition spd="slow" advTm="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37079638"/>
      </p:ext>
    </p:extLst>
  </p:cSld>
  <p:clrMapOvr>
    <a:masterClrMapping/>
  </p:clrMapOvr>
  <p:transition spd="slow" advTm="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044784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48052941"/>
      </p:ext>
    </p:extLst>
  </p:cSld>
  <p:clrMapOvr>
    <a:masterClrMapping/>
  </p:clrMapOvr>
  <p:transition spd="slow" advTm="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68445281"/>
      </p:ext>
    </p:extLst>
  </p:cSld>
  <p:clrMapOvr>
    <a:masterClrMapping/>
  </p:clrMapOvr>
  <p:transition spd="slow" advTm="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76669514"/>
      </p:ext>
    </p:extLst>
  </p:cSld>
  <p:clrMapOvr>
    <a:masterClrMapping/>
  </p:clrMapOvr>
  <p:transition spd="slow" advTm="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74566-2C61-4114-BFA0-53B4EDA424D9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02EF7-0002-4323-8C5A-8FCA3BB75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55417839"/>
      </p:ext>
    </p:extLst>
  </p:cSld>
  <p:clrMapOvr>
    <a:masterClrMapping/>
  </p:clrMapOvr>
  <p:transition spd="slow" advTm="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40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C74566-2C61-4114-BFA0-53B4EDA424D9}" type="datetimeFigureOut">
              <a:rPr lang="zh-CN" altLang="en-US" smtClean="0"/>
              <a:pPr/>
              <a:t>2020/8/12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02EF7-0002-4323-8C5A-8FCA3BB7516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感谢您下载包图网平台上提供的</a:t>
            </a:r>
            <a:r>
              <a:rPr kumimoji="0" lang="en-US" altLang="zh-CN" sz="3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PPT</a:t>
            </a:r>
            <a:r>
              <a:rPr kumimoji="0" lang="zh-CN" altLang="en-US" sz="3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alpha val="0"/>
                  </a:prst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ibaotu.com</a:t>
            </a:r>
          </a:p>
        </p:txBody>
      </p:sp>
    </p:spTree>
    <p:extLst>
      <p:ext uri="{BB962C8B-B14F-4D97-AF65-F5344CB8AC3E}">
        <p14:creationId xmlns:p14="http://schemas.microsoft.com/office/powerpoint/2010/main" xmlns="" val="3006704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0">
    <p:push dir="u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18" Type="http://schemas.openxmlformats.org/officeDocument/2006/relationships/tags" Target="../tags/tag19.xml"/><Relationship Id="rId26" Type="http://schemas.openxmlformats.org/officeDocument/2006/relationships/tags" Target="../tags/tag27.xml"/><Relationship Id="rId3" Type="http://schemas.openxmlformats.org/officeDocument/2006/relationships/tags" Target="../tags/tag4.xml"/><Relationship Id="rId21" Type="http://schemas.openxmlformats.org/officeDocument/2006/relationships/tags" Target="../tags/tag22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tags" Target="../tags/tag18.xml"/><Relationship Id="rId25" Type="http://schemas.openxmlformats.org/officeDocument/2006/relationships/tags" Target="../tags/tag26.xml"/><Relationship Id="rId2" Type="http://schemas.openxmlformats.org/officeDocument/2006/relationships/tags" Target="../tags/tag3.xml"/><Relationship Id="rId16" Type="http://schemas.openxmlformats.org/officeDocument/2006/relationships/tags" Target="../tags/tag17.xml"/><Relationship Id="rId20" Type="http://schemas.openxmlformats.org/officeDocument/2006/relationships/tags" Target="../tags/tag21.xml"/><Relationship Id="rId29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24" Type="http://schemas.openxmlformats.org/officeDocument/2006/relationships/tags" Target="../tags/tag25.xml"/><Relationship Id="rId5" Type="http://schemas.openxmlformats.org/officeDocument/2006/relationships/tags" Target="../tags/tag6.xml"/><Relationship Id="rId15" Type="http://schemas.openxmlformats.org/officeDocument/2006/relationships/tags" Target="../tags/tag16.xml"/><Relationship Id="rId23" Type="http://schemas.openxmlformats.org/officeDocument/2006/relationships/tags" Target="../tags/tag24.xml"/><Relationship Id="rId28" Type="http://schemas.openxmlformats.org/officeDocument/2006/relationships/tags" Target="../tags/tag29.xml"/><Relationship Id="rId10" Type="http://schemas.openxmlformats.org/officeDocument/2006/relationships/tags" Target="../tags/tag11.xml"/><Relationship Id="rId19" Type="http://schemas.openxmlformats.org/officeDocument/2006/relationships/tags" Target="../tags/tag20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tags" Target="../tags/tag15.xml"/><Relationship Id="rId22" Type="http://schemas.openxmlformats.org/officeDocument/2006/relationships/tags" Target="../tags/tag23.xml"/><Relationship Id="rId27" Type="http://schemas.openxmlformats.org/officeDocument/2006/relationships/tags" Target="../tags/tag28.xml"/><Relationship Id="rId30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3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4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48.xml"/><Relationship Id="rId13" Type="http://schemas.openxmlformats.org/officeDocument/2006/relationships/tags" Target="../tags/tag53.xml"/><Relationship Id="rId18" Type="http://schemas.openxmlformats.org/officeDocument/2006/relationships/slideLayout" Target="../slideLayouts/slideLayout7.xml"/><Relationship Id="rId3" Type="http://schemas.openxmlformats.org/officeDocument/2006/relationships/tags" Target="../tags/tag43.xml"/><Relationship Id="rId7" Type="http://schemas.openxmlformats.org/officeDocument/2006/relationships/tags" Target="../tags/tag47.xml"/><Relationship Id="rId12" Type="http://schemas.openxmlformats.org/officeDocument/2006/relationships/tags" Target="../tags/tag52.xml"/><Relationship Id="rId17" Type="http://schemas.openxmlformats.org/officeDocument/2006/relationships/tags" Target="../tags/tag57.xml"/><Relationship Id="rId2" Type="http://schemas.openxmlformats.org/officeDocument/2006/relationships/tags" Target="../tags/tag42.xml"/><Relationship Id="rId16" Type="http://schemas.openxmlformats.org/officeDocument/2006/relationships/tags" Target="../tags/tag56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11" Type="http://schemas.openxmlformats.org/officeDocument/2006/relationships/tags" Target="../tags/tag51.xml"/><Relationship Id="rId5" Type="http://schemas.openxmlformats.org/officeDocument/2006/relationships/tags" Target="../tags/tag45.xml"/><Relationship Id="rId15" Type="http://schemas.openxmlformats.org/officeDocument/2006/relationships/tags" Target="../tags/tag55.xml"/><Relationship Id="rId10" Type="http://schemas.openxmlformats.org/officeDocument/2006/relationships/tags" Target="../tags/tag50.xml"/><Relationship Id="rId19" Type="http://schemas.openxmlformats.org/officeDocument/2006/relationships/notesSlide" Target="../notesSlides/notesSlide12.xml"/><Relationship Id="rId4" Type="http://schemas.openxmlformats.org/officeDocument/2006/relationships/tags" Target="../tags/tag44.xml"/><Relationship Id="rId9" Type="http://schemas.openxmlformats.org/officeDocument/2006/relationships/tags" Target="../tags/tag49.xml"/><Relationship Id="rId14" Type="http://schemas.openxmlformats.org/officeDocument/2006/relationships/tags" Target="../tags/tag5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8.xml"/><Relationship Id="rId4" Type="http://schemas.openxmlformats.org/officeDocument/2006/relationships/chart" Target="../charts/char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tags" Target="../tags/tag66.xml"/><Relationship Id="rId3" Type="http://schemas.openxmlformats.org/officeDocument/2006/relationships/tags" Target="../tags/tag61.xml"/><Relationship Id="rId7" Type="http://schemas.openxmlformats.org/officeDocument/2006/relationships/tags" Target="../tags/tag65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6" Type="http://schemas.openxmlformats.org/officeDocument/2006/relationships/tags" Target="../tags/tag64.xml"/><Relationship Id="rId11" Type="http://schemas.openxmlformats.org/officeDocument/2006/relationships/image" Target="../media/image4.jpeg"/><Relationship Id="rId5" Type="http://schemas.openxmlformats.org/officeDocument/2006/relationships/tags" Target="../tags/tag63.xml"/><Relationship Id="rId10" Type="http://schemas.openxmlformats.org/officeDocument/2006/relationships/notesSlide" Target="../notesSlides/notesSlide26.xml"/><Relationship Id="rId4" Type="http://schemas.openxmlformats.org/officeDocument/2006/relationships/tags" Target="../tags/tag62.xml"/><Relationship Id="rId9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A_文本框 69"/>
          <p:cNvSpPr txBox="1"/>
          <p:nvPr>
            <p:custDataLst>
              <p:tags r:id="rId1"/>
            </p:custDataLst>
          </p:nvPr>
        </p:nvSpPr>
        <p:spPr>
          <a:xfrm>
            <a:off x="5455380" y="4164758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N</a:t>
            </a:r>
          </a:p>
        </p:txBody>
      </p:sp>
      <p:sp>
        <p:nvSpPr>
          <p:cNvPr id="52" name="PA_矩形 51"/>
          <p:cNvSpPr/>
          <p:nvPr>
            <p:custDataLst>
              <p:tags r:id="rId2"/>
            </p:custDataLst>
          </p:nvPr>
        </p:nvSpPr>
        <p:spPr>
          <a:xfrm>
            <a:off x="8548914" y="-304800"/>
            <a:ext cx="180000" cy="68580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PA_矩形 52"/>
          <p:cNvSpPr/>
          <p:nvPr>
            <p:custDataLst>
              <p:tags r:id="rId3"/>
            </p:custDataLst>
          </p:nvPr>
        </p:nvSpPr>
        <p:spPr>
          <a:xfrm>
            <a:off x="8851900" y="-571500"/>
            <a:ext cx="180000" cy="68580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PA_矩形 53"/>
          <p:cNvSpPr/>
          <p:nvPr>
            <p:custDataLst>
              <p:tags r:id="rId4"/>
            </p:custDataLst>
          </p:nvPr>
        </p:nvSpPr>
        <p:spPr>
          <a:xfrm>
            <a:off x="9169400" y="-57150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PA_矩形 54"/>
          <p:cNvSpPr/>
          <p:nvPr>
            <p:custDataLst>
              <p:tags r:id="rId5"/>
            </p:custDataLst>
          </p:nvPr>
        </p:nvSpPr>
        <p:spPr>
          <a:xfrm>
            <a:off x="9486900" y="-30480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PA_矩形 60"/>
          <p:cNvSpPr/>
          <p:nvPr>
            <p:custDataLst>
              <p:tags r:id="rId6"/>
            </p:custDataLst>
          </p:nvPr>
        </p:nvSpPr>
        <p:spPr>
          <a:xfrm>
            <a:off x="9804400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PA_矩形 13"/>
          <p:cNvSpPr/>
          <p:nvPr>
            <p:custDataLst>
              <p:tags r:id="rId7"/>
            </p:custDataLst>
          </p:nvPr>
        </p:nvSpPr>
        <p:spPr>
          <a:xfrm>
            <a:off x="8215086" y="0"/>
            <a:ext cx="180000" cy="6858000"/>
          </a:xfrm>
          <a:prstGeom prst="rect">
            <a:avLst/>
          </a:prstGeom>
          <a:gradFill>
            <a:gsLst>
              <a:gs pos="0">
                <a:schemeClr val="accent3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PA_椭圆 24"/>
          <p:cNvSpPr/>
          <p:nvPr>
            <p:custDataLst>
              <p:tags r:id="rId8"/>
            </p:custDataLst>
          </p:nvPr>
        </p:nvSpPr>
        <p:spPr>
          <a:xfrm>
            <a:off x="6867509" y="5105153"/>
            <a:ext cx="740228" cy="740228"/>
          </a:xfrm>
          <a:prstGeom prst="ellipse">
            <a:avLst/>
          </a:pr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PA_椭圆 25"/>
          <p:cNvSpPr/>
          <p:nvPr>
            <p:custDataLst>
              <p:tags r:id="rId9"/>
            </p:custDataLst>
          </p:nvPr>
        </p:nvSpPr>
        <p:spPr>
          <a:xfrm>
            <a:off x="6108009" y="6190273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7" name="PA_任意多边形 36"/>
          <p:cNvSpPr/>
          <p:nvPr>
            <p:custDataLst>
              <p:tags r:id="rId10"/>
            </p:custDataLst>
          </p:nvPr>
        </p:nvSpPr>
        <p:spPr>
          <a:xfrm>
            <a:off x="8215086" y="0"/>
            <a:ext cx="3356814" cy="4898424"/>
          </a:xfrm>
          <a:custGeom>
            <a:avLst/>
            <a:gdLst>
              <a:gd name="connsiteX0" fmla="*/ 0 w 3356814"/>
              <a:gd name="connsiteY0" fmla="*/ 0 h 4898424"/>
              <a:gd name="connsiteX1" fmla="*/ 3356814 w 3356814"/>
              <a:gd name="connsiteY1" fmla="*/ 0 h 4898424"/>
              <a:gd name="connsiteX2" fmla="*/ 3356814 w 3356814"/>
              <a:gd name="connsiteY2" fmla="*/ 4898424 h 4898424"/>
              <a:gd name="connsiteX3" fmla="*/ 0 w 3356814"/>
              <a:gd name="connsiteY3" fmla="*/ 4898424 h 4898424"/>
              <a:gd name="connsiteX4" fmla="*/ 0 w 3356814"/>
              <a:gd name="connsiteY4" fmla="*/ 2200905 h 4898424"/>
              <a:gd name="connsiteX5" fmla="*/ 9616 w 3356814"/>
              <a:gd name="connsiteY5" fmla="*/ 2210521 h 4898424"/>
              <a:gd name="connsiteX6" fmla="*/ 841466 w 3356814"/>
              <a:gd name="connsiteY6" fmla="*/ 1378671 h 4898424"/>
              <a:gd name="connsiteX7" fmla="*/ 9616 w 3356814"/>
              <a:gd name="connsiteY7" fmla="*/ 546821 h 4898424"/>
              <a:gd name="connsiteX8" fmla="*/ 0 w 3356814"/>
              <a:gd name="connsiteY8" fmla="*/ 556437 h 4898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356814" h="4898424">
                <a:moveTo>
                  <a:pt x="0" y="0"/>
                </a:moveTo>
                <a:lnTo>
                  <a:pt x="3356814" y="0"/>
                </a:lnTo>
                <a:lnTo>
                  <a:pt x="3356814" y="4898424"/>
                </a:lnTo>
                <a:lnTo>
                  <a:pt x="0" y="4898424"/>
                </a:lnTo>
                <a:lnTo>
                  <a:pt x="0" y="2200905"/>
                </a:lnTo>
                <a:lnTo>
                  <a:pt x="9616" y="2210521"/>
                </a:lnTo>
                <a:lnTo>
                  <a:pt x="841466" y="1378671"/>
                </a:lnTo>
                <a:lnTo>
                  <a:pt x="9616" y="546821"/>
                </a:lnTo>
                <a:lnTo>
                  <a:pt x="0" y="556437"/>
                </a:lnTo>
                <a:close/>
              </a:path>
            </a:pathLst>
          </a:cu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05" name="PA_组合 104"/>
          <p:cNvGrpSpPr/>
          <p:nvPr>
            <p:custDataLst>
              <p:tags r:id="rId11"/>
            </p:custDataLst>
          </p:nvPr>
        </p:nvGrpSpPr>
        <p:grpSpPr>
          <a:xfrm>
            <a:off x="9227457" y="1315171"/>
            <a:ext cx="1427843" cy="159899"/>
            <a:chOff x="9107714" y="1206258"/>
            <a:chExt cx="1427843" cy="159899"/>
          </a:xfrm>
        </p:grpSpPr>
        <p:sp>
          <p:nvSpPr>
            <p:cNvPr id="28" name="椭圆 27"/>
            <p:cNvSpPr/>
            <p:nvPr/>
          </p:nvSpPr>
          <p:spPr>
            <a:xfrm>
              <a:off x="9107714" y="1206258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9740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10375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32" name="PA_任意多边形 31"/>
          <p:cNvSpPr/>
          <p:nvPr>
            <p:custDataLst>
              <p:tags r:id="rId12"/>
            </p:custDataLst>
          </p:nvPr>
        </p:nvSpPr>
        <p:spPr>
          <a:xfrm>
            <a:off x="8851900" y="3789412"/>
            <a:ext cx="2033814" cy="1109013"/>
          </a:xfrm>
          <a:custGeom>
            <a:avLst/>
            <a:gdLst>
              <a:gd name="connsiteX0" fmla="*/ 1016907 w 2033814"/>
              <a:gd name="connsiteY0" fmla="*/ 0 h 1109013"/>
              <a:gd name="connsiteX1" fmla="*/ 2033814 w 2033814"/>
              <a:gd name="connsiteY1" fmla="*/ 1016907 h 1109013"/>
              <a:gd name="connsiteX2" fmla="*/ 2029163 w 2033814"/>
              <a:gd name="connsiteY2" fmla="*/ 1109013 h 1109013"/>
              <a:gd name="connsiteX3" fmla="*/ 4651 w 2033814"/>
              <a:gd name="connsiteY3" fmla="*/ 1109013 h 1109013"/>
              <a:gd name="connsiteX4" fmla="*/ 0 w 2033814"/>
              <a:gd name="connsiteY4" fmla="*/ 1016907 h 1109013"/>
              <a:gd name="connsiteX5" fmla="*/ 1016907 w 2033814"/>
              <a:gd name="connsiteY5" fmla="*/ 0 h 1109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33814" h="1109013">
                <a:moveTo>
                  <a:pt x="1016907" y="0"/>
                </a:moveTo>
                <a:cubicBezTo>
                  <a:pt x="1578529" y="0"/>
                  <a:pt x="2033814" y="455285"/>
                  <a:pt x="2033814" y="1016907"/>
                </a:cubicBezTo>
                <a:lnTo>
                  <a:pt x="2029163" y="1109013"/>
                </a:lnTo>
                <a:lnTo>
                  <a:pt x="4651" y="1109013"/>
                </a:lnTo>
                <a:lnTo>
                  <a:pt x="0" y="1016907"/>
                </a:lnTo>
                <a:cubicBezTo>
                  <a:pt x="0" y="455285"/>
                  <a:pt x="455285" y="0"/>
                  <a:pt x="1016907" y="0"/>
                </a:cubicBezTo>
                <a:close/>
              </a:path>
            </a:pathLst>
          </a:custGeom>
          <a:solidFill>
            <a:srgbClr val="F6CB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3" name="PA_任意多边形 92"/>
          <p:cNvSpPr/>
          <p:nvPr>
            <p:custDataLst>
              <p:tags r:id="rId13"/>
            </p:custDataLst>
          </p:nvPr>
        </p:nvSpPr>
        <p:spPr>
          <a:xfrm rot="16200000">
            <a:off x="2150796" y="5263089"/>
            <a:ext cx="180000" cy="2333482"/>
          </a:xfrm>
          <a:custGeom>
            <a:avLst/>
            <a:gdLst>
              <a:gd name="connsiteX0" fmla="*/ 180000 w 180000"/>
              <a:gd name="connsiteY0" fmla="*/ 0 h 2333482"/>
              <a:gd name="connsiteX1" fmla="*/ 180000 w 180000"/>
              <a:gd name="connsiteY1" fmla="*/ 2153482 h 2333482"/>
              <a:gd name="connsiteX2" fmla="*/ 0 w 180000"/>
              <a:gd name="connsiteY2" fmla="*/ 2333482 h 2333482"/>
              <a:gd name="connsiteX3" fmla="*/ 0 w 180000"/>
              <a:gd name="connsiteY3" fmla="*/ 0 h 2333482"/>
              <a:gd name="connsiteX4" fmla="*/ 180000 w 180000"/>
              <a:gd name="connsiteY4" fmla="*/ 0 h 2333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33482">
                <a:moveTo>
                  <a:pt x="180000" y="0"/>
                </a:moveTo>
                <a:lnTo>
                  <a:pt x="180000" y="2153482"/>
                </a:lnTo>
                <a:lnTo>
                  <a:pt x="0" y="2333482"/>
                </a:lnTo>
                <a:lnTo>
                  <a:pt x="0" y="0"/>
                </a:lnTo>
                <a:lnTo>
                  <a:pt x="18000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PA_任意多边形 88"/>
          <p:cNvSpPr/>
          <p:nvPr>
            <p:custDataLst>
              <p:tags r:id="rId14"/>
            </p:custDataLst>
          </p:nvPr>
        </p:nvSpPr>
        <p:spPr>
          <a:xfrm rot="16200000">
            <a:off x="1446043" y="4558335"/>
            <a:ext cx="139507" cy="883482"/>
          </a:xfrm>
          <a:custGeom>
            <a:avLst/>
            <a:gdLst>
              <a:gd name="connsiteX0" fmla="*/ 139507 w 139507"/>
              <a:gd name="connsiteY0" fmla="*/ 0 h 883482"/>
              <a:gd name="connsiteX1" fmla="*/ 139507 w 139507"/>
              <a:gd name="connsiteY1" fmla="*/ 743975 h 883482"/>
              <a:gd name="connsiteX2" fmla="*/ 0 w 139507"/>
              <a:gd name="connsiteY2" fmla="*/ 883482 h 883482"/>
              <a:gd name="connsiteX3" fmla="*/ 0 w 139507"/>
              <a:gd name="connsiteY3" fmla="*/ 0 h 883482"/>
              <a:gd name="connsiteX4" fmla="*/ 139507 w 139507"/>
              <a:gd name="connsiteY4" fmla="*/ 0 h 883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9507" h="883482">
                <a:moveTo>
                  <a:pt x="139507" y="0"/>
                </a:moveTo>
                <a:lnTo>
                  <a:pt x="139507" y="743975"/>
                </a:lnTo>
                <a:lnTo>
                  <a:pt x="0" y="883482"/>
                </a:lnTo>
                <a:lnTo>
                  <a:pt x="0" y="0"/>
                </a:lnTo>
                <a:lnTo>
                  <a:pt x="13950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PA_任意多边形 85"/>
          <p:cNvSpPr/>
          <p:nvPr>
            <p:custDataLst>
              <p:tags r:id="rId15"/>
            </p:custDataLst>
          </p:nvPr>
        </p:nvSpPr>
        <p:spPr>
          <a:xfrm rot="16200000">
            <a:off x="1605796" y="4718089"/>
            <a:ext cx="137500" cy="1200982"/>
          </a:xfrm>
          <a:custGeom>
            <a:avLst/>
            <a:gdLst>
              <a:gd name="connsiteX0" fmla="*/ 137500 w 137500"/>
              <a:gd name="connsiteY0" fmla="*/ 0 h 1200982"/>
              <a:gd name="connsiteX1" fmla="*/ 137500 w 137500"/>
              <a:gd name="connsiteY1" fmla="*/ 1063482 h 1200982"/>
              <a:gd name="connsiteX2" fmla="*/ 0 w 137500"/>
              <a:gd name="connsiteY2" fmla="*/ 1200982 h 1200982"/>
              <a:gd name="connsiteX3" fmla="*/ 0 w 137500"/>
              <a:gd name="connsiteY3" fmla="*/ 0 h 1200982"/>
              <a:gd name="connsiteX4" fmla="*/ 137500 w 137500"/>
              <a:gd name="connsiteY4" fmla="*/ 0 h 1200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1200982">
                <a:moveTo>
                  <a:pt x="137500" y="0"/>
                </a:moveTo>
                <a:lnTo>
                  <a:pt x="137500" y="1063482"/>
                </a:lnTo>
                <a:lnTo>
                  <a:pt x="0" y="12009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PA_任意多边形 82"/>
          <p:cNvSpPr/>
          <p:nvPr>
            <p:custDataLst>
              <p:tags r:id="rId16"/>
            </p:custDataLst>
          </p:nvPr>
        </p:nvSpPr>
        <p:spPr>
          <a:xfrm rot="16200000">
            <a:off x="1764546" y="4876839"/>
            <a:ext cx="137500" cy="1518482"/>
          </a:xfrm>
          <a:custGeom>
            <a:avLst/>
            <a:gdLst>
              <a:gd name="connsiteX0" fmla="*/ 137500 w 137500"/>
              <a:gd name="connsiteY0" fmla="*/ 0 h 1518482"/>
              <a:gd name="connsiteX1" fmla="*/ 137500 w 137500"/>
              <a:gd name="connsiteY1" fmla="*/ 1380982 h 1518482"/>
              <a:gd name="connsiteX2" fmla="*/ 0 w 137500"/>
              <a:gd name="connsiteY2" fmla="*/ 1518482 h 1518482"/>
              <a:gd name="connsiteX3" fmla="*/ 0 w 137500"/>
              <a:gd name="connsiteY3" fmla="*/ 0 h 1518482"/>
              <a:gd name="connsiteX4" fmla="*/ 137500 w 137500"/>
              <a:gd name="connsiteY4" fmla="*/ 0 h 1518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1518482">
                <a:moveTo>
                  <a:pt x="137500" y="0"/>
                </a:moveTo>
                <a:lnTo>
                  <a:pt x="137500" y="1380982"/>
                </a:lnTo>
                <a:lnTo>
                  <a:pt x="0" y="15184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PA_任意多边形 79"/>
          <p:cNvSpPr/>
          <p:nvPr>
            <p:custDataLst>
              <p:tags r:id="rId17"/>
            </p:custDataLst>
          </p:nvPr>
        </p:nvSpPr>
        <p:spPr>
          <a:xfrm rot="16200000">
            <a:off x="1923296" y="5035589"/>
            <a:ext cx="137500" cy="1835982"/>
          </a:xfrm>
          <a:custGeom>
            <a:avLst/>
            <a:gdLst>
              <a:gd name="connsiteX0" fmla="*/ 137500 w 137500"/>
              <a:gd name="connsiteY0" fmla="*/ 0 h 1835982"/>
              <a:gd name="connsiteX1" fmla="*/ 137500 w 137500"/>
              <a:gd name="connsiteY1" fmla="*/ 1698482 h 1835982"/>
              <a:gd name="connsiteX2" fmla="*/ 0 w 137500"/>
              <a:gd name="connsiteY2" fmla="*/ 1835982 h 1835982"/>
              <a:gd name="connsiteX3" fmla="*/ 0 w 137500"/>
              <a:gd name="connsiteY3" fmla="*/ 0 h 1835982"/>
              <a:gd name="connsiteX4" fmla="*/ 137500 w 137500"/>
              <a:gd name="connsiteY4" fmla="*/ 0 h 18359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1835982">
                <a:moveTo>
                  <a:pt x="137500" y="0"/>
                </a:moveTo>
                <a:lnTo>
                  <a:pt x="137500" y="1698482"/>
                </a:lnTo>
                <a:lnTo>
                  <a:pt x="0" y="18359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PA_任意多边形 76"/>
          <p:cNvSpPr/>
          <p:nvPr>
            <p:custDataLst>
              <p:tags r:id="rId18"/>
            </p:custDataLst>
          </p:nvPr>
        </p:nvSpPr>
        <p:spPr>
          <a:xfrm rot="16200000">
            <a:off x="2082046" y="5194339"/>
            <a:ext cx="137500" cy="2153482"/>
          </a:xfrm>
          <a:custGeom>
            <a:avLst/>
            <a:gdLst>
              <a:gd name="connsiteX0" fmla="*/ 137500 w 137500"/>
              <a:gd name="connsiteY0" fmla="*/ 0 h 2153482"/>
              <a:gd name="connsiteX1" fmla="*/ 137500 w 137500"/>
              <a:gd name="connsiteY1" fmla="*/ 2015982 h 2153482"/>
              <a:gd name="connsiteX2" fmla="*/ 0 w 137500"/>
              <a:gd name="connsiteY2" fmla="*/ 2153482 h 2153482"/>
              <a:gd name="connsiteX3" fmla="*/ 0 w 137500"/>
              <a:gd name="connsiteY3" fmla="*/ 0 h 2153482"/>
              <a:gd name="connsiteX4" fmla="*/ 137500 w 137500"/>
              <a:gd name="connsiteY4" fmla="*/ 0 h 21534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7500" h="2153482">
                <a:moveTo>
                  <a:pt x="137500" y="0"/>
                </a:moveTo>
                <a:lnTo>
                  <a:pt x="137500" y="2015982"/>
                </a:lnTo>
                <a:lnTo>
                  <a:pt x="0" y="2153482"/>
                </a:lnTo>
                <a:lnTo>
                  <a:pt x="0" y="0"/>
                </a:lnTo>
                <a:lnTo>
                  <a:pt x="1375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6" name="PA_组合 4"/>
          <p:cNvGrpSpPr>
            <a:grpSpLocks noChangeAspect="1"/>
          </p:cNvGrpSpPr>
          <p:nvPr>
            <p:custDataLst>
              <p:tags r:id="rId19"/>
            </p:custDataLst>
          </p:nvPr>
        </p:nvGrpSpPr>
        <p:grpSpPr bwMode="auto">
          <a:xfrm flipH="1">
            <a:off x="8851900" y="2028640"/>
            <a:ext cx="6575425" cy="1654175"/>
            <a:chOff x="0" y="145"/>
            <a:chExt cx="4142" cy="1042"/>
          </a:xfrm>
        </p:grpSpPr>
        <p:sp>
          <p:nvSpPr>
            <p:cNvPr id="59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6" name="PA_文本框 65"/>
          <p:cNvSpPr txBox="1"/>
          <p:nvPr>
            <p:custDataLst>
              <p:tags r:id="rId20"/>
            </p:custDataLst>
          </p:nvPr>
        </p:nvSpPr>
        <p:spPr>
          <a:xfrm>
            <a:off x="3664397" y="1274687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F</a:t>
            </a:r>
          </a:p>
        </p:txBody>
      </p:sp>
      <p:sp>
        <p:nvSpPr>
          <p:cNvPr id="67" name="PA_文本框 66"/>
          <p:cNvSpPr txBox="1"/>
          <p:nvPr>
            <p:custDataLst>
              <p:tags r:id="rId21"/>
            </p:custDataLst>
          </p:nvPr>
        </p:nvSpPr>
        <p:spPr>
          <a:xfrm>
            <a:off x="4388671" y="2660205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S</a:t>
            </a:r>
          </a:p>
        </p:txBody>
      </p:sp>
      <p:sp>
        <p:nvSpPr>
          <p:cNvPr id="68" name="PA_文本框 67"/>
          <p:cNvSpPr txBox="1"/>
          <p:nvPr>
            <p:custDataLst>
              <p:tags r:id="rId22"/>
            </p:custDataLst>
          </p:nvPr>
        </p:nvSpPr>
        <p:spPr>
          <a:xfrm>
            <a:off x="3664397" y="4164758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O</a:t>
            </a:r>
          </a:p>
        </p:txBody>
      </p:sp>
      <p:sp>
        <p:nvSpPr>
          <p:cNvPr id="69" name="PA_文本框 68"/>
          <p:cNvSpPr txBox="1"/>
          <p:nvPr>
            <p:custDataLst>
              <p:tags r:id="rId23"/>
            </p:custDataLst>
          </p:nvPr>
        </p:nvSpPr>
        <p:spPr>
          <a:xfrm>
            <a:off x="5455380" y="1274687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bg1">
                    <a:lumMod val="95000"/>
                    <a:alpha val="20000"/>
                  </a:schemeClr>
                </a:solidFill>
              </a:rPr>
              <a:t>A</a:t>
            </a:r>
            <a:endParaRPr lang="en-US" altLang="zh-CN" sz="1150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71" name="PA_文本框 70"/>
          <p:cNvSpPr txBox="1"/>
          <p:nvPr>
            <p:custDataLst>
              <p:tags r:id="rId24"/>
            </p:custDataLst>
          </p:nvPr>
        </p:nvSpPr>
        <p:spPr>
          <a:xfrm>
            <a:off x="6342941" y="2660205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>
                <a:solidFill>
                  <a:schemeClr val="bg1">
                    <a:lumMod val="95000"/>
                    <a:alpha val="20000"/>
                  </a:schemeClr>
                </a:solidFill>
              </a:rPr>
              <a:t>I</a:t>
            </a:r>
            <a:endParaRPr lang="en-US" altLang="zh-CN" sz="11500" dirty="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34" name="PA_文本框 65"/>
          <p:cNvSpPr txBox="1"/>
          <p:nvPr>
            <p:custDataLst>
              <p:tags r:id="rId25"/>
            </p:custDataLst>
          </p:nvPr>
        </p:nvSpPr>
        <p:spPr>
          <a:xfrm>
            <a:off x="839193" y="3346818"/>
            <a:ext cx="3986304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/>
                </a:solidFill>
              </a:rPr>
              <a:t>2020</a:t>
            </a:r>
            <a:endParaRPr lang="en-US" altLang="zh-CN" sz="11500" dirty="0" smtClean="0">
              <a:solidFill>
                <a:schemeClr val="bg1"/>
              </a:solidFill>
            </a:endParaRPr>
          </a:p>
        </p:txBody>
      </p:sp>
      <p:sp>
        <p:nvSpPr>
          <p:cNvPr id="35" name="PA_文本框 65"/>
          <p:cNvSpPr txBox="1"/>
          <p:nvPr>
            <p:custDataLst>
              <p:tags r:id="rId26"/>
            </p:custDataLst>
          </p:nvPr>
        </p:nvSpPr>
        <p:spPr>
          <a:xfrm>
            <a:off x="962488" y="2625925"/>
            <a:ext cx="3423033" cy="969496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6000" dirty="0" smtClean="0">
                <a:solidFill>
                  <a:schemeClr val="bg1"/>
                </a:solidFill>
                <a:latin typeface="造字工房悦黑演示版纤细体" pitchFamily="50" charset="-122"/>
                <a:ea typeface="造字工房悦黑演示版纤细体" pitchFamily="50" charset="-122"/>
              </a:rPr>
              <a:t>色块时尚</a:t>
            </a:r>
            <a:endParaRPr lang="en-US" altLang="zh-CN" sz="6000" dirty="0" smtClean="0">
              <a:solidFill>
                <a:schemeClr val="bg1"/>
              </a:solidFill>
              <a:latin typeface="造字工房悦黑演示版纤细体" pitchFamily="50" charset="-122"/>
              <a:ea typeface="造字工房悦黑演示版纤细体" pitchFamily="50" charset="-122"/>
            </a:endParaRPr>
          </a:p>
        </p:txBody>
      </p:sp>
      <p:sp>
        <p:nvSpPr>
          <p:cNvPr id="36" name="PA_文本框 65"/>
          <p:cNvSpPr txBox="1"/>
          <p:nvPr>
            <p:custDataLst>
              <p:tags r:id="rId27"/>
            </p:custDataLst>
          </p:nvPr>
        </p:nvSpPr>
        <p:spPr>
          <a:xfrm rot="2729929">
            <a:off x="1710297" y="5561166"/>
            <a:ext cx="2960406" cy="78483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en-US" altLang="zh-CN" sz="4800" dirty="0">
                <a:solidFill>
                  <a:schemeClr val="bg1">
                    <a:lumMod val="95000"/>
                    <a:alpha val="20000"/>
                  </a:schemeClr>
                </a:solidFill>
              </a:rPr>
              <a:t>fashion</a:t>
            </a:r>
            <a:endParaRPr lang="en-US" altLang="zh-CN" sz="4800" dirty="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38" name="PA_文本框 66"/>
          <p:cNvSpPr txBox="1"/>
          <p:nvPr>
            <p:custDataLst>
              <p:tags r:id="rId28"/>
            </p:custDataLst>
          </p:nvPr>
        </p:nvSpPr>
        <p:spPr>
          <a:xfrm>
            <a:off x="1955915" y="-403685"/>
            <a:ext cx="2582291" cy="3724096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239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xmlns="" val="53867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923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24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2466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2614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362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968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1291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2557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2981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1397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grpId="0" nodeType="withEffect">
                                      <p:stCondLst>
                                        <p:cond delay="2232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2219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49" presetClass="entr" presetSubtype="0" decel="100000" fill="hold" grpId="0" nodeType="withEffect">
                                      <p:stCondLst>
                                        <p:cond delay="2531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75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75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49" presetClass="entr" presetSubtype="0" decel="100000" fill="hold" grpId="0" nodeType="withEffect">
                                      <p:stCondLst>
                                        <p:cond delay="2554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49" presetClass="entr" presetSubtype="0" decel="100000" fill="hold" grpId="0" nodeType="withEffect">
                                      <p:stCondLst>
                                        <p:cond delay="1662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75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49" presetClass="entr" presetSubtype="0" decel="100000" fill="hold" grpId="0" nodeType="withEffect">
                                      <p:stCondLst>
                                        <p:cond delay="241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75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7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75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/>
          <p:bldP spid="52" grpId="0" animBg="1"/>
          <p:bldP spid="53" grpId="0" animBg="1"/>
          <p:bldP spid="54" grpId="0" animBg="1"/>
          <p:bldP spid="55" grpId="0" animBg="1"/>
          <p:bldP spid="61" grpId="0" animBg="1"/>
          <p:bldP spid="14" grpId="0" animBg="1"/>
          <p:bldP spid="93" grpId="0" animBg="1"/>
          <p:bldP spid="89" grpId="0" animBg="1"/>
          <p:bldP spid="86" grpId="0" animBg="1"/>
          <p:bldP spid="83" grpId="0" animBg="1"/>
          <p:bldP spid="80" grpId="0" animBg="1"/>
          <p:bldP spid="77" grpId="0" animBg="1"/>
          <p:bldP spid="66" grpId="0"/>
          <p:bldP spid="67" grpId="0"/>
          <p:bldP spid="68" grpId="0"/>
          <p:bldP spid="69" grpId="0"/>
          <p:bldP spid="71" grpId="0"/>
          <p:bldP spid="34" grpId="0"/>
          <p:bldP spid="35" grpId="0"/>
          <p:bldP spid="36" grpId="0"/>
          <p:bldP spid="3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923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224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2466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2614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0" presetClass="entr" presetSubtype="0" fill="hold" grpId="0" nodeType="withEffect">
                                      <p:stCondLst>
                                        <p:cond delay="362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0" presetClass="entr" presetSubtype="0" fill="hold" grpId="0" nodeType="withEffect">
                                      <p:stCondLst>
                                        <p:cond delay="968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grpId="0" nodeType="withEffect">
                                      <p:stCondLst>
                                        <p:cond delay="1291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grpId="0" nodeType="withEffect">
                                      <p:stCondLst>
                                        <p:cond delay="2557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2981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1397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0" presetClass="entr" presetSubtype="0" fill="hold" grpId="0" nodeType="withEffect">
                                      <p:stCondLst>
                                        <p:cond delay="2232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0" presetClass="entr" presetSubtype="0" fill="hold" grpId="0" nodeType="withEffect">
                                      <p:stCondLst>
                                        <p:cond delay="2219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7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7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49" presetClass="entr" presetSubtype="0" decel="100000" fill="hold" grpId="0" nodeType="withEffect">
                                      <p:stCondLst>
                                        <p:cond delay="2531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75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75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7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75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49" presetClass="entr" presetSubtype="0" decel="100000" fill="hold" grpId="0" nodeType="withEffect">
                                      <p:stCondLst>
                                        <p:cond delay="2554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75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75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49" presetClass="entr" presetSubtype="0" decel="100000" fill="hold" grpId="0" nodeType="withEffect">
                                      <p:stCondLst>
                                        <p:cond delay="1662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75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75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49" presetClass="entr" presetSubtype="0" decel="100000" fill="hold" grpId="0" nodeType="withEffect">
                                      <p:stCondLst>
                                        <p:cond delay="241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75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75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7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7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7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75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49" presetClass="entr" presetSubtype="0" decel="100000" fill="hold" grpId="0" nodeType="withEffect">
                                      <p:stCondLst>
                                        <p:cond delay="2768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7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7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49" presetClass="entr" presetSubtype="0" decel="100000" fill="hold" grpId="0" nodeType="withEffect">
                                      <p:stCondLst>
                                        <p:cond delay="2206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7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75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0" grpId="0"/>
          <p:bldP spid="52" grpId="0" animBg="1"/>
          <p:bldP spid="53" grpId="0" animBg="1"/>
          <p:bldP spid="54" grpId="0" animBg="1"/>
          <p:bldP spid="55" grpId="0" animBg="1"/>
          <p:bldP spid="61" grpId="0" animBg="1"/>
          <p:bldP spid="14" grpId="0" animBg="1"/>
          <p:bldP spid="93" grpId="0" animBg="1"/>
          <p:bldP spid="89" grpId="0" animBg="1"/>
          <p:bldP spid="86" grpId="0" animBg="1"/>
          <p:bldP spid="83" grpId="0" animBg="1"/>
          <p:bldP spid="80" grpId="0" animBg="1"/>
          <p:bldP spid="77" grpId="0" animBg="1"/>
          <p:bldP spid="66" grpId="0"/>
          <p:bldP spid="67" grpId="0"/>
          <p:bldP spid="68" grpId="0"/>
          <p:bldP spid="69" grpId="0"/>
          <p:bldP spid="71" grpId="0"/>
          <p:bldP spid="34" grpId="0"/>
          <p:bldP spid="35" grpId="0"/>
          <p:bldP spid="36" grpId="0"/>
          <p:bldP spid="38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PA_组合 1"/>
          <p:cNvGrpSpPr/>
          <p:nvPr>
            <p:custDataLst>
              <p:tags r:id="rId1"/>
            </p:custDataLst>
          </p:nvPr>
        </p:nvGrpSpPr>
        <p:grpSpPr>
          <a:xfrm rot="18900000">
            <a:off x="8518010" y="3349329"/>
            <a:ext cx="4963418" cy="1145876"/>
            <a:chOff x="3441700" y="2359324"/>
            <a:chExt cx="2355251" cy="1145876"/>
          </a:xfrm>
        </p:grpSpPr>
        <p:cxnSp>
          <p:nvCxnSpPr>
            <p:cNvPr id="87" name="直接连接符 86"/>
            <p:cNvCxnSpPr/>
            <p:nvPr/>
          </p:nvCxnSpPr>
          <p:spPr>
            <a:xfrm>
              <a:off x="3441940" y="2359324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>
              <a:off x="3441700" y="25527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>
              <a:off x="3441700" y="27432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3441700" y="29337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>
              <a:off x="3441700" y="31242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>
              <a:off x="3441700" y="33147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>
              <a:off x="3441700" y="3505200"/>
              <a:ext cx="2355011" cy="0"/>
            </a:xfrm>
            <a:prstGeom prst="line">
              <a:avLst/>
            </a:prstGeom>
            <a:ln w="635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2" name="Group 4"/>
          <p:cNvGrpSpPr>
            <a:grpSpLocks noChangeAspect="1"/>
          </p:cNvGrpSpPr>
          <p:nvPr/>
        </p:nvGrpSpPr>
        <p:grpSpPr bwMode="auto">
          <a:xfrm>
            <a:off x="-47431" y="2231717"/>
            <a:ext cx="6575425" cy="2405063"/>
            <a:chOff x="0" y="145"/>
            <a:chExt cx="4142" cy="1515"/>
          </a:xfrm>
        </p:grpSpPr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10207075" y="1079670"/>
            <a:ext cx="686186" cy="103347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9" name="文本框 58"/>
          <p:cNvSpPr txBox="1"/>
          <p:nvPr/>
        </p:nvSpPr>
        <p:spPr>
          <a:xfrm>
            <a:off x="10306763" y="1154283"/>
            <a:ext cx="401997" cy="78483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2400" b="1" smtClean="0">
                <a:solidFill>
                  <a:schemeClr val="bg1"/>
                </a:solidFill>
              </a:rPr>
              <a:t>目录</a:t>
            </a:r>
            <a:endParaRPr lang="zh-CN" altLang="en-US" sz="2400" b="1">
              <a:solidFill>
                <a:schemeClr val="bg1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8643096" y="2201293"/>
            <a:ext cx="244169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3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/>
              <a:t>CONTENTS</a:t>
            </a:r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2320119" y="1610436"/>
            <a:ext cx="775269" cy="775269"/>
          </a:xfrm>
          <a:prstGeom prst="ellipse">
            <a:avLst/>
          </a:prstGeom>
          <a:noFill/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5" name="PA_文本框 65"/>
          <p:cNvSpPr txBox="1"/>
          <p:nvPr>
            <p:custDataLst>
              <p:tags r:id="rId2"/>
            </p:custDataLst>
          </p:nvPr>
        </p:nvSpPr>
        <p:spPr>
          <a:xfrm>
            <a:off x="1918086" y="1356812"/>
            <a:ext cx="1262562" cy="1277273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8000" i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36" name="矩形 35"/>
          <p:cNvSpPr/>
          <p:nvPr/>
        </p:nvSpPr>
        <p:spPr>
          <a:xfrm>
            <a:off x="3215016" y="1647197"/>
            <a:ext cx="39029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400" dirty="0" smtClean="0">
                <a:solidFill>
                  <a:srgbClr val="42406F"/>
                </a:solidFill>
              </a:rPr>
              <a:t>.</a:t>
            </a:r>
            <a:endParaRPr lang="en-US" altLang="zh-CN" sz="1400" dirty="0" smtClean="0">
              <a:solidFill>
                <a:srgbClr val="42406F"/>
              </a:solidFill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2297646" y="3049931"/>
            <a:ext cx="775269" cy="775269"/>
          </a:xfrm>
          <a:prstGeom prst="ellipse">
            <a:avLst/>
          </a:prstGeom>
          <a:noFill/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8" name="PA_文本框 65"/>
          <p:cNvSpPr txBox="1"/>
          <p:nvPr>
            <p:custDataLst>
              <p:tags r:id="rId3"/>
            </p:custDataLst>
          </p:nvPr>
        </p:nvSpPr>
        <p:spPr>
          <a:xfrm>
            <a:off x="1983539" y="2704970"/>
            <a:ext cx="1262562" cy="1277273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8000" i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9" name="矩形 38"/>
          <p:cNvSpPr/>
          <p:nvPr/>
        </p:nvSpPr>
        <p:spPr>
          <a:xfrm>
            <a:off x="3192543" y="3086692"/>
            <a:ext cx="39029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400" dirty="0" smtClean="0">
                <a:solidFill>
                  <a:srgbClr val="42406F"/>
                </a:solidFill>
              </a:rPr>
              <a:t>.</a:t>
            </a:r>
            <a:endParaRPr lang="en-US" altLang="zh-CN" sz="1400" dirty="0" smtClean="0">
              <a:solidFill>
                <a:srgbClr val="42406F"/>
              </a:solidFill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2232871" y="4490175"/>
            <a:ext cx="775269" cy="775269"/>
          </a:xfrm>
          <a:prstGeom prst="ellipse">
            <a:avLst/>
          </a:prstGeom>
          <a:noFill/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3" name="PA_文本框 65"/>
          <p:cNvSpPr txBox="1"/>
          <p:nvPr>
            <p:custDataLst>
              <p:tags r:id="rId4"/>
            </p:custDataLst>
          </p:nvPr>
        </p:nvSpPr>
        <p:spPr>
          <a:xfrm>
            <a:off x="1830838" y="4236551"/>
            <a:ext cx="1262562" cy="1277273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8000" i="1" dirty="0" smtClean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4" name="矩形 43"/>
          <p:cNvSpPr/>
          <p:nvPr/>
        </p:nvSpPr>
        <p:spPr>
          <a:xfrm>
            <a:off x="3127768" y="4526936"/>
            <a:ext cx="39029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400" dirty="0" smtClean="0">
                <a:solidFill>
                  <a:srgbClr val="42406F"/>
                </a:solidFill>
              </a:rPr>
              <a:t>.</a:t>
            </a:r>
            <a:endParaRPr lang="en-US" altLang="zh-CN" sz="1400" dirty="0" smtClean="0">
              <a:solidFill>
                <a:srgbClr val="4240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00703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18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36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54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8" grpId="0"/>
      <p:bldP spid="39" grpId="0"/>
      <p:bldP spid="43" grpId="0"/>
      <p:bldP spid="4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/>
          <p:cNvSpPr/>
          <p:nvPr/>
        </p:nvSpPr>
        <p:spPr>
          <a:xfrm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0" y="5374967"/>
            <a:ext cx="6575425" cy="153988"/>
          </a:xfrm>
          <a:custGeom>
            <a:avLst/>
            <a:gdLst>
              <a:gd name="T0" fmla="*/ 0 w 2728"/>
              <a:gd name="T1" fmla="*/ 0 h 64"/>
              <a:gd name="T2" fmla="*/ 195 w 2728"/>
              <a:gd name="T3" fmla="*/ 64 h 64"/>
              <a:gd name="T4" fmla="*/ 390 w 2728"/>
              <a:gd name="T5" fmla="*/ 0 h 64"/>
              <a:gd name="T6" fmla="*/ 584 w 2728"/>
              <a:gd name="T7" fmla="*/ 64 h 64"/>
              <a:gd name="T8" fmla="*/ 779 w 2728"/>
              <a:gd name="T9" fmla="*/ 0 h 64"/>
              <a:gd name="T10" fmla="*/ 974 w 2728"/>
              <a:gd name="T11" fmla="*/ 64 h 64"/>
              <a:gd name="T12" fmla="*/ 1169 w 2728"/>
              <a:gd name="T13" fmla="*/ 0 h 64"/>
              <a:gd name="T14" fmla="*/ 1364 w 2728"/>
              <a:gd name="T15" fmla="*/ 64 h 64"/>
              <a:gd name="T16" fmla="*/ 1559 w 2728"/>
              <a:gd name="T17" fmla="*/ 0 h 64"/>
              <a:gd name="T18" fmla="*/ 1753 w 2728"/>
              <a:gd name="T19" fmla="*/ 64 h 64"/>
              <a:gd name="T20" fmla="*/ 1948 w 2728"/>
              <a:gd name="T21" fmla="*/ 0 h 64"/>
              <a:gd name="T22" fmla="*/ 2143 w 2728"/>
              <a:gd name="T23" fmla="*/ 64 h 64"/>
              <a:gd name="T24" fmla="*/ 2338 w 2728"/>
              <a:gd name="T25" fmla="*/ 0 h 64"/>
              <a:gd name="T26" fmla="*/ 2533 w 2728"/>
              <a:gd name="T27" fmla="*/ 64 h 64"/>
              <a:gd name="T28" fmla="*/ 2728 w 2728"/>
              <a:gd name="T2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28" h="64">
                <a:moveTo>
                  <a:pt x="0" y="0"/>
                </a:moveTo>
                <a:cubicBezTo>
                  <a:pt x="97" y="0"/>
                  <a:pt x="97" y="64"/>
                  <a:pt x="195" y="64"/>
                </a:cubicBezTo>
                <a:cubicBezTo>
                  <a:pt x="292" y="64"/>
                  <a:pt x="292" y="0"/>
                  <a:pt x="390" y="0"/>
                </a:cubicBezTo>
                <a:cubicBezTo>
                  <a:pt x="487" y="0"/>
                  <a:pt x="487" y="64"/>
                  <a:pt x="584" y="64"/>
                </a:cubicBezTo>
                <a:cubicBezTo>
                  <a:pt x="682" y="64"/>
                  <a:pt x="682" y="0"/>
                  <a:pt x="779" y="0"/>
                </a:cubicBezTo>
                <a:cubicBezTo>
                  <a:pt x="877" y="0"/>
                  <a:pt x="877" y="64"/>
                  <a:pt x="974" y="64"/>
                </a:cubicBezTo>
                <a:cubicBezTo>
                  <a:pt x="1071" y="64"/>
                  <a:pt x="1071" y="0"/>
                  <a:pt x="1169" y="0"/>
                </a:cubicBezTo>
                <a:cubicBezTo>
                  <a:pt x="1266" y="0"/>
                  <a:pt x="1266" y="64"/>
                  <a:pt x="1364" y="64"/>
                </a:cubicBezTo>
                <a:cubicBezTo>
                  <a:pt x="1461" y="64"/>
                  <a:pt x="1461" y="0"/>
                  <a:pt x="1559" y="0"/>
                </a:cubicBezTo>
                <a:cubicBezTo>
                  <a:pt x="1656" y="0"/>
                  <a:pt x="1656" y="64"/>
                  <a:pt x="1753" y="64"/>
                </a:cubicBezTo>
                <a:cubicBezTo>
                  <a:pt x="1851" y="64"/>
                  <a:pt x="1851" y="0"/>
                  <a:pt x="1948" y="0"/>
                </a:cubicBezTo>
                <a:cubicBezTo>
                  <a:pt x="2046" y="0"/>
                  <a:pt x="2046" y="64"/>
                  <a:pt x="2143" y="64"/>
                </a:cubicBezTo>
                <a:cubicBezTo>
                  <a:pt x="2241" y="64"/>
                  <a:pt x="2241" y="0"/>
                  <a:pt x="2338" y="0"/>
                </a:cubicBezTo>
                <a:cubicBezTo>
                  <a:pt x="2435" y="0"/>
                  <a:pt x="2435" y="64"/>
                  <a:pt x="2533" y="64"/>
                </a:cubicBezTo>
                <a:cubicBezTo>
                  <a:pt x="2630" y="64"/>
                  <a:pt x="2630" y="0"/>
                  <a:pt x="2728" y="0"/>
                </a:cubicBezTo>
              </a:path>
            </a:pathLst>
          </a:custGeom>
          <a:noFill/>
          <a:ln w="49213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22873" y="3885365"/>
            <a:ext cx="1123236" cy="1123236"/>
          </a:xfrm>
          <a:prstGeom prst="ellipse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2847489" y="5714636"/>
            <a:ext cx="1427843" cy="159899"/>
            <a:chOff x="9107714" y="1206258"/>
            <a:chExt cx="1427843" cy="159899"/>
          </a:xfrm>
          <a:solidFill>
            <a:schemeClr val="accent2"/>
          </a:solidFill>
        </p:grpSpPr>
        <p:sp>
          <p:nvSpPr>
            <p:cNvPr id="19" name="椭圆 18"/>
            <p:cNvSpPr/>
            <p:nvPr/>
          </p:nvSpPr>
          <p:spPr>
            <a:xfrm>
              <a:off x="9107714" y="1206258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9740900" y="1206500"/>
              <a:ext cx="159657" cy="15965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10375900" y="1206500"/>
              <a:ext cx="159657" cy="15965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cxnSp>
        <p:nvCxnSpPr>
          <p:cNvPr id="7" name="直接连接符 6"/>
          <p:cNvCxnSpPr/>
          <p:nvPr/>
        </p:nvCxnSpPr>
        <p:spPr>
          <a:xfrm>
            <a:off x="7244318" y="1310703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244318" y="162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7244318" y="194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7244318" y="2260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7244318" y="2578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244318" y="289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7244318" y="321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7244318" y="3530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7244318" y="3848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>
            <a:off x="7244318" y="416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7244318" y="448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7244318" y="4800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>
            <a:off x="7244318" y="5118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7244318" y="54356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7244318" y="5753100"/>
            <a:ext cx="3545593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45452" y="1041399"/>
            <a:ext cx="3164366" cy="4775200"/>
          </a:xfrm>
          <a:prstGeom prst="rect">
            <a:avLst/>
          </a:prstGeom>
          <a:ln w="38100">
            <a:solidFill>
              <a:schemeClr val="accent3"/>
            </a:solidFill>
          </a:ln>
        </p:spPr>
      </p:pic>
      <p:sp>
        <p:nvSpPr>
          <p:cNvPr id="43" name="椭圆 42"/>
          <p:cNvSpPr/>
          <p:nvPr/>
        </p:nvSpPr>
        <p:spPr>
          <a:xfrm>
            <a:off x="11129019" y="208857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4" name="任意多边形 43"/>
          <p:cNvSpPr/>
          <p:nvPr/>
        </p:nvSpPr>
        <p:spPr>
          <a:xfrm rot="18900000" flipH="1">
            <a:off x="2867295" y="1407558"/>
            <a:ext cx="1052629" cy="1051602"/>
          </a:xfrm>
          <a:custGeom>
            <a:avLst/>
            <a:gdLst>
              <a:gd name="connsiteX0" fmla="*/ 146050 w 3840564"/>
              <a:gd name="connsiteY0" fmla="*/ 1184213 h 3836816"/>
              <a:gd name="connsiteX1" fmla="*/ 146050 w 3840564"/>
              <a:gd name="connsiteY1" fmla="*/ 2652603 h 3836816"/>
              <a:gd name="connsiteX2" fmla="*/ 86332 w 3840564"/>
              <a:gd name="connsiteY2" fmla="*/ 2489441 h 3836816"/>
              <a:gd name="connsiteX3" fmla="*/ 0 w 3840564"/>
              <a:gd name="connsiteY3" fmla="*/ 1918408 h 3836816"/>
              <a:gd name="connsiteX4" fmla="*/ 86332 w 3840564"/>
              <a:gd name="connsiteY4" fmla="*/ 1347375 h 3836816"/>
              <a:gd name="connsiteX5" fmla="*/ 3635548 w 3840564"/>
              <a:gd name="connsiteY5" fmla="*/ 1058621 h 3836816"/>
              <a:gd name="connsiteX6" fmla="*/ 3689659 w 3840564"/>
              <a:gd name="connsiteY6" fmla="*/ 1170948 h 3836816"/>
              <a:gd name="connsiteX7" fmla="*/ 3840564 w 3840564"/>
              <a:gd name="connsiteY7" fmla="*/ 1918408 h 3836816"/>
              <a:gd name="connsiteX8" fmla="*/ 3689659 w 3840564"/>
              <a:gd name="connsiteY8" fmla="*/ 2665868 h 3836816"/>
              <a:gd name="connsiteX9" fmla="*/ 3635548 w 3840564"/>
              <a:gd name="connsiteY9" fmla="*/ 2778195 h 3836816"/>
              <a:gd name="connsiteX10" fmla="*/ 571345 w 3840564"/>
              <a:gd name="connsiteY10" fmla="*/ 552469 h 3836816"/>
              <a:gd name="connsiteX11" fmla="*/ 571345 w 3840564"/>
              <a:gd name="connsiteY11" fmla="*/ 3284347 h 3836816"/>
              <a:gd name="connsiteX12" fmla="*/ 562438 w 3840564"/>
              <a:gd name="connsiteY12" fmla="*/ 3276252 h 3836816"/>
              <a:gd name="connsiteX13" fmla="*/ 327954 w 3840564"/>
              <a:gd name="connsiteY13" fmla="*/ 2992056 h 3836816"/>
              <a:gd name="connsiteX14" fmla="*/ 279245 w 3840564"/>
              <a:gd name="connsiteY14" fmla="*/ 2911878 h 3836816"/>
              <a:gd name="connsiteX15" fmla="*/ 279245 w 3840564"/>
              <a:gd name="connsiteY15" fmla="*/ 924938 h 3836816"/>
              <a:gd name="connsiteX16" fmla="*/ 327954 w 3840564"/>
              <a:gd name="connsiteY16" fmla="*/ 844760 h 3836816"/>
              <a:gd name="connsiteX17" fmla="*/ 562438 w 3840564"/>
              <a:gd name="connsiteY17" fmla="*/ 560564 h 3836816"/>
              <a:gd name="connsiteX18" fmla="*/ 3216011 w 3840564"/>
              <a:gd name="connsiteY18" fmla="*/ 504110 h 3836816"/>
              <a:gd name="connsiteX19" fmla="*/ 3278126 w 3840564"/>
              <a:gd name="connsiteY19" fmla="*/ 560564 h 3836816"/>
              <a:gd name="connsiteX20" fmla="*/ 3402065 w 3840564"/>
              <a:gd name="connsiteY20" fmla="*/ 696931 h 3836816"/>
              <a:gd name="connsiteX21" fmla="*/ 3508111 w 3840564"/>
              <a:gd name="connsiteY21" fmla="*/ 838744 h 3836816"/>
              <a:gd name="connsiteX22" fmla="*/ 3508111 w 3840564"/>
              <a:gd name="connsiteY22" fmla="*/ 2998073 h 3836816"/>
              <a:gd name="connsiteX23" fmla="*/ 3402065 w 3840564"/>
              <a:gd name="connsiteY23" fmla="*/ 3139885 h 3836816"/>
              <a:gd name="connsiteX24" fmla="*/ 3278126 w 3840564"/>
              <a:gd name="connsiteY24" fmla="*/ 3276252 h 3836816"/>
              <a:gd name="connsiteX25" fmla="*/ 3216011 w 3840564"/>
              <a:gd name="connsiteY25" fmla="*/ 3332706 h 3836816"/>
              <a:gd name="connsiteX26" fmla="*/ 990883 w 3840564"/>
              <a:gd name="connsiteY26" fmla="*/ 238447 h 3836816"/>
              <a:gd name="connsiteX27" fmla="*/ 990883 w 3840564"/>
              <a:gd name="connsiteY27" fmla="*/ 3598369 h 3836816"/>
              <a:gd name="connsiteX28" fmla="*/ 846634 w 3840564"/>
              <a:gd name="connsiteY28" fmla="*/ 3510736 h 3836816"/>
              <a:gd name="connsiteX29" fmla="*/ 698805 w 3840564"/>
              <a:gd name="connsiteY29" fmla="*/ 3400191 h 3836816"/>
              <a:gd name="connsiteX30" fmla="*/ 698783 w 3840564"/>
              <a:gd name="connsiteY30" fmla="*/ 3400171 h 3836816"/>
              <a:gd name="connsiteX31" fmla="*/ 698783 w 3840564"/>
              <a:gd name="connsiteY31" fmla="*/ 436645 h 3836816"/>
              <a:gd name="connsiteX32" fmla="*/ 698805 w 3840564"/>
              <a:gd name="connsiteY32" fmla="*/ 436625 h 3836816"/>
              <a:gd name="connsiteX33" fmla="*/ 846634 w 3840564"/>
              <a:gd name="connsiteY33" fmla="*/ 326080 h 3836816"/>
              <a:gd name="connsiteX34" fmla="*/ 2796472 w 3840564"/>
              <a:gd name="connsiteY34" fmla="*/ 211044 h 3836816"/>
              <a:gd name="connsiteX35" fmla="*/ 2835602 w 3840564"/>
              <a:gd name="connsiteY35" fmla="*/ 229894 h 3836816"/>
              <a:gd name="connsiteX36" fmla="*/ 2993930 w 3840564"/>
              <a:gd name="connsiteY36" fmla="*/ 326080 h 3836816"/>
              <a:gd name="connsiteX37" fmla="*/ 3088572 w 3840564"/>
              <a:gd name="connsiteY37" fmla="*/ 396852 h 3836816"/>
              <a:gd name="connsiteX38" fmla="*/ 3088572 w 3840564"/>
              <a:gd name="connsiteY38" fmla="*/ 3439964 h 3836816"/>
              <a:gd name="connsiteX39" fmla="*/ 2993930 w 3840564"/>
              <a:gd name="connsiteY39" fmla="*/ 3510736 h 3836816"/>
              <a:gd name="connsiteX40" fmla="*/ 2835602 w 3840564"/>
              <a:gd name="connsiteY40" fmla="*/ 3606922 h 3836816"/>
              <a:gd name="connsiteX41" fmla="*/ 2796472 w 3840564"/>
              <a:gd name="connsiteY41" fmla="*/ 3625772 h 3836816"/>
              <a:gd name="connsiteX42" fmla="*/ 1410421 w 3840564"/>
              <a:gd name="connsiteY42" fmla="*/ 68729 h 3836816"/>
              <a:gd name="connsiteX43" fmla="*/ 1410421 w 3840564"/>
              <a:gd name="connsiteY43" fmla="*/ 3768087 h 3836816"/>
              <a:gd name="connsiteX44" fmla="*/ 1349249 w 3840564"/>
              <a:gd name="connsiteY44" fmla="*/ 3752358 h 3836816"/>
              <a:gd name="connsiteX45" fmla="*/ 1172822 w 3840564"/>
              <a:gd name="connsiteY45" fmla="*/ 3687785 h 3836816"/>
              <a:gd name="connsiteX46" fmla="*/ 1118321 w 3840564"/>
              <a:gd name="connsiteY46" fmla="*/ 3661531 h 3836816"/>
              <a:gd name="connsiteX47" fmla="*/ 1118321 w 3840564"/>
              <a:gd name="connsiteY47" fmla="*/ 175286 h 3836816"/>
              <a:gd name="connsiteX48" fmla="*/ 1172822 w 3840564"/>
              <a:gd name="connsiteY48" fmla="*/ 149031 h 3836816"/>
              <a:gd name="connsiteX49" fmla="*/ 1349249 w 3840564"/>
              <a:gd name="connsiteY49" fmla="*/ 84458 h 3836816"/>
              <a:gd name="connsiteX50" fmla="*/ 2376935 w 3840564"/>
              <a:gd name="connsiteY50" fmla="*/ 55049 h 3836816"/>
              <a:gd name="connsiteX51" fmla="*/ 2491315 w 3840564"/>
              <a:gd name="connsiteY51" fmla="*/ 84459 h 3836816"/>
              <a:gd name="connsiteX52" fmla="*/ 2667742 w 3840564"/>
              <a:gd name="connsiteY52" fmla="*/ 149032 h 3836816"/>
              <a:gd name="connsiteX53" fmla="*/ 2669035 w 3840564"/>
              <a:gd name="connsiteY53" fmla="*/ 149655 h 3836816"/>
              <a:gd name="connsiteX54" fmla="*/ 2669035 w 3840564"/>
              <a:gd name="connsiteY54" fmla="*/ 3687163 h 3836816"/>
              <a:gd name="connsiteX55" fmla="*/ 2667742 w 3840564"/>
              <a:gd name="connsiteY55" fmla="*/ 3687786 h 3836816"/>
              <a:gd name="connsiteX56" fmla="*/ 2491315 w 3840564"/>
              <a:gd name="connsiteY56" fmla="*/ 3752359 h 3836816"/>
              <a:gd name="connsiteX57" fmla="*/ 2376935 w 3840564"/>
              <a:gd name="connsiteY57" fmla="*/ 3781770 h 3836816"/>
              <a:gd name="connsiteX58" fmla="*/ 1829959 w 3840564"/>
              <a:gd name="connsiteY58" fmla="*/ 2687 h 3836816"/>
              <a:gd name="connsiteX59" fmla="*/ 1829959 w 3840564"/>
              <a:gd name="connsiteY59" fmla="*/ 3834129 h 3836816"/>
              <a:gd name="connsiteX60" fmla="*/ 1723944 w 3840564"/>
              <a:gd name="connsiteY60" fmla="*/ 3828776 h 3836816"/>
              <a:gd name="connsiteX61" fmla="*/ 1537859 w 3840564"/>
              <a:gd name="connsiteY61" fmla="*/ 3800376 h 3836816"/>
              <a:gd name="connsiteX62" fmla="*/ 1537859 w 3840564"/>
              <a:gd name="connsiteY62" fmla="*/ 36440 h 3836816"/>
              <a:gd name="connsiteX63" fmla="*/ 1723944 w 3840564"/>
              <a:gd name="connsiteY63" fmla="*/ 8040 h 3836816"/>
              <a:gd name="connsiteX64" fmla="*/ 1957397 w 3840564"/>
              <a:gd name="connsiteY64" fmla="*/ 0 h 3836816"/>
              <a:gd name="connsiteX65" fmla="*/ 2116620 w 3840564"/>
              <a:gd name="connsiteY65" fmla="*/ 8040 h 3836816"/>
              <a:gd name="connsiteX66" fmla="*/ 2249497 w 3840564"/>
              <a:gd name="connsiteY66" fmla="*/ 28319 h 3836816"/>
              <a:gd name="connsiteX67" fmla="*/ 2249497 w 3840564"/>
              <a:gd name="connsiteY67" fmla="*/ 3808497 h 3836816"/>
              <a:gd name="connsiteX68" fmla="*/ 2116620 w 3840564"/>
              <a:gd name="connsiteY68" fmla="*/ 3828776 h 3836816"/>
              <a:gd name="connsiteX69" fmla="*/ 1957397 w 3840564"/>
              <a:gd name="connsiteY69" fmla="*/ 3836816 h 3836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3840564" h="3836816">
                <a:moveTo>
                  <a:pt x="146050" y="1184213"/>
                </a:moveTo>
                <a:lnTo>
                  <a:pt x="146050" y="2652603"/>
                </a:lnTo>
                <a:lnTo>
                  <a:pt x="86332" y="2489441"/>
                </a:lnTo>
                <a:cubicBezTo>
                  <a:pt x="30225" y="2309052"/>
                  <a:pt x="0" y="2117260"/>
                  <a:pt x="0" y="1918408"/>
                </a:cubicBezTo>
                <a:cubicBezTo>
                  <a:pt x="0" y="1719557"/>
                  <a:pt x="30225" y="1527764"/>
                  <a:pt x="86332" y="1347375"/>
                </a:cubicBezTo>
                <a:close/>
                <a:moveTo>
                  <a:pt x="3635548" y="1058621"/>
                </a:moveTo>
                <a:lnTo>
                  <a:pt x="3689659" y="1170948"/>
                </a:lnTo>
                <a:cubicBezTo>
                  <a:pt x="3786830" y="1400687"/>
                  <a:pt x="3840564" y="1653273"/>
                  <a:pt x="3840564" y="1918408"/>
                </a:cubicBezTo>
                <a:cubicBezTo>
                  <a:pt x="3840564" y="2183544"/>
                  <a:pt x="3786830" y="2436129"/>
                  <a:pt x="3689659" y="2665868"/>
                </a:cubicBezTo>
                <a:lnTo>
                  <a:pt x="3635548" y="2778195"/>
                </a:lnTo>
                <a:close/>
                <a:moveTo>
                  <a:pt x="571345" y="552469"/>
                </a:moveTo>
                <a:lnTo>
                  <a:pt x="571345" y="3284347"/>
                </a:lnTo>
                <a:lnTo>
                  <a:pt x="562438" y="3276252"/>
                </a:lnTo>
                <a:cubicBezTo>
                  <a:pt x="475562" y="3189377"/>
                  <a:pt x="396972" y="3094216"/>
                  <a:pt x="327954" y="2992056"/>
                </a:cubicBezTo>
                <a:lnTo>
                  <a:pt x="279245" y="2911878"/>
                </a:lnTo>
                <a:lnTo>
                  <a:pt x="279245" y="924938"/>
                </a:lnTo>
                <a:lnTo>
                  <a:pt x="327954" y="844760"/>
                </a:lnTo>
                <a:cubicBezTo>
                  <a:pt x="396972" y="742601"/>
                  <a:pt x="475562" y="647440"/>
                  <a:pt x="562438" y="560564"/>
                </a:cubicBezTo>
                <a:close/>
                <a:moveTo>
                  <a:pt x="3216011" y="504110"/>
                </a:moveTo>
                <a:lnTo>
                  <a:pt x="3278126" y="560564"/>
                </a:lnTo>
                <a:cubicBezTo>
                  <a:pt x="3321564" y="604002"/>
                  <a:pt x="3362930" y="649511"/>
                  <a:pt x="3402065" y="696931"/>
                </a:cubicBezTo>
                <a:lnTo>
                  <a:pt x="3508111" y="838744"/>
                </a:lnTo>
                <a:lnTo>
                  <a:pt x="3508111" y="2998073"/>
                </a:lnTo>
                <a:lnTo>
                  <a:pt x="3402065" y="3139885"/>
                </a:lnTo>
                <a:cubicBezTo>
                  <a:pt x="3362930" y="3187305"/>
                  <a:pt x="3321564" y="3232815"/>
                  <a:pt x="3278126" y="3276252"/>
                </a:cubicBezTo>
                <a:lnTo>
                  <a:pt x="3216011" y="3332706"/>
                </a:lnTo>
                <a:close/>
                <a:moveTo>
                  <a:pt x="990883" y="238447"/>
                </a:moveTo>
                <a:lnTo>
                  <a:pt x="990883" y="3598369"/>
                </a:lnTo>
                <a:lnTo>
                  <a:pt x="846634" y="3510736"/>
                </a:lnTo>
                <a:cubicBezTo>
                  <a:pt x="795554" y="3476227"/>
                  <a:pt x="746224" y="3439325"/>
                  <a:pt x="698805" y="3400191"/>
                </a:cubicBezTo>
                <a:lnTo>
                  <a:pt x="698783" y="3400171"/>
                </a:lnTo>
                <a:lnTo>
                  <a:pt x="698783" y="436645"/>
                </a:lnTo>
                <a:lnTo>
                  <a:pt x="698805" y="436625"/>
                </a:lnTo>
                <a:cubicBezTo>
                  <a:pt x="746224" y="397491"/>
                  <a:pt x="795554" y="360589"/>
                  <a:pt x="846634" y="326080"/>
                </a:cubicBezTo>
                <a:close/>
                <a:moveTo>
                  <a:pt x="2796472" y="211044"/>
                </a:moveTo>
                <a:lnTo>
                  <a:pt x="2835602" y="229894"/>
                </a:lnTo>
                <a:cubicBezTo>
                  <a:pt x="2890020" y="259456"/>
                  <a:pt x="2942850" y="291571"/>
                  <a:pt x="2993930" y="326080"/>
                </a:cubicBezTo>
                <a:lnTo>
                  <a:pt x="3088572" y="396852"/>
                </a:lnTo>
                <a:lnTo>
                  <a:pt x="3088572" y="3439964"/>
                </a:lnTo>
                <a:lnTo>
                  <a:pt x="2993930" y="3510736"/>
                </a:lnTo>
                <a:cubicBezTo>
                  <a:pt x="2942850" y="3545245"/>
                  <a:pt x="2890020" y="3577361"/>
                  <a:pt x="2835602" y="3606922"/>
                </a:cubicBezTo>
                <a:lnTo>
                  <a:pt x="2796472" y="3625772"/>
                </a:lnTo>
                <a:close/>
                <a:moveTo>
                  <a:pt x="1410421" y="68729"/>
                </a:moveTo>
                <a:lnTo>
                  <a:pt x="1410421" y="3768087"/>
                </a:lnTo>
                <a:lnTo>
                  <a:pt x="1349249" y="3752358"/>
                </a:lnTo>
                <a:cubicBezTo>
                  <a:pt x="1289119" y="3733656"/>
                  <a:pt x="1230256" y="3712078"/>
                  <a:pt x="1172822" y="3687785"/>
                </a:cubicBezTo>
                <a:lnTo>
                  <a:pt x="1118321" y="3661531"/>
                </a:lnTo>
                <a:lnTo>
                  <a:pt x="1118321" y="175286"/>
                </a:lnTo>
                <a:lnTo>
                  <a:pt x="1172822" y="149031"/>
                </a:lnTo>
                <a:cubicBezTo>
                  <a:pt x="1230256" y="124738"/>
                  <a:pt x="1289119" y="103160"/>
                  <a:pt x="1349249" y="84458"/>
                </a:cubicBezTo>
                <a:close/>
                <a:moveTo>
                  <a:pt x="2376935" y="55049"/>
                </a:moveTo>
                <a:lnTo>
                  <a:pt x="2491315" y="84459"/>
                </a:lnTo>
                <a:cubicBezTo>
                  <a:pt x="2551444" y="103161"/>
                  <a:pt x="2610307" y="124739"/>
                  <a:pt x="2667742" y="149032"/>
                </a:cubicBezTo>
                <a:lnTo>
                  <a:pt x="2669035" y="149655"/>
                </a:lnTo>
                <a:lnTo>
                  <a:pt x="2669035" y="3687163"/>
                </a:lnTo>
                <a:lnTo>
                  <a:pt x="2667742" y="3687786"/>
                </a:lnTo>
                <a:cubicBezTo>
                  <a:pt x="2610307" y="3712079"/>
                  <a:pt x="2551444" y="3733657"/>
                  <a:pt x="2491315" y="3752359"/>
                </a:cubicBezTo>
                <a:lnTo>
                  <a:pt x="2376935" y="3781770"/>
                </a:lnTo>
                <a:close/>
                <a:moveTo>
                  <a:pt x="1829959" y="2687"/>
                </a:moveTo>
                <a:lnTo>
                  <a:pt x="1829959" y="3834129"/>
                </a:lnTo>
                <a:lnTo>
                  <a:pt x="1723944" y="3828776"/>
                </a:lnTo>
                <a:lnTo>
                  <a:pt x="1537859" y="3800376"/>
                </a:lnTo>
                <a:lnTo>
                  <a:pt x="1537859" y="36440"/>
                </a:lnTo>
                <a:lnTo>
                  <a:pt x="1723944" y="8040"/>
                </a:lnTo>
                <a:close/>
                <a:moveTo>
                  <a:pt x="1957397" y="0"/>
                </a:moveTo>
                <a:lnTo>
                  <a:pt x="2116620" y="8040"/>
                </a:lnTo>
                <a:lnTo>
                  <a:pt x="2249497" y="28319"/>
                </a:lnTo>
                <a:lnTo>
                  <a:pt x="2249497" y="3808497"/>
                </a:lnTo>
                <a:lnTo>
                  <a:pt x="2116620" y="3828776"/>
                </a:lnTo>
                <a:lnTo>
                  <a:pt x="1957397" y="3836816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952591" y="156915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42406F"/>
                </a:solidFill>
              </a:rPr>
              <a:t>YOUR TITLE</a:t>
            </a:r>
            <a:endParaRPr lang="zh-CN" altLang="en-US" sz="3200" dirty="0">
              <a:solidFill>
                <a:srgbClr val="42406F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009648" y="2108014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rgbClr val="42406F"/>
                </a:solidFill>
              </a:rPr>
              <a:t>在此输入您的标题</a:t>
            </a:r>
            <a:endParaRPr lang="zh-CN" altLang="en-US" sz="1400" b="1" dirty="0">
              <a:solidFill>
                <a:srgbClr val="42406F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2956542" y="2671181"/>
            <a:ext cx="39029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rgbClr val="42406F"/>
                </a:solidFill>
              </a:rPr>
              <a:t>.</a:t>
            </a:r>
            <a:endParaRPr lang="en-US" altLang="zh-CN" sz="1200" dirty="0" smtClean="0">
              <a:solidFill>
                <a:srgbClr val="42406F"/>
              </a:solidFill>
            </a:endParaRPr>
          </a:p>
          <a:p>
            <a:endParaRPr lang="zh-CN" altLang="en-US" sz="1200" dirty="0">
              <a:solidFill>
                <a:srgbClr val="42406F"/>
              </a:solidFill>
            </a:endParaRPr>
          </a:p>
          <a:p>
            <a:r>
              <a:rPr lang="zh-CN" altLang="en-US" sz="1200" dirty="0">
                <a:solidFill>
                  <a:srgbClr val="42406F"/>
                </a:solidFill>
              </a:rPr>
              <a:t>Ut enim ad minim veniam, quis nostrud exercitation ullamco laboris nisi ut aliquip ex ea commodo consequat. </a:t>
            </a:r>
            <a:endParaRPr lang="en-US" altLang="zh-CN" sz="1200" dirty="0" smtClean="0">
              <a:solidFill>
                <a:srgbClr val="42406F"/>
              </a:solidFill>
            </a:endParaRPr>
          </a:p>
          <a:p>
            <a:endParaRPr lang="zh-CN" altLang="en-US" sz="1200" dirty="0">
              <a:solidFill>
                <a:srgbClr val="42406F"/>
              </a:solidFill>
            </a:endParaRPr>
          </a:p>
          <a:p>
            <a:r>
              <a:rPr lang="zh-CN" altLang="en-US" sz="1200" dirty="0">
                <a:solidFill>
                  <a:srgbClr val="42406F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dirty="0">
                <a:solidFill>
                  <a:srgbClr val="42406F"/>
                </a:solidFill>
              </a:rPr>
              <a:t> sunt in culpa qui officia deserunt mollit anim id est laborum.</a:t>
            </a:r>
          </a:p>
        </p:txBody>
      </p:sp>
    </p:spTree>
    <p:extLst>
      <p:ext uri="{BB962C8B-B14F-4D97-AF65-F5344CB8AC3E}">
        <p14:creationId xmlns:p14="http://schemas.microsoft.com/office/powerpoint/2010/main" xmlns="" val="222928749"/>
      </p:ext>
    </p:extLst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7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7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0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2" dur="7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7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-38100" y="2000250"/>
            <a:ext cx="1314450" cy="1593850"/>
            <a:chOff x="-38100" y="2000250"/>
            <a:chExt cx="1314450" cy="1593850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-38100" y="200025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-38100" y="232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-38100" y="2641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>
              <a:off x="-38100" y="2959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-38100" y="3276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>
              <a:off x="-38100" y="359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矩形 1"/>
          <p:cNvSpPr/>
          <p:nvPr/>
        </p:nvSpPr>
        <p:spPr>
          <a:xfrm>
            <a:off x="9084128" y="5178781"/>
            <a:ext cx="1466850" cy="1466850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384" y="906912"/>
            <a:ext cx="3453808" cy="2834375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4293246" y="1995713"/>
            <a:ext cx="1314450" cy="1593850"/>
            <a:chOff x="-38100" y="2000250"/>
            <a:chExt cx="1314450" cy="1593850"/>
          </a:xfrm>
        </p:grpSpPr>
        <p:cxnSp>
          <p:nvCxnSpPr>
            <p:cNvPr id="25" name="直接连接符 24"/>
            <p:cNvCxnSpPr/>
            <p:nvPr/>
          </p:nvCxnSpPr>
          <p:spPr>
            <a:xfrm>
              <a:off x="-38100" y="200025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-38100" y="232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-38100" y="2641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-38100" y="2959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-38100" y="3276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-38100" y="359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文本框 30"/>
          <p:cNvSpPr txBox="1"/>
          <p:nvPr/>
        </p:nvSpPr>
        <p:spPr>
          <a:xfrm>
            <a:off x="4646192" y="1261162"/>
            <a:ext cx="3877985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EC9689"/>
                </a:solidFill>
              </a:rPr>
              <a:t>YOUR TITLE HERE</a:t>
            </a:r>
            <a:endParaRPr lang="zh-CN" altLang="en-US" sz="3200" dirty="0">
              <a:solidFill>
                <a:srgbClr val="EC9689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696314" y="1877551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smtClean="0">
                <a:solidFill>
                  <a:srgbClr val="EC9689"/>
                </a:solidFill>
              </a:rPr>
              <a:t>在此输入您的标题</a:t>
            </a:r>
            <a:endParaRPr lang="zh-CN" altLang="en-US" sz="1400" b="1">
              <a:solidFill>
                <a:srgbClr val="EC9689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619821" y="4040902"/>
            <a:ext cx="746430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chemeClr val="bg1"/>
                </a:solidFill>
              </a:rPr>
              <a:t>.</a:t>
            </a:r>
            <a:endParaRPr lang="en-US" altLang="zh-CN" sz="1200" dirty="0" smtClean="0">
              <a:solidFill>
                <a:schemeClr val="bg1"/>
              </a:solidFill>
            </a:endParaRPr>
          </a:p>
          <a:p>
            <a:endParaRPr lang="zh-CN" altLang="en-US" sz="1200" dirty="0">
              <a:solidFill>
                <a:schemeClr val="bg1"/>
              </a:solidFill>
            </a:endParaRPr>
          </a:p>
          <a:p>
            <a:r>
              <a:rPr lang="zh-CN" altLang="en-US" sz="1200" dirty="0">
                <a:solidFill>
                  <a:schemeClr val="bg1"/>
                </a:solidFill>
              </a:rPr>
              <a:t>Ut enim ad minim veniam, quis nostrud exercitation ullamco laboris nisi ut aliquip ex ea commodo consequat. </a:t>
            </a:r>
          </a:p>
          <a:p>
            <a:endParaRPr lang="zh-CN" altLang="en-US" sz="1200" dirty="0" smtClean="0">
              <a:solidFill>
                <a:schemeClr val="bg1"/>
              </a:solidFill>
            </a:endParaRPr>
          </a:p>
          <a:p>
            <a:r>
              <a:rPr lang="zh-CN" altLang="en-US" sz="1200" dirty="0" smtClean="0">
                <a:solidFill>
                  <a:schemeClr val="bg1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dirty="0" smtClean="0">
                <a:solidFill>
                  <a:schemeClr val="bg1"/>
                </a:solidFill>
              </a:rPr>
              <a:t> sunt in culpa qui officia deserunt mollit anim id est laborum.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27090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直角三角形 22"/>
          <p:cNvSpPr/>
          <p:nvPr/>
        </p:nvSpPr>
        <p:spPr>
          <a:xfrm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4" name="Group 4"/>
          <p:cNvGrpSpPr>
            <a:grpSpLocks noChangeAspect="1"/>
          </p:cNvGrpSpPr>
          <p:nvPr/>
        </p:nvGrpSpPr>
        <p:grpSpPr bwMode="auto">
          <a:xfrm>
            <a:off x="5616575" y="4328885"/>
            <a:ext cx="6575425" cy="1654175"/>
            <a:chOff x="0" y="145"/>
            <a:chExt cx="4142" cy="1042"/>
          </a:xfrm>
        </p:grpSpPr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</p:grp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616574" y="1879526"/>
            <a:ext cx="3294913" cy="219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842758" y="1879526"/>
            <a:ext cx="3294913" cy="2197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Oval 7"/>
          <p:cNvSpPr>
            <a:spLocks noChangeArrowheads="1"/>
          </p:cNvSpPr>
          <p:nvPr/>
        </p:nvSpPr>
        <p:spPr bwMode="auto">
          <a:xfrm>
            <a:off x="2883762" y="3480151"/>
            <a:ext cx="1135698" cy="1136623"/>
          </a:xfrm>
          <a:prstGeom prst="ellipse">
            <a:avLst/>
          </a:prstGeom>
          <a:solidFill>
            <a:srgbClr val="EC968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916" tIns="51458" rIns="102916" bIns="51458"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</a:p>
        </p:txBody>
      </p:sp>
      <p:sp>
        <p:nvSpPr>
          <p:cNvPr id="27" name="Oval 9"/>
          <p:cNvSpPr>
            <a:spLocks noChangeArrowheads="1"/>
          </p:cNvSpPr>
          <p:nvPr/>
        </p:nvSpPr>
        <p:spPr bwMode="auto">
          <a:xfrm>
            <a:off x="6502332" y="3480151"/>
            <a:ext cx="1135698" cy="1136623"/>
          </a:xfrm>
          <a:prstGeom prst="ellipse">
            <a:avLst/>
          </a:prstGeom>
          <a:solidFill>
            <a:srgbClr val="EC968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916" tIns="51458" rIns="102916" bIns="51458" rtlCol="0" anchor="ctr"/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</a:p>
        </p:txBody>
      </p:sp>
      <p:sp>
        <p:nvSpPr>
          <p:cNvPr id="29" name="矩形 30"/>
          <p:cNvSpPr>
            <a:spLocks noChangeArrowheads="1"/>
          </p:cNvSpPr>
          <p:nvPr/>
        </p:nvSpPr>
        <p:spPr bwMode="auto">
          <a:xfrm>
            <a:off x="2172768" y="4776294"/>
            <a:ext cx="2511195" cy="81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5782253" y="4776294"/>
            <a:ext cx="2511195" cy="81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633433" y="90080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42406F"/>
                </a:solidFill>
              </a:rPr>
              <a:t>YOUR TITLE</a:t>
            </a:r>
            <a:endParaRPr lang="zh-CN" altLang="en-US" sz="3200" dirty="0">
              <a:solidFill>
                <a:srgbClr val="42406F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690490" y="1439664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rgbClr val="42406F"/>
                </a:solidFill>
              </a:rPr>
              <a:t>在此输入您的标题</a:t>
            </a:r>
            <a:endParaRPr lang="zh-CN" altLang="en-US" sz="1400" b="1" dirty="0">
              <a:solidFill>
                <a:srgbClr val="42406F"/>
              </a:solidFill>
            </a:endParaRPr>
          </a:p>
        </p:txBody>
      </p:sp>
      <p:sp>
        <p:nvSpPr>
          <p:cNvPr id="37" name="任意多边形 36"/>
          <p:cNvSpPr/>
          <p:nvPr/>
        </p:nvSpPr>
        <p:spPr>
          <a:xfrm rot="18900000" flipH="1">
            <a:off x="460983" y="780584"/>
            <a:ext cx="1052629" cy="1051602"/>
          </a:xfrm>
          <a:custGeom>
            <a:avLst/>
            <a:gdLst>
              <a:gd name="connsiteX0" fmla="*/ 146050 w 3840564"/>
              <a:gd name="connsiteY0" fmla="*/ 1184213 h 3836816"/>
              <a:gd name="connsiteX1" fmla="*/ 146050 w 3840564"/>
              <a:gd name="connsiteY1" fmla="*/ 2652603 h 3836816"/>
              <a:gd name="connsiteX2" fmla="*/ 86332 w 3840564"/>
              <a:gd name="connsiteY2" fmla="*/ 2489441 h 3836816"/>
              <a:gd name="connsiteX3" fmla="*/ 0 w 3840564"/>
              <a:gd name="connsiteY3" fmla="*/ 1918408 h 3836816"/>
              <a:gd name="connsiteX4" fmla="*/ 86332 w 3840564"/>
              <a:gd name="connsiteY4" fmla="*/ 1347375 h 3836816"/>
              <a:gd name="connsiteX5" fmla="*/ 3635548 w 3840564"/>
              <a:gd name="connsiteY5" fmla="*/ 1058621 h 3836816"/>
              <a:gd name="connsiteX6" fmla="*/ 3689659 w 3840564"/>
              <a:gd name="connsiteY6" fmla="*/ 1170948 h 3836816"/>
              <a:gd name="connsiteX7" fmla="*/ 3840564 w 3840564"/>
              <a:gd name="connsiteY7" fmla="*/ 1918408 h 3836816"/>
              <a:gd name="connsiteX8" fmla="*/ 3689659 w 3840564"/>
              <a:gd name="connsiteY8" fmla="*/ 2665868 h 3836816"/>
              <a:gd name="connsiteX9" fmla="*/ 3635548 w 3840564"/>
              <a:gd name="connsiteY9" fmla="*/ 2778195 h 3836816"/>
              <a:gd name="connsiteX10" fmla="*/ 571345 w 3840564"/>
              <a:gd name="connsiteY10" fmla="*/ 552469 h 3836816"/>
              <a:gd name="connsiteX11" fmla="*/ 571345 w 3840564"/>
              <a:gd name="connsiteY11" fmla="*/ 3284347 h 3836816"/>
              <a:gd name="connsiteX12" fmla="*/ 562438 w 3840564"/>
              <a:gd name="connsiteY12" fmla="*/ 3276252 h 3836816"/>
              <a:gd name="connsiteX13" fmla="*/ 327954 w 3840564"/>
              <a:gd name="connsiteY13" fmla="*/ 2992056 h 3836816"/>
              <a:gd name="connsiteX14" fmla="*/ 279245 w 3840564"/>
              <a:gd name="connsiteY14" fmla="*/ 2911878 h 3836816"/>
              <a:gd name="connsiteX15" fmla="*/ 279245 w 3840564"/>
              <a:gd name="connsiteY15" fmla="*/ 924938 h 3836816"/>
              <a:gd name="connsiteX16" fmla="*/ 327954 w 3840564"/>
              <a:gd name="connsiteY16" fmla="*/ 844760 h 3836816"/>
              <a:gd name="connsiteX17" fmla="*/ 562438 w 3840564"/>
              <a:gd name="connsiteY17" fmla="*/ 560564 h 3836816"/>
              <a:gd name="connsiteX18" fmla="*/ 3216011 w 3840564"/>
              <a:gd name="connsiteY18" fmla="*/ 504110 h 3836816"/>
              <a:gd name="connsiteX19" fmla="*/ 3278126 w 3840564"/>
              <a:gd name="connsiteY19" fmla="*/ 560564 h 3836816"/>
              <a:gd name="connsiteX20" fmla="*/ 3402065 w 3840564"/>
              <a:gd name="connsiteY20" fmla="*/ 696931 h 3836816"/>
              <a:gd name="connsiteX21" fmla="*/ 3508111 w 3840564"/>
              <a:gd name="connsiteY21" fmla="*/ 838744 h 3836816"/>
              <a:gd name="connsiteX22" fmla="*/ 3508111 w 3840564"/>
              <a:gd name="connsiteY22" fmla="*/ 2998073 h 3836816"/>
              <a:gd name="connsiteX23" fmla="*/ 3402065 w 3840564"/>
              <a:gd name="connsiteY23" fmla="*/ 3139885 h 3836816"/>
              <a:gd name="connsiteX24" fmla="*/ 3278126 w 3840564"/>
              <a:gd name="connsiteY24" fmla="*/ 3276252 h 3836816"/>
              <a:gd name="connsiteX25" fmla="*/ 3216011 w 3840564"/>
              <a:gd name="connsiteY25" fmla="*/ 3332706 h 3836816"/>
              <a:gd name="connsiteX26" fmla="*/ 990883 w 3840564"/>
              <a:gd name="connsiteY26" fmla="*/ 238447 h 3836816"/>
              <a:gd name="connsiteX27" fmla="*/ 990883 w 3840564"/>
              <a:gd name="connsiteY27" fmla="*/ 3598369 h 3836816"/>
              <a:gd name="connsiteX28" fmla="*/ 846634 w 3840564"/>
              <a:gd name="connsiteY28" fmla="*/ 3510736 h 3836816"/>
              <a:gd name="connsiteX29" fmla="*/ 698805 w 3840564"/>
              <a:gd name="connsiteY29" fmla="*/ 3400191 h 3836816"/>
              <a:gd name="connsiteX30" fmla="*/ 698783 w 3840564"/>
              <a:gd name="connsiteY30" fmla="*/ 3400171 h 3836816"/>
              <a:gd name="connsiteX31" fmla="*/ 698783 w 3840564"/>
              <a:gd name="connsiteY31" fmla="*/ 436645 h 3836816"/>
              <a:gd name="connsiteX32" fmla="*/ 698805 w 3840564"/>
              <a:gd name="connsiteY32" fmla="*/ 436625 h 3836816"/>
              <a:gd name="connsiteX33" fmla="*/ 846634 w 3840564"/>
              <a:gd name="connsiteY33" fmla="*/ 326080 h 3836816"/>
              <a:gd name="connsiteX34" fmla="*/ 2796472 w 3840564"/>
              <a:gd name="connsiteY34" fmla="*/ 211044 h 3836816"/>
              <a:gd name="connsiteX35" fmla="*/ 2835602 w 3840564"/>
              <a:gd name="connsiteY35" fmla="*/ 229894 h 3836816"/>
              <a:gd name="connsiteX36" fmla="*/ 2993930 w 3840564"/>
              <a:gd name="connsiteY36" fmla="*/ 326080 h 3836816"/>
              <a:gd name="connsiteX37" fmla="*/ 3088572 w 3840564"/>
              <a:gd name="connsiteY37" fmla="*/ 396852 h 3836816"/>
              <a:gd name="connsiteX38" fmla="*/ 3088572 w 3840564"/>
              <a:gd name="connsiteY38" fmla="*/ 3439964 h 3836816"/>
              <a:gd name="connsiteX39" fmla="*/ 2993930 w 3840564"/>
              <a:gd name="connsiteY39" fmla="*/ 3510736 h 3836816"/>
              <a:gd name="connsiteX40" fmla="*/ 2835602 w 3840564"/>
              <a:gd name="connsiteY40" fmla="*/ 3606922 h 3836816"/>
              <a:gd name="connsiteX41" fmla="*/ 2796472 w 3840564"/>
              <a:gd name="connsiteY41" fmla="*/ 3625772 h 3836816"/>
              <a:gd name="connsiteX42" fmla="*/ 1410421 w 3840564"/>
              <a:gd name="connsiteY42" fmla="*/ 68729 h 3836816"/>
              <a:gd name="connsiteX43" fmla="*/ 1410421 w 3840564"/>
              <a:gd name="connsiteY43" fmla="*/ 3768087 h 3836816"/>
              <a:gd name="connsiteX44" fmla="*/ 1349249 w 3840564"/>
              <a:gd name="connsiteY44" fmla="*/ 3752358 h 3836816"/>
              <a:gd name="connsiteX45" fmla="*/ 1172822 w 3840564"/>
              <a:gd name="connsiteY45" fmla="*/ 3687785 h 3836816"/>
              <a:gd name="connsiteX46" fmla="*/ 1118321 w 3840564"/>
              <a:gd name="connsiteY46" fmla="*/ 3661531 h 3836816"/>
              <a:gd name="connsiteX47" fmla="*/ 1118321 w 3840564"/>
              <a:gd name="connsiteY47" fmla="*/ 175286 h 3836816"/>
              <a:gd name="connsiteX48" fmla="*/ 1172822 w 3840564"/>
              <a:gd name="connsiteY48" fmla="*/ 149031 h 3836816"/>
              <a:gd name="connsiteX49" fmla="*/ 1349249 w 3840564"/>
              <a:gd name="connsiteY49" fmla="*/ 84458 h 3836816"/>
              <a:gd name="connsiteX50" fmla="*/ 2376935 w 3840564"/>
              <a:gd name="connsiteY50" fmla="*/ 55049 h 3836816"/>
              <a:gd name="connsiteX51" fmla="*/ 2491315 w 3840564"/>
              <a:gd name="connsiteY51" fmla="*/ 84459 h 3836816"/>
              <a:gd name="connsiteX52" fmla="*/ 2667742 w 3840564"/>
              <a:gd name="connsiteY52" fmla="*/ 149032 h 3836816"/>
              <a:gd name="connsiteX53" fmla="*/ 2669035 w 3840564"/>
              <a:gd name="connsiteY53" fmla="*/ 149655 h 3836816"/>
              <a:gd name="connsiteX54" fmla="*/ 2669035 w 3840564"/>
              <a:gd name="connsiteY54" fmla="*/ 3687163 h 3836816"/>
              <a:gd name="connsiteX55" fmla="*/ 2667742 w 3840564"/>
              <a:gd name="connsiteY55" fmla="*/ 3687786 h 3836816"/>
              <a:gd name="connsiteX56" fmla="*/ 2491315 w 3840564"/>
              <a:gd name="connsiteY56" fmla="*/ 3752359 h 3836816"/>
              <a:gd name="connsiteX57" fmla="*/ 2376935 w 3840564"/>
              <a:gd name="connsiteY57" fmla="*/ 3781770 h 3836816"/>
              <a:gd name="connsiteX58" fmla="*/ 1829959 w 3840564"/>
              <a:gd name="connsiteY58" fmla="*/ 2687 h 3836816"/>
              <a:gd name="connsiteX59" fmla="*/ 1829959 w 3840564"/>
              <a:gd name="connsiteY59" fmla="*/ 3834129 h 3836816"/>
              <a:gd name="connsiteX60" fmla="*/ 1723944 w 3840564"/>
              <a:gd name="connsiteY60" fmla="*/ 3828776 h 3836816"/>
              <a:gd name="connsiteX61" fmla="*/ 1537859 w 3840564"/>
              <a:gd name="connsiteY61" fmla="*/ 3800376 h 3836816"/>
              <a:gd name="connsiteX62" fmla="*/ 1537859 w 3840564"/>
              <a:gd name="connsiteY62" fmla="*/ 36440 h 3836816"/>
              <a:gd name="connsiteX63" fmla="*/ 1723944 w 3840564"/>
              <a:gd name="connsiteY63" fmla="*/ 8040 h 3836816"/>
              <a:gd name="connsiteX64" fmla="*/ 1957397 w 3840564"/>
              <a:gd name="connsiteY64" fmla="*/ 0 h 3836816"/>
              <a:gd name="connsiteX65" fmla="*/ 2116620 w 3840564"/>
              <a:gd name="connsiteY65" fmla="*/ 8040 h 3836816"/>
              <a:gd name="connsiteX66" fmla="*/ 2249497 w 3840564"/>
              <a:gd name="connsiteY66" fmla="*/ 28319 h 3836816"/>
              <a:gd name="connsiteX67" fmla="*/ 2249497 w 3840564"/>
              <a:gd name="connsiteY67" fmla="*/ 3808497 h 3836816"/>
              <a:gd name="connsiteX68" fmla="*/ 2116620 w 3840564"/>
              <a:gd name="connsiteY68" fmla="*/ 3828776 h 3836816"/>
              <a:gd name="connsiteX69" fmla="*/ 1957397 w 3840564"/>
              <a:gd name="connsiteY69" fmla="*/ 3836816 h 3836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3840564" h="3836816">
                <a:moveTo>
                  <a:pt x="146050" y="1184213"/>
                </a:moveTo>
                <a:lnTo>
                  <a:pt x="146050" y="2652603"/>
                </a:lnTo>
                <a:lnTo>
                  <a:pt x="86332" y="2489441"/>
                </a:lnTo>
                <a:cubicBezTo>
                  <a:pt x="30225" y="2309052"/>
                  <a:pt x="0" y="2117260"/>
                  <a:pt x="0" y="1918408"/>
                </a:cubicBezTo>
                <a:cubicBezTo>
                  <a:pt x="0" y="1719557"/>
                  <a:pt x="30225" y="1527764"/>
                  <a:pt x="86332" y="1347375"/>
                </a:cubicBezTo>
                <a:close/>
                <a:moveTo>
                  <a:pt x="3635548" y="1058621"/>
                </a:moveTo>
                <a:lnTo>
                  <a:pt x="3689659" y="1170948"/>
                </a:lnTo>
                <a:cubicBezTo>
                  <a:pt x="3786830" y="1400687"/>
                  <a:pt x="3840564" y="1653273"/>
                  <a:pt x="3840564" y="1918408"/>
                </a:cubicBezTo>
                <a:cubicBezTo>
                  <a:pt x="3840564" y="2183544"/>
                  <a:pt x="3786830" y="2436129"/>
                  <a:pt x="3689659" y="2665868"/>
                </a:cubicBezTo>
                <a:lnTo>
                  <a:pt x="3635548" y="2778195"/>
                </a:lnTo>
                <a:close/>
                <a:moveTo>
                  <a:pt x="571345" y="552469"/>
                </a:moveTo>
                <a:lnTo>
                  <a:pt x="571345" y="3284347"/>
                </a:lnTo>
                <a:lnTo>
                  <a:pt x="562438" y="3276252"/>
                </a:lnTo>
                <a:cubicBezTo>
                  <a:pt x="475562" y="3189377"/>
                  <a:pt x="396972" y="3094216"/>
                  <a:pt x="327954" y="2992056"/>
                </a:cubicBezTo>
                <a:lnTo>
                  <a:pt x="279245" y="2911878"/>
                </a:lnTo>
                <a:lnTo>
                  <a:pt x="279245" y="924938"/>
                </a:lnTo>
                <a:lnTo>
                  <a:pt x="327954" y="844760"/>
                </a:lnTo>
                <a:cubicBezTo>
                  <a:pt x="396972" y="742601"/>
                  <a:pt x="475562" y="647440"/>
                  <a:pt x="562438" y="560564"/>
                </a:cubicBezTo>
                <a:close/>
                <a:moveTo>
                  <a:pt x="3216011" y="504110"/>
                </a:moveTo>
                <a:lnTo>
                  <a:pt x="3278126" y="560564"/>
                </a:lnTo>
                <a:cubicBezTo>
                  <a:pt x="3321564" y="604002"/>
                  <a:pt x="3362930" y="649511"/>
                  <a:pt x="3402065" y="696931"/>
                </a:cubicBezTo>
                <a:lnTo>
                  <a:pt x="3508111" y="838744"/>
                </a:lnTo>
                <a:lnTo>
                  <a:pt x="3508111" y="2998073"/>
                </a:lnTo>
                <a:lnTo>
                  <a:pt x="3402065" y="3139885"/>
                </a:lnTo>
                <a:cubicBezTo>
                  <a:pt x="3362930" y="3187305"/>
                  <a:pt x="3321564" y="3232815"/>
                  <a:pt x="3278126" y="3276252"/>
                </a:cubicBezTo>
                <a:lnTo>
                  <a:pt x="3216011" y="3332706"/>
                </a:lnTo>
                <a:close/>
                <a:moveTo>
                  <a:pt x="990883" y="238447"/>
                </a:moveTo>
                <a:lnTo>
                  <a:pt x="990883" y="3598369"/>
                </a:lnTo>
                <a:lnTo>
                  <a:pt x="846634" y="3510736"/>
                </a:lnTo>
                <a:cubicBezTo>
                  <a:pt x="795554" y="3476227"/>
                  <a:pt x="746224" y="3439325"/>
                  <a:pt x="698805" y="3400191"/>
                </a:cubicBezTo>
                <a:lnTo>
                  <a:pt x="698783" y="3400171"/>
                </a:lnTo>
                <a:lnTo>
                  <a:pt x="698783" y="436645"/>
                </a:lnTo>
                <a:lnTo>
                  <a:pt x="698805" y="436625"/>
                </a:lnTo>
                <a:cubicBezTo>
                  <a:pt x="746224" y="397491"/>
                  <a:pt x="795554" y="360589"/>
                  <a:pt x="846634" y="326080"/>
                </a:cubicBezTo>
                <a:close/>
                <a:moveTo>
                  <a:pt x="2796472" y="211044"/>
                </a:moveTo>
                <a:lnTo>
                  <a:pt x="2835602" y="229894"/>
                </a:lnTo>
                <a:cubicBezTo>
                  <a:pt x="2890020" y="259456"/>
                  <a:pt x="2942850" y="291571"/>
                  <a:pt x="2993930" y="326080"/>
                </a:cubicBezTo>
                <a:lnTo>
                  <a:pt x="3088572" y="396852"/>
                </a:lnTo>
                <a:lnTo>
                  <a:pt x="3088572" y="3439964"/>
                </a:lnTo>
                <a:lnTo>
                  <a:pt x="2993930" y="3510736"/>
                </a:lnTo>
                <a:cubicBezTo>
                  <a:pt x="2942850" y="3545245"/>
                  <a:pt x="2890020" y="3577361"/>
                  <a:pt x="2835602" y="3606922"/>
                </a:cubicBezTo>
                <a:lnTo>
                  <a:pt x="2796472" y="3625772"/>
                </a:lnTo>
                <a:close/>
                <a:moveTo>
                  <a:pt x="1410421" y="68729"/>
                </a:moveTo>
                <a:lnTo>
                  <a:pt x="1410421" y="3768087"/>
                </a:lnTo>
                <a:lnTo>
                  <a:pt x="1349249" y="3752358"/>
                </a:lnTo>
                <a:cubicBezTo>
                  <a:pt x="1289119" y="3733656"/>
                  <a:pt x="1230256" y="3712078"/>
                  <a:pt x="1172822" y="3687785"/>
                </a:cubicBezTo>
                <a:lnTo>
                  <a:pt x="1118321" y="3661531"/>
                </a:lnTo>
                <a:lnTo>
                  <a:pt x="1118321" y="175286"/>
                </a:lnTo>
                <a:lnTo>
                  <a:pt x="1172822" y="149031"/>
                </a:lnTo>
                <a:cubicBezTo>
                  <a:pt x="1230256" y="124738"/>
                  <a:pt x="1289119" y="103160"/>
                  <a:pt x="1349249" y="84458"/>
                </a:cubicBezTo>
                <a:close/>
                <a:moveTo>
                  <a:pt x="2376935" y="55049"/>
                </a:moveTo>
                <a:lnTo>
                  <a:pt x="2491315" y="84459"/>
                </a:lnTo>
                <a:cubicBezTo>
                  <a:pt x="2551444" y="103161"/>
                  <a:pt x="2610307" y="124739"/>
                  <a:pt x="2667742" y="149032"/>
                </a:cubicBezTo>
                <a:lnTo>
                  <a:pt x="2669035" y="149655"/>
                </a:lnTo>
                <a:lnTo>
                  <a:pt x="2669035" y="3687163"/>
                </a:lnTo>
                <a:lnTo>
                  <a:pt x="2667742" y="3687786"/>
                </a:lnTo>
                <a:cubicBezTo>
                  <a:pt x="2610307" y="3712079"/>
                  <a:pt x="2551444" y="3733657"/>
                  <a:pt x="2491315" y="3752359"/>
                </a:cubicBezTo>
                <a:lnTo>
                  <a:pt x="2376935" y="3781770"/>
                </a:lnTo>
                <a:close/>
                <a:moveTo>
                  <a:pt x="1829959" y="2687"/>
                </a:moveTo>
                <a:lnTo>
                  <a:pt x="1829959" y="3834129"/>
                </a:lnTo>
                <a:lnTo>
                  <a:pt x="1723944" y="3828776"/>
                </a:lnTo>
                <a:lnTo>
                  <a:pt x="1537859" y="3800376"/>
                </a:lnTo>
                <a:lnTo>
                  <a:pt x="1537859" y="36440"/>
                </a:lnTo>
                <a:lnTo>
                  <a:pt x="1723944" y="8040"/>
                </a:lnTo>
                <a:close/>
                <a:moveTo>
                  <a:pt x="1957397" y="0"/>
                </a:moveTo>
                <a:lnTo>
                  <a:pt x="2116620" y="8040"/>
                </a:lnTo>
                <a:lnTo>
                  <a:pt x="2249497" y="28319"/>
                </a:lnTo>
                <a:lnTo>
                  <a:pt x="2249497" y="3808497"/>
                </a:lnTo>
                <a:lnTo>
                  <a:pt x="2116620" y="3828776"/>
                </a:lnTo>
                <a:lnTo>
                  <a:pt x="1957397" y="3836816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22569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-34014" y="4107883"/>
            <a:ext cx="2889437" cy="1271459"/>
            <a:chOff x="1379387" y="4489351"/>
            <a:chExt cx="1733701" cy="762893"/>
          </a:xfrm>
        </p:grpSpPr>
        <p:sp>
          <p:nvSpPr>
            <p:cNvPr id="13" name="任意多边形 12"/>
            <p:cNvSpPr/>
            <p:nvPr/>
          </p:nvSpPr>
          <p:spPr>
            <a:xfrm>
              <a:off x="1379387" y="4489351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1384300" y="4673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1384300" y="48641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1384300" y="5054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  <a:cs typeface="+mn-cs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669682" y="557086"/>
            <a:ext cx="3944368" cy="4822256"/>
          </a:xfrm>
          <a:prstGeom prst="rect">
            <a:avLst/>
          </a:prstGeom>
          <a:solidFill>
            <a:srgbClr val="F6CBC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/>
          </a:p>
        </p:txBody>
      </p:sp>
      <p:sp>
        <p:nvSpPr>
          <p:cNvPr id="18" name="椭圆 17"/>
          <p:cNvSpPr/>
          <p:nvPr/>
        </p:nvSpPr>
        <p:spPr>
          <a:xfrm>
            <a:off x="3792734" y="1522003"/>
            <a:ext cx="1698264" cy="1631628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59"/>
          <p:cNvSpPr>
            <a:spLocks noChangeArrowheads="1"/>
          </p:cNvSpPr>
          <p:nvPr/>
        </p:nvSpPr>
        <p:spPr bwMode="auto">
          <a:xfrm flipH="1">
            <a:off x="3669758" y="3507875"/>
            <a:ext cx="194421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0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方正兰亭黑_GBK" pitchFamily="2" charset="-122"/>
              </a:rPr>
              <a:t>添加标题内容</a:t>
            </a:r>
            <a:endParaRPr lang="en-US" altLang="zh-CN" sz="14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sym typeface="方正兰亭黑_GBK" pitchFamily="2" charset="-122"/>
            </a:endParaRPr>
          </a:p>
        </p:txBody>
      </p:sp>
      <p:sp>
        <p:nvSpPr>
          <p:cNvPr id="20" name="矩形 30"/>
          <p:cNvSpPr>
            <a:spLocks noChangeArrowheads="1"/>
          </p:cNvSpPr>
          <p:nvPr/>
        </p:nvSpPr>
        <p:spPr bwMode="auto">
          <a:xfrm>
            <a:off x="3386268" y="4243170"/>
            <a:ext cx="2511195" cy="812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005830" y="1968993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>
                <a:solidFill>
                  <a:srgbClr val="EC9689"/>
                </a:solidFill>
              </a:rPr>
              <a:t>YOUR TITLE</a:t>
            </a:r>
            <a:endParaRPr lang="zh-CN" altLang="en-US" sz="3200" dirty="0">
              <a:solidFill>
                <a:srgbClr val="EC9689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062887" y="2507851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rgbClr val="EC9689"/>
                </a:solidFill>
              </a:rPr>
              <a:t>在此输入您的标题</a:t>
            </a:r>
            <a:endParaRPr lang="zh-CN" altLang="en-US" sz="1400" b="1" dirty="0">
              <a:solidFill>
                <a:srgbClr val="EC9689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009781" y="3071018"/>
            <a:ext cx="390295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rgbClr val="EC9689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rgbClr val="EC9689"/>
                </a:solidFill>
              </a:rPr>
              <a:t>.</a:t>
            </a:r>
            <a:endParaRPr lang="en-US" altLang="zh-CN" sz="1200" dirty="0" smtClean="0">
              <a:solidFill>
                <a:srgbClr val="EC9689"/>
              </a:solidFill>
            </a:endParaRPr>
          </a:p>
          <a:p>
            <a:endParaRPr lang="zh-CN" altLang="en-US" sz="1200" dirty="0">
              <a:solidFill>
                <a:srgbClr val="EC9689"/>
              </a:solidFill>
            </a:endParaRPr>
          </a:p>
          <a:p>
            <a:r>
              <a:rPr lang="zh-CN" altLang="en-US" sz="1200" dirty="0">
                <a:solidFill>
                  <a:srgbClr val="EC9689"/>
                </a:solidFill>
              </a:rPr>
              <a:t>Ut enim ad minim veniam, quis nostrud exercitation ullamco laboris nisi ut aliquip ex ea commodo consequat. </a:t>
            </a:r>
            <a:endParaRPr lang="en-US" altLang="zh-CN" sz="1200" dirty="0" smtClean="0">
              <a:solidFill>
                <a:srgbClr val="EC9689"/>
              </a:solidFill>
            </a:endParaRPr>
          </a:p>
          <a:p>
            <a:endParaRPr lang="zh-CN" altLang="en-US" sz="1200" dirty="0">
              <a:solidFill>
                <a:srgbClr val="EC9689"/>
              </a:solidFill>
            </a:endParaRPr>
          </a:p>
          <a:p>
            <a:r>
              <a:rPr lang="zh-CN" altLang="en-US" sz="1200" dirty="0">
                <a:solidFill>
                  <a:srgbClr val="EC9689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dirty="0">
                <a:solidFill>
                  <a:srgbClr val="EC9689"/>
                </a:solidFill>
              </a:rPr>
              <a:t> sunt in culpa qui officia deserunt mollit anim id est laborum.</a:t>
            </a:r>
          </a:p>
        </p:txBody>
      </p:sp>
    </p:spTree>
    <p:extLst>
      <p:ext uri="{BB962C8B-B14F-4D97-AF65-F5344CB8AC3E}">
        <p14:creationId xmlns:p14="http://schemas.microsoft.com/office/powerpoint/2010/main" xmlns="" val="21961933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6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"/>
                            </p:stCondLst>
                            <p:childTnLst>
                              <p:par>
                                <p:cTn id="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00"/>
                            </p:stCondLst>
                            <p:childTnLst>
                              <p:par>
                                <p:cTn id="22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/>
      <p:bldP spid="20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2" name="弦形 1"/>
          <p:cNvSpPr/>
          <p:nvPr/>
        </p:nvSpPr>
        <p:spPr>
          <a:xfrm>
            <a:off x="10238921" y="4720771"/>
            <a:ext cx="1371600" cy="1371600"/>
          </a:xfrm>
          <a:prstGeom prst="chord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4" name="PA_库_组合 7"/>
          <p:cNvGrpSpPr/>
          <p:nvPr>
            <p:custDataLst>
              <p:tags r:id="rId1"/>
            </p:custDataLst>
          </p:nvPr>
        </p:nvGrpSpPr>
        <p:grpSpPr>
          <a:xfrm>
            <a:off x="3384339" y="2978091"/>
            <a:ext cx="4421837" cy="2690004"/>
            <a:chOff x="559002" y="2619489"/>
            <a:chExt cx="4421837" cy="2690004"/>
          </a:xfrm>
        </p:grpSpPr>
        <p:sp>
          <p:nvSpPr>
            <p:cNvPr id="15" name="Rectangle 33"/>
            <p:cNvSpPr/>
            <p:nvPr/>
          </p:nvSpPr>
          <p:spPr>
            <a:xfrm>
              <a:off x="559610" y="2619489"/>
              <a:ext cx="4421229" cy="489607"/>
            </a:xfrm>
            <a:prstGeom prst="rect">
              <a:avLst/>
            </a:prstGeom>
          </p:spPr>
          <p:txBody>
            <a:bodyPr wrap="square" anchor="ctr">
              <a:noAutofit/>
            </a:bodyPr>
            <a:lstStyle/>
            <a:p>
              <a:pPr algn="ctr"/>
              <a:r>
                <a:rPr lang="zh-CN" altLang="en-US" sz="4400" noProof="1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+mn-ea"/>
                  <a:sym typeface="+mn-lt"/>
                </a:rPr>
                <a:t>这里添加标题</a:t>
              </a:r>
              <a:endParaRPr lang="en-US" sz="4400" noProof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ea"/>
                <a:sym typeface="+mn-lt"/>
              </a:endParaRPr>
            </a:p>
          </p:txBody>
        </p:sp>
        <p:sp>
          <p:nvSpPr>
            <p:cNvPr id="16" name="Rectangle 24"/>
            <p:cNvSpPr/>
            <p:nvPr/>
          </p:nvSpPr>
          <p:spPr>
            <a:xfrm>
              <a:off x="559002" y="3555167"/>
              <a:ext cx="4421837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点击此处添加文本信息，具体长短可根据实际需要填写，也可直接将文本复制于此，具体文字大小颜色均可调整。点击此处添加文本信息，具体长短可根据实际需要填写，也可直接将文本复制于此，具体文字大小颜色均可调整。</a:t>
              </a:r>
            </a:p>
            <a:p>
              <a:pPr algn="ctr">
                <a:lnSpc>
                  <a:spcPct val="150000"/>
                </a:lnSpc>
              </a:pPr>
              <a:endParaRPr lang="zh-CN" altLang="en-US" sz="1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 algn="ctr">
                <a:lnSpc>
                  <a:spcPct val="150000"/>
                </a:lnSpc>
              </a:pPr>
              <a:endParaRPr lang="zh-CN" altLang="en-US" sz="1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7" name="PA_库_组合 131"/>
          <p:cNvGrpSpPr/>
          <p:nvPr>
            <p:custDataLst>
              <p:tags r:id="rId2"/>
            </p:custDataLst>
          </p:nvPr>
        </p:nvGrpSpPr>
        <p:grpSpPr>
          <a:xfrm>
            <a:off x="5343638" y="2026146"/>
            <a:ext cx="503238" cy="792163"/>
            <a:chOff x="2682875" y="893764"/>
            <a:chExt cx="503238" cy="792163"/>
          </a:xfrm>
          <a:solidFill>
            <a:srgbClr val="F6CBC8"/>
          </a:solidFill>
        </p:grpSpPr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2682875" y="1182689"/>
              <a:ext cx="503238" cy="339725"/>
            </a:xfrm>
            <a:custGeom>
              <a:avLst/>
              <a:gdLst>
                <a:gd name="T0" fmla="*/ 452 w 953"/>
                <a:gd name="T1" fmla="*/ 640 h 641"/>
                <a:gd name="T2" fmla="*/ 380 w 953"/>
                <a:gd name="T3" fmla="*/ 631 h 641"/>
                <a:gd name="T4" fmla="*/ 312 w 953"/>
                <a:gd name="T5" fmla="*/ 612 h 641"/>
                <a:gd name="T6" fmla="*/ 250 w 953"/>
                <a:gd name="T7" fmla="*/ 584 h 641"/>
                <a:gd name="T8" fmla="*/ 192 w 953"/>
                <a:gd name="T9" fmla="*/ 548 h 641"/>
                <a:gd name="T10" fmla="*/ 139 w 953"/>
                <a:gd name="T11" fmla="*/ 504 h 641"/>
                <a:gd name="T12" fmla="*/ 95 w 953"/>
                <a:gd name="T13" fmla="*/ 453 h 641"/>
                <a:gd name="T14" fmla="*/ 58 w 953"/>
                <a:gd name="T15" fmla="*/ 396 h 641"/>
                <a:gd name="T16" fmla="*/ 29 w 953"/>
                <a:gd name="T17" fmla="*/ 334 h 641"/>
                <a:gd name="T18" fmla="*/ 9 w 953"/>
                <a:gd name="T19" fmla="*/ 267 h 641"/>
                <a:gd name="T20" fmla="*/ 1 w 953"/>
                <a:gd name="T21" fmla="*/ 198 h 641"/>
                <a:gd name="T22" fmla="*/ 0 w 953"/>
                <a:gd name="T23" fmla="*/ 69 h 641"/>
                <a:gd name="T24" fmla="*/ 12 w 953"/>
                <a:gd name="T25" fmla="*/ 31 h 641"/>
                <a:gd name="T26" fmla="*/ 42 w 953"/>
                <a:gd name="T27" fmla="*/ 6 h 641"/>
                <a:gd name="T28" fmla="*/ 69 w 953"/>
                <a:gd name="T29" fmla="*/ 0 h 641"/>
                <a:gd name="T30" fmla="*/ 108 w 953"/>
                <a:gd name="T31" fmla="*/ 13 h 641"/>
                <a:gd name="T32" fmla="*/ 132 w 953"/>
                <a:gd name="T33" fmla="*/ 43 h 641"/>
                <a:gd name="T34" fmla="*/ 138 w 953"/>
                <a:gd name="T35" fmla="*/ 175 h 641"/>
                <a:gd name="T36" fmla="*/ 141 w 953"/>
                <a:gd name="T37" fmla="*/ 208 h 641"/>
                <a:gd name="T38" fmla="*/ 149 w 953"/>
                <a:gd name="T39" fmla="*/ 256 h 641"/>
                <a:gd name="T40" fmla="*/ 179 w 953"/>
                <a:gd name="T41" fmla="*/ 330 h 641"/>
                <a:gd name="T42" fmla="*/ 238 w 953"/>
                <a:gd name="T43" fmla="*/ 406 h 641"/>
                <a:gd name="T44" fmla="*/ 315 w 953"/>
                <a:gd name="T45" fmla="*/ 463 h 641"/>
                <a:gd name="T46" fmla="*/ 408 w 953"/>
                <a:gd name="T47" fmla="*/ 496 h 641"/>
                <a:gd name="T48" fmla="*/ 459 w 953"/>
                <a:gd name="T49" fmla="*/ 501 h 641"/>
                <a:gd name="T50" fmla="*/ 494 w 953"/>
                <a:gd name="T51" fmla="*/ 501 h 641"/>
                <a:gd name="T52" fmla="*/ 545 w 953"/>
                <a:gd name="T53" fmla="*/ 496 h 641"/>
                <a:gd name="T54" fmla="*/ 637 w 953"/>
                <a:gd name="T55" fmla="*/ 463 h 641"/>
                <a:gd name="T56" fmla="*/ 715 w 953"/>
                <a:gd name="T57" fmla="*/ 406 h 641"/>
                <a:gd name="T58" fmla="*/ 773 w 953"/>
                <a:gd name="T59" fmla="*/ 330 h 641"/>
                <a:gd name="T60" fmla="*/ 804 w 953"/>
                <a:gd name="T61" fmla="*/ 256 h 641"/>
                <a:gd name="T62" fmla="*/ 813 w 953"/>
                <a:gd name="T63" fmla="*/ 208 h 641"/>
                <a:gd name="T64" fmla="*/ 815 w 953"/>
                <a:gd name="T65" fmla="*/ 69 h 641"/>
                <a:gd name="T66" fmla="*/ 820 w 953"/>
                <a:gd name="T67" fmla="*/ 43 h 641"/>
                <a:gd name="T68" fmla="*/ 845 w 953"/>
                <a:gd name="T69" fmla="*/ 13 h 641"/>
                <a:gd name="T70" fmla="*/ 884 w 953"/>
                <a:gd name="T71" fmla="*/ 0 h 641"/>
                <a:gd name="T72" fmla="*/ 911 w 953"/>
                <a:gd name="T73" fmla="*/ 6 h 641"/>
                <a:gd name="T74" fmla="*/ 942 w 953"/>
                <a:gd name="T75" fmla="*/ 31 h 641"/>
                <a:gd name="T76" fmla="*/ 953 w 953"/>
                <a:gd name="T77" fmla="*/ 69 h 641"/>
                <a:gd name="T78" fmla="*/ 953 w 953"/>
                <a:gd name="T79" fmla="*/ 198 h 641"/>
                <a:gd name="T80" fmla="*/ 943 w 953"/>
                <a:gd name="T81" fmla="*/ 267 h 641"/>
                <a:gd name="T82" fmla="*/ 924 w 953"/>
                <a:gd name="T83" fmla="*/ 334 h 641"/>
                <a:gd name="T84" fmla="*/ 895 w 953"/>
                <a:gd name="T85" fmla="*/ 396 h 641"/>
                <a:gd name="T86" fmla="*/ 859 w 953"/>
                <a:gd name="T87" fmla="*/ 453 h 641"/>
                <a:gd name="T88" fmla="*/ 813 w 953"/>
                <a:gd name="T89" fmla="*/ 504 h 641"/>
                <a:gd name="T90" fmla="*/ 762 w 953"/>
                <a:gd name="T91" fmla="*/ 548 h 641"/>
                <a:gd name="T92" fmla="*/ 704 w 953"/>
                <a:gd name="T93" fmla="*/ 584 h 641"/>
                <a:gd name="T94" fmla="*/ 640 w 953"/>
                <a:gd name="T95" fmla="*/ 612 h 641"/>
                <a:gd name="T96" fmla="*/ 572 w 953"/>
                <a:gd name="T97" fmla="*/ 631 h 641"/>
                <a:gd name="T98" fmla="*/ 501 w 953"/>
                <a:gd name="T99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953" h="641">
                  <a:moveTo>
                    <a:pt x="477" y="641"/>
                  </a:moveTo>
                  <a:lnTo>
                    <a:pt x="477" y="641"/>
                  </a:lnTo>
                  <a:lnTo>
                    <a:pt x="452" y="640"/>
                  </a:lnTo>
                  <a:lnTo>
                    <a:pt x="427" y="638"/>
                  </a:lnTo>
                  <a:lnTo>
                    <a:pt x="404" y="636"/>
                  </a:lnTo>
                  <a:lnTo>
                    <a:pt x="380" y="631"/>
                  </a:lnTo>
                  <a:lnTo>
                    <a:pt x="358" y="626"/>
                  </a:lnTo>
                  <a:lnTo>
                    <a:pt x="334" y="620"/>
                  </a:lnTo>
                  <a:lnTo>
                    <a:pt x="312" y="612"/>
                  </a:lnTo>
                  <a:lnTo>
                    <a:pt x="292" y="604"/>
                  </a:lnTo>
                  <a:lnTo>
                    <a:pt x="269" y="594"/>
                  </a:lnTo>
                  <a:lnTo>
                    <a:pt x="250" y="584"/>
                  </a:lnTo>
                  <a:lnTo>
                    <a:pt x="229" y="573"/>
                  </a:lnTo>
                  <a:lnTo>
                    <a:pt x="210" y="561"/>
                  </a:lnTo>
                  <a:lnTo>
                    <a:pt x="192" y="548"/>
                  </a:lnTo>
                  <a:lnTo>
                    <a:pt x="174" y="535"/>
                  </a:lnTo>
                  <a:lnTo>
                    <a:pt x="156" y="519"/>
                  </a:lnTo>
                  <a:lnTo>
                    <a:pt x="139" y="504"/>
                  </a:lnTo>
                  <a:lnTo>
                    <a:pt x="124" y="487"/>
                  </a:lnTo>
                  <a:lnTo>
                    <a:pt x="109" y="471"/>
                  </a:lnTo>
                  <a:lnTo>
                    <a:pt x="95" y="453"/>
                  </a:lnTo>
                  <a:lnTo>
                    <a:pt x="81" y="435"/>
                  </a:lnTo>
                  <a:lnTo>
                    <a:pt x="69" y="415"/>
                  </a:lnTo>
                  <a:lnTo>
                    <a:pt x="58" y="396"/>
                  </a:lnTo>
                  <a:lnTo>
                    <a:pt x="47" y="377"/>
                  </a:lnTo>
                  <a:lnTo>
                    <a:pt x="37" y="356"/>
                  </a:lnTo>
                  <a:lnTo>
                    <a:pt x="29" y="334"/>
                  </a:lnTo>
                  <a:lnTo>
                    <a:pt x="22" y="313"/>
                  </a:lnTo>
                  <a:lnTo>
                    <a:pt x="15" y="291"/>
                  </a:lnTo>
                  <a:lnTo>
                    <a:pt x="9" y="267"/>
                  </a:lnTo>
                  <a:lnTo>
                    <a:pt x="5" y="245"/>
                  </a:lnTo>
                  <a:lnTo>
                    <a:pt x="2" y="222"/>
                  </a:lnTo>
                  <a:lnTo>
                    <a:pt x="1" y="198"/>
                  </a:lnTo>
                  <a:lnTo>
                    <a:pt x="0" y="175"/>
                  </a:lnTo>
                  <a:lnTo>
                    <a:pt x="0" y="69"/>
                  </a:lnTo>
                  <a:lnTo>
                    <a:pt x="0" y="69"/>
                  </a:lnTo>
                  <a:lnTo>
                    <a:pt x="1" y="56"/>
                  </a:lnTo>
                  <a:lnTo>
                    <a:pt x="5" y="43"/>
                  </a:lnTo>
                  <a:lnTo>
                    <a:pt x="12" y="31"/>
                  </a:lnTo>
                  <a:lnTo>
                    <a:pt x="20" y="21"/>
                  </a:lnTo>
                  <a:lnTo>
                    <a:pt x="30" y="13"/>
                  </a:lnTo>
                  <a:lnTo>
                    <a:pt x="42" y="6"/>
                  </a:lnTo>
                  <a:lnTo>
                    <a:pt x="55" y="2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83" y="2"/>
                  </a:lnTo>
                  <a:lnTo>
                    <a:pt x="96" y="6"/>
                  </a:lnTo>
                  <a:lnTo>
                    <a:pt x="108" y="13"/>
                  </a:lnTo>
                  <a:lnTo>
                    <a:pt x="119" y="21"/>
                  </a:lnTo>
                  <a:lnTo>
                    <a:pt x="127" y="31"/>
                  </a:lnTo>
                  <a:lnTo>
                    <a:pt x="132" y="43"/>
                  </a:lnTo>
                  <a:lnTo>
                    <a:pt x="137" y="56"/>
                  </a:lnTo>
                  <a:lnTo>
                    <a:pt x="138" y="69"/>
                  </a:lnTo>
                  <a:lnTo>
                    <a:pt x="138" y="175"/>
                  </a:lnTo>
                  <a:lnTo>
                    <a:pt x="138" y="175"/>
                  </a:lnTo>
                  <a:lnTo>
                    <a:pt x="139" y="191"/>
                  </a:lnTo>
                  <a:lnTo>
                    <a:pt x="141" y="208"/>
                  </a:lnTo>
                  <a:lnTo>
                    <a:pt x="142" y="224"/>
                  </a:lnTo>
                  <a:lnTo>
                    <a:pt x="145" y="240"/>
                  </a:lnTo>
                  <a:lnTo>
                    <a:pt x="149" y="256"/>
                  </a:lnTo>
                  <a:lnTo>
                    <a:pt x="153" y="272"/>
                  </a:lnTo>
                  <a:lnTo>
                    <a:pt x="166" y="302"/>
                  </a:lnTo>
                  <a:lnTo>
                    <a:pt x="179" y="330"/>
                  </a:lnTo>
                  <a:lnTo>
                    <a:pt x="196" y="357"/>
                  </a:lnTo>
                  <a:lnTo>
                    <a:pt x="215" y="382"/>
                  </a:lnTo>
                  <a:lnTo>
                    <a:pt x="238" y="406"/>
                  </a:lnTo>
                  <a:lnTo>
                    <a:pt x="261" y="427"/>
                  </a:lnTo>
                  <a:lnTo>
                    <a:pt x="287" y="446"/>
                  </a:lnTo>
                  <a:lnTo>
                    <a:pt x="315" y="463"/>
                  </a:lnTo>
                  <a:lnTo>
                    <a:pt x="346" y="476"/>
                  </a:lnTo>
                  <a:lnTo>
                    <a:pt x="376" y="487"/>
                  </a:lnTo>
                  <a:lnTo>
                    <a:pt x="408" y="496"/>
                  </a:lnTo>
                  <a:lnTo>
                    <a:pt x="426" y="499"/>
                  </a:lnTo>
                  <a:lnTo>
                    <a:pt x="442" y="500"/>
                  </a:lnTo>
                  <a:lnTo>
                    <a:pt x="459" y="501"/>
                  </a:lnTo>
                  <a:lnTo>
                    <a:pt x="477" y="503"/>
                  </a:lnTo>
                  <a:lnTo>
                    <a:pt x="477" y="503"/>
                  </a:lnTo>
                  <a:lnTo>
                    <a:pt x="494" y="501"/>
                  </a:lnTo>
                  <a:lnTo>
                    <a:pt x="512" y="500"/>
                  </a:lnTo>
                  <a:lnTo>
                    <a:pt x="528" y="499"/>
                  </a:lnTo>
                  <a:lnTo>
                    <a:pt x="545" y="496"/>
                  </a:lnTo>
                  <a:lnTo>
                    <a:pt x="577" y="487"/>
                  </a:lnTo>
                  <a:lnTo>
                    <a:pt x="608" y="476"/>
                  </a:lnTo>
                  <a:lnTo>
                    <a:pt x="637" y="463"/>
                  </a:lnTo>
                  <a:lnTo>
                    <a:pt x="665" y="446"/>
                  </a:lnTo>
                  <a:lnTo>
                    <a:pt x="691" y="427"/>
                  </a:lnTo>
                  <a:lnTo>
                    <a:pt x="715" y="406"/>
                  </a:lnTo>
                  <a:lnTo>
                    <a:pt x="737" y="382"/>
                  </a:lnTo>
                  <a:lnTo>
                    <a:pt x="756" y="357"/>
                  </a:lnTo>
                  <a:lnTo>
                    <a:pt x="773" y="330"/>
                  </a:lnTo>
                  <a:lnTo>
                    <a:pt x="788" y="302"/>
                  </a:lnTo>
                  <a:lnTo>
                    <a:pt x="799" y="272"/>
                  </a:lnTo>
                  <a:lnTo>
                    <a:pt x="804" y="256"/>
                  </a:lnTo>
                  <a:lnTo>
                    <a:pt x="808" y="240"/>
                  </a:lnTo>
                  <a:lnTo>
                    <a:pt x="810" y="224"/>
                  </a:lnTo>
                  <a:lnTo>
                    <a:pt x="813" y="208"/>
                  </a:lnTo>
                  <a:lnTo>
                    <a:pt x="815" y="191"/>
                  </a:lnTo>
                  <a:lnTo>
                    <a:pt x="815" y="175"/>
                  </a:lnTo>
                  <a:lnTo>
                    <a:pt x="815" y="69"/>
                  </a:lnTo>
                  <a:lnTo>
                    <a:pt x="815" y="69"/>
                  </a:lnTo>
                  <a:lnTo>
                    <a:pt x="816" y="56"/>
                  </a:lnTo>
                  <a:lnTo>
                    <a:pt x="820" y="43"/>
                  </a:lnTo>
                  <a:lnTo>
                    <a:pt x="827" y="31"/>
                  </a:lnTo>
                  <a:lnTo>
                    <a:pt x="835" y="21"/>
                  </a:lnTo>
                  <a:lnTo>
                    <a:pt x="845" y="13"/>
                  </a:lnTo>
                  <a:lnTo>
                    <a:pt x="858" y="6"/>
                  </a:lnTo>
                  <a:lnTo>
                    <a:pt x="870" y="2"/>
                  </a:lnTo>
                  <a:lnTo>
                    <a:pt x="884" y="0"/>
                  </a:lnTo>
                  <a:lnTo>
                    <a:pt x="884" y="0"/>
                  </a:lnTo>
                  <a:lnTo>
                    <a:pt x="898" y="2"/>
                  </a:lnTo>
                  <a:lnTo>
                    <a:pt x="911" y="6"/>
                  </a:lnTo>
                  <a:lnTo>
                    <a:pt x="923" y="13"/>
                  </a:lnTo>
                  <a:lnTo>
                    <a:pt x="932" y="21"/>
                  </a:lnTo>
                  <a:lnTo>
                    <a:pt x="942" y="31"/>
                  </a:lnTo>
                  <a:lnTo>
                    <a:pt x="947" y="43"/>
                  </a:lnTo>
                  <a:lnTo>
                    <a:pt x="952" y="56"/>
                  </a:lnTo>
                  <a:lnTo>
                    <a:pt x="953" y="69"/>
                  </a:lnTo>
                  <a:lnTo>
                    <a:pt x="953" y="175"/>
                  </a:lnTo>
                  <a:lnTo>
                    <a:pt x="953" y="175"/>
                  </a:lnTo>
                  <a:lnTo>
                    <a:pt x="953" y="198"/>
                  </a:lnTo>
                  <a:lnTo>
                    <a:pt x="950" y="222"/>
                  </a:lnTo>
                  <a:lnTo>
                    <a:pt x="947" y="245"/>
                  </a:lnTo>
                  <a:lnTo>
                    <a:pt x="943" y="267"/>
                  </a:lnTo>
                  <a:lnTo>
                    <a:pt x="938" y="291"/>
                  </a:lnTo>
                  <a:lnTo>
                    <a:pt x="932" y="313"/>
                  </a:lnTo>
                  <a:lnTo>
                    <a:pt x="924" y="334"/>
                  </a:lnTo>
                  <a:lnTo>
                    <a:pt x="916" y="356"/>
                  </a:lnTo>
                  <a:lnTo>
                    <a:pt x="906" y="377"/>
                  </a:lnTo>
                  <a:lnTo>
                    <a:pt x="895" y="396"/>
                  </a:lnTo>
                  <a:lnTo>
                    <a:pt x="884" y="415"/>
                  </a:lnTo>
                  <a:lnTo>
                    <a:pt x="871" y="435"/>
                  </a:lnTo>
                  <a:lnTo>
                    <a:pt x="859" y="453"/>
                  </a:lnTo>
                  <a:lnTo>
                    <a:pt x="844" y="471"/>
                  </a:lnTo>
                  <a:lnTo>
                    <a:pt x="830" y="487"/>
                  </a:lnTo>
                  <a:lnTo>
                    <a:pt x="813" y="504"/>
                  </a:lnTo>
                  <a:lnTo>
                    <a:pt x="797" y="519"/>
                  </a:lnTo>
                  <a:lnTo>
                    <a:pt x="780" y="535"/>
                  </a:lnTo>
                  <a:lnTo>
                    <a:pt x="762" y="548"/>
                  </a:lnTo>
                  <a:lnTo>
                    <a:pt x="743" y="561"/>
                  </a:lnTo>
                  <a:lnTo>
                    <a:pt x="723" y="573"/>
                  </a:lnTo>
                  <a:lnTo>
                    <a:pt x="704" y="584"/>
                  </a:lnTo>
                  <a:lnTo>
                    <a:pt x="683" y="594"/>
                  </a:lnTo>
                  <a:lnTo>
                    <a:pt x="662" y="604"/>
                  </a:lnTo>
                  <a:lnTo>
                    <a:pt x="640" y="612"/>
                  </a:lnTo>
                  <a:lnTo>
                    <a:pt x="618" y="620"/>
                  </a:lnTo>
                  <a:lnTo>
                    <a:pt x="596" y="626"/>
                  </a:lnTo>
                  <a:lnTo>
                    <a:pt x="572" y="631"/>
                  </a:lnTo>
                  <a:lnTo>
                    <a:pt x="549" y="636"/>
                  </a:lnTo>
                  <a:lnTo>
                    <a:pt x="525" y="638"/>
                  </a:lnTo>
                  <a:lnTo>
                    <a:pt x="501" y="640"/>
                  </a:lnTo>
                  <a:lnTo>
                    <a:pt x="477" y="641"/>
                  </a:lnTo>
                  <a:lnTo>
                    <a:pt x="477" y="6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19" name="Rectangle 9"/>
            <p:cNvSpPr>
              <a:spLocks noChangeArrowheads="1"/>
            </p:cNvSpPr>
            <p:nvPr/>
          </p:nvSpPr>
          <p:spPr bwMode="auto">
            <a:xfrm>
              <a:off x="2784475" y="1611314"/>
              <a:ext cx="300038" cy="746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0" name="Rectangle 10"/>
            <p:cNvSpPr>
              <a:spLocks noChangeArrowheads="1"/>
            </p:cNvSpPr>
            <p:nvPr/>
          </p:nvSpPr>
          <p:spPr bwMode="auto">
            <a:xfrm>
              <a:off x="2898775" y="1455739"/>
              <a:ext cx="71438" cy="1555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2784475" y="1250951"/>
              <a:ext cx="300038" cy="155575"/>
            </a:xfrm>
            <a:custGeom>
              <a:avLst/>
              <a:gdLst>
                <a:gd name="T0" fmla="*/ 0 w 566"/>
                <a:gd name="T1" fmla="*/ 0 h 294"/>
                <a:gd name="T2" fmla="*/ 0 w 566"/>
                <a:gd name="T3" fmla="*/ 12 h 294"/>
                <a:gd name="T4" fmla="*/ 0 w 566"/>
                <a:gd name="T5" fmla="*/ 12 h 294"/>
                <a:gd name="T6" fmla="*/ 3 w 566"/>
                <a:gd name="T7" fmla="*/ 41 h 294"/>
                <a:gd name="T8" fmla="*/ 7 w 566"/>
                <a:gd name="T9" fmla="*/ 69 h 294"/>
                <a:gd name="T10" fmla="*/ 14 w 566"/>
                <a:gd name="T11" fmla="*/ 96 h 294"/>
                <a:gd name="T12" fmla="*/ 24 w 566"/>
                <a:gd name="T13" fmla="*/ 121 h 294"/>
                <a:gd name="T14" fmla="*/ 35 w 566"/>
                <a:gd name="T15" fmla="*/ 146 h 294"/>
                <a:gd name="T16" fmla="*/ 49 w 566"/>
                <a:gd name="T17" fmla="*/ 170 h 294"/>
                <a:gd name="T18" fmla="*/ 65 w 566"/>
                <a:gd name="T19" fmla="*/ 192 h 294"/>
                <a:gd name="T20" fmla="*/ 83 w 566"/>
                <a:gd name="T21" fmla="*/ 211 h 294"/>
                <a:gd name="T22" fmla="*/ 104 w 566"/>
                <a:gd name="T23" fmla="*/ 229 h 294"/>
                <a:gd name="T24" fmla="*/ 125 w 566"/>
                <a:gd name="T25" fmla="*/ 246 h 294"/>
                <a:gd name="T26" fmla="*/ 148 w 566"/>
                <a:gd name="T27" fmla="*/ 260 h 294"/>
                <a:gd name="T28" fmla="*/ 173 w 566"/>
                <a:gd name="T29" fmla="*/ 272 h 294"/>
                <a:gd name="T30" fmla="*/ 200 w 566"/>
                <a:gd name="T31" fmla="*/ 282 h 294"/>
                <a:gd name="T32" fmla="*/ 227 w 566"/>
                <a:gd name="T33" fmla="*/ 289 h 294"/>
                <a:gd name="T34" fmla="*/ 255 w 566"/>
                <a:gd name="T35" fmla="*/ 293 h 294"/>
                <a:gd name="T36" fmla="*/ 284 w 566"/>
                <a:gd name="T37" fmla="*/ 294 h 294"/>
                <a:gd name="T38" fmla="*/ 284 w 566"/>
                <a:gd name="T39" fmla="*/ 294 h 294"/>
                <a:gd name="T40" fmla="*/ 313 w 566"/>
                <a:gd name="T41" fmla="*/ 293 h 294"/>
                <a:gd name="T42" fmla="*/ 341 w 566"/>
                <a:gd name="T43" fmla="*/ 289 h 294"/>
                <a:gd name="T44" fmla="*/ 367 w 566"/>
                <a:gd name="T45" fmla="*/ 282 h 294"/>
                <a:gd name="T46" fmla="*/ 393 w 566"/>
                <a:gd name="T47" fmla="*/ 272 h 294"/>
                <a:gd name="T48" fmla="*/ 418 w 566"/>
                <a:gd name="T49" fmla="*/ 260 h 294"/>
                <a:gd name="T50" fmla="*/ 442 w 566"/>
                <a:gd name="T51" fmla="*/ 246 h 294"/>
                <a:gd name="T52" fmla="*/ 464 w 566"/>
                <a:gd name="T53" fmla="*/ 229 h 294"/>
                <a:gd name="T54" fmla="*/ 483 w 566"/>
                <a:gd name="T55" fmla="*/ 211 h 294"/>
                <a:gd name="T56" fmla="*/ 501 w 566"/>
                <a:gd name="T57" fmla="*/ 192 h 294"/>
                <a:gd name="T58" fmla="*/ 518 w 566"/>
                <a:gd name="T59" fmla="*/ 170 h 294"/>
                <a:gd name="T60" fmla="*/ 532 w 566"/>
                <a:gd name="T61" fmla="*/ 146 h 294"/>
                <a:gd name="T62" fmla="*/ 544 w 566"/>
                <a:gd name="T63" fmla="*/ 121 h 294"/>
                <a:gd name="T64" fmla="*/ 554 w 566"/>
                <a:gd name="T65" fmla="*/ 96 h 294"/>
                <a:gd name="T66" fmla="*/ 561 w 566"/>
                <a:gd name="T67" fmla="*/ 69 h 294"/>
                <a:gd name="T68" fmla="*/ 565 w 566"/>
                <a:gd name="T69" fmla="*/ 41 h 294"/>
                <a:gd name="T70" fmla="*/ 566 w 566"/>
                <a:gd name="T71" fmla="*/ 12 h 294"/>
                <a:gd name="T72" fmla="*/ 566 w 566"/>
                <a:gd name="T73" fmla="*/ 0 h 294"/>
                <a:gd name="T74" fmla="*/ 0 w 566"/>
                <a:gd name="T75" fmla="*/ 0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6" h="294">
                  <a:moveTo>
                    <a:pt x="0" y="0"/>
                  </a:moveTo>
                  <a:lnTo>
                    <a:pt x="0" y="12"/>
                  </a:lnTo>
                  <a:lnTo>
                    <a:pt x="0" y="12"/>
                  </a:lnTo>
                  <a:lnTo>
                    <a:pt x="3" y="41"/>
                  </a:lnTo>
                  <a:lnTo>
                    <a:pt x="7" y="69"/>
                  </a:lnTo>
                  <a:lnTo>
                    <a:pt x="14" y="96"/>
                  </a:lnTo>
                  <a:lnTo>
                    <a:pt x="24" y="121"/>
                  </a:lnTo>
                  <a:lnTo>
                    <a:pt x="35" y="146"/>
                  </a:lnTo>
                  <a:lnTo>
                    <a:pt x="49" y="170"/>
                  </a:lnTo>
                  <a:lnTo>
                    <a:pt x="65" y="192"/>
                  </a:lnTo>
                  <a:lnTo>
                    <a:pt x="83" y="211"/>
                  </a:lnTo>
                  <a:lnTo>
                    <a:pt x="104" y="229"/>
                  </a:lnTo>
                  <a:lnTo>
                    <a:pt x="125" y="246"/>
                  </a:lnTo>
                  <a:lnTo>
                    <a:pt x="148" y="260"/>
                  </a:lnTo>
                  <a:lnTo>
                    <a:pt x="173" y="272"/>
                  </a:lnTo>
                  <a:lnTo>
                    <a:pt x="200" y="282"/>
                  </a:lnTo>
                  <a:lnTo>
                    <a:pt x="227" y="289"/>
                  </a:lnTo>
                  <a:lnTo>
                    <a:pt x="255" y="293"/>
                  </a:lnTo>
                  <a:lnTo>
                    <a:pt x="284" y="294"/>
                  </a:lnTo>
                  <a:lnTo>
                    <a:pt x="284" y="294"/>
                  </a:lnTo>
                  <a:lnTo>
                    <a:pt x="313" y="293"/>
                  </a:lnTo>
                  <a:lnTo>
                    <a:pt x="341" y="289"/>
                  </a:lnTo>
                  <a:lnTo>
                    <a:pt x="367" y="282"/>
                  </a:lnTo>
                  <a:lnTo>
                    <a:pt x="393" y="272"/>
                  </a:lnTo>
                  <a:lnTo>
                    <a:pt x="418" y="260"/>
                  </a:lnTo>
                  <a:lnTo>
                    <a:pt x="442" y="246"/>
                  </a:lnTo>
                  <a:lnTo>
                    <a:pt x="464" y="229"/>
                  </a:lnTo>
                  <a:lnTo>
                    <a:pt x="483" y="211"/>
                  </a:lnTo>
                  <a:lnTo>
                    <a:pt x="501" y="192"/>
                  </a:lnTo>
                  <a:lnTo>
                    <a:pt x="518" y="170"/>
                  </a:lnTo>
                  <a:lnTo>
                    <a:pt x="532" y="146"/>
                  </a:lnTo>
                  <a:lnTo>
                    <a:pt x="544" y="121"/>
                  </a:lnTo>
                  <a:lnTo>
                    <a:pt x="554" y="96"/>
                  </a:lnTo>
                  <a:lnTo>
                    <a:pt x="561" y="69"/>
                  </a:lnTo>
                  <a:lnTo>
                    <a:pt x="565" y="41"/>
                  </a:lnTo>
                  <a:lnTo>
                    <a:pt x="566" y="12"/>
                  </a:lnTo>
                  <a:lnTo>
                    <a:pt x="56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  <p:sp>
          <p:nvSpPr>
            <p:cNvPr id="22" name="Freeform 12"/>
            <p:cNvSpPr>
              <a:spLocks noEditPoints="1"/>
            </p:cNvSpPr>
            <p:nvPr/>
          </p:nvSpPr>
          <p:spPr bwMode="auto">
            <a:xfrm>
              <a:off x="2784475" y="893764"/>
              <a:ext cx="300038" cy="306388"/>
            </a:xfrm>
            <a:custGeom>
              <a:avLst/>
              <a:gdLst>
                <a:gd name="T0" fmla="*/ 173 w 566"/>
                <a:gd name="T1" fmla="*/ 22 h 578"/>
                <a:gd name="T2" fmla="*/ 49 w 566"/>
                <a:gd name="T3" fmla="*/ 124 h 578"/>
                <a:gd name="T4" fmla="*/ 0 w 566"/>
                <a:gd name="T5" fmla="*/ 282 h 578"/>
                <a:gd name="T6" fmla="*/ 561 w 566"/>
                <a:gd name="T7" fmla="*/ 225 h 578"/>
                <a:gd name="T8" fmla="*/ 483 w 566"/>
                <a:gd name="T9" fmla="*/ 81 h 578"/>
                <a:gd name="T10" fmla="*/ 341 w 566"/>
                <a:gd name="T11" fmla="*/ 5 h 578"/>
                <a:gd name="T12" fmla="*/ 128 w 566"/>
                <a:gd name="T13" fmla="*/ 511 h 578"/>
                <a:gd name="T14" fmla="*/ 93 w 566"/>
                <a:gd name="T15" fmla="*/ 476 h 578"/>
                <a:gd name="T16" fmla="*/ 105 w 566"/>
                <a:gd name="T17" fmla="*/ 436 h 578"/>
                <a:gd name="T18" fmla="*/ 146 w 566"/>
                <a:gd name="T19" fmla="*/ 423 h 578"/>
                <a:gd name="T20" fmla="*/ 180 w 566"/>
                <a:gd name="T21" fmla="*/ 458 h 578"/>
                <a:gd name="T22" fmla="*/ 169 w 566"/>
                <a:gd name="T23" fmla="*/ 500 h 578"/>
                <a:gd name="T24" fmla="*/ 137 w 566"/>
                <a:gd name="T25" fmla="*/ 374 h 578"/>
                <a:gd name="T26" fmla="*/ 100 w 566"/>
                <a:gd name="T27" fmla="*/ 353 h 578"/>
                <a:gd name="T28" fmla="*/ 96 w 566"/>
                <a:gd name="T29" fmla="*/ 311 h 578"/>
                <a:gd name="T30" fmla="*/ 137 w 566"/>
                <a:gd name="T31" fmla="*/ 284 h 578"/>
                <a:gd name="T32" fmla="*/ 175 w 566"/>
                <a:gd name="T33" fmla="*/ 304 h 578"/>
                <a:gd name="T34" fmla="*/ 177 w 566"/>
                <a:gd name="T35" fmla="*/ 346 h 578"/>
                <a:gd name="T36" fmla="*/ 137 w 566"/>
                <a:gd name="T37" fmla="*/ 374 h 578"/>
                <a:gd name="T38" fmla="*/ 112 w 566"/>
                <a:gd name="T39" fmla="*/ 227 h 578"/>
                <a:gd name="T40" fmla="*/ 93 w 566"/>
                <a:gd name="T41" fmla="*/ 189 h 578"/>
                <a:gd name="T42" fmla="*/ 119 w 566"/>
                <a:gd name="T43" fmla="*/ 149 h 578"/>
                <a:gd name="T44" fmla="*/ 162 w 566"/>
                <a:gd name="T45" fmla="*/ 153 h 578"/>
                <a:gd name="T46" fmla="*/ 182 w 566"/>
                <a:gd name="T47" fmla="*/ 189 h 578"/>
                <a:gd name="T48" fmla="*/ 154 w 566"/>
                <a:gd name="T49" fmla="*/ 231 h 578"/>
                <a:gd name="T50" fmla="*/ 276 w 566"/>
                <a:gd name="T51" fmla="*/ 511 h 578"/>
                <a:gd name="T52" fmla="*/ 241 w 566"/>
                <a:gd name="T53" fmla="*/ 476 h 578"/>
                <a:gd name="T54" fmla="*/ 254 w 566"/>
                <a:gd name="T55" fmla="*/ 436 h 578"/>
                <a:gd name="T56" fmla="*/ 294 w 566"/>
                <a:gd name="T57" fmla="*/ 423 h 578"/>
                <a:gd name="T58" fmla="*/ 328 w 566"/>
                <a:gd name="T59" fmla="*/ 458 h 578"/>
                <a:gd name="T60" fmla="*/ 317 w 566"/>
                <a:gd name="T61" fmla="*/ 500 h 578"/>
                <a:gd name="T62" fmla="*/ 285 w 566"/>
                <a:gd name="T63" fmla="*/ 374 h 578"/>
                <a:gd name="T64" fmla="*/ 248 w 566"/>
                <a:gd name="T65" fmla="*/ 353 h 578"/>
                <a:gd name="T66" fmla="*/ 244 w 566"/>
                <a:gd name="T67" fmla="*/ 311 h 578"/>
                <a:gd name="T68" fmla="*/ 285 w 566"/>
                <a:gd name="T69" fmla="*/ 284 h 578"/>
                <a:gd name="T70" fmla="*/ 321 w 566"/>
                <a:gd name="T71" fmla="*/ 304 h 578"/>
                <a:gd name="T72" fmla="*/ 325 w 566"/>
                <a:gd name="T73" fmla="*/ 346 h 578"/>
                <a:gd name="T74" fmla="*/ 285 w 566"/>
                <a:gd name="T75" fmla="*/ 374 h 578"/>
                <a:gd name="T76" fmla="*/ 260 w 566"/>
                <a:gd name="T77" fmla="*/ 227 h 578"/>
                <a:gd name="T78" fmla="*/ 241 w 566"/>
                <a:gd name="T79" fmla="*/ 189 h 578"/>
                <a:gd name="T80" fmla="*/ 267 w 566"/>
                <a:gd name="T81" fmla="*/ 149 h 578"/>
                <a:gd name="T82" fmla="*/ 310 w 566"/>
                <a:gd name="T83" fmla="*/ 153 h 578"/>
                <a:gd name="T84" fmla="*/ 330 w 566"/>
                <a:gd name="T85" fmla="*/ 189 h 578"/>
                <a:gd name="T86" fmla="*/ 302 w 566"/>
                <a:gd name="T87" fmla="*/ 231 h 578"/>
                <a:gd name="T88" fmla="*/ 424 w 566"/>
                <a:gd name="T89" fmla="*/ 511 h 578"/>
                <a:gd name="T90" fmla="*/ 389 w 566"/>
                <a:gd name="T91" fmla="*/ 476 h 578"/>
                <a:gd name="T92" fmla="*/ 402 w 566"/>
                <a:gd name="T93" fmla="*/ 436 h 578"/>
                <a:gd name="T94" fmla="*/ 442 w 566"/>
                <a:gd name="T95" fmla="*/ 423 h 578"/>
                <a:gd name="T96" fmla="*/ 476 w 566"/>
                <a:gd name="T97" fmla="*/ 458 h 578"/>
                <a:gd name="T98" fmla="*/ 464 w 566"/>
                <a:gd name="T99" fmla="*/ 500 h 578"/>
                <a:gd name="T100" fmla="*/ 433 w 566"/>
                <a:gd name="T101" fmla="*/ 374 h 578"/>
                <a:gd name="T102" fmla="*/ 396 w 566"/>
                <a:gd name="T103" fmla="*/ 353 h 578"/>
                <a:gd name="T104" fmla="*/ 392 w 566"/>
                <a:gd name="T105" fmla="*/ 311 h 578"/>
                <a:gd name="T106" fmla="*/ 433 w 566"/>
                <a:gd name="T107" fmla="*/ 284 h 578"/>
                <a:gd name="T108" fmla="*/ 469 w 566"/>
                <a:gd name="T109" fmla="*/ 304 h 578"/>
                <a:gd name="T110" fmla="*/ 474 w 566"/>
                <a:gd name="T111" fmla="*/ 346 h 578"/>
                <a:gd name="T112" fmla="*/ 433 w 566"/>
                <a:gd name="T113" fmla="*/ 374 h 578"/>
                <a:gd name="T114" fmla="*/ 409 w 566"/>
                <a:gd name="T115" fmla="*/ 227 h 578"/>
                <a:gd name="T116" fmla="*/ 389 w 566"/>
                <a:gd name="T117" fmla="*/ 189 h 578"/>
                <a:gd name="T118" fmla="*/ 415 w 566"/>
                <a:gd name="T119" fmla="*/ 149 h 578"/>
                <a:gd name="T120" fmla="*/ 458 w 566"/>
                <a:gd name="T121" fmla="*/ 153 h 578"/>
                <a:gd name="T122" fmla="*/ 478 w 566"/>
                <a:gd name="T123" fmla="*/ 189 h 578"/>
                <a:gd name="T124" fmla="*/ 450 w 566"/>
                <a:gd name="T125" fmla="*/ 2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66" h="578">
                  <a:moveTo>
                    <a:pt x="284" y="0"/>
                  </a:moveTo>
                  <a:lnTo>
                    <a:pt x="284" y="0"/>
                  </a:lnTo>
                  <a:lnTo>
                    <a:pt x="255" y="1"/>
                  </a:lnTo>
                  <a:lnTo>
                    <a:pt x="227" y="5"/>
                  </a:lnTo>
                  <a:lnTo>
                    <a:pt x="200" y="12"/>
                  </a:lnTo>
                  <a:lnTo>
                    <a:pt x="173" y="22"/>
                  </a:lnTo>
                  <a:lnTo>
                    <a:pt x="148" y="33"/>
                  </a:lnTo>
                  <a:lnTo>
                    <a:pt x="125" y="47"/>
                  </a:lnTo>
                  <a:lnTo>
                    <a:pt x="104" y="63"/>
                  </a:lnTo>
                  <a:lnTo>
                    <a:pt x="83" y="81"/>
                  </a:lnTo>
                  <a:lnTo>
                    <a:pt x="65" y="102"/>
                  </a:lnTo>
                  <a:lnTo>
                    <a:pt x="49" y="124"/>
                  </a:lnTo>
                  <a:lnTo>
                    <a:pt x="35" y="147"/>
                  </a:lnTo>
                  <a:lnTo>
                    <a:pt x="24" y="171"/>
                  </a:lnTo>
                  <a:lnTo>
                    <a:pt x="14" y="198"/>
                  </a:lnTo>
                  <a:lnTo>
                    <a:pt x="7" y="225"/>
                  </a:lnTo>
                  <a:lnTo>
                    <a:pt x="3" y="253"/>
                  </a:lnTo>
                  <a:lnTo>
                    <a:pt x="0" y="282"/>
                  </a:lnTo>
                  <a:lnTo>
                    <a:pt x="0" y="578"/>
                  </a:lnTo>
                  <a:lnTo>
                    <a:pt x="566" y="578"/>
                  </a:lnTo>
                  <a:lnTo>
                    <a:pt x="566" y="282"/>
                  </a:lnTo>
                  <a:lnTo>
                    <a:pt x="566" y="282"/>
                  </a:lnTo>
                  <a:lnTo>
                    <a:pt x="565" y="253"/>
                  </a:lnTo>
                  <a:lnTo>
                    <a:pt x="561" y="225"/>
                  </a:lnTo>
                  <a:lnTo>
                    <a:pt x="554" y="198"/>
                  </a:lnTo>
                  <a:lnTo>
                    <a:pt x="544" y="171"/>
                  </a:lnTo>
                  <a:lnTo>
                    <a:pt x="532" y="147"/>
                  </a:lnTo>
                  <a:lnTo>
                    <a:pt x="518" y="124"/>
                  </a:lnTo>
                  <a:lnTo>
                    <a:pt x="501" y="102"/>
                  </a:lnTo>
                  <a:lnTo>
                    <a:pt x="483" y="81"/>
                  </a:lnTo>
                  <a:lnTo>
                    <a:pt x="464" y="63"/>
                  </a:lnTo>
                  <a:lnTo>
                    <a:pt x="442" y="47"/>
                  </a:lnTo>
                  <a:lnTo>
                    <a:pt x="418" y="33"/>
                  </a:lnTo>
                  <a:lnTo>
                    <a:pt x="393" y="22"/>
                  </a:lnTo>
                  <a:lnTo>
                    <a:pt x="367" y="12"/>
                  </a:lnTo>
                  <a:lnTo>
                    <a:pt x="341" y="5"/>
                  </a:lnTo>
                  <a:lnTo>
                    <a:pt x="313" y="1"/>
                  </a:lnTo>
                  <a:lnTo>
                    <a:pt x="284" y="0"/>
                  </a:lnTo>
                  <a:lnTo>
                    <a:pt x="284" y="0"/>
                  </a:lnTo>
                  <a:close/>
                  <a:moveTo>
                    <a:pt x="137" y="512"/>
                  </a:moveTo>
                  <a:lnTo>
                    <a:pt x="137" y="512"/>
                  </a:lnTo>
                  <a:lnTo>
                    <a:pt x="128" y="511"/>
                  </a:lnTo>
                  <a:lnTo>
                    <a:pt x="119" y="508"/>
                  </a:lnTo>
                  <a:lnTo>
                    <a:pt x="112" y="504"/>
                  </a:lnTo>
                  <a:lnTo>
                    <a:pt x="105" y="500"/>
                  </a:lnTo>
                  <a:lnTo>
                    <a:pt x="100" y="493"/>
                  </a:lnTo>
                  <a:lnTo>
                    <a:pt x="96" y="484"/>
                  </a:lnTo>
                  <a:lnTo>
                    <a:pt x="93" y="476"/>
                  </a:lnTo>
                  <a:lnTo>
                    <a:pt x="93" y="468"/>
                  </a:lnTo>
                  <a:lnTo>
                    <a:pt x="93" y="468"/>
                  </a:lnTo>
                  <a:lnTo>
                    <a:pt x="93" y="458"/>
                  </a:lnTo>
                  <a:lnTo>
                    <a:pt x="96" y="450"/>
                  </a:lnTo>
                  <a:lnTo>
                    <a:pt x="100" y="443"/>
                  </a:lnTo>
                  <a:lnTo>
                    <a:pt x="105" y="436"/>
                  </a:lnTo>
                  <a:lnTo>
                    <a:pt x="112" y="430"/>
                  </a:lnTo>
                  <a:lnTo>
                    <a:pt x="119" y="426"/>
                  </a:lnTo>
                  <a:lnTo>
                    <a:pt x="128" y="423"/>
                  </a:lnTo>
                  <a:lnTo>
                    <a:pt x="137" y="423"/>
                  </a:lnTo>
                  <a:lnTo>
                    <a:pt x="137" y="423"/>
                  </a:lnTo>
                  <a:lnTo>
                    <a:pt x="146" y="423"/>
                  </a:lnTo>
                  <a:lnTo>
                    <a:pt x="154" y="426"/>
                  </a:lnTo>
                  <a:lnTo>
                    <a:pt x="162" y="430"/>
                  </a:lnTo>
                  <a:lnTo>
                    <a:pt x="169" y="436"/>
                  </a:lnTo>
                  <a:lnTo>
                    <a:pt x="175" y="443"/>
                  </a:lnTo>
                  <a:lnTo>
                    <a:pt x="177" y="450"/>
                  </a:lnTo>
                  <a:lnTo>
                    <a:pt x="180" y="458"/>
                  </a:lnTo>
                  <a:lnTo>
                    <a:pt x="182" y="468"/>
                  </a:lnTo>
                  <a:lnTo>
                    <a:pt x="182" y="468"/>
                  </a:lnTo>
                  <a:lnTo>
                    <a:pt x="180" y="476"/>
                  </a:lnTo>
                  <a:lnTo>
                    <a:pt x="177" y="484"/>
                  </a:lnTo>
                  <a:lnTo>
                    <a:pt x="175" y="493"/>
                  </a:lnTo>
                  <a:lnTo>
                    <a:pt x="169" y="500"/>
                  </a:lnTo>
                  <a:lnTo>
                    <a:pt x="162" y="504"/>
                  </a:lnTo>
                  <a:lnTo>
                    <a:pt x="154" y="508"/>
                  </a:lnTo>
                  <a:lnTo>
                    <a:pt x="146" y="511"/>
                  </a:lnTo>
                  <a:lnTo>
                    <a:pt x="137" y="512"/>
                  </a:lnTo>
                  <a:lnTo>
                    <a:pt x="137" y="512"/>
                  </a:lnTo>
                  <a:close/>
                  <a:moveTo>
                    <a:pt x="137" y="374"/>
                  </a:moveTo>
                  <a:lnTo>
                    <a:pt x="137" y="374"/>
                  </a:lnTo>
                  <a:lnTo>
                    <a:pt x="128" y="372"/>
                  </a:lnTo>
                  <a:lnTo>
                    <a:pt x="119" y="369"/>
                  </a:lnTo>
                  <a:lnTo>
                    <a:pt x="112" y="365"/>
                  </a:lnTo>
                  <a:lnTo>
                    <a:pt x="105" y="360"/>
                  </a:lnTo>
                  <a:lnTo>
                    <a:pt x="100" y="353"/>
                  </a:lnTo>
                  <a:lnTo>
                    <a:pt x="96" y="346"/>
                  </a:lnTo>
                  <a:lnTo>
                    <a:pt x="93" y="338"/>
                  </a:lnTo>
                  <a:lnTo>
                    <a:pt x="93" y="329"/>
                  </a:lnTo>
                  <a:lnTo>
                    <a:pt x="93" y="329"/>
                  </a:lnTo>
                  <a:lnTo>
                    <a:pt x="93" y="320"/>
                  </a:lnTo>
                  <a:lnTo>
                    <a:pt x="96" y="311"/>
                  </a:lnTo>
                  <a:lnTo>
                    <a:pt x="100" y="304"/>
                  </a:lnTo>
                  <a:lnTo>
                    <a:pt x="105" y="297"/>
                  </a:lnTo>
                  <a:lnTo>
                    <a:pt x="112" y="292"/>
                  </a:lnTo>
                  <a:lnTo>
                    <a:pt x="119" y="288"/>
                  </a:lnTo>
                  <a:lnTo>
                    <a:pt x="128" y="285"/>
                  </a:lnTo>
                  <a:lnTo>
                    <a:pt x="137" y="284"/>
                  </a:lnTo>
                  <a:lnTo>
                    <a:pt x="137" y="284"/>
                  </a:lnTo>
                  <a:lnTo>
                    <a:pt x="146" y="285"/>
                  </a:lnTo>
                  <a:lnTo>
                    <a:pt x="154" y="288"/>
                  </a:lnTo>
                  <a:lnTo>
                    <a:pt x="162" y="292"/>
                  </a:lnTo>
                  <a:lnTo>
                    <a:pt x="169" y="297"/>
                  </a:lnTo>
                  <a:lnTo>
                    <a:pt x="175" y="304"/>
                  </a:lnTo>
                  <a:lnTo>
                    <a:pt x="177" y="311"/>
                  </a:lnTo>
                  <a:lnTo>
                    <a:pt x="180" y="320"/>
                  </a:lnTo>
                  <a:lnTo>
                    <a:pt x="182" y="329"/>
                  </a:lnTo>
                  <a:lnTo>
                    <a:pt x="182" y="329"/>
                  </a:lnTo>
                  <a:lnTo>
                    <a:pt x="180" y="338"/>
                  </a:lnTo>
                  <a:lnTo>
                    <a:pt x="177" y="346"/>
                  </a:lnTo>
                  <a:lnTo>
                    <a:pt x="175" y="353"/>
                  </a:lnTo>
                  <a:lnTo>
                    <a:pt x="169" y="360"/>
                  </a:lnTo>
                  <a:lnTo>
                    <a:pt x="162" y="365"/>
                  </a:lnTo>
                  <a:lnTo>
                    <a:pt x="154" y="369"/>
                  </a:lnTo>
                  <a:lnTo>
                    <a:pt x="146" y="372"/>
                  </a:lnTo>
                  <a:lnTo>
                    <a:pt x="137" y="374"/>
                  </a:lnTo>
                  <a:lnTo>
                    <a:pt x="137" y="374"/>
                  </a:lnTo>
                  <a:close/>
                  <a:moveTo>
                    <a:pt x="137" y="234"/>
                  </a:moveTo>
                  <a:lnTo>
                    <a:pt x="137" y="234"/>
                  </a:lnTo>
                  <a:lnTo>
                    <a:pt x="128" y="234"/>
                  </a:lnTo>
                  <a:lnTo>
                    <a:pt x="119" y="231"/>
                  </a:lnTo>
                  <a:lnTo>
                    <a:pt x="112" y="227"/>
                  </a:lnTo>
                  <a:lnTo>
                    <a:pt x="105" y="221"/>
                  </a:lnTo>
                  <a:lnTo>
                    <a:pt x="100" y="214"/>
                  </a:lnTo>
                  <a:lnTo>
                    <a:pt x="96" y="207"/>
                  </a:lnTo>
                  <a:lnTo>
                    <a:pt x="93" y="199"/>
                  </a:lnTo>
                  <a:lnTo>
                    <a:pt x="93" y="189"/>
                  </a:lnTo>
                  <a:lnTo>
                    <a:pt x="93" y="189"/>
                  </a:lnTo>
                  <a:lnTo>
                    <a:pt x="93" y="181"/>
                  </a:lnTo>
                  <a:lnTo>
                    <a:pt x="96" y="173"/>
                  </a:lnTo>
                  <a:lnTo>
                    <a:pt x="100" y="165"/>
                  </a:lnTo>
                  <a:lnTo>
                    <a:pt x="105" y="158"/>
                  </a:lnTo>
                  <a:lnTo>
                    <a:pt x="112" y="153"/>
                  </a:lnTo>
                  <a:lnTo>
                    <a:pt x="119" y="149"/>
                  </a:lnTo>
                  <a:lnTo>
                    <a:pt x="128" y="147"/>
                  </a:lnTo>
                  <a:lnTo>
                    <a:pt x="137" y="145"/>
                  </a:lnTo>
                  <a:lnTo>
                    <a:pt x="137" y="145"/>
                  </a:lnTo>
                  <a:lnTo>
                    <a:pt x="146" y="147"/>
                  </a:lnTo>
                  <a:lnTo>
                    <a:pt x="154" y="149"/>
                  </a:lnTo>
                  <a:lnTo>
                    <a:pt x="162" y="153"/>
                  </a:lnTo>
                  <a:lnTo>
                    <a:pt x="169" y="158"/>
                  </a:lnTo>
                  <a:lnTo>
                    <a:pt x="175" y="165"/>
                  </a:lnTo>
                  <a:lnTo>
                    <a:pt x="177" y="173"/>
                  </a:lnTo>
                  <a:lnTo>
                    <a:pt x="180" y="181"/>
                  </a:lnTo>
                  <a:lnTo>
                    <a:pt x="182" y="189"/>
                  </a:lnTo>
                  <a:lnTo>
                    <a:pt x="182" y="189"/>
                  </a:lnTo>
                  <a:lnTo>
                    <a:pt x="180" y="199"/>
                  </a:lnTo>
                  <a:lnTo>
                    <a:pt x="177" y="207"/>
                  </a:lnTo>
                  <a:lnTo>
                    <a:pt x="175" y="214"/>
                  </a:lnTo>
                  <a:lnTo>
                    <a:pt x="169" y="221"/>
                  </a:lnTo>
                  <a:lnTo>
                    <a:pt x="162" y="227"/>
                  </a:lnTo>
                  <a:lnTo>
                    <a:pt x="154" y="231"/>
                  </a:lnTo>
                  <a:lnTo>
                    <a:pt x="146" y="234"/>
                  </a:lnTo>
                  <a:lnTo>
                    <a:pt x="137" y="234"/>
                  </a:lnTo>
                  <a:lnTo>
                    <a:pt x="137" y="234"/>
                  </a:lnTo>
                  <a:close/>
                  <a:moveTo>
                    <a:pt x="285" y="512"/>
                  </a:moveTo>
                  <a:lnTo>
                    <a:pt x="285" y="512"/>
                  </a:lnTo>
                  <a:lnTo>
                    <a:pt x="276" y="511"/>
                  </a:lnTo>
                  <a:lnTo>
                    <a:pt x="267" y="508"/>
                  </a:lnTo>
                  <a:lnTo>
                    <a:pt x="260" y="504"/>
                  </a:lnTo>
                  <a:lnTo>
                    <a:pt x="254" y="500"/>
                  </a:lnTo>
                  <a:lnTo>
                    <a:pt x="248" y="493"/>
                  </a:lnTo>
                  <a:lnTo>
                    <a:pt x="244" y="484"/>
                  </a:lnTo>
                  <a:lnTo>
                    <a:pt x="241" y="476"/>
                  </a:lnTo>
                  <a:lnTo>
                    <a:pt x="241" y="468"/>
                  </a:lnTo>
                  <a:lnTo>
                    <a:pt x="241" y="468"/>
                  </a:lnTo>
                  <a:lnTo>
                    <a:pt x="241" y="458"/>
                  </a:lnTo>
                  <a:lnTo>
                    <a:pt x="244" y="450"/>
                  </a:lnTo>
                  <a:lnTo>
                    <a:pt x="248" y="443"/>
                  </a:lnTo>
                  <a:lnTo>
                    <a:pt x="254" y="436"/>
                  </a:lnTo>
                  <a:lnTo>
                    <a:pt x="260" y="430"/>
                  </a:lnTo>
                  <a:lnTo>
                    <a:pt x="267" y="426"/>
                  </a:lnTo>
                  <a:lnTo>
                    <a:pt x="276" y="423"/>
                  </a:lnTo>
                  <a:lnTo>
                    <a:pt x="285" y="423"/>
                  </a:lnTo>
                  <a:lnTo>
                    <a:pt x="285" y="423"/>
                  </a:lnTo>
                  <a:lnTo>
                    <a:pt x="294" y="423"/>
                  </a:lnTo>
                  <a:lnTo>
                    <a:pt x="302" y="426"/>
                  </a:lnTo>
                  <a:lnTo>
                    <a:pt x="310" y="430"/>
                  </a:lnTo>
                  <a:lnTo>
                    <a:pt x="317" y="436"/>
                  </a:lnTo>
                  <a:lnTo>
                    <a:pt x="321" y="443"/>
                  </a:lnTo>
                  <a:lnTo>
                    <a:pt x="325" y="450"/>
                  </a:lnTo>
                  <a:lnTo>
                    <a:pt x="328" y="458"/>
                  </a:lnTo>
                  <a:lnTo>
                    <a:pt x="330" y="468"/>
                  </a:lnTo>
                  <a:lnTo>
                    <a:pt x="330" y="468"/>
                  </a:lnTo>
                  <a:lnTo>
                    <a:pt x="328" y="476"/>
                  </a:lnTo>
                  <a:lnTo>
                    <a:pt x="325" y="484"/>
                  </a:lnTo>
                  <a:lnTo>
                    <a:pt x="321" y="493"/>
                  </a:lnTo>
                  <a:lnTo>
                    <a:pt x="317" y="500"/>
                  </a:lnTo>
                  <a:lnTo>
                    <a:pt x="310" y="504"/>
                  </a:lnTo>
                  <a:lnTo>
                    <a:pt x="302" y="508"/>
                  </a:lnTo>
                  <a:lnTo>
                    <a:pt x="294" y="511"/>
                  </a:lnTo>
                  <a:lnTo>
                    <a:pt x="285" y="512"/>
                  </a:lnTo>
                  <a:lnTo>
                    <a:pt x="285" y="512"/>
                  </a:lnTo>
                  <a:close/>
                  <a:moveTo>
                    <a:pt x="285" y="374"/>
                  </a:moveTo>
                  <a:lnTo>
                    <a:pt x="285" y="374"/>
                  </a:lnTo>
                  <a:lnTo>
                    <a:pt x="276" y="372"/>
                  </a:lnTo>
                  <a:lnTo>
                    <a:pt x="267" y="369"/>
                  </a:lnTo>
                  <a:lnTo>
                    <a:pt x="260" y="365"/>
                  </a:lnTo>
                  <a:lnTo>
                    <a:pt x="254" y="360"/>
                  </a:lnTo>
                  <a:lnTo>
                    <a:pt x="248" y="353"/>
                  </a:lnTo>
                  <a:lnTo>
                    <a:pt x="244" y="346"/>
                  </a:lnTo>
                  <a:lnTo>
                    <a:pt x="241" y="338"/>
                  </a:lnTo>
                  <a:lnTo>
                    <a:pt x="241" y="329"/>
                  </a:lnTo>
                  <a:lnTo>
                    <a:pt x="241" y="329"/>
                  </a:lnTo>
                  <a:lnTo>
                    <a:pt x="241" y="320"/>
                  </a:lnTo>
                  <a:lnTo>
                    <a:pt x="244" y="311"/>
                  </a:lnTo>
                  <a:lnTo>
                    <a:pt x="248" y="304"/>
                  </a:lnTo>
                  <a:lnTo>
                    <a:pt x="254" y="297"/>
                  </a:lnTo>
                  <a:lnTo>
                    <a:pt x="260" y="292"/>
                  </a:lnTo>
                  <a:lnTo>
                    <a:pt x="267" y="288"/>
                  </a:lnTo>
                  <a:lnTo>
                    <a:pt x="276" y="285"/>
                  </a:lnTo>
                  <a:lnTo>
                    <a:pt x="285" y="284"/>
                  </a:lnTo>
                  <a:lnTo>
                    <a:pt x="285" y="284"/>
                  </a:lnTo>
                  <a:lnTo>
                    <a:pt x="294" y="285"/>
                  </a:lnTo>
                  <a:lnTo>
                    <a:pt x="302" y="288"/>
                  </a:lnTo>
                  <a:lnTo>
                    <a:pt x="310" y="292"/>
                  </a:lnTo>
                  <a:lnTo>
                    <a:pt x="317" y="297"/>
                  </a:lnTo>
                  <a:lnTo>
                    <a:pt x="321" y="304"/>
                  </a:lnTo>
                  <a:lnTo>
                    <a:pt x="325" y="311"/>
                  </a:lnTo>
                  <a:lnTo>
                    <a:pt x="328" y="320"/>
                  </a:lnTo>
                  <a:lnTo>
                    <a:pt x="330" y="329"/>
                  </a:lnTo>
                  <a:lnTo>
                    <a:pt x="330" y="329"/>
                  </a:lnTo>
                  <a:lnTo>
                    <a:pt x="328" y="338"/>
                  </a:lnTo>
                  <a:lnTo>
                    <a:pt x="325" y="346"/>
                  </a:lnTo>
                  <a:lnTo>
                    <a:pt x="321" y="353"/>
                  </a:lnTo>
                  <a:lnTo>
                    <a:pt x="317" y="360"/>
                  </a:lnTo>
                  <a:lnTo>
                    <a:pt x="310" y="365"/>
                  </a:lnTo>
                  <a:lnTo>
                    <a:pt x="302" y="369"/>
                  </a:lnTo>
                  <a:lnTo>
                    <a:pt x="294" y="372"/>
                  </a:lnTo>
                  <a:lnTo>
                    <a:pt x="285" y="374"/>
                  </a:lnTo>
                  <a:lnTo>
                    <a:pt x="285" y="374"/>
                  </a:lnTo>
                  <a:close/>
                  <a:moveTo>
                    <a:pt x="285" y="234"/>
                  </a:moveTo>
                  <a:lnTo>
                    <a:pt x="285" y="234"/>
                  </a:lnTo>
                  <a:lnTo>
                    <a:pt x="276" y="234"/>
                  </a:lnTo>
                  <a:lnTo>
                    <a:pt x="267" y="231"/>
                  </a:lnTo>
                  <a:lnTo>
                    <a:pt x="260" y="227"/>
                  </a:lnTo>
                  <a:lnTo>
                    <a:pt x="254" y="221"/>
                  </a:lnTo>
                  <a:lnTo>
                    <a:pt x="248" y="214"/>
                  </a:lnTo>
                  <a:lnTo>
                    <a:pt x="244" y="207"/>
                  </a:lnTo>
                  <a:lnTo>
                    <a:pt x="241" y="199"/>
                  </a:lnTo>
                  <a:lnTo>
                    <a:pt x="241" y="189"/>
                  </a:lnTo>
                  <a:lnTo>
                    <a:pt x="241" y="189"/>
                  </a:lnTo>
                  <a:lnTo>
                    <a:pt x="241" y="181"/>
                  </a:lnTo>
                  <a:lnTo>
                    <a:pt x="244" y="173"/>
                  </a:lnTo>
                  <a:lnTo>
                    <a:pt x="248" y="165"/>
                  </a:lnTo>
                  <a:lnTo>
                    <a:pt x="254" y="158"/>
                  </a:lnTo>
                  <a:lnTo>
                    <a:pt x="260" y="153"/>
                  </a:lnTo>
                  <a:lnTo>
                    <a:pt x="267" y="149"/>
                  </a:lnTo>
                  <a:lnTo>
                    <a:pt x="276" y="147"/>
                  </a:lnTo>
                  <a:lnTo>
                    <a:pt x="285" y="145"/>
                  </a:lnTo>
                  <a:lnTo>
                    <a:pt x="285" y="145"/>
                  </a:lnTo>
                  <a:lnTo>
                    <a:pt x="294" y="147"/>
                  </a:lnTo>
                  <a:lnTo>
                    <a:pt x="302" y="149"/>
                  </a:lnTo>
                  <a:lnTo>
                    <a:pt x="310" y="153"/>
                  </a:lnTo>
                  <a:lnTo>
                    <a:pt x="317" y="158"/>
                  </a:lnTo>
                  <a:lnTo>
                    <a:pt x="321" y="165"/>
                  </a:lnTo>
                  <a:lnTo>
                    <a:pt x="325" y="173"/>
                  </a:lnTo>
                  <a:lnTo>
                    <a:pt x="328" y="181"/>
                  </a:lnTo>
                  <a:lnTo>
                    <a:pt x="330" y="189"/>
                  </a:lnTo>
                  <a:lnTo>
                    <a:pt x="330" y="189"/>
                  </a:lnTo>
                  <a:lnTo>
                    <a:pt x="328" y="199"/>
                  </a:lnTo>
                  <a:lnTo>
                    <a:pt x="325" y="207"/>
                  </a:lnTo>
                  <a:lnTo>
                    <a:pt x="321" y="214"/>
                  </a:lnTo>
                  <a:lnTo>
                    <a:pt x="317" y="221"/>
                  </a:lnTo>
                  <a:lnTo>
                    <a:pt x="310" y="227"/>
                  </a:lnTo>
                  <a:lnTo>
                    <a:pt x="302" y="231"/>
                  </a:lnTo>
                  <a:lnTo>
                    <a:pt x="294" y="234"/>
                  </a:lnTo>
                  <a:lnTo>
                    <a:pt x="285" y="234"/>
                  </a:lnTo>
                  <a:lnTo>
                    <a:pt x="285" y="234"/>
                  </a:lnTo>
                  <a:close/>
                  <a:moveTo>
                    <a:pt x="433" y="512"/>
                  </a:moveTo>
                  <a:lnTo>
                    <a:pt x="433" y="512"/>
                  </a:lnTo>
                  <a:lnTo>
                    <a:pt x="424" y="511"/>
                  </a:lnTo>
                  <a:lnTo>
                    <a:pt x="415" y="508"/>
                  </a:lnTo>
                  <a:lnTo>
                    <a:pt x="409" y="504"/>
                  </a:lnTo>
                  <a:lnTo>
                    <a:pt x="402" y="500"/>
                  </a:lnTo>
                  <a:lnTo>
                    <a:pt x="396" y="493"/>
                  </a:lnTo>
                  <a:lnTo>
                    <a:pt x="392" y="484"/>
                  </a:lnTo>
                  <a:lnTo>
                    <a:pt x="389" y="476"/>
                  </a:lnTo>
                  <a:lnTo>
                    <a:pt x="389" y="468"/>
                  </a:lnTo>
                  <a:lnTo>
                    <a:pt x="389" y="468"/>
                  </a:lnTo>
                  <a:lnTo>
                    <a:pt x="389" y="458"/>
                  </a:lnTo>
                  <a:lnTo>
                    <a:pt x="392" y="450"/>
                  </a:lnTo>
                  <a:lnTo>
                    <a:pt x="396" y="443"/>
                  </a:lnTo>
                  <a:lnTo>
                    <a:pt x="402" y="436"/>
                  </a:lnTo>
                  <a:lnTo>
                    <a:pt x="409" y="430"/>
                  </a:lnTo>
                  <a:lnTo>
                    <a:pt x="415" y="426"/>
                  </a:lnTo>
                  <a:lnTo>
                    <a:pt x="424" y="423"/>
                  </a:lnTo>
                  <a:lnTo>
                    <a:pt x="433" y="423"/>
                  </a:lnTo>
                  <a:lnTo>
                    <a:pt x="433" y="423"/>
                  </a:lnTo>
                  <a:lnTo>
                    <a:pt x="442" y="423"/>
                  </a:lnTo>
                  <a:lnTo>
                    <a:pt x="450" y="426"/>
                  </a:lnTo>
                  <a:lnTo>
                    <a:pt x="458" y="430"/>
                  </a:lnTo>
                  <a:lnTo>
                    <a:pt x="464" y="436"/>
                  </a:lnTo>
                  <a:lnTo>
                    <a:pt x="469" y="443"/>
                  </a:lnTo>
                  <a:lnTo>
                    <a:pt x="474" y="450"/>
                  </a:lnTo>
                  <a:lnTo>
                    <a:pt x="476" y="458"/>
                  </a:lnTo>
                  <a:lnTo>
                    <a:pt x="478" y="468"/>
                  </a:lnTo>
                  <a:lnTo>
                    <a:pt x="478" y="468"/>
                  </a:lnTo>
                  <a:lnTo>
                    <a:pt x="476" y="476"/>
                  </a:lnTo>
                  <a:lnTo>
                    <a:pt x="474" y="484"/>
                  </a:lnTo>
                  <a:lnTo>
                    <a:pt x="469" y="493"/>
                  </a:lnTo>
                  <a:lnTo>
                    <a:pt x="464" y="500"/>
                  </a:lnTo>
                  <a:lnTo>
                    <a:pt x="458" y="504"/>
                  </a:lnTo>
                  <a:lnTo>
                    <a:pt x="450" y="508"/>
                  </a:lnTo>
                  <a:lnTo>
                    <a:pt x="442" y="511"/>
                  </a:lnTo>
                  <a:lnTo>
                    <a:pt x="433" y="512"/>
                  </a:lnTo>
                  <a:lnTo>
                    <a:pt x="433" y="512"/>
                  </a:lnTo>
                  <a:close/>
                  <a:moveTo>
                    <a:pt x="433" y="374"/>
                  </a:moveTo>
                  <a:lnTo>
                    <a:pt x="433" y="374"/>
                  </a:lnTo>
                  <a:lnTo>
                    <a:pt x="424" y="372"/>
                  </a:lnTo>
                  <a:lnTo>
                    <a:pt x="415" y="369"/>
                  </a:lnTo>
                  <a:lnTo>
                    <a:pt x="409" y="365"/>
                  </a:lnTo>
                  <a:lnTo>
                    <a:pt x="402" y="360"/>
                  </a:lnTo>
                  <a:lnTo>
                    <a:pt x="396" y="353"/>
                  </a:lnTo>
                  <a:lnTo>
                    <a:pt x="392" y="346"/>
                  </a:lnTo>
                  <a:lnTo>
                    <a:pt x="389" y="338"/>
                  </a:lnTo>
                  <a:lnTo>
                    <a:pt x="389" y="329"/>
                  </a:lnTo>
                  <a:lnTo>
                    <a:pt x="389" y="329"/>
                  </a:lnTo>
                  <a:lnTo>
                    <a:pt x="389" y="320"/>
                  </a:lnTo>
                  <a:lnTo>
                    <a:pt x="392" y="311"/>
                  </a:lnTo>
                  <a:lnTo>
                    <a:pt x="396" y="304"/>
                  </a:lnTo>
                  <a:lnTo>
                    <a:pt x="402" y="297"/>
                  </a:lnTo>
                  <a:lnTo>
                    <a:pt x="409" y="292"/>
                  </a:lnTo>
                  <a:lnTo>
                    <a:pt x="415" y="288"/>
                  </a:lnTo>
                  <a:lnTo>
                    <a:pt x="424" y="285"/>
                  </a:lnTo>
                  <a:lnTo>
                    <a:pt x="433" y="284"/>
                  </a:lnTo>
                  <a:lnTo>
                    <a:pt x="433" y="284"/>
                  </a:lnTo>
                  <a:lnTo>
                    <a:pt x="442" y="285"/>
                  </a:lnTo>
                  <a:lnTo>
                    <a:pt x="450" y="288"/>
                  </a:lnTo>
                  <a:lnTo>
                    <a:pt x="458" y="292"/>
                  </a:lnTo>
                  <a:lnTo>
                    <a:pt x="464" y="297"/>
                  </a:lnTo>
                  <a:lnTo>
                    <a:pt x="469" y="304"/>
                  </a:lnTo>
                  <a:lnTo>
                    <a:pt x="474" y="311"/>
                  </a:lnTo>
                  <a:lnTo>
                    <a:pt x="476" y="320"/>
                  </a:lnTo>
                  <a:lnTo>
                    <a:pt x="478" y="329"/>
                  </a:lnTo>
                  <a:lnTo>
                    <a:pt x="478" y="329"/>
                  </a:lnTo>
                  <a:lnTo>
                    <a:pt x="476" y="338"/>
                  </a:lnTo>
                  <a:lnTo>
                    <a:pt x="474" y="346"/>
                  </a:lnTo>
                  <a:lnTo>
                    <a:pt x="469" y="353"/>
                  </a:lnTo>
                  <a:lnTo>
                    <a:pt x="464" y="360"/>
                  </a:lnTo>
                  <a:lnTo>
                    <a:pt x="458" y="365"/>
                  </a:lnTo>
                  <a:lnTo>
                    <a:pt x="450" y="369"/>
                  </a:lnTo>
                  <a:lnTo>
                    <a:pt x="442" y="372"/>
                  </a:lnTo>
                  <a:lnTo>
                    <a:pt x="433" y="374"/>
                  </a:lnTo>
                  <a:lnTo>
                    <a:pt x="433" y="374"/>
                  </a:lnTo>
                  <a:close/>
                  <a:moveTo>
                    <a:pt x="433" y="234"/>
                  </a:moveTo>
                  <a:lnTo>
                    <a:pt x="433" y="234"/>
                  </a:lnTo>
                  <a:lnTo>
                    <a:pt x="424" y="234"/>
                  </a:lnTo>
                  <a:lnTo>
                    <a:pt x="415" y="231"/>
                  </a:lnTo>
                  <a:lnTo>
                    <a:pt x="409" y="227"/>
                  </a:lnTo>
                  <a:lnTo>
                    <a:pt x="402" y="221"/>
                  </a:lnTo>
                  <a:lnTo>
                    <a:pt x="396" y="214"/>
                  </a:lnTo>
                  <a:lnTo>
                    <a:pt x="392" y="207"/>
                  </a:lnTo>
                  <a:lnTo>
                    <a:pt x="389" y="199"/>
                  </a:lnTo>
                  <a:lnTo>
                    <a:pt x="389" y="189"/>
                  </a:lnTo>
                  <a:lnTo>
                    <a:pt x="389" y="189"/>
                  </a:lnTo>
                  <a:lnTo>
                    <a:pt x="389" y="181"/>
                  </a:lnTo>
                  <a:lnTo>
                    <a:pt x="392" y="173"/>
                  </a:lnTo>
                  <a:lnTo>
                    <a:pt x="396" y="165"/>
                  </a:lnTo>
                  <a:lnTo>
                    <a:pt x="402" y="158"/>
                  </a:lnTo>
                  <a:lnTo>
                    <a:pt x="409" y="153"/>
                  </a:lnTo>
                  <a:lnTo>
                    <a:pt x="415" y="149"/>
                  </a:lnTo>
                  <a:lnTo>
                    <a:pt x="424" y="147"/>
                  </a:lnTo>
                  <a:lnTo>
                    <a:pt x="433" y="145"/>
                  </a:lnTo>
                  <a:lnTo>
                    <a:pt x="433" y="145"/>
                  </a:lnTo>
                  <a:lnTo>
                    <a:pt x="442" y="147"/>
                  </a:lnTo>
                  <a:lnTo>
                    <a:pt x="450" y="149"/>
                  </a:lnTo>
                  <a:lnTo>
                    <a:pt x="458" y="153"/>
                  </a:lnTo>
                  <a:lnTo>
                    <a:pt x="464" y="158"/>
                  </a:lnTo>
                  <a:lnTo>
                    <a:pt x="469" y="165"/>
                  </a:lnTo>
                  <a:lnTo>
                    <a:pt x="474" y="173"/>
                  </a:lnTo>
                  <a:lnTo>
                    <a:pt x="476" y="181"/>
                  </a:lnTo>
                  <a:lnTo>
                    <a:pt x="478" y="189"/>
                  </a:lnTo>
                  <a:lnTo>
                    <a:pt x="478" y="189"/>
                  </a:lnTo>
                  <a:lnTo>
                    <a:pt x="476" y="199"/>
                  </a:lnTo>
                  <a:lnTo>
                    <a:pt x="474" y="207"/>
                  </a:lnTo>
                  <a:lnTo>
                    <a:pt x="469" y="214"/>
                  </a:lnTo>
                  <a:lnTo>
                    <a:pt x="464" y="221"/>
                  </a:lnTo>
                  <a:lnTo>
                    <a:pt x="458" y="227"/>
                  </a:lnTo>
                  <a:lnTo>
                    <a:pt x="450" y="231"/>
                  </a:lnTo>
                  <a:lnTo>
                    <a:pt x="442" y="234"/>
                  </a:lnTo>
                  <a:lnTo>
                    <a:pt x="433" y="234"/>
                  </a:lnTo>
                  <a:lnTo>
                    <a:pt x="433" y="2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cs typeface="+mn-ea"/>
                <a:sym typeface="+mn-lt"/>
              </a:endParaRPr>
            </a:p>
          </p:txBody>
        </p:sp>
      </p:grpSp>
      <p:sp>
        <p:nvSpPr>
          <p:cNvPr id="23" name="PA_库_椭圆 1"/>
          <p:cNvSpPr/>
          <p:nvPr>
            <p:custDataLst>
              <p:tags r:id="rId3"/>
            </p:custDataLst>
          </p:nvPr>
        </p:nvSpPr>
        <p:spPr>
          <a:xfrm>
            <a:off x="2975429" y="765628"/>
            <a:ext cx="5239656" cy="5239656"/>
          </a:xfrm>
          <a:prstGeom prst="ellipse">
            <a:avLst/>
          </a:prstGeom>
          <a:noFill/>
          <a:ln w="57150">
            <a:solidFill>
              <a:srgbClr val="F6CBC8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77443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 flipH="1" flipV="1"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" name="平行四边形 2"/>
          <p:cNvSpPr/>
          <p:nvPr/>
        </p:nvSpPr>
        <p:spPr>
          <a:xfrm>
            <a:off x="561261" y="3962400"/>
            <a:ext cx="1266825" cy="952500"/>
          </a:xfrm>
          <a:prstGeom prst="parallelogram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9" name="PA_库_组合 9"/>
          <p:cNvGrpSpPr/>
          <p:nvPr>
            <p:custDataLst>
              <p:tags r:id="rId1"/>
            </p:custDataLst>
          </p:nvPr>
        </p:nvGrpSpPr>
        <p:grpSpPr>
          <a:xfrm>
            <a:off x="2589695" y="1680845"/>
            <a:ext cx="4054527" cy="1802765"/>
            <a:chOff x="994" y="2429"/>
            <a:chExt cx="5238" cy="2839"/>
          </a:xfrm>
        </p:grpSpPr>
        <p:grpSp>
          <p:nvGrpSpPr>
            <p:cNvPr id="20" name="组合 19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22" name="矩形 21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3" name="文本框 22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</a:p>
          </p:txBody>
        </p:sp>
      </p:grpSp>
      <p:grpSp>
        <p:nvGrpSpPr>
          <p:cNvPr id="24" name="PA_库_组合 11"/>
          <p:cNvGrpSpPr/>
          <p:nvPr>
            <p:custDataLst>
              <p:tags r:id="rId2"/>
            </p:custDataLst>
          </p:nvPr>
        </p:nvGrpSpPr>
        <p:grpSpPr>
          <a:xfrm>
            <a:off x="7049888" y="1601476"/>
            <a:ext cx="4054527" cy="1802765"/>
            <a:chOff x="994" y="2429"/>
            <a:chExt cx="5238" cy="2839"/>
          </a:xfrm>
        </p:grpSpPr>
        <p:grpSp>
          <p:nvGrpSpPr>
            <p:cNvPr id="25" name="组合 24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27" name="矩形 26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26" name="文本框 25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</a:p>
          </p:txBody>
        </p:sp>
      </p:grpSp>
      <p:grpSp>
        <p:nvGrpSpPr>
          <p:cNvPr id="29" name="PA_库_组合 26"/>
          <p:cNvGrpSpPr/>
          <p:nvPr>
            <p:custDataLst>
              <p:tags r:id="rId3"/>
            </p:custDataLst>
          </p:nvPr>
        </p:nvGrpSpPr>
        <p:grpSpPr>
          <a:xfrm>
            <a:off x="2557310" y="4011295"/>
            <a:ext cx="4054527" cy="1802765"/>
            <a:chOff x="994" y="2429"/>
            <a:chExt cx="5238" cy="2839"/>
          </a:xfrm>
        </p:grpSpPr>
        <p:grpSp>
          <p:nvGrpSpPr>
            <p:cNvPr id="30" name="组合 29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32" name="矩形 31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文本框 32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</a:p>
          </p:txBody>
        </p:sp>
      </p:grpSp>
      <p:grpSp>
        <p:nvGrpSpPr>
          <p:cNvPr id="34" name="PA_库_组合 31"/>
          <p:cNvGrpSpPr/>
          <p:nvPr>
            <p:custDataLst>
              <p:tags r:id="rId4"/>
            </p:custDataLst>
          </p:nvPr>
        </p:nvGrpSpPr>
        <p:grpSpPr>
          <a:xfrm>
            <a:off x="7036553" y="3857631"/>
            <a:ext cx="4054527" cy="1802765"/>
            <a:chOff x="994" y="2429"/>
            <a:chExt cx="5238" cy="2839"/>
          </a:xfrm>
        </p:grpSpPr>
        <p:grpSp>
          <p:nvGrpSpPr>
            <p:cNvPr id="35" name="组合 34"/>
            <p:cNvGrpSpPr/>
            <p:nvPr/>
          </p:nvGrpSpPr>
          <p:grpSpPr>
            <a:xfrm>
              <a:off x="1760" y="2429"/>
              <a:ext cx="4472" cy="2839"/>
              <a:chOff x="9300" y="2727"/>
              <a:chExt cx="4472" cy="2839"/>
            </a:xfrm>
          </p:grpSpPr>
          <p:sp>
            <p:nvSpPr>
              <p:cNvPr id="37" name="矩形 36"/>
              <p:cNvSpPr/>
              <p:nvPr/>
            </p:nvSpPr>
            <p:spPr>
              <a:xfrm>
                <a:off x="9301" y="3094"/>
                <a:ext cx="4471" cy="2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</a:pPr>
                <a:r>
                  <a:rPr lang="zh-CN" altLang="en-US" sz="1200" dirty="0" smtClean="0">
                    <a:solidFill>
                      <a:srgbClr val="42406F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  <a:sym typeface="+mn-ea"/>
                  </a:rPr>
                  <a:t>点击此处添加文本信息，具体长短可根据实际需要填写，也可直接将文本复制于此，具体文字大小颜色均可调整。</a:t>
                </a:r>
              </a:p>
              <a:p>
                <a:pPr>
                  <a:lnSpc>
                    <a:spcPct val="200000"/>
                  </a:lnSpc>
                </a:pPr>
                <a:endParaRPr lang="zh-CN" altLang="en-US" sz="12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8" name="文本框 37"/>
              <p:cNvSpPr txBox="1"/>
              <p:nvPr/>
            </p:nvSpPr>
            <p:spPr>
              <a:xfrm>
                <a:off x="9300" y="2727"/>
                <a:ext cx="3816" cy="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000" b="1" kern="0" spc="50" dirty="0" smtClean="0">
                    <a:solidFill>
                      <a:srgbClr val="42406F"/>
                    </a:solidFill>
                    <a:uFillTx/>
                    <a:latin typeface="微软雅黑 Light" panose="020B0502040204020203" pitchFamily="34" charset="-122"/>
                    <a:ea typeface="微软雅黑 Light" panose="020B0502040204020203" pitchFamily="34" charset="-122"/>
                    <a:cs typeface="Arial" panose="020B0604020202020204" pitchFamily="34" charset="0"/>
                    <a:sym typeface="+mn-ea"/>
                  </a:rPr>
                  <a:t>这里添加标题名称</a:t>
                </a:r>
                <a:endParaRPr lang="en-US" altLang="zh-CN" sz="2000" b="1" kern="0" spc="50" dirty="0">
                  <a:solidFill>
                    <a:srgbClr val="42406F"/>
                  </a:solidFill>
                  <a:uFillTx/>
                  <a:latin typeface="微软雅黑 Light" panose="020B0502040204020203" pitchFamily="34" charset="-122"/>
                  <a:ea typeface="微软雅黑 Light" panose="020B0502040204020203" pitchFamily="34" charset="-122"/>
                  <a:cs typeface="Arial" panose="020B0604020202020204" pitchFamily="34" charset="0"/>
                  <a:sym typeface="+mn-ea"/>
                </a:endParaRPr>
              </a:p>
            </p:txBody>
          </p:sp>
        </p:grpSp>
        <p:sp>
          <p:nvSpPr>
            <p:cNvPr id="36" name="文本框 35"/>
            <p:cNvSpPr txBox="1"/>
            <p:nvPr/>
          </p:nvSpPr>
          <p:spPr>
            <a:xfrm>
              <a:off x="994" y="2429"/>
              <a:ext cx="885" cy="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800" dirty="0">
                  <a:solidFill>
                    <a:srgbClr val="42406F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1673753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  <a:cs typeface="+mn-cs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9113537" y="4726962"/>
            <a:ext cx="3078463" cy="747874"/>
            <a:chOff x="3687836" y="977900"/>
            <a:chExt cx="997796" cy="242402"/>
          </a:xfrm>
        </p:grpSpPr>
        <p:cxnSp>
          <p:nvCxnSpPr>
            <p:cNvPr id="14" name="直接连接符 13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5" name="直接连接符 14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7" name="直接连接符 16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8" name="直接连接符 17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C3797207-56A0-419A-96EF-6F6058F4ED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1558" y="3429001"/>
            <a:ext cx="2667929" cy="2609848"/>
          </a:xfrm>
          <a:prstGeom prst="ellipse">
            <a:avLst/>
          </a:prstGeom>
        </p:spPr>
      </p:pic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91AFCD33-9989-48F0-AD1D-353628F0D680}"/>
              </a:ext>
            </a:extLst>
          </p:cNvPr>
          <p:cNvSpPr txBox="1"/>
          <p:nvPr/>
        </p:nvSpPr>
        <p:spPr>
          <a:xfrm>
            <a:off x="4214005" y="765628"/>
            <a:ext cx="2175215" cy="1008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2400" b="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这里添加标题名称</a:t>
            </a:r>
            <a:endParaRPr lang="zh-CN" altLang="en-US" sz="2400" b="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6383081D-3304-41FA-8718-5B95E47A0E9C}"/>
              </a:ext>
            </a:extLst>
          </p:cNvPr>
          <p:cNvSpPr txBox="1"/>
          <p:nvPr/>
        </p:nvSpPr>
        <p:spPr>
          <a:xfrm>
            <a:off x="3104851" y="1985721"/>
            <a:ext cx="46757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此处可以自己即将离校，踏上新征程的感悟。</a:t>
            </a:r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endParaRPr lang="en-US" altLang="zh-CN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点击此处更换文本点击此处更换文本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="" xmlns:a16="http://schemas.microsoft.com/office/drawing/2014/main" id="{DD7CE4F0-B01E-4506-B0E3-8A097CA21432}"/>
              </a:ext>
            </a:extLst>
          </p:cNvPr>
          <p:cNvSpPr/>
          <p:nvPr/>
        </p:nvSpPr>
        <p:spPr>
          <a:xfrm rot="19867534">
            <a:off x="6869358" y="2089864"/>
            <a:ext cx="1659164" cy="1190171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="" xmlns:a16="http://schemas.microsoft.com/office/drawing/2014/main" id="{07B90080-1A28-4DE8-8F9C-D76AA70228BA}"/>
              </a:ext>
            </a:extLst>
          </p:cNvPr>
          <p:cNvSpPr/>
          <p:nvPr/>
        </p:nvSpPr>
        <p:spPr>
          <a:xfrm rot="2400923">
            <a:off x="3386455" y="3790385"/>
            <a:ext cx="707692" cy="374052"/>
          </a:xfrm>
          <a:prstGeom prst="triangl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-77924" y="3055062"/>
            <a:ext cx="3078463" cy="747874"/>
            <a:chOff x="3687836" y="977900"/>
            <a:chExt cx="997796" cy="242402"/>
          </a:xfrm>
        </p:grpSpPr>
        <p:cxnSp>
          <p:nvCxnSpPr>
            <p:cNvPr id="25" name="直接连接符 24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6" name="直接连接符 25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7" name="直接连接符 26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8" name="直接连接符 27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9" name="直接连接符 28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xmlns="" val="34986294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6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35901" y="4602769"/>
            <a:ext cx="2038350" cy="1489602"/>
            <a:chOff x="304800" y="3518999"/>
            <a:chExt cx="2038350" cy="1489602"/>
          </a:xfrm>
        </p:grpSpPr>
        <p:sp>
          <p:nvSpPr>
            <p:cNvPr id="12" name="椭圆 11"/>
            <p:cNvSpPr/>
            <p:nvPr/>
          </p:nvSpPr>
          <p:spPr>
            <a:xfrm>
              <a:off x="822873" y="3885365"/>
              <a:ext cx="1123236" cy="1123236"/>
            </a:xfrm>
            <a:prstGeom prst="ellipse">
              <a:avLst/>
            </a:prstGeom>
            <a:noFill/>
            <a:ln w="63500"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304800" y="3518999"/>
              <a:ext cx="2038350" cy="1110151"/>
            </a:xfrm>
            <a:prstGeom prst="rect">
              <a:avLst/>
            </a:prstGeom>
            <a:solidFill>
              <a:schemeClr val="accent2"/>
            </a:solidFill>
            <a:ln w="635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04349" y="1012814"/>
            <a:ext cx="2306915" cy="4882659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3" name="任意多边形 12"/>
          <p:cNvSpPr/>
          <p:nvPr/>
        </p:nvSpPr>
        <p:spPr>
          <a:xfrm rot="18900000" flipH="1">
            <a:off x="4865900" y="2903198"/>
            <a:ext cx="1052629" cy="1051602"/>
          </a:xfrm>
          <a:custGeom>
            <a:avLst/>
            <a:gdLst>
              <a:gd name="connsiteX0" fmla="*/ 146050 w 3840564"/>
              <a:gd name="connsiteY0" fmla="*/ 1184213 h 3836816"/>
              <a:gd name="connsiteX1" fmla="*/ 146050 w 3840564"/>
              <a:gd name="connsiteY1" fmla="*/ 2652603 h 3836816"/>
              <a:gd name="connsiteX2" fmla="*/ 86332 w 3840564"/>
              <a:gd name="connsiteY2" fmla="*/ 2489441 h 3836816"/>
              <a:gd name="connsiteX3" fmla="*/ 0 w 3840564"/>
              <a:gd name="connsiteY3" fmla="*/ 1918408 h 3836816"/>
              <a:gd name="connsiteX4" fmla="*/ 86332 w 3840564"/>
              <a:gd name="connsiteY4" fmla="*/ 1347375 h 3836816"/>
              <a:gd name="connsiteX5" fmla="*/ 3635548 w 3840564"/>
              <a:gd name="connsiteY5" fmla="*/ 1058621 h 3836816"/>
              <a:gd name="connsiteX6" fmla="*/ 3689659 w 3840564"/>
              <a:gd name="connsiteY6" fmla="*/ 1170948 h 3836816"/>
              <a:gd name="connsiteX7" fmla="*/ 3840564 w 3840564"/>
              <a:gd name="connsiteY7" fmla="*/ 1918408 h 3836816"/>
              <a:gd name="connsiteX8" fmla="*/ 3689659 w 3840564"/>
              <a:gd name="connsiteY8" fmla="*/ 2665868 h 3836816"/>
              <a:gd name="connsiteX9" fmla="*/ 3635548 w 3840564"/>
              <a:gd name="connsiteY9" fmla="*/ 2778195 h 3836816"/>
              <a:gd name="connsiteX10" fmla="*/ 571345 w 3840564"/>
              <a:gd name="connsiteY10" fmla="*/ 552469 h 3836816"/>
              <a:gd name="connsiteX11" fmla="*/ 571345 w 3840564"/>
              <a:gd name="connsiteY11" fmla="*/ 3284347 h 3836816"/>
              <a:gd name="connsiteX12" fmla="*/ 562438 w 3840564"/>
              <a:gd name="connsiteY12" fmla="*/ 3276252 h 3836816"/>
              <a:gd name="connsiteX13" fmla="*/ 327954 w 3840564"/>
              <a:gd name="connsiteY13" fmla="*/ 2992056 h 3836816"/>
              <a:gd name="connsiteX14" fmla="*/ 279245 w 3840564"/>
              <a:gd name="connsiteY14" fmla="*/ 2911878 h 3836816"/>
              <a:gd name="connsiteX15" fmla="*/ 279245 w 3840564"/>
              <a:gd name="connsiteY15" fmla="*/ 924938 h 3836816"/>
              <a:gd name="connsiteX16" fmla="*/ 327954 w 3840564"/>
              <a:gd name="connsiteY16" fmla="*/ 844760 h 3836816"/>
              <a:gd name="connsiteX17" fmla="*/ 562438 w 3840564"/>
              <a:gd name="connsiteY17" fmla="*/ 560564 h 3836816"/>
              <a:gd name="connsiteX18" fmla="*/ 3216011 w 3840564"/>
              <a:gd name="connsiteY18" fmla="*/ 504110 h 3836816"/>
              <a:gd name="connsiteX19" fmla="*/ 3278126 w 3840564"/>
              <a:gd name="connsiteY19" fmla="*/ 560564 h 3836816"/>
              <a:gd name="connsiteX20" fmla="*/ 3402065 w 3840564"/>
              <a:gd name="connsiteY20" fmla="*/ 696931 h 3836816"/>
              <a:gd name="connsiteX21" fmla="*/ 3508111 w 3840564"/>
              <a:gd name="connsiteY21" fmla="*/ 838744 h 3836816"/>
              <a:gd name="connsiteX22" fmla="*/ 3508111 w 3840564"/>
              <a:gd name="connsiteY22" fmla="*/ 2998073 h 3836816"/>
              <a:gd name="connsiteX23" fmla="*/ 3402065 w 3840564"/>
              <a:gd name="connsiteY23" fmla="*/ 3139885 h 3836816"/>
              <a:gd name="connsiteX24" fmla="*/ 3278126 w 3840564"/>
              <a:gd name="connsiteY24" fmla="*/ 3276252 h 3836816"/>
              <a:gd name="connsiteX25" fmla="*/ 3216011 w 3840564"/>
              <a:gd name="connsiteY25" fmla="*/ 3332706 h 3836816"/>
              <a:gd name="connsiteX26" fmla="*/ 990883 w 3840564"/>
              <a:gd name="connsiteY26" fmla="*/ 238447 h 3836816"/>
              <a:gd name="connsiteX27" fmla="*/ 990883 w 3840564"/>
              <a:gd name="connsiteY27" fmla="*/ 3598369 h 3836816"/>
              <a:gd name="connsiteX28" fmla="*/ 846634 w 3840564"/>
              <a:gd name="connsiteY28" fmla="*/ 3510736 h 3836816"/>
              <a:gd name="connsiteX29" fmla="*/ 698805 w 3840564"/>
              <a:gd name="connsiteY29" fmla="*/ 3400191 h 3836816"/>
              <a:gd name="connsiteX30" fmla="*/ 698783 w 3840564"/>
              <a:gd name="connsiteY30" fmla="*/ 3400171 h 3836816"/>
              <a:gd name="connsiteX31" fmla="*/ 698783 w 3840564"/>
              <a:gd name="connsiteY31" fmla="*/ 436645 h 3836816"/>
              <a:gd name="connsiteX32" fmla="*/ 698805 w 3840564"/>
              <a:gd name="connsiteY32" fmla="*/ 436625 h 3836816"/>
              <a:gd name="connsiteX33" fmla="*/ 846634 w 3840564"/>
              <a:gd name="connsiteY33" fmla="*/ 326080 h 3836816"/>
              <a:gd name="connsiteX34" fmla="*/ 2796472 w 3840564"/>
              <a:gd name="connsiteY34" fmla="*/ 211044 h 3836816"/>
              <a:gd name="connsiteX35" fmla="*/ 2835602 w 3840564"/>
              <a:gd name="connsiteY35" fmla="*/ 229894 h 3836816"/>
              <a:gd name="connsiteX36" fmla="*/ 2993930 w 3840564"/>
              <a:gd name="connsiteY36" fmla="*/ 326080 h 3836816"/>
              <a:gd name="connsiteX37" fmla="*/ 3088572 w 3840564"/>
              <a:gd name="connsiteY37" fmla="*/ 396852 h 3836816"/>
              <a:gd name="connsiteX38" fmla="*/ 3088572 w 3840564"/>
              <a:gd name="connsiteY38" fmla="*/ 3439964 h 3836816"/>
              <a:gd name="connsiteX39" fmla="*/ 2993930 w 3840564"/>
              <a:gd name="connsiteY39" fmla="*/ 3510736 h 3836816"/>
              <a:gd name="connsiteX40" fmla="*/ 2835602 w 3840564"/>
              <a:gd name="connsiteY40" fmla="*/ 3606922 h 3836816"/>
              <a:gd name="connsiteX41" fmla="*/ 2796472 w 3840564"/>
              <a:gd name="connsiteY41" fmla="*/ 3625772 h 3836816"/>
              <a:gd name="connsiteX42" fmla="*/ 1410421 w 3840564"/>
              <a:gd name="connsiteY42" fmla="*/ 68729 h 3836816"/>
              <a:gd name="connsiteX43" fmla="*/ 1410421 w 3840564"/>
              <a:gd name="connsiteY43" fmla="*/ 3768087 h 3836816"/>
              <a:gd name="connsiteX44" fmla="*/ 1349249 w 3840564"/>
              <a:gd name="connsiteY44" fmla="*/ 3752358 h 3836816"/>
              <a:gd name="connsiteX45" fmla="*/ 1172822 w 3840564"/>
              <a:gd name="connsiteY45" fmla="*/ 3687785 h 3836816"/>
              <a:gd name="connsiteX46" fmla="*/ 1118321 w 3840564"/>
              <a:gd name="connsiteY46" fmla="*/ 3661531 h 3836816"/>
              <a:gd name="connsiteX47" fmla="*/ 1118321 w 3840564"/>
              <a:gd name="connsiteY47" fmla="*/ 175286 h 3836816"/>
              <a:gd name="connsiteX48" fmla="*/ 1172822 w 3840564"/>
              <a:gd name="connsiteY48" fmla="*/ 149031 h 3836816"/>
              <a:gd name="connsiteX49" fmla="*/ 1349249 w 3840564"/>
              <a:gd name="connsiteY49" fmla="*/ 84458 h 3836816"/>
              <a:gd name="connsiteX50" fmla="*/ 2376935 w 3840564"/>
              <a:gd name="connsiteY50" fmla="*/ 55049 h 3836816"/>
              <a:gd name="connsiteX51" fmla="*/ 2491315 w 3840564"/>
              <a:gd name="connsiteY51" fmla="*/ 84459 h 3836816"/>
              <a:gd name="connsiteX52" fmla="*/ 2667742 w 3840564"/>
              <a:gd name="connsiteY52" fmla="*/ 149032 h 3836816"/>
              <a:gd name="connsiteX53" fmla="*/ 2669035 w 3840564"/>
              <a:gd name="connsiteY53" fmla="*/ 149655 h 3836816"/>
              <a:gd name="connsiteX54" fmla="*/ 2669035 w 3840564"/>
              <a:gd name="connsiteY54" fmla="*/ 3687163 h 3836816"/>
              <a:gd name="connsiteX55" fmla="*/ 2667742 w 3840564"/>
              <a:gd name="connsiteY55" fmla="*/ 3687786 h 3836816"/>
              <a:gd name="connsiteX56" fmla="*/ 2491315 w 3840564"/>
              <a:gd name="connsiteY56" fmla="*/ 3752359 h 3836816"/>
              <a:gd name="connsiteX57" fmla="*/ 2376935 w 3840564"/>
              <a:gd name="connsiteY57" fmla="*/ 3781770 h 3836816"/>
              <a:gd name="connsiteX58" fmla="*/ 1829959 w 3840564"/>
              <a:gd name="connsiteY58" fmla="*/ 2687 h 3836816"/>
              <a:gd name="connsiteX59" fmla="*/ 1829959 w 3840564"/>
              <a:gd name="connsiteY59" fmla="*/ 3834129 h 3836816"/>
              <a:gd name="connsiteX60" fmla="*/ 1723944 w 3840564"/>
              <a:gd name="connsiteY60" fmla="*/ 3828776 h 3836816"/>
              <a:gd name="connsiteX61" fmla="*/ 1537859 w 3840564"/>
              <a:gd name="connsiteY61" fmla="*/ 3800376 h 3836816"/>
              <a:gd name="connsiteX62" fmla="*/ 1537859 w 3840564"/>
              <a:gd name="connsiteY62" fmla="*/ 36440 h 3836816"/>
              <a:gd name="connsiteX63" fmla="*/ 1723944 w 3840564"/>
              <a:gd name="connsiteY63" fmla="*/ 8040 h 3836816"/>
              <a:gd name="connsiteX64" fmla="*/ 1957397 w 3840564"/>
              <a:gd name="connsiteY64" fmla="*/ 0 h 3836816"/>
              <a:gd name="connsiteX65" fmla="*/ 2116620 w 3840564"/>
              <a:gd name="connsiteY65" fmla="*/ 8040 h 3836816"/>
              <a:gd name="connsiteX66" fmla="*/ 2249497 w 3840564"/>
              <a:gd name="connsiteY66" fmla="*/ 28319 h 3836816"/>
              <a:gd name="connsiteX67" fmla="*/ 2249497 w 3840564"/>
              <a:gd name="connsiteY67" fmla="*/ 3808497 h 3836816"/>
              <a:gd name="connsiteX68" fmla="*/ 2116620 w 3840564"/>
              <a:gd name="connsiteY68" fmla="*/ 3828776 h 3836816"/>
              <a:gd name="connsiteX69" fmla="*/ 1957397 w 3840564"/>
              <a:gd name="connsiteY69" fmla="*/ 3836816 h 3836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3840564" h="3836816">
                <a:moveTo>
                  <a:pt x="146050" y="1184213"/>
                </a:moveTo>
                <a:lnTo>
                  <a:pt x="146050" y="2652603"/>
                </a:lnTo>
                <a:lnTo>
                  <a:pt x="86332" y="2489441"/>
                </a:lnTo>
                <a:cubicBezTo>
                  <a:pt x="30225" y="2309052"/>
                  <a:pt x="0" y="2117260"/>
                  <a:pt x="0" y="1918408"/>
                </a:cubicBezTo>
                <a:cubicBezTo>
                  <a:pt x="0" y="1719557"/>
                  <a:pt x="30225" y="1527764"/>
                  <a:pt x="86332" y="1347375"/>
                </a:cubicBezTo>
                <a:close/>
                <a:moveTo>
                  <a:pt x="3635548" y="1058621"/>
                </a:moveTo>
                <a:lnTo>
                  <a:pt x="3689659" y="1170948"/>
                </a:lnTo>
                <a:cubicBezTo>
                  <a:pt x="3786830" y="1400687"/>
                  <a:pt x="3840564" y="1653273"/>
                  <a:pt x="3840564" y="1918408"/>
                </a:cubicBezTo>
                <a:cubicBezTo>
                  <a:pt x="3840564" y="2183544"/>
                  <a:pt x="3786830" y="2436129"/>
                  <a:pt x="3689659" y="2665868"/>
                </a:cubicBezTo>
                <a:lnTo>
                  <a:pt x="3635548" y="2778195"/>
                </a:lnTo>
                <a:close/>
                <a:moveTo>
                  <a:pt x="571345" y="552469"/>
                </a:moveTo>
                <a:lnTo>
                  <a:pt x="571345" y="3284347"/>
                </a:lnTo>
                <a:lnTo>
                  <a:pt x="562438" y="3276252"/>
                </a:lnTo>
                <a:cubicBezTo>
                  <a:pt x="475562" y="3189377"/>
                  <a:pt x="396972" y="3094216"/>
                  <a:pt x="327954" y="2992056"/>
                </a:cubicBezTo>
                <a:lnTo>
                  <a:pt x="279245" y="2911878"/>
                </a:lnTo>
                <a:lnTo>
                  <a:pt x="279245" y="924938"/>
                </a:lnTo>
                <a:lnTo>
                  <a:pt x="327954" y="844760"/>
                </a:lnTo>
                <a:cubicBezTo>
                  <a:pt x="396972" y="742601"/>
                  <a:pt x="475562" y="647440"/>
                  <a:pt x="562438" y="560564"/>
                </a:cubicBezTo>
                <a:close/>
                <a:moveTo>
                  <a:pt x="3216011" y="504110"/>
                </a:moveTo>
                <a:lnTo>
                  <a:pt x="3278126" y="560564"/>
                </a:lnTo>
                <a:cubicBezTo>
                  <a:pt x="3321564" y="604002"/>
                  <a:pt x="3362930" y="649511"/>
                  <a:pt x="3402065" y="696931"/>
                </a:cubicBezTo>
                <a:lnTo>
                  <a:pt x="3508111" y="838744"/>
                </a:lnTo>
                <a:lnTo>
                  <a:pt x="3508111" y="2998073"/>
                </a:lnTo>
                <a:lnTo>
                  <a:pt x="3402065" y="3139885"/>
                </a:lnTo>
                <a:cubicBezTo>
                  <a:pt x="3362930" y="3187305"/>
                  <a:pt x="3321564" y="3232815"/>
                  <a:pt x="3278126" y="3276252"/>
                </a:cubicBezTo>
                <a:lnTo>
                  <a:pt x="3216011" y="3332706"/>
                </a:lnTo>
                <a:close/>
                <a:moveTo>
                  <a:pt x="990883" y="238447"/>
                </a:moveTo>
                <a:lnTo>
                  <a:pt x="990883" y="3598369"/>
                </a:lnTo>
                <a:lnTo>
                  <a:pt x="846634" y="3510736"/>
                </a:lnTo>
                <a:cubicBezTo>
                  <a:pt x="795554" y="3476227"/>
                  <a:pt x="746224" y="3439325"/>
                  <a:pt x="698805" y="3400191"/>
                </a:cubicBezTo>
                <a:lnTo>
                  <a:pt x="698783" y="3400171"/>
                </a:lnTo>
                <a:lnTo>
                  <a:pt x="698783" y="436645"/>
                </a:lnTo>
                <a:lnTo>
                  <a:pt x="698805" y="436625"/>
                </a:lnTo>
                <a:cubicBezTo>
                  <a:pt x="746224" y="397491"/>
                  <a:pt x="795554" y="360589"/>
                  <a:pt x="846634" y="326080"/>
                </a:cubicBezTo>
                <a:close/>
                <a:moveTo>
                  <a:pt x="2796472" y="211044"/>
                </a:moveTo>
                <a:lnTo>
                  <a:pt x="2835602" y="229894"/>
                </a:lnTo>
                <a:cubicBezTo>
                  <a:pt x="2890020" y="259456"/>
                  <a:pt x="2942850" y="291571"/>
                  <a:pt x="2993930" y="326080"/>
                </a:cubicBezTo>
                <a:lnTo>
                  <a:pt x="3088572" y="396852"/>
                </a:lnTo>
                <a:lnTo>
                  <a:pt x="3088572" y="3439964"/>
                </a:lnTo>
                <a:lnTo>
                  <a:pt x="2993930" y="3510736"/>
                </a:lnTo>
                <a:cubicBezTo>
                  <a:pt x="2942850" y="3545245"/>
                  <a:pt x="2890020" y="3577361"/>
                  <a:pt x="2835602" y="3606922"/>
                </a:cubicBezTo>
                <a:lnTo>
                  <a:pt x="2796472" y="3625772"/>
                </a:lnTo>
                <a:close/>
                <a:moveTo>
                  <a:pt x="1410421" y="68729"/>
                </a:moveTo>
                <a:lnTo>
                  <a:pt x="1410421" y="3768087"/>
                </a:lnTo>
                <a:lnTo>
                  <a:pt x="1349249" y="3752358"/>
                </a:lnTo>
                <a:cubicBezTo>
                  <a:pt x="1289119" y="3733656"/>
                  <a:pt x="1230256" y="3712078"/>
                  <a:pt x="1172822" y="3687785"/>
                </a:cubicBezTo>
                <a:lnTo>
                  <a:pt x="1118321" y="3661531"/>
                </a:lnTo>
                <a:lnTo>
                  <a:pt x="1118321" y="175286"/>
                </a:lnTo>
                <a:lnTo>
                  <a:pt x="1172822" y="149031"/>
                </a:lnTo>
                <a:cubicBezTo>
                  <a:pt x="1230256" y="124738"/>
                  <a:pt x="1289119" y="103160"/>
                  <a:pt x="1349249" y="84458"/>
                </a:cubicBezTo>
                <a:close/>
                <a:moveTo>
                  <a:pt x="2376935" y="55049"/>
                </a:moveTo>
                <a:lnTo>
                  <a:pt x="2491315" y="84459"/>
                </a:lnTo>
                <a:cubicBezTo>
                  <a:pt x="2551444" y="103161"/>
                  <a:pt x="2610307" y="124739"/>
                  <a:pt x="2667742" y="149032"/>
                </a:cubicBezTo>
                <a:lnTo>
                  <a:pt x="2669035" y="149655"/>
                </a:lnTo>
                <a:lnTo>
                  <a:pt x="2669035" y="3687163"/>
                </a:lnTo>
                <a:lnTo>
                  <a:pt x="2667742" y="3687786"/>
                </a:lnTo>
                <a:cubicBezTo>
                  <a:pt x="2610307" y="3712079"/>
                  <a:pt x="2551444" y="3733657"/>
                  <a:pt x="2491315" y="3752359"/>
                </a:cubicBezTo>
                <a:lnTo>
                  <a:pt x="2376935" y="3781770"/>
                </a:lnTo>
                <a:close/>
                <a:moveTo>
                  <a:pt x="1829959" y="2687"/>
                </a:moveTo>
                <a:lnTo>
                  <a:pt x="1829959" y="3834129"/>
                </a:lnTo>
                <a:lnTo>
                  <a:pt x="1723944" y="3828776"/>
                </a:lnTo>
                <a:lnTo>
                  <a:pt x="1537859" y="3800376"/>
                </a:lnTo>
                <a:lnTo>
                  <a:pt x="1537859" y="36440"/>
                </a:lnTo>
                <a:lnTo>
                  <a:pt x="1723944" y="8040"/>
                </a:lnTo>
                <a:close/>
                <a:moveTo>
                  <a:pt x="1957397" y="0"/>
                </a:moveTo>
                <a:lnTo>
                  <a:pt x="2116620" y="8040"/>
                </a:lnTo>
                <a:lnTo>
                  <a:pt x="2249497" y="28319"/>
                </a:lnTo>
                <a:lnTo>
                  <a:pt x="2249497" y="3808497"/>
                </a:lnTo>
                <a:lnTo>
                  <a:pt x="2116620" y="3828776"/>
                </a:lnTo>
                <a:lnTo>
                  <a:pt x="1957397" y="3836816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 Light"/>
              <a:ea typeface="微软雅黑 Light"/>
            </a:endParaRPr>
          </a:p>
        </p:txBody>
      </p:sp>
      <p:grpSp>
        <p:nvGrpSpPr>
          <p:cNvPr id="17" name="Group 4"/>
          <p:cNvGrpSpPr>
            <a:grpSpLocks noChangeAspect="1"/>
          </p:cNvGrpSpPr>
          <p:nvPr/>
        </p:nvGrpSpPr>
        <p:grpSpPr bwMode="auto">
          <a:xfrm flipH="1">
            <a:off x="6789343" y="484177"/>
            <a:ext cx="6575425" cy="2405063"/>
            <a:chOff x="0" y="145"/>
            <a:chExt cx="4142" cy="1515"/>
          </a:xfrm>
        </p:grpSpPr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5" name="椭圆 24"/>
          <p:cNvSpPr/>
          <p:nvPr/>
        </p:nvSpPr>
        <p:spPr>
          <a:xfrm>
            <a:off x="1241635" y="5380774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6199575" y="3007295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dirty="0" smtClean="0"/>
              <a:t>YOUR TITLE</a:t>
            </a:r>
            <a:endParaRPr lang="zh-CN" altLang="en-US" sz="3200" dirty="0"/>
          </a:p>
        </p:txBody>
      </p:sp>
      <p:sp>
        <p:nvSpPr>
          <p:cNvPr id="27" name="文本框 26"/>
          <p:cNvSpPr txBox="1"/>
          <p:nvPr/>
        </p:nvSpPr>
        <p:spPr>
          <a:xfrm>
            <a:off x="6256632" y="3546153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dirty="0" smtClean="0">
                <a:solidFill>
                  <a:schemeClr val="bg1"/>
                </a:solidFill>
              </a:rPr>
              <a:t>在此输入您的标题</a:t>
            </a:r>
            <a:endParaRPr lang="zh-CN" altLang="en-US" sz="1400" b="1" dirty="0">
              <a:solidFill>
                <a:schemeClr val="bg1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256632" y="4006557"/>
            <a:ext cx="440226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dirty="0" smtClean="0">
                <a:solidFill>
                  <a:schemeClr val="bg1"/>
                </a:solidFill>
              </a:rPr>
              <a:t>.</a:t>
            </a:r>
            <a:endParaRPr lang="en-US" altLang="zh-CN" sz="1200" dirty="0" smtClean="0">
              <a:solidFill>
                <a:schemeClr val="bg1"/>
              </a:solidFill>
            </a:endParaRPr>
          </a:p>
          <a:p>
            <a:endParaRPr lang="zh-CN" altLang="en-US" sz="1200" dirty="0">
              <a:solidFill>
                <a:schemeClr val="bg1"/>
              </a:solidFill>
            </a:endParaRPr>
          </a:p>
          <a:p>
            <a:r>
              <a:rPr lang="zh-CN" altLang="en-US" sz="1200" dirty="0">
                <a:solidFill>
                  <a:schemeClr val="bg1"/>
                </a:solidFill>
              </a:rPr>
              <a:t>Ut enim ad minim veniam, quis nostrud exercitation ullamco laboris nisi ut aliquip ex ea commodo consequat. </a:t>
            </a:r>
            <a:endParaRPr lang="en-US" altLang="zh-CN" sz="1200" dirty="0" smtClean="0">
              <a:solidFill>
                <a:schemeClr val="bg1"/>
              </a:solidFill>
            </a:endParaRPr>
          </a:p>
          <a:p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33355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/>
          <p:cNvSpPr/>
          <p:nvPr/>
        </p:nvSpPr>
        <p:spPr>
          <a:xfrm flipH="1" flipV="1"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9" name="Group 4"/>
          <p:cNvGrpSpPr>
            <a:grpSpLocks noChangeAspect="1"/>
          </p:cNvGrpSpPr>
          <p:nvPr/>
        </p:nvGrpSpPr>
        <p:grpSpPr bwMode="auto">
          <a:xfrm>
            <a:off x="743582" y="472428"/>
            <a:ext cx="6059487" cy="5376862"/>
            <a:chOff x="3566" y="783"/>
            <a:chExt cx="3817" cy="3387"/>
          </a:xfrm>
          <a:solidFill>
            <a:schemeClr val="bg1"/>
          </a:solidFill>
        </p:grpSpPr>
        <p:grpSp>
          <p:nvGrpSpPr>
            <p:cNvPr id="40" name="Group 205"/>
            <p:cNvGrpSpPr>
              <a:grpSpLocks/>
            </p:cNvGrpSpPr>
            <p:nvPr/>
          </p:nvGrpSpPr>
          <p:grpSpPr bwMode="auto">
            <a:xfrm>
              <a:off x="3566" y="783"/>
              <a:ext cx="2856" cy="3387"/>
              <a:chOff x="3566" y="783"/>
              <a:chExt cx="2856" cy="3387"/>
            </a:xfrm>
            <a:grpFill/>
          </p:grpSpPr>
          <p:sp>
            <p:nvSpPr>
              <p:cNvPr id="233" name="Freeform 5"/>
              <p:cNvSpPr>
                <a:spLocks/>
              </p:cNvSpPr>
              <p:nvPr/>
            </p:nvSpPr>
            <p:spPr bwMode="auto">
              <a:xfrm>
                <a:off x="3571" y="7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6"/>
              <p:cNvSpPr>
                <a:spLocks/>
              </p:cNvSpPr>
              <p:nvPr/>
            </p:nvSpPr>
            <p:spPr bwMode="auto">
              <a:xfrm>
                <a:off x="3812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7"/>
              <p:cNvSpPr>
                <a:spLocks/>
              </p:cNvSpPr>
              <p:nvPr/>
            </p:nvSpPr>
            <p:spPr bwMode="auto">
              <a:xfrm>
                <a:off x="4053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8"/>
              <p:cNvSpPr>
                <a:spLocks/>
              </p:cNvSpPr>
              <p:nvPr/>
            </p:nvSpPr>
            <p:spPr bwMode="auto">
              <a:xfrm>
                <a:off x="4295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9"/>
              <p:cNvSpPr>
                <a:spLocks/>
              </p:cNvSpPr>
              <p:nvPr/>
            </p:nvSpPr>
            <p:spPr bwMode="auto">
              <a:xfrm>
                <a:off x="3691" y="93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10"/>
              <p:cNvSpPr>
                <a:spLocks/>
              </p:cNvSpPr>
              <p:nvPr/>
            </p:nvSpPr>
            <p:spPr bwMode="auto">
              <a:xfrm>
                <a:off x="3933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11"/>
              <p:cNvSpPr>
                <a:spLocks/>
              </p:cNvSpPr>
              <p:nvPr/>
            </p:nvSpPr>
            <p:spPr bwMode="auto">
              <a:xfrm>
                <a:off x="4174" y="93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12"/>
              <p:cNvSpPr>
                <a:spLocks/>
              </p:cNvSpPr>
              <p:nvPr/>
            </p:nvSpPr>
            <p:spPr bwMode="auto">
              <a:xfrm>
                <a:off x="4418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13"/>
              <p:cNvSpPr>
                <a:spLocks/>
              </p:cNvSpPr>
              <p:nvPr/>
            </p:nvSpPr>
            <p:spPr bwMode="auto">
              <a:xfrm>
                <a:off x="3571" y="107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14"/>
              <p:cNvSpPr>
                <a:spLocks/>
              </p:cNvSpPr>
              <p:nvPr/>
            </p:nvSpPr>
            <p:spPr bwMode="auto">
              <a:xfrm>
                <a:off x="3812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15"/>
              <p:cNvSpPr>
                <a:spLocks/>
              </p:cNvSpPr>
              <p:nvPr/>
            </p:nvSpPr>
            <p:spPr bwMode="auto">
              <a:xfrm>
                <a:off x="4053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16"/>
              <p:cNvSpPr>
                <a:spLocks/>
              </p:cNvSpPr>
              <p:nvPr/>
            </p:nvSpPr>
            <p:spPr bwMode="auto">
              <a:xfrm>
                <a:off x="4295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17"/>
              <p:cNvSpPr>
                <a:spLocks/>
              </p:cNvSpPr>
              <p:nvPr/>
            </p:nvSpPr>
            <p:spPr bwMode="auto">
              <a:xfrm>
                <a:off x="3691" y="121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18"/>
              <p:cNvSpPr>
                <a:spLocks/>
              </p:cNvSpPr>
              <p:nvPr/>
            </p:nvSpPr>
            <p:spPr bwMode="auto">
              <a:xfrm>
                <a:off x="3933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19"/>
              <p:cNvSpPr>
                <a:spLocks/>
              </p:cNvSpPr>
              <p:nvPr/>
            </p:nvSpPr>
            <p:spPr bwMode="auto">
              <a:xfrm>
                <a:off x="4174" y="121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20"/>
              <p:cNvSpPr>
                <a:spLocks/>
              </p:cNvSpPr>
              <p:nvPr/>
            </p:nvSpPr>
            <p:spPr bwMode="auto">
              <a:xfrm>
                <a:off x="4418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21"/>
              <p:cNvSpPr>
                <a:spLocks/>
              </p:cNvSpPr>
              <p:nvPr/>
            </p:nvSpPr>
            <p:spPr bwMode="auto">
              <a:xfrm>
                <a:off x="3566" y="1361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22"/>
              <p:cNvSpPr>
                <a:spLocks/>
              </p:cNvSpPr>
              <p:nvPr/>
            </p:nvSpPr>
            <p:spPr bwMode="auto">
              <a:xfrm>
                <a:off x="3807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23"/>
              <p:cNvSpPr>
                <a:spLocks/>
              </p:cNvSpPr>
              <p:nvPr/>
            </p:nvSpPr>
            <p:spPr bwMode="auto">
              <a:xfrm>
                <a:off x="4049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24"/>
              <p:cNvSpPr>
                <a:spLocks/>
              </p:cNvSpPr>
              <p:nvPr/>
            </p:nvSpPr>
            <p:spPr bwMode="auto">
              <a:xfrm>
                <a:off x="4290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25"/>
              <p:cNvSpPr>
                <a:spLocks/>
              </p:cNvSpPr>
              <p:nvPr/>
            </p:nvSpPr>
            <p:spPr bwMode="auto">
              <a:xfrm>
                <a:off x="3687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26"/>
              <p:cNvSpPr>
                <a:spLocks/>
              </p:cNvSpPr>
              <p:nvPr/>
            </p:nvSpPr>
            <p:spPr bwMode="auto">
              <a:xfrm>
                <a:off x="3928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27"/>
              <p:cNvSpPr>
                <a:spLocks/>
              </p:cNvSpPr>
              <p:nvPr/>
            </p:nvSpPr>
            <p:spPr bwMode="auto">
              <a:xfrm>
                <a:off x="4169" y="1508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28"/>
              <p:cNvSpPr>
                <a:spLocks/>
              </p:cNvSpPr>
              <p:nvPr/>
            </p:nvSpPr>
            <p:spPr bwMode="auto">
              <a:xfrm>
                <a:off x="4413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29"/>
              <p:cNvSpPr>
                <a:spLocks/>
              </p:cNvSpPr>
              <p:nvPr/>
            </p:nvSpPr>
            <p:spPr bwMode="auto">
              <a:xfrm>
                <a:off x="3571" y="164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30"/>
              <p:cNvSpPr>
                <a:spLocks/>
              </p:cNvSpPr>
              <p:nvPr/>
            </p:nvSpPr>
            <p:spPr bwMode="auto">
              <a:xfrm>
                <a:off x="3812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31"/>
              <p:cNvSpPr>
                <a:spLocks/>
              </p:cNvSpPr>
              <p:nvPr/>
            </p:nvSpPr>
            <p:spPr bwMode="auto">
              <a:xfrm>
                <a:off x="4053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32"/>
              <p:cNvSpPr>
                <a:spLocks/>
              </p:cNvSpPr>
              <p:nvPr/>
            </p:nvSpPr>
            <p:spPr bwMode="auto">
              <a:xfrm>
                <a:off x="4295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33"/>
              <p:cNvSpPr>
                <a:spLocks/>
              </p:cNvSpPr>
              <p:nvPr/>
            </p:nvSpPr>
            <p:spPr bwMode="auto">
              <a:xfrm>
                <a:off x="3691" y="179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34"/>
              <p:cNvSpPr>
                <a:spLocks/>
              </p:cNvSpPr>
              <p:nvPr/>
            </p:nvSpPr>
            <p:spPr bwMode="auto">
              <a:xfrm>
                <a:off x="3933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35"/>
              <p:cNvSpPr>
                <a:spLocks/>
              </p:cNvSpPr>
              <p:nvPr/>
            </p:nvSpPr>
            <p:spPr bwMode="auto">
              <a:xfrm>
                <a:off x="4174" y="179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36"/>
              <p:cNvSpPr>
                <a:spLocks/>
              </p:cNvSpPr>
              <p:nvPr/>
            </p:nvSpPr>
            <p:spPr bwMode="auto">
              <a:xfrm>
                <a:off x="4418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37"/>
              <p:cNvSpPr>
                <a:spLocks/>
              </p:cNvSpPr>
              <p:nvPr/>
            </p:nvSpPr>
            <p:spPr bwMode="auto">
              <a:xfrm>
                <a:off x="3571" y="193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38"/>
              <p:cNvSpPr>
                <a:spLocks/>
              </p:cNvSpPr>
              <p:nvPr/>
            </p:nvSpPr>
            <p:spPr bwMode="auto">
              <a:xfrm>
                <a:off x="3812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39"/>
              <p:cNvSpPr>
                <a:spLocks/>
              </p:cNvSpPr>
              <p:nvPr/>
            </p:nvSpPr>
            <p:spPr bwMode="auto">
              <a:xfrm>
                <a:off x="4053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40"/>
              <p:cNvSpPr>
                <a:spLocks/>
              </p:cNvSpPr>
              <p:nvPr/>
            </p:nvSpPr>
            <p:spPr bwMode="auto">
              <a:xfrm>
                <a:off x="4295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41"/>
              <p:cNvSpPr>
                <a:spLocks/>
              </p:cNvSpPr>
              <p:nvPr/>
            </p:nvSpPr>
            <p:spPr bwMode="auto">
              <a:xfrm>
                <a:off x="3691" y="20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42"/>
              <p:cNvSpPr>
                <a:spLocks/>
              </p:cNvSpPr>
              <p:nvPr/>
            </p:nvSpPr>
            <p:spPr bwMode="auto">
              <a:xfrm>
                <a:off x="3933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43"/>
              <p:cNvSpPr>
                <a:spLocks/>
              </p:cNvSpPr>
              <p:nvPr/>
            </p:nvSpPr>
            <p:spPr bwMode="auto">
              <a:xfrm>
                <a:off x="4174" y="20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44"/>
              <p:cNvSpPr>
                <a:spLocks/>
              </p:cNvSpPr>
              <p:nvPr/>
            </p:nvSpPr>
            <p:spPr bwMode="auto">
              <a:xfrm>
                <a:off x="4418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45"/>
              <p:cNvSpPr>
                <a:spLocks/>
              </p:cNvSpPr>
              <p:nvPr/>
            </p:nvSpPr>
            <p:spPr bwMode="auto">
              <a:xfrm>
                <a:off x="3571" y="222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46"/>
              <p:cNvSpPr>
                <a:spLocks/>
              </p:cNvSpPr>
              <p:nvPr/>
            </p:nvSpPr>
            <p:spPr bwMode="auto">
              <a:xfrm>
                <a:off x="3812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47"/>
              <p:cNvSpPr>
                <a:spLocks/>
              </p:cNvSpPr>
              <p:nvPr/>
            </p:nvSpPr>
            <p:spPr bwMode="auto">
              <a:xfrm>
                <a:off x="4053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48"/>
              <p:cNvSpPr>
                <a:spLocks/>
              </p:cNvSpPr>
              <p:nvPr/>
            </p:nvSpPr>
            <p:spPr bwMode="auto">
              <a:xfrm>
                <a:off x="4295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49"/>
              <p:cNvSpPr>
                <a:spLocks/>
              </p:cNvSpPr>
              <p:nvPr/>
            </p:nvSpPr>
            <p:spPr bwMode="auto">
              <a:xfrm>
                <a:off x="3691" y="236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50"/>
              <p:cNvSpPr>
                <a:spLocks/>
              </p:cNvSpPr>
              <p:nvPr/>
            </p:nvSpPr>
            <p:spPr bwMode="auto">
              <a:xfrm>
                <a:off x="3933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51"/>
              <p:cNvSpPr>
                <a:spLocks/>
              </p:cNvSpPr>
              <p:nvPr/>
            </p:nvSpPr>
            <p:spPr bwMode="auto">
              <a:xfrm>
                <a:off x="4174" y="236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52"/>
              <p:cNvSpPr>
                <a:spLocks/>
              </p:cNvSpPr>
              <p:nvPr/>
            </p:nvSpPr>
            <p:spPr bwMode="auto">
              <a:xfrm>
                <a:off x="4418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53"/>
              <p:cNvSpPr>
                <a:spLocks/>
              </p:cNvSpPr>
              <p:nvPr/>
            </p:nvSpPr>
            <p:spPr bwMode="auto">
              <a:xfrm>
                <a:off x="4531" y="7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54"/>
              <p:cNvSpPr>
                <a:spLocks/>
              </p:cNvSpPr>
              <p:nvPr/>
            </p:nvSpPr>
            <p:spPr bwMode="auto">
              <a:xfrm>
                <a:off x="4773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55"/>
              <p:cNvSpPr>
                <a:spLocks/>
              </p:cNvSpPr>
              <p:nvPr/>
            </p:nvSpPr>
            <p:spPr bwMode="auto">
              <a:xfrm>
                <a:off x="5014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56"/>
              <p:cNvSpPr>
                <a:spLocks/>
              </p:cNvSpPr>
              <p:nvPr/>
            </p:nvSpPr>
            <p:spPr bwMode="auto">
              <a:xfrm>
                <a:off x="5258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57"/>
              <p:cNvSpPr>
                <a:spLocks/>
              </p:cNvSpPr>
              <p:nvPr/>
            </p:nvSpPr>
            <p:spPr bwMode="auto">
              <a:xfrm>
                <a:off x="4652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58"/>
              <p:cNvSpPr>
                <a:spLocks/>
              </p:cNvSpPr>
              <p:nvPr/>
            </p:nvSpPr>
            <p:spPr bwMode="auto">
              <a:xfrm>
                <a:off x="4893" y="93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59"/>
              <p:cNvSpPr>
                <a:spLocks/>
              </p:cNvSpPr>
              <p:nvPr/>
            </p:nvSpPr>
            <p:spPr bwMode="auto">
              <a:xfrm>
                <a:off x="5137" y="93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60"/>
              <p:cNvSpPr>
                <a:spLocks/>
              </p:cNvSpPr>
              <p:nvPr/>
            </p:nvSpPr>
            <p:spPr bwMode="auto">
              <a:xfrm>
                <a:off x="5379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61"/>
              <p:cNvSpPr>
                <a:spLocks/>
              </p:cNvSpPr>
              <p:nvPr/>
            </p:nvSpPr>
            <p:spPr bwMode="auto">
              <a:xfrm>
                <a:off x="4531" y="107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62"/>
              <p:cNvSpPr>
                <a:spLocks/>
              </p:cNvSpPr>
              <p:nvPr/>
            </p:nvSpPr>
            <p:spPr bwMode="auto">
              <a:xfrm>
                <a:off x="4773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63"/>
              <p:cNvSpPr>
                <a:spLocks/>
              </p:cNvSpPr>
              <p:nvPr/>
            </p:nvSpPr>
            <p:spPr bwMode="auto">
              <a:xfrm>
                <a:off x="5014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64"/>
              <p:cNvSpPr>
                <a:spLocks/>
              </p:cNvSpPr>
              <p:nvPr/>
            </p:nvSpPr>
            <p:spPr bwMode="auto">
              <a:xfrm>
                <a:off x="5258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65"/>
              <p:cNvSpPr>
                <a:spLocks/>
              </p:cNvSpPr>
              <p:nvPr/>
            </p:nvSpPr>
            <p:spPr bwMode="auto">
              <a:xfrm>
                <a:off x="4652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66"/>
              <p:cNvSpPr>
                <a:spLocks/>
              </p:cNvSpPr>
              <p:nvPr/>
            </p:nvSpPr>
            <p:spPr bwMode="auto">
              <a:xfrm>
                <a:off x="4893" y="121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67"/>
              <p:cNvSpPr>
                <a:spLocks/>
              </p:cNvSpPr>
              <p:nvPr/>
            </p:nvSpPr>
            <p:spPr bwMode="auto">
              <a:xfrm>
                <a:off x="5137" y="121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68"/>
              <p:cNvSpPr>
                <a:spLocks/>
              </p:cNvSpPr>
              <p:nvPr/>
            </p:nvSpPr>
            <p:spPr bwMode="auto">
              <a:xfrm>
                <a:off x="5379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69"/>
              <p:cNvSpPr>
                <a:spLocks/>
              </p:cNvSpPr>
              <p:nvPr/>
            </p:nvSpPr>
            <p:spPr bwMode="auto">
              <a:xfrm>
                <a:off x="4527" y="1361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70"/>
              <p:cNvSpPr>
                <a:spLocks/>
              </p:cNvSpPr>
              <p:nvPr/>
            </p:nvSpPr>
            <p:spPr bwMode="auto">
              <a:xfrm>
                <a:off x="4768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71"/>
              <p:cNvSpPr>
                <a:spLocks/>
              </p:cNvSpPr>
              <p:nvPr/>
            </p:nvSpPr>
            <p:spPr bwMode="auto">
              <a:xfrm>
                <a:off x="5009" y="1361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72"/>
              <p:cNvSpPr>
                <a:spLocks/>
              </p:cNvSpPr>
              <p:nvPr/>
            </p:nvSpPr>
            <p:spPr bwMode="auto">
              <a:xfrm>
                <a:off x="5253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73"/>
              <p:cNvSpPr>
                <a:spLocks/>
              </p:cNvSpPr>
              <p:nvPr/>
            </p:nvSpPr>
            <p:spPr bwMode="auto">
              <a:xfrm>
                <a:off x="4647" y="1508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74"/>
              <p:cNvSpPr>
                <a:spLocks/>
              </p:cNvSpPr>
              <p:nvPr/>
            </p:nvSpPr>
            <p:spPr bwMode="auto">
              <a:xfrm>
                <a:off x="4889" y="1508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75"/>
              <p:cNvSpPr>
                <a:spLocks/>
              </p:cNvSpPr>
              <p:nvPr/>
            </p:nvSpPr>
            <p:spPr bwMode="auto">
              <a:xfrm>
                <a:off x="5132" y="1508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76"/>
              <p:cNvSpPr>
                <a:spLocks/>
              </p:cNvSpPr>
              <p:nvPr/>
            </p:nvSpPr>
            <p:spPr bwMode="auto">
              <a:xfrm>
                <a:off x="5374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77"/>
              <p:cNvSpPr>
                <a:spLocks/>
              </p:cNvSpPr>
              <p:nvPr/>
            </p:nvSpPr>
            <p:spPr bwMode="auto">
              <a:xfrm>
                <a:off x="4531" y="164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78"/>
              <p:cNvSpPr>
                <a:spLocks/>
              </p:cNvSpPr>
              <p:nvPr/>
            </p:nvSpPr>
            <p:spPr bwMode="auto">
              <a:xfrm>
                <a:off x="4773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79"/>
              <p:cNvSpPr>
                <a:spLocks/>
              </p:cNvSpPr>
              <p:nvPr/>
            </p:nvSpPr>
            <p:spPr bwMode="auto">
              <a:xfrm>
                <a:off x="5014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80"/>
              <p:cNvSpPr>
                <a:spLocks/>
              </p:cNvSpPr>
              <p:nvPr/>
            </p:nvSpPr>
            <p:spPr bwMode="auto">
              <a:xfrm>
                <a:off x="5258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81"/>
              <p:cNvSpPr>
                <a:spLocks/>
              </p:cNvSpPr>
              <p:nvPr/>
            </p:nvSpPr>
            <p:spPr bwMode="auto">
              <a:xfrm>
                <a:off x="4652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82"/>
              <p:cNvSpPr>
                <a:spLocks/>
              </p:cNvSpPr>
              <p:nvPr/>
            </p:nvSpPr>
            <p:spPr bwMode="auto">
              <a:xfrm>
                <a:off x="4893" y="179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83"/>
              <p:cNvSpPr>
                <a:spLocks/>
              </p:cNvSpPr>
              <p:nvPr/>
            </p:nvSpPr>
            <p:spPr bwMode="auto">
              <a:xfrm>
                <a:off x="5137" y="179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84"/>
              <p:cNvSpPr>
                <a:spLocks/>
              </p:cNvSpPr>
              <p:nvPr/>
            </p:nvSpPr>
            <p:spPr bwMode="auto">
              <a:xfrm>
                <a:off x="5379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85"/>
              <p:cNvSpPr>
                <a:spLocks/>
              </p:cNvSpPr>
              <p:nvPr/>
            </p:nvSpPr>
            <p:spPr bwMode="auto">
              <a:xfrm>
                <a:off x="4531" y="193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86"/>
              <p:cNvSpPr>
                <a:spLocks/>
              </p:cNvSpPr>
              <p:nvPr/>
            </p:nvSpPr>
            <p:spPr bwMode="auto">
              <a:xfrm>
                <a:off x="4773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87"/>
              <p:cNvSpPr>
                <a:spLocks/>
              </p:cNvSpPr>
              <p:nvPr/>
            </p:nvSpPr>
            <p:spPr bwMode="auto">
              <a:xfrm>
                <a:off x="5014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88"/>
              <p:cNvSpPr>
                <a:spLocks/>
              </p:cNvSpPr>
              <p:nvPr/>
            </p:nvSpPr>
            <p:spPr bwMode="auto">
              <a:xfrm>
                <a:off x="5258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89"/>
              <p:cNvSpPr>
                <a:spLocks/>
              </p:cNvSpPr>
              <p:nvPr/>
            </p:nvSpPr>
            <p:spPr bwMode="auto">
              <a:xfrm>
                <a:off x="4652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8" name="Freeform 90"/>
              <p:cNvSpPr>
                <a:spLocks/>
              </p:cNvSpPr>
              <p:nvPr/>
            </p:nvSpPr>
            <p:spPr bwMode="auto">
              <a:xfrm>
                <a:off x="4893" y="20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91"/>
              <p:cNvSpPr>
                <a:spLocks/>
              </p:cNvSpPr>
              <p:nvPr/>
            </p:nvSpPr>
            <p:spPr bwMode="auto">
              <a:xfrm>
                <a:off x="5137" y="20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92"/>
              <p:cNvSpPr>
                <a:spLocks/>
              </p:cNvSpPr>
              <p:nvPr/>
            </p:nvSpPr>
            <p:spPr bwMode="auto">
              <a:xfrm>
                <a:off x="5379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93"/>
              <p:cNvSpPr>
                <a:spLocks/>
              </p:cNvSpPr>
              <p:nvPr/>
            </p:nvSpPr>
            <p:spPr bwMode="auto">
              <a:xfrm>
                <a:off x="4531" y="222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94"/>
              <p:cNvSpPr>
                <a:spLocks/>
              </p:cNvSpPr>
              <p:nvPr/>
            </p:nvSpPr>
            <p:spPr bwMode="auto">
              <a:xfrm>
                <a:off x="4773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95"/>
              <p:cNvSpPr>
                <a:spLocks/>
              </p:cNvSpPr>
              <p:nvPr/>
            </p:nvSpPr>
            <p:spPr bwMode="auto">
              <a:xfrm>
                <a:off x="5014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96"/>
              <p:cNvSpPr>
                <a:spLocks/>
              </p:cNvSpPr>
              <p:nvPr/>
            </p:nvSpPr>
            <p:spPr bwMode="auto">
              <a:xfrm>
                <a:off x="5258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97"/>
              <p:cNvSpPr>
                <a:spLocks/>
              </p:cNvSpPr>
              <p:nvPr/>
            </p:nvSpPr>
            <p:spPr bwMode="auto">
              <a:xfrm>
                <a:off x="4652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98"/>
              <p:cNvSpPr>
                <a:spLocks/>
              </p:cNvSpPr>
              <p:nvPr/>
            </p:nvSpPr>
            <p:spPr bwMode="auto">
              <a:xfrm>
                <a:off x="4893" y="236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99"/>
              <p:cNvSpPr>
                <a:spLocks/>
              </p:cNvSpPr>
              <p:nvPr/>
            </p:nvSpPr>
            <p:spPr bwMode="auto">
              <a:xfrm>
                <a:off x="5137" y="236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00"/>
              <p:cNvSpPr>
                <a:spLocks/>
              </p:cNvSpPr>
              <p:nvPr/>
            </p:nvSpPr>
            <p:spPr bwMode="auto">
              <a:xfrm>
                <a:off x="5379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01"/>
              <p:cNvSpPr>
                <a:spLocks/>
              </p:cNvSpPr>
              <p:nvPr/>
            </p:nvSpPr>
            <p:spPr bwMode="auto">
              <a:xfrm>
                <a:off x="3571" y="252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02"/>
              <p:cNvSpPr>
                <a:spLocks/>
              </p:cNvSpPr>
              <p:nvPr/>
            </p:nvSpPr>
            <p:spPr bwMode="auto">
              <a:xfrm>
                <a:off x="3812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03"/>
              <p:cNvSpPr>
                <a:spLocks/>
              </p:cNvSpPr>
              <p:nvPr/>
            </p:nvSpPr>
            <p:spPr bwMode="auto">
              <a:xfrm>
                <a:off x="4053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04"/>
              <p:cNvSpPr>
                <a:spLocks/>
              </p:cNvSpPr>
              <p:nvPr/>
            </p:nvSpPr>
            <p:spPr bwMode="auto">
              <a:xfrm>
                <a:off x="4295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105"/>
              <p:cNvSpPr>
                <a:spLocks/>
              </p:cNvSpPr>
              <p:nvPr/>
            </p:nvSpPr>
            <p:spPr bwMode="auto">
              <a:xfrm>
                <a:off x="3691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106"/>
              <p:cNvSpPr>
                <a:spLocks/>
              </p:cNvSpPr>
              <p:nvPr/>
            </p:nvSpPr>
            <p:spPr bwMode="auto">
              <a:xfrm>
                <a:off x="3933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107"/>
              <p:cNvSpPr>
                <a:spLocks/>
              </p:cNvSpPr>
              <p:nvPr/>
            </p:nvSpPr>
            <p:spPr bwMode="auto">
              <a:xfrm>
                <a:off x="4174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108"/>
              <p:cNvSpPr>
                <a:spLocks/>
              </p:cNvSpPr>
              <p:nvPr/>
            </p:nvSpPr>
            <p:spPr bwMode="auto">
              <a:xfrm>
                <a:off x="4418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109"/>
              <p:cNvSpPr>
                <a:spLocks/>
              </p:cNvSpPr>
              <p:nvPr/>
            </p:nvSpPr>
            <p:spPr bwMode="auto">
              <a:xfrm>
                <a:off x="3571" y="281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110"/>
              <p:cNvSpPr>
                <a:spLocks/>
              </p:cNvSpPr>
              <p:nvPr/>
            </p:nvSpPr>
            <p:spPr bwMode="auto">
              <a:xfrm>
                <a:off x="3812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111"/>
              <p:cNvSpPr>
                <a:spLocks/>
              </p:cNvSpPr>
              <p:nvPr/>
            </p:nvSpPr>
            <p:spPr bwMode="auto">
              <a:xfrm>
                <a:off x="4053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112"/>
              <p:cNvSpPr>
                <a:spLocks/>
              </p:cNvSpPr>
              <p:nvPr/>
            </p:nvSpPr>
            <p:spPr bwMode="auto">
              <a:xfrm>
                <a:off x="4295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113"/>
              <p:cNvSpPr>
                <a:spLocks/>
              </p:cNvSpPr>
              <p:nvPr/>
            </p:nvSpPr>
            <p:spPr bwMode="auto">
              <a:xfrm>
                <a:off x="3691" y="296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114"/>
              <p:cNvSpPr>
                <a:spLocks/>
              </p:cNvSpPr>
              <p:nvPr/>
            </p:nvSpPr>
            <p:spPr bwMode="auto">
              <a:xfrm>
                <a:off x="3933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115"/>
              <p:cNvSpPr>
                <a:spLocks/>
              </p:cNvSpPr>
              <p:nvPr/>
            </p:nvSpPr>
            <p:spPr bwMode="auto">
              <a:xfrm>
                <a:off x="4174" y="296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4" name="Freeform 116"/>
              <p:cNvSpPr>
                <a:spLocks/>
              </p:cNvSpPr>
              <p:nvPr/>
            </p:nvSpPr>
            <p:spPr bwMode="auto">
              <a:xfrm>
                <a:off x="4418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117"/>
              <p:cNvSpPr>
                <a:spLocks/>
              </p:cNvSpPr>
              <p:nvPr/>
            </p:nvSpPr>
            <p:spPr bwMode="auto">
              <a:xfrm>
                <a:off x="3566" y="3105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118"/>
              <p:cNvSpPr>
                <a:spLocks/>
              </p:cNvSpPr>
              <p:nvPr/>
            </p:nvSpPr>
            <p:spPr bwMode="auto">
              <a:xfrm>
                <a:off x="3807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119"/>
              <p:cNvSpPr>
                <a:spLocks/>
              </p:cNvSpPr>
              <p:nvPr/>
            </p:nvSpPr>
            <p:spPr bwMode="auto">
              <a:xfrm>
                <a:off x="4049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120"/>
              <p:cNvSpPr>
                <a:spLocks/>
              </p:cNvSpPr>
              <p:nvPr/>
            </p:nvSpPr>
            <p:spPr bwMode="auto">
              <a:xfrm>
                <a:off x="4290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121"/>
              <p:cNvSpPr>
                <a:spLocks/>
              </p:cNvSpPr>
              <p:nvPr/>
            </p:nvSpPr>
            <p:spPr bwMode="auto">
              <a:xfrm>
                <a:off x="3687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122"/>
              <p:cNvSpPr>
                <a:spLocks/>
              </p:cNvSpPr>
              <p:nvPr/>
            </p:nvSpPr>
            <p:spPr bwMode="auto">
              <a:xfrm>
                <a:off x="3928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123"/>
              <p:cNvSpPr>
                <a:spLocks/>
              </p:cNvSpPr>
              <p:nvPr/>
            </p:nvSpPr>
            <p:spPr bwMode="auto">
              <a:xfrm>
                <a:off x="4169" y="325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124"/>
              <p:cNvSpPr>
                <a:spLocks/>
              </p:cNvSpPr>
              <p:nvPr/>
            </p:nvSpPr>
            <p:spPr bwMode="auto">
              <a:xfrm>
                <a:off x="4413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125"/>
              <p:cNvSpPr>
                <a:spLocks/>
              </p:cNvSpPr>
              <p:nvPr/>
            </p:nvSpPr>
            <p:spPr bwMode="auto">
              <a:xfrm>
                <a:off x="3571" y="3392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126"/>
              <p:cNvSpPr>
                <a:spLocks/>
              </p:cNvSpPr>
              <p:nvPr/>
            </p:nvSpPr>
            <p:spPr bwMode="auto">
              <a:xfrm>
                <a:off x="3812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127"/>
              <p:cNvSpPr>
                <a:spLocks/>
              </p:cNvSpPr>
              <p:nvPr/>
            </p:nvSpPr>
            <p:spPr bwMode="auto">
              <a:xfrm>
                <a:off x="4053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128"/>
              <p:cNvSpPr>
                <a:spLocks/>
              </p:cNvSpPr>
              <p:nvPr/>
            </p:nvSpPr>
            <p:spPr bwMode="auto">
              <a:xfrm>
                <a:off x="4295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129"/>
              <p:cNvSpPr>
                <a:spLocks/>
              </p:cNvSpPr>
              <p:nvPr/>
            </p:nvSpPr>
            <p:spPr bwMode="auto">
              <a:xfrm>
                <a:off x="3691" y="353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130"/>
              <p:cNvSpPr>
                <a:spLocks/>
              </p:cNvSpPr>
              <p:nvPr/>
            </p:nvSpPr>
            <p:spPr bwMode="auto">
              <a:xfrm>
                <a:off x="3933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131"/>
              <p:cNvSpPr>
                <a:spLocks/>
              </p:cNvSpPr>
              <p:nvPr/>
            </p:nvSpPr>
            <p:spPr bwMode="auto">
              <a:xfrm>
                <a:off x="4174" y="353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132"/>
              <p:cNvSpPr>
                <a:spLocks/>
              </p:cNvSpPr>
              <p:nvPr/>
            </p:nvSpPr>
            <p:spPr bwMode="auto">
              <a:xfrm>
                <a:off x="4418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133"/>
              <p:cNvSpPr>
                <a:spLocks/>
              </p:cNvSpPr>
              <p:nvPr/>
            </p:nvSpPr>
            <p:spPr bwMode="auto">
              <a:xfrm>
                <a:off x="3571" y="368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134"/>
              <p:cNvSpPr>
                <a:spLocks/>
              </p:cNvSpPr>
              <p:nvPr/>
            </p:nvSpPr>
            <p:spPr bwMode="auto">
              <a:xfrm>
                <a:off x="3812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135"/>
              <p:cNvSpPr>
                <a:spLocks/>
              </p:cNvSpPr>
              <p:nvPr/>
            </p:nvSpPr>
            <p:spPr bwMode="auto">
              <a:xfrm>
                <a:off x="4053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136"/>
              <p:cNvSpPr>
                <a:spLocks/>
              </p:cNvSpPr>
              <p:nvPr/>
            </p:nvSpPr>
            <p:spPr bwMode="auto">
              <a:xfrm>
                <a:off x="4295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137"/>
              <p:cNvSpPr>
                <a:spLocks/>
              </p:cNvSpPr>
              <p:nvPr/>
            </p:nvSpPr>
            <p:spPr bwMode="auto">
              <a:xfrm>
                <a:off x="3691" y="382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138"/>
              <p:cNvSpPr>
                <a:spLocks/>
              </p:cNvSpPr>
              <p:nvPr/>
            </p:nvSpPr>
            <p:spPr bwMode="auto">
              <a:xfrm>
                <a:off x="3933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139"/>
              <p:cNvSpPr>
                <a:spLocks/>
              </p:cNvSpPr>
              <p:nvPr/>
            </p:nvSpPr>
            <p:spPr bwMode="auto">
              <a:xfrm>
                <a:off x="4174" y="382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140"/>
              <p:cNvSpPr>
                <a:spLocks/>
              </p:cNvSpPr>
              <p:nvPr/>
            </p:nvSpPr>
            <p:spPr bwMode="auto">
              <a:xfrm>
                <a:off x="4418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141"/>
              <p:cNvSpPr>
                <a:spLocks/>
              </p:cNvSpPr>
              <p:nvPr/>
            </p:nvSpPr>
            <p:spPr bwMode="auto">
              <a:xfrm>
                <a:off x="3571" y="396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142"/>
              <p:cNvSpPr>
                <a:spLocks/>
              </p:cNvSpPr>
              <p:nvPr/>
            </p:nvSpPr>
            <p:spPr bwMode="auto">
              <a:xfrm>
                <a:off x="3812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143"/>
              <p:cNvSpPr>
                <a:spLocks/>
              </p:cNvSpPr>
              <p:nvPr/>
            </p:nvSpPr>
            <p:spPr bwMode="auto">
              <a:xfrm>
                <a:off x="4053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144"/>
              <p:cNvSpPr>
                <a:spLocks/>
              </p:cNvSpPr>
              <p:nvPr/>
            </p:nvSpPr>
            <p:spPr bwMode="auto">
              <a:xfrm>
                <a:off x="4295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145"/>
              <p:cNvSpPr>
                <a:spLocks/>
              </p:cNvSpPr>
              <p:nvPr/>
            </p:nvSpPr>
            <p:spPr bwMode="auto">
              <a:xfrm>
                <a:off x="3691" y="411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146"/>
              <p:cNvSpPr>
                <a:spLocks/>
              </p:cNvSpPr>
              <p:nvPr/>
            </p:nvSpPr>
            <p:spPr bwMode="auto">
              <a:xfrm>
                <a:off x="3933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47"/>
              <p:cNvSpPr>
                <a:spLocks/>
              </p:cNvSpPr>
              <p:nvPr/>
            </p:nvSpPr>
            <p:spPr bwMode="auto">
              <a:xfrm>
                <a:off x="4174" y="411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48"/>
              <p:cNvSpPr>
                <a:spLocks/>
              </p:cNvSpPr>
              <p:nvPr/>
            </p:nvSpPr>
            <p:spPr bwMode="auto">
              <a:xfrm>
                <a:off x="4418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49"/>
              <p:cNvSpPr>
                <a:spLocks/>
              </p:cNvSpPr>
              <p:nvPr/>
            </p:nvSpPr>
            <p:spPr bwMode="auto">
              <a:xfrm>
                <a:off x="4531" y="252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50"/>
              <p:cNvSpPr>
                <a:spLocks/>
              </p:cNvSpPr>
              <p:nvPr/>
            </p:nvSpPr>
            <p:spPr bwMode="auto">
              <a:xfrm>
                <a:off x="477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51"/>
              <p:cNvSpPr>
                <a:spLocks/>
              </p:cNvSpPr>
              <p:nvPr/>
            </p:nvSpPr>
            <p:spPr bwMode="auto">
              <a:xfrm>
                <a:off x="5014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52"/>
              <p:cNvSpPr>
                <a:spLocks/>
              </p:cNvSpPr>
              <p:nvPr/>
            </p:nvSpPr>
            <p:spPr bwMode="auto">
              <a:xfrm>
                <a:off x="525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53"/>
              <p:cNvSpPr>
                <a:spLocks/>
              </p:cNvSpPr>
              <p:nvPr/>
            </p:nvSpPr>
            <p:spPr bwMode="auto">
              <a:xfrm>
                <a:off x="4652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54"/>
              <p:cNvSpPr>
                <a:spLocks/>
              </p:cNvSpPr>
              <p:nvPr/>
            </p:nvSpPr>
            <p:spPr bwMode="auto">
              <a:xfrm>
                <a:off x="4893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55"/>
              <p:cNvSpPr>
                <a:spLocks/>
              </p:cNvSpPr>
              <p:nvPr/>
            </p:nvSpPr>
            <p:spPr bwMode="auto">
              <a:xfrm>
                <a:off x="5137" y="267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56"/>
              <p:cNvSpPr>
                <a:spLocks/>
              </p:cNvSpPr>
              <p:nvPr/>
            </p:nvSpPr>
            <p:spPr bwMode="auto">
              <a:xfrm>
                <a:off x="5379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57"/>
              <p:cNvSpPr>
                <a:spLocks/>
              </p:cNvSpPr>
              <p:nvPr/>
            </p:nvSpPr>
            <p:spPr bwMode="auto">
              <a:xfrm>
                <a:off x="4531" y="281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58"/>
              <p:cNvSpPr>
                <a:spLocks/>
              </p:cNvSpPr>
              <p:nvPr/>
            </p:nvSpPr>
            <p:spPr bwMode="auto">
              <a:xfrm>
                <a:off x="4773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59"/>
              <p:cNvSpPr>
                <a:spLocks/>
              </p:cNvSpPr>
              <p:nvPr/>
            </p:nvSpPr>
            <p:spPr bwMode="auto">
              <a:xfrm>
                <a:off x="5014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60"/>
              <p:cNvSpPr>
                <a:spLocks/>
              </p:cNvSpPr>
              <p:nvPr/>
            </p:nvSpPr>
            <p:spPr bwMode="auto">
              <a:xfrm>
                <a:off x="5258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61"/>
              <p:cNvSpPr>
                <a:spLocks/>
              </p:cNvSpPr>
              <p:nvPr/>
            </p:nvSpPr>
            <p:spPr bwMode="auto">
              <a:xfrm>
                <a:off x="4652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62"/>
              <p:cNvSpPr>
                <a:spLocks/>
              </p:cNvSpPr>
              <p:nvPr/>
            </p:nvSpPr>
            <p:spPr bwMode="auto">
              <a:xfrm>
                <a:off x="4893" y="296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63"/>
              <p:cNvSpPr>
                <a:spLocks/>
              </p:cNvSpPr>
              <p:nvPr/>
            </p:nvSpPr>
            <p:spPr bwMode="auto">
              <a:xfrm>
                <a:off x="5137" y="296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64"/>
              <p:cNvSpPr>
                <a:spLocks/>
              </p:cNvSpPr>
              <p:nvPr/>
            </p:nvSpPr>
            <p:spPr bwMode="auto">
              <a:xfrm>
                <a:off x="5379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65"/>
              <p:cNvSpPr>
                <a:spLocks/>
              </p:cNvSpPr>
              <p:nvPr/>
            </p:nvSpPr>
            <p:spPr bwMode="auto">
              <a:xfrm>
                <a:off x="4527" y="3105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66"/>
              <p:cNvSpPr>
                <a:spLocks/>
              </p:cNvSpPr>
              <p:nvPr/>
            </p:nvSpPr>
            <p:spPr bwMode="auto">
              <a:xfrm>
                <a:off x="4768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67"/>
              <p:cNvSpPr>
                <a:spLocks/>
              </p:cNvSpPr>
              <p:nvPr/>
            </p:nvSpPr>
            <p:spPr bwMode="auto">
              <a:xfrm>
                <a:off x="5009" y="3105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68"/>
              <p:cNvSpPr>
                <a:spLocks/>
              </p:cNvSpPr>
              <p:nvPr/>
            </p:nvSpPr>
            <p:spPr bwMode="auto">
              <a:xfrm>
                <a:off x="5253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69"/>
              <p:cNvSpPr>
                <a:spLocks/>
              </p:cNvSpPr>
              <p:nvPr/>
            </p:nvSpPr>
            <p:spPr bwMode="auto">
              <a:xfrm>
                <a:off x="4647" y="325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70"/>
              <p:cNvSpPr>
                <a:spLocks/>
              </p:cNvSpPr>
              <p:nvPr/>
            </p:nvSpPr>
            <p:spPr bwMode="auto">
              <a:xfrm>
                <a:off x="4889" y="325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71"/>
              <p:cNvSpPr>
                <a:spLocks/>
              </p:cNvSpPr>
              <p:nvPr/>
            </p:nvSpPr>
            <p:spPr bwMode="auto">
              <a:xfrm>
                <a:off x="5132" y="325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72"/>
              <p:cNvSpPr>
                <a:spLocks/>
              </p:cNvSpPr>
              <p:nvPr/>
            </p:nvSpPr>
            <p:spPr bwMode="auto">
              <a:xfrm>
                <a:off x="5374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73"/>
              <p:cNvSpPr>
                <a:spLocks/>
              </p:cNvSpPr>
              <p:nvPr/>
            </p:nvSpPr>
            <p:spPr bwMode="auto">
              <a:xfrm>
                <a:off x="4531" y="3392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74"/>
              <p:cNvSpPr>
                <a:spLocks/>
              </p:cNvSpPr>
              <p:nvPr/>
            </p:nvSpPr>
            <p:spPr bwMode="auto">
              <a:xfrm>
                <a:off x="4773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75"/>
              <p:cNvSpPr>
                <a:spLocks/>
              </p:cNvSpPr>
              <p:nvPr/>
            </p:nvSpPr>
            <p:spPr bwMode="auto">
              <a:xfrm>
                <a:off x="5014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76"/>
              <p:cNvSpPr>
                <a:spLocks/>
              </p:cNvSpPr>
              <p:nvPr/>
            </p:nvSpPr>
            <p:spPr bwMode="auto">
              <a:xfrm>
                <a:off x="5258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177"/>
              <p:cNvSpPr>
                <a:spLocks/>
              </p:cNvSpPr>
              <p:nvPr/>
            </p:nvSpPr>
            <p:spPr bwMode="auto">
              <a:xfrm>
                <a:off x="4652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178"/>
              <p:cNvSpPr>
                <a:spLocks/>
              </p:cNvSpPr>
              <p:nvPr/>
            </p:nvSpPr>
            <p:spPr bwMode="auto">
              <a:xfrm>
                <a:off x="4893" y="353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179"/>
              <p:cNvSpPr>
                <a:spLocks/>
              </p:cNvSpPr>
              <p:nvPr/>
            </p:nvSpPr>
            <p:spPr bwMode="auto">
              <a:xfrm>
                <a:off x="5137" y="353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180"/>
              <p:cNvSpPr>
                <a:spLocks/>
              </p:cNvSpPr>
              <p:nvPr/>
            </p:nvSpPr>
            <p:spPr bwMode="auto">
              <a:xfrm>
                <a:off x="5379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181"/>
              <p:cNvSpPr>
                <a:spLocks/>
              </p:cNvSpPr>
              <p:nvPr/>
            </p:nvSpPr>
            <p:spPr bwMode="auto">
              <a:xfrm>
                <a:off x="4531" y="368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0" name="Freeform 182"/>
              <p:cNvSpPr>
                <a:spLocks/>
              </p:cNvSpPr>
              <p:nvPr/>
            </p:nvSpPr>
            <p:spPr bwMode="auto">
              <a:xfrm>
                <a:off x="4773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1" name="Freeform 183"/>
              <p:cNvSpPr>
                <a:spLocks/>
              </p:cNvSpPr>
              <p:nvPr/>
            </p:nvSpPr>
            <p:spPr bwMode="auto">
              <a:xfrm>
                <a:off x="5014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2" name="Freeform 184"/>
              <p:cNvSpPr>
                <a:spLocks/>
              </p:cNvSpPr>
              <p:nvPr/>
            </p:nvSpPr>
            <p:spPr bwMode="auto">
              <a:xfrm>
                <a:off x="5258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3" name="Freeform 185"/>
              <p:cNvSpPr>
                <a:spLocks/>
              </p:cNvSpPr>
              <p:nvPr/>
            </p:nvSpPr>
            <p:spPr bwMode="auto">
              <a:xfrm>
                <a:off x="4652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4" name="Freeform 186"/>
              <p:cNvSpPr>
                <a:spLocks/>
              </p:cNvSpPr>
              <p:nvPr/>
            </p:nvSpPr>
            <p:spPr bwMode="auto">
              <a:xfrm>
                <a:off x="4893" y="382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5" name="Freeform 187"/>
              <p:cNvSpPr>
                <a:spLocks/>
              </p:cNvSpPr>
              <p:nvPr/>
            </p:nvSpPr>
            <p:spPr bwMode="auto">
              <a:xfrm>
                <a:off x="5137" y="382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6" name="Freeform 188"/>
              <p:cNvSpPr>
                <a:spLocks/>
              </p:cNvSpPr>
              <p:nvPr/>
            </p:nvSpPr>
            <p:spPr bwMode="auto">
              <a:xfrm>
                <a:off x="5379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7" name="Freeform 189"/>
              <p:cNvSpPr>
                <a:spLocks/>
              </p:cNvSpPr>
              <p:nvPr/>
            </p:nvSpPr>
            <p:spPr bwMode="auto">
              <a:xfrm>
                <a:off x="4531" y="396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8" name="Freeform 190"/>
              <p:cNvSpPr>
                <a:spLocks/>
              </p:cNvSpPr>
              <p:nvPr/>
            </p:nvSpPr>
            <p:spPr bwMode="auto">
              <a:xfrm>
                <a:off x="4773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9" name="Freeform 191"/>
              <p:cNvSpPr>
                <a:spLocks/>
              </p:cNvSpPr>
              <p:nvPr/>
            </p:nvSpPr>
            <p:spPr bwMode="auto">
              <a:xfrm>
                <a:off x="5014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0" name="Freeform 192"/>
              <p:cNvSpPr>
                <a:spLocks/>
              </p:cNvSpPr>
              <p:nvPr/>
            </p:nvSpPr>
            <p:spPr bwMode="auto">
              <a:xfrm>
                <a:off x="5258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1" name="Freeform 193"/>
              <p:cNvSpPr>
                <a:spLocks/>
              </p:cNvSpPr>
              <p:nvPr/>
            </p:nvSpPr>
            <p:spPr bwMode="auto">
              <a:xfrm>
                <a:off x="4652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2" name="Freeform 194"/>
              <p:cNvSpPr>
                <a:spLocks/>
              </p:cNvSpPr>
              <p:nvPr/>
            </p:nvSpPr>
            <p:spPr bwMode="auto">
              <a:xfrm>
                <a:off x="4893" y="411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3" name="Freeform 195"/>
              <p:cNvSpPr>
                <a:spLocks/>
              </p:cNvSpPr>
              <p:nvPr/>
            </p:nvSpPr>
            <p:spPr bwMode="auto">
              <a:xfrm>
                <a:off x="5137" y="411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4" name="Freeform 196"/>
              <p:cNvSpPr>
                <a:spLocks/>
              </p:cNvSpPr>
              <p:nvPr/>
            </p:nvSpPr>
            <p:spPr bwMode="auto">
              <a:xfrm>
                <a:off x="5379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5" name="Freeform 197"/>
              <p:cNvSpPr>
                <a:spLocks/>
              </p:cNvSpPr>
              <p:nvPr/>
            </p:nvSpPr>
            <p:spPr bwMode="auto">
              <a:xfrm>
                <a:off x="5502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6" name="Freeform 198"/>
              <p:cNvSpPr>
                <a:spLocks/>
              </p:cNvSpPr>
              <p:nvPr/>
            </p:nvSpPr>
            <p:spPr bwMode="auto">
              <a:xfrm>
                <a:off x="574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7" name="Freeform 199"/>
              <p:cNvSpPr>
                <a:spLocks/>
              </p:cNvSpPr>
              <p:nvPr/>
            </p:nvSpPr>
            <p:spPr bwMode="auto">
              <a:xfrm>
                <a:off x="5987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8" name="Freeform 200"/>
              <p:cNvSpPr>
                <a:spLocks/>
              </p:cNvSpPr>
              <p:nvPr/>
            </p:nvSpPr>
            <p:spPr bwMode="auto">
              <a:xfrm>
                <a:off x="622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9" name="Freeform 201"/>
              <p:cNvSpPr>
                <a:spLocks/>
              </p:cNvSpPr>
              <p:nvPr/>
            </p:nvSpPr>
            <p:spPr bwMode="auto">
              <a:xfrm>
                <a:off x="5622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0" name="Freeform 202"/>
              <p:cNvSpPr>
                <a:spLocks/>
              </p:cNvSpPr>
              <p:nvPr/>
            </p:nvSpPr>
            <p:spPr bwMode="auto">
              <a:xfrm>
                <a:off x="5866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1" name="Freeform 203"/>
              <p:cNvSpPr>
                <a:spLocks/>
              </p:cNvSpPr>
              <p:nvPr/>
            </p:nvSpPr>
            <p:spPr bwMode="auto">
              <a:xfrm>
                <a:off x="6107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2" name="Freeform 204"/>
              <p:cNvSpPr>
                <a:spLocks/>
              </p:cNvSpPr>
              <p:nvPr/>
            </p:nvSpPr>
            <p:spPr bwMode="auto">
              <a:xfrm>
                <a:off x="6349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3" name="Freeform 206"/>
            <p:cNvSpPr>
              <a:spLocks/>
            </p:cNvSpPr>
            <p:nvPr/>
          </p:nvSpPr>
          <p:spPr bwMode="auto">
            <a:xfrm>
              <a:off x="5502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07"/>
            <p:cNvSpPr>
              <a:spLocks/>
            </p:cNvSpPr>
            <p:nvPr/>
          </p:nvSpPr>
          <p:spPr bwMode="auto">
            <a:xfrm>
              <a:off x="5743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08"/>
            <p:cNvSpPr>
              <a:spLocks/>
            </p:cNvSpPr>
            <p:nvPr/>
          </p:nvSpPr>
          <p:spPr bwMode="auto">
            <a:xfrm>
              <a:off x="5987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09"/>
            <p:cNvSpPr>
              <a:spLocks/>
            </p:cNvSpPr>
            <p:nvPr/>
          </p:nvSpPr>
          <p:spPr bwMode="auto">
            <a:xfrm>
              <a:off x="6228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10"/>
            <p:cNvSpPr>
              <a:spLocks/>
            </p:cNvSpPr>
            <p:nvPr/>
          </p:nvSpPr>
          <p:spPr bwMode="auto">
            <a:xfrm>
              <a:off x="5622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11"/>
            <p:cNvSpPr>
              <a:spLocks/>
            </p:cNvSpPr>
            <p:nvPr/>
          </p:nvSpPr>
          <p:spPr bwMode="auto">
            <a:xfrm>
              <a:off x="5866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12"/>
            <p:cNvSpPr>
              <a:spLocks/>
            </p:cNvSpPr>
            <p:nvPr/>
          </p:nvSpPr>
          <p:spPr bwMode="auto">
            <a:xfrm>
              <a:off x="6107" y="296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13"/>
            <p:cNvSpPr>
              <a:spLocks/>
            </p:cNvSpPr>
            <p:nvPr/>
          </p:nvSpPr>
          <p:spPr bwMode="auto">
            <a:xfrm>
              <a:off x="6349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14"/>
            <p:cNvSpPr>
              <a:spLocks/>
            </p:cNvSpPr>
            <p:nvPr/>
          </p:nvSpPr>
          <p:spPr bwMode="auto">
            <a:xfrm>
              <a:off x="5497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15"/>
            <p:cNvSpPr>
              <a:spLocks/>
            </p:cNvSpPr>
            <p:nvPr/>
          </p:nvSpPr>
          <p:spPr bwMode="auto">
            <a:xfrm>
              <a:off x="5738" y="3105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16"/>
            <p:cNvSpPr>
              <a:spLocks/>
            </p:cNvSpPr>
            <p:nvPr/>
          </p:nvSpPr>
          <p:spPr bwMode="auto">
            <a:xfrm>
              <a:off x="5982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17"/>
            <p:cNvSpPr>
              <a:spLocks/>
            </p:cNvSpPr>
            <p:nvPr/>
          </p:nvSpPr>
          <p:spPr bwMode="auto">
            <a:xfrm>
              <a:off x="6223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18"/>
            <p:cNvSpPr>
              <a:spLocks/>
            </p:cNvSpPr>
            <p:nvPr/>
          </p:nvSpPr>
          <p:spPr bwMode="auto">
            <a:xfrm>
              <a:off x="5618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19"/>
            <p:cNvSpPr>
              <a:spLocks/>
            </p:cNvSpPr>
            <p:nvPr/>
          </p:nvSpPr>
          <p:spPr bwMode="auto">
            <a:xfrm>
              <a:off x="5861" y="325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20"/>
            <p:cNvSpPr>
              <a:spLocks/>
            </p:cNvSpPr>
            <p:nvPr/>
          </p:nvSpPr>
          <p:spPr bwMode="auto">
            <a:xfrm>
              <a:off x="6103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21"/>
            <p:cNvSpPr>
              <a:spLocks/>
            </p:cNvSpPr>
            <p:nvPr/>
          </p:nvSpPr>
          <p:spPr bwMode="auto">
            <a:xfrm>
              <a:off x="6344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22"/>
            <p:cNvSpPr>
              <a:spLocks/>
            </p:cNvSpPr>
            <p:nvPr/>
          </p:nvSpPr>
          <p:spPr bwMode="auto">
            <a:xfrm>
              <a:off x="5502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23"/>
            <p:cNvSpPr>
              <a:spLocks/>
            </p:cNvSpPr>
            <p:nvPr/>
          </p:nvSpPr>
          <p:spPr bwMode="auto">
            <a:xfrm>
              <a:off x="5743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224"/>
            <p:cNvSpPr>
              <a:spLocks/>
            </p:cNvSpPr>
            <p:nvPr/>
          </p:nvSpPr>
          <p:spPr bwMode="auto">
            <a:xfrm>
              <a:off x="5987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225"/>
            <p:cNvSpPr>
              <a:spLocks/>
            </p:cNvSpPr>
            <p:nvPr/>
          </p:nvSpPr>
          <p:spPr bwMode="auto">
            <a:xfrm>
              <a:off x="6228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26"/>
            <p:cNvSpPr>
              <a:spLocks/>
            </p:cNvSpPr>
            <p:nvPr/>
          </p:nvSpPr>
          <p:spPr bwMode="auto">
            <a:xfrm>
              <a:off x="5622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27"/>
            <p:cNvSpPr>
              <a:spLocks/>
            </p:cNvSpPr>
            <p:nvPr/>
          </p:nvSpPr>
          <p:spPr bwMode="auto">
            <a:xfrm>
              <a:off x="5866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28"/>
            <p:cNvSpPr>
              <a:spLocks/>
            </p:cNvSpPr>
            <p:nvPr/>
          </p:nvSpPr>
          <p:spPr bwMode="auto">
            <a:xfrm>
              <a:off x="6107" y="353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229"/>
            <p:cNvSpPr>
              <a:spLocks/>
            </p:cNvSpPr>
            <p:nvPr/>
          </p:nvSpPr>
          <p:spPr bwMode="auto">
            <a:xfrm>
              <a:off x="6349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30"/>
            <p:cNvSpPr>
              <a:spLocks/>
            </p:cNvSpPr>
            <p:nvPr/>
          </p:nvSpPr>
          <p:spPr bwMode="auto">
            <a:xfrm>
              <a:off x="5502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31"/>
            <p:cNvSpPr>
              <a:spLocks/>
            </p:cNvSpPr>
            <p:nvPr/>
          </p:nvSpPr>
          <p:spPr bwMode="auto">
            <a:xfrm>
              <a:off x="5743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32"/>
            <p:cNvSpPr>
              <a:spLocks/>
            </p:cNvSpPr>
            <p:nvPr/>
          </p:nvSpPr>
          <p:spPr bwMode="auto">
            <a:xfrm>
              <a:off x="5987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33"/>
            <p:cNvSpPr>
              <a:spLocks/>
            </p:cNvSpPr>
            <p:nvPr/>
          </p:nvSpPr>
          <p:spPr bwMode="auto">
            <a:xfrm>
              <a:off x="6228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34"/>
            <p:cNvSpPr>
              <a:spLocks/>
            </p:cNvSpPr>
            <p:nvPr/>
          </p:nvSpPr>
          <p:spPr bwMode="auto">
            <a:xfrm>
              <a:off x="5622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35"/>
            <p:cNvSpPr>
              <a:spLocks/>
            </p:cNvSpPr>
            <p:nvPr/>
          </p:nvSpPr>
          <p:spPr bwMode="auto">
            <a:xfrm>
              <a:off x="5866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36"/>
            <p:cNvSpPr>
              <a:spLocks/>
            </p:cNvSpPr>
            <p:nvPr/>
          </p:nvSpPr>
          <p:spPr bwMode="auto">
            <a:xfrm>
              <a:off x="6107" y="382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37"/>
            <p:cNvSpPr>
              <a:spLocks/>
            </p:cNvSpPr>
            <p:nvPr/>
          </p:nvSpPr>
          <p:spPr bwMode="auto">
            <a:xfrm>
              <a:off x="6349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38"/>
            <p:cNvSpPr>
              <a:spLocks/>
            </p:cNvSpPr>
            <p:nvPr/>
          </p:nvSpPr>
          <p:spPr bwMode="auto">
            <a:xfrm>
              <a:off x="5502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39"/>
            <p:cNvSpPr>
              <a:spLocks/>
            </p:cNvSpPr>
            <p:nvPr/>
          </p:nvSpPr>
          <p:spPr bwMode="auto">
            <a:xfrm>
              <a:off x="5743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240"/>
            <p:cNvSpPr>
              <a:spLocks/>
            </p:cNvSpPr>
            <p:nvPr/>
          </p:nvSpPr>
          <p:spPr bwMode="auto">
            <a:xfrm>
              <a:off x="5987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41"/>
            <p:cNvSpPr>
              <a:spLocks/>
            </p:cNvSpPr>
            <p:nvPr/>
          </p:nvSpPr>
          <p:spPr bwMode="auto">
            <a:xfrm>
              <a:off x="6228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242"/>
            <p:cNvSpPr>
              <a:spLocks/>
            </p:cNvSpPr>
            <p:nvPr/>
          </p:nvSpPr>
          <p:spPr bwMode="auto">
            <a:xfrm>
              <a:off x="5622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243"/>
            <p:cNvSpPr>
              <a:spLocks/>
            </p:cNvSpPr>
            <p:nvPr/>
          </p:nvSpPr>
          <p:spPr bwMode="auto">
            <a:xfrm>
              <a:off x="5866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44"/>
            <p:cNvSpPr>
              <a:spLocks/>
            </p:cNvSpPr>
            <p:nvPr/>
          </p:nvSpPr>
          <p:spPr bwMode="auto">
            <a:xfrm>
              <a:off x="6107" y="411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349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246"/>
            <p:cNvSpPr>
              <a:spLocks/>
            </p:cNvSpPr>
            <p:nvPr/>
          </p:nvSpPr>
          <p:spPr bwMode="auto">
            <a:xfrm>
              <a:off x="6462" y="252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247"/>
            <p:cNvSpPr>
              <a:spLocks/>
            </p:cNvSpPr>
            <p:nvPr/>
          </p:nvSpPr>
          <p:spPr bwMode="auto">
            <a:xfrm>
              <a:off x="6706" y="252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248"/>
            <p:cNvSpPr>
              <a:spLocks/>
            </p:cNvSpPr>
            <p:nvPr/>
          </p:nvSpPr>
          <p:spPr bwMode="auto">
            <a:xfrm>
              <a:off x="6947" y="252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249"/>
            <p:cNvSpPr>
              <a:spLocks/>
            </p:cNvSpPr>
            <p:nvPr/>
          </p:nvSpPr>
          <p:spPr bwMode="auto">
            <a:xfrm>
              <a:off x="7189" y="252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250"/>
            <p:cNvSpPr>
              <a:spLocks/>
            </p:cNvSpPr>
            <p:nvPr/>
          </p:nvSpPr>
          <p:spPr bwMode="auto">
            <a:xfrm>
              <a:off x="6585" y="2674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251"/>
            <p:cNvSpPr>
              <a:spLocks/>
            </p:cNvSpPr>
            <p:nvPr/>
          </p:nvSpPr>
          <p:spPr bwMode="auto">
            <a:xfrm>
              <a:off x="6827" y="267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52"/>
            <p:cNvSpPr>
              <a:spLocks/>
            </p:cNvSpPr>
            <p:nvPr/>
          </p:nvSpPr>
          <p:spPr bwMode="auto">
            <a:xfrm>
              <a:off x="7068" y="267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253"/>
            <p:cNvSpPr>
              <a:spLocks/>
            </p:cNvSpPr>
            <p:nvPr/>
          </p:nvSpPr>
          <p:spPr bwMode="auto">
            <a:xfrm>
              <a:off x="7309" y="267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54"/>
            <p:cNvSpPr>
              <a:spLocks/>
            </p:cNvSpPr>
            <p:nvPr/>
          </p:nvSpPr>
          <p:spPr bwMode="auto">
            <a:xfrm>
              <a:off x="6462" y="281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255"/>
            <p:cNvSpPr>
              <a:spLocks/>
            </p:cNvSpPr>
            <p:nvPr/>
          </p:nvSpPr>
          <p:spPr bwMode="auto">
            <a:xfrm>
              <a:off x="6706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256"/>
            <p:cNvSpPr>
              <a:spLocks/>
            </p:cNvSpPr>
            <p:nvPr/>
          </p:nvSpPr>
          <p:spPr bwMode="auto">
            <a:xfrm>
              <a:off x="6947" y="281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257"/>
            <p:cNvSpPr>
              <a:spLocks/>
            </p:cNvSpPr>
            <p:nvPr/>
          </p:nvSpPr>
          <p:spPr bwMode="auto">
            <a:xfrm>
              <a:off x="7189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258"/>
            <p:cNvSpPr>
              <a:spLocks/>
            </p:cNvSpPr>
            <p:nvPr/>
          </p:nvSpPr>
          <p:spPr bwMode="auto">
            <a:xfrm>
              <a:off x="6585" y="296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259"/>
            <p:cNvSpPr>
              <a:spLocks/>
            </p:cNvSpPr>
            <p:nvPr/>
          </p:nvSpPr>
          <p:spPr bwMode="auto">
            <a:xfrm>
              <a:off x="6827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260"/>
            <p:cNvSpPr>
              <a:spLocks/>
            </p:cNvSpPr>
            <p:nvPr/>
          </p:nvSpPr>
          <p:spPr bwMode="auto">
            <a:xfrm>
              <a:off x="7068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261"/>
            <p:cNvSpPr>
              <a:spLocks/>
            </p:cNvSpPr>
            <p:nvPr/>
          </p:nvSpPr>
          <p:spPr bwMode="auto">
            <a:xfrm>
              <a:off x="7309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262"/>
            <p:cNvSpPr>
              <a:spLocks/>
            </p:cNvSpPr>
            <p:nvPr/>
          </p:nvSpPr>
          <p:spPr bwMode="auto">
            <a:xfrm>
              <a:off x="6458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263"/>
            <p:cNvSpPr>
              <a:spLocks/>
            </p:cNvSpPr>
            <p:nvPr/>
          </p:nvSpPr>
          <p:spPr bwMode="auto">
            <a:xfrm>
              <a:off x="6701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64"/>
            <p:cNvSpPr>
              <a:spLocks/>
            </p:cNvSpPr>
            <p:nvPr/>
          </p:nvSpPr>
          <p:spPr bwMode="auto">
            <a:xfrm>
              <a:off x="6943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265"/>
            <p:cNvSpPr>
              <a:spLocks/>
            </p:cNvSpPr>
            <p:nvPr/>
          </p:nvSpPr>
          <p:spPr bwMode="auto">
            <a:xfrm>
              <a:off x="7184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266"/>
            <p:cNvSpPr>
              <a:spLocks/>
            </p:cNvSpPr>
            <p:nvPr/>
          </p:nvSpPr>
          <p:spPr bwMode="auto">
            <a:xfrm>
              <a:off x="6581" y="3252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267"/>
            <p:cNvSpPr>
              <a:spLocks/>
            </p:cNvSpPr>
            <p:nvPr/>
          </p:nvSpPr>
          <p:spPr bwMode="auto">
            <a:xfrm>
              <a:off x="6822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268"/>
            <p:cNvSpPr>
              <a:spLocks/>
            </p:cNvSpPr>
            <p:nvPr/>
          </p:nvSpPr>
          <p:spPr bwMode="auto">
            <a:xfrm>
              <a:off x="7063" y="325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269"/>
            <p:cNvSpPr>
              <a:spLocks/>
            </p:cNvSpPr>
            <p:nvPr/>
          </p:nvSpPr>
          <p:spPr bwMode="auto">
            <a:xfrm>
              <a:off x="7305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270"/>
            <p:cNvSpPr>
              <a:spLocks/>
            </p:cNvSpPr>
            <p:nvPr/>
          </p:nvSpPr>
          <p:spPr bwMode="auto">
            <a:xfrm>
              <a:off x="6462" y="3392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271"/>
            <p:cNvSpPr>
              <a:spLocks/>
            </p:cNvSpPr>
            <p:nvPr/>
          </p:nvSpPr>
          <p:spPr bwMode="auto">
            <a:xfrm>
              <a:off x="6706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272"/>
            <p:cNvSpPr>
              <a:spLocks/>
            </p:cNvSpPr>
            <p:nvPr/>
          </p:nvSpPr>
          <p:spPr bwMode="auto">
            <a:xfrm>
              <a:off x="6947" y="3392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273"/>
            <p:cNvSpPr>
              <a:spLocks/>
            </p:cNvSpPr>
            <p:nvPr/>
          </p:nvSpPr>
          <p:spPr bwMode="auto">
            <a:xfrm>
              <a:off x="7189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274"/>
            <p:cNvSpPr>
              <a:spLocks/>
            </p:cNvSpPr>
            <p:nvPr/>
          </p:nvSpPr>
          <p:spPr bwMode="auto">
            <a:xfrm>
              <a:off x="6585" y="3538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275"/>
            <p:cNvSpPr>
              <a:spLocks/>
            </p:cNvSpPr>
            <p:nvPr/>
          </p:nvSpPr>
          <p:spPr bwMode="auto">
            <a:xfrm>
              <a:off x="6827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276"/>
            <p:cNvSpPr>
              <a:spLocks/>
            </p:cNvSpPr>
            <p:nvPr/>
          </p:nvSpPr>
          <p:spPr bwMode="auto">
            <a:xfrm>
              <a:off x="7068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277"/>
            <p:cNvSpPr>
              <a:spLocks/>
            </p:cNvSpPr>
            <p:nvPr/>
          </p:nvSpPr>
          <p:spPr bwMode="auto">
            <a:xfrm>
              <a:off x="7309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278"/>
            <p:cNvSpPr>
              <a:spLocks/>
            </p:cNvSpPr>
            <p:nvPr/>
          </p:nvSpPr>
          <p:spPr bwMode="auto">
            <a:xfrm>
              <a:off x="6462" y="368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279"/>
            <p:cNvSpPr>
              <a:spLocks/>
            </p:cNvSpPr>
            <p:nvPr/>
          </p:nvSpPr>
          <p:spPr bwMode="auto">
            <a:xfrm>
              <a:off x="6706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280"/>
            <p:cNvSpPr>
              <a:spLocks/>
            </p:cNvSpPr>
            <p:nvPr/>
          </p:nvSpPr>
          <p:spPr bwMode="auto">
            <a:xfrm>
              <a:off x="6947" y="368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281"/>
            <p:cNvSpPr>
              <a:spLocks/>
            </p:cNvSpPr>
            <p:nvPr/>
          </p:nvSpPr>
          <p:spPr bwMode="auto">
            <a:xfrm>
              <a:off x="7189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282"/>
            <p:cNvSpPr>
              <a:spLocks/>
            </p:cNvSpPr>
            <p:nvPr/>
          </p:nvSpPr>
          <p:spPr bwMode="auto">
            <a:xfrm>
              <a:off x="6585" y="3827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283"/>
            <p:cNvSpPr>
              <a:spLocks/>
            </p:cNvSpPr>
            <p:nvPr/>
          </p:nvSpPr>
          <p:spPr bwMode="auto">
            <a:xfrm>
              <a:off x="6827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284"/>
            <p:cNvSpPr>
              <a:spLocks/>
            </p:cNvSpPr>
            <p:nvPr/>
          </p:nvSpPr>
          <p:spPr bwMode="auto">
            <a:xfrm>
              <a:off x="7068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285"/>
            <p:cNvSpPr>
              <a:spLocks/>
            </p:cNvSpPr>
            <p:nvPr/>
          </p:nvSpPr>
          <p:spPr bwMode="auto">
            <a:xfrm>
              <a:off x="7309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286"/>
            <p:cNvSpPr>
              <a:spLocks/>
            </p:cNvSpPr>
            <p:nvPr/>
          </p:nvSpPr>
          <p:spPr bwMode="auto">
            <a:xfrm>
              <a:off x="6462" y="396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287"/>
            <p:cNvSpPr>
              <a:spLocks/>
            </p:cNvSpPr>
            <p:nvPr/>
          </p:nvSpPr>
          <p:spPr bwMode="auto">
            <a:xfrm>
              <a:off x="6706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288"/>
            <p:cNvSpPr>
              <a:spLocks/>
            </p:cNvSpPr>
            <p:nvPr/>
          </p:nvSpPr>
          <p:spPr bwMode="auto">
            <a:xfrm>
              <a:off x="6947" y="396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289"/>
            <p:cNvSpPr>
              <a:spLocks/>
            </p:cNvSpPr>
            <p:nvPr/>
          </p:nvSpPr>
          <p:spPr bwMode="auto">
            <a:xfrm>
              <a:off x="7189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290"/>
            <p:cNvSpPr>
              <a:spLocks/>
            </p:cNvSpPr>
            <p:nvPr/>
          </p:nvSpPr>
          <p:spPr bwMode="auto">
            <a:xfrm>
              <a:off x="6585" y="411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291"/>
            <p:cNvSpPr>
              <a:spLocks/>
            </p:cNvSpPr>
            <p:nvPr/>
          </p:nvSpPr>
          <p:spPr bwMode="auto">
            <a:xfrm>
              <a:off x="6827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292"/>
            <p:cNvSpPr>
              <a:spLocks/>
            </p:cNvSpPr>
            <p:nvPr/>
          </p:nvSpPr>
          <p:spPr bwMode="auto">
            <a:xfrm>
              <a:off x="7068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293"/>
            <p:cNvSpPr>
              <a:spLocks/>
            </p:cNvSpPr>
            <p:nvPr/>
          </p:nvSpPr>
          <p:spPr bwMode="auto">
            <a:xfrm>
              <a:off x="7309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294"/>
            <p:cNvSpPr>
              <a:spLocks/>
            </p:cNvSpPr>
            <p:nvPr/>
          </p:nvSpPr>
          <p:spPr bwMode="auto">
            <a:xfrm>
              <a:off x="5487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295"/>
            <p:cNvSpPr>
              <a:spLocks/>
            </p:cNvSpPr>
            <p:nvPr/>
          </p:nvSpPr>
          <p:spPr bwMode="auto">
            <a:xfrm>
              <a:off x="5731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296"/>
            <p:cNvSpPr>
              <a:spLocks/>
            </p:cNvSpPr>
            <p:nvPr/>
          </p:nvSpPr>
          <p:spPr bwMode="auto">
            <a:xfrm>
              <a:off x="5973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297"/>
            <p:cNvSpPr>
              <a:spLocks/>
            </p:cNvSpPr>
            <p:nvPr/>
          </p:nvSpPr>
          <p:spPr bwMode="auto">
            <a:xfrm>
              <a:off x="6214" y="7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298"/>
            <p:cNvSpPr>
              <a:spLocks/>
            </p:cNvSpPr>
            <p:nvPr/>
          </p:nvSpPr>
          <p:spPr bwMode="auto">
            <a:xfrm>
              <a:off x="5610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299"/>
            <p:cNvSpPr>
              <a:spLocks/>
            </p:cNvSpPr>
            <p:nvPr/>
          </p:nvSpPr>
          <p:spPr bwMode="auto">
            <a:xfrm>
              <a:off x="5852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300"/>
            <p:cNvSpPr>
              <a:spLocks/>
            </p:cNvSpPr>
            <p:nvPr/>
          </p:nvSpPr>
          <p:spPr bwMode="auto">
            <a:xfrm>
              <a:off x="6093" y="93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301"/>
            <p:cNvSpPr>
              <a:spLocks/>
            </p:cNvSpPr>
            <p:nvPr/>
          </p:nvSpPr>
          <p:spPr bwMode="auto">
            <a:xfrm>
              <a:off x="6335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302"/>
            <p:cNvSpPr>
              <a:spLocks/>
            </p:cNvSpPr>
            <p:nvPr/>
          </p:nvSpPr>
          <p:spPr bwMode="auto">
            <a:xfrm>
              <a:off x="5487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303"/>
            <p:cNvSpPr>
              <a:spLocks/>
            </p:cNvSpPr>
            <p:nvPr/>
          </p:nvSpPr>
          <p:spPr bwMode="auto">
            <a:xfrm>
              <a:off x="5731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304"/>
            <p:cNvSpPr>
              <a:spLocks/>
            </p:cNvSpPr>
            <p:nvPr/>
          </p:nvSpPr>
          <p:spPr bwMode="auto">
            <a:xfrm>
              <a:off x="5973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305"/>
            <p:cNvSpPr>
              <a:spLocks/>
            </p:cNvSpPr>
            <p:nvPr/>
          </p:nvSpPr>
          <p:spPr bwMode="auto">
            <a:xfrm>
              <a:off x="6214" y="107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306"/>
            <p:cNvSpPr>
              <a:spLocks/>
            </p:cNvSpPr>
            <p:nvPr/>
          </p:nvSpPr>
          <p:spPr bwMode="auto">
            <a:xfrm>
              <a:off x="5610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307"/>
            <p:cNvSpPr>
              <a:spLocks/>
            </p:cNvSpPr>
            <p:nvPr/>
          </p:nvSpPr>
          <p:spPr bwMode="auto">
            <a:xfrm>
              <a:off x="5852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308"/>
            <p:cNvSpPr>
              <a:spLocks/>
            </p:cNvSpPr>
            <p:nvPr/>
          </p:nvSpPr>
          <p:spPr bwMode="auto">
            <a:xfrm>
              <a:off x="6093" y="121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309"/>
            <p:cNvSpPr>
              <a:spLocks/>
            </p:cNvSpPr>
            <p:nvPr/>
          </p:nvSpPr>
          <p:spPr bwMode="auto">
            <a:xfrm>
              <a:off x="6335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310"/>
            <p:cNvSpPr>
              <a:spLocks/>
            </p:cNvSpPr>
            <p:nvPr/>
          </p:nvSpPr>
          <p:spPr bwMode="auto">
            <a:xfrm>
              <a:off x="5483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311"/>
            <p:cNvSpPr>
              <a:spLocks/>
            </p:cNvSpPr>
            <p:nvPr/>
          </p:nvSpPr>
          <p:spPr bwMode="auto">
            <a:xfrm>
              <a:off x="5726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312"/>
            <p:cNvSpPr>
              <a:spLocks/>
            </p:cNvSpPr>
            <p:nvPr/>
          </p:nvSpPr>
          <p:spPr bwMode="auto">
            <a:xfrm>
              <a:off x="5968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313"/>
            <p:cNvSpPr>
              <a:spLocks/>
            </p:cNvSpPr>
            <p:nvPr/>
          </p:nvSpPr>
          <p:spPr bwMode="auto">
            <a:xfrm>
              <a:off x="6209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314"/>
            <p:cNvSpPr>
              <a:spLocks/>
            </p:cNvSpPr>
            <p:nvPr/>
          </p:nvSpPr>
          <p:spPr bwMode="auto">
            <a:xfrm>
              <a:off x="5606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315"/>
            <p:cNvSpPr>
              <a:spLocks/>
            </p:cNvSpPr>
            <p:nvPr/>
          </p:nvSpPr>
          <p:spPr bwMode="auto">
            <a:xfrm>
              <a:off x="5847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316"/>
            <p:cNvSpPr>
              <a:spLocks/>
            </p:cNvSpPr>
            <p:nvPr/>
          </p:nvSpPr>
          <p:spPr bwMode="auto">
            <a:xfrm>
              <a:off x="6088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317"/>
            <p:cNvSpPr>
              <a:spLocks/>
            </p:cNvSpPr>
            <p:nvPr/>
          </p:nvSpPr>
          <p:spPr bwMode="auto">
            <a:xfrm>
              <a:off x="6330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318"/>
            <p:cNvSpPr>
              <a:spLocks/>
            </p:cNvSpPr>
            <p:nvPr/>
          </p:nvSpPr>
          <p:spPr bwMode="auto">
            <a:xfrm>
              <a:off x="5487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19"/>
            <p:cNvSpPr>
              <a:spLocks/>
            </p:cNvSpPr>
            <p:nvPr/>
          </p:nvSpPr>
          <p:spPr bwMode="auto">
            <a:xfrm>
              <a:off x="5731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20"/>
            <p:cNvSpPr>
              <a:spLocks/>
            </p:cNvSpPr>
            <p:nvPr/>
          </p:nvSpPr>
          <p:spPr bwMode="auto">
            <a:xfrm>
              <a:off x="5973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321"/>
            <p:cNvSpPr>
              <a:spLocks/>
            </p:cNvSpPr>
            <p:nvPr/>
          </p:nvSpPr>
          <p:spPr bwMode="auto">
            <a:xfrm>
              <a:off x="6214" y="164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322"/>
            <p:cNvSpPr>
              <a:spLocks/>
            </p:cNvSpPr>
            <p:nvPr/>
          </p:nvSpPr>
          <p:spPr bwMode="auto">
            <a:xfrm>
              <a:off x="5610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323"/>
            <p:cNvSpPr>
              <a:spLocks/>
            </p:cNvSpPr>
            <p:nvPr/>
          </p:nvSpPr>
          <p:spPr bwMode="auto">
            <a:xfrm>
              <a:off x="5852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324"/>
            <p:cNvSpPr>
              <a:spLocks/>
            </p:cNvSpPr>
            <p:nvPr/>
          </p:nvSpPr>
          <p:spPr bwMode="auto">
            <a:xfrm>
              <a:off x="6093" y="179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325"/>
            <p:cNvSpPr>
              <a:spLocks/>
            </p:cNvSpPr>
            <p:nvPr/>
          </p:nvSpPr>
          <p:spPr bwMode="auto">
            <a:xfrm>
              <a:off x="6335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326"/>
            <p:cNvSpPr>
              <a:spLocks/>
            </p:cNvSpPr>
            <p:nvPr/>
          </p:nvSpPr>
          <p:spPr bwMode="auto">
            <a:xfrm>
              <a:off x="5487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327"/>
            <p:cNvSpPr>
              <a:spLocks/>
            </p:cNvSpPr>
            <p:nvPr/>
          </p:nvSpPr>
          <p:spPr bwMode="auto">
            <a:xfrm>
              <a:off x="5731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328"/>
            <p:cNvSpPr>
              <a:spLocks/>
            </p:cNvSpPr>
            <p:nvPr/>
          </p:nvSpPr>
          <p:spPr bwMode="auto">
            <a:xfrm>
              <a:off x="5973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329"/>
            <p:cNvSpPr>
              <a:spLocks/>
            </p:cNvSpPr>
            <p:nvPr/>
          </p:nvSpPr>
          <p:spPr bwMode="auto">
            <a:xfrm>
              <a:off x="6214" y="193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330"/>
            <p:cNvSpPr>
              <a:spLocks/>
            </p:cNvSpPr>
            <p:nvPr/>
          </p:nvSpPr>
          <p:spPr bwMode="auto">
            <a:xfrm>
              <a:off x="5610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331"/>
            <p:cNvSpPr>
              <a:spLocks/>
            </p:cNvSpPr>
            <p:nvPr/>
          </p:nvSpPr>
          <p:spPr bwMode="auto">
            <a:xfrm>
              <a:off x="5852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332"/>
            <p:cNvSpPr>
              <a:spLocks/>
            </p:cNvSpPr>
            <p:nvPr/>
          </p:nvSpPr>
          <p:spPr bwMode="auto">
            <a:xfrm>
              <a:off x="6093" y="20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333"/>
            <p:cNvSpPr>
              <a:spLocks/>
            </p:cNvSpPr>
            <p:nvPr/>
          </p:nvSpPr>
          <p:spPr bwMode="auto">
            <a:xfrm>
              <a:off x="6335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334"/>
            <p:cNvSpPr>
              <a:spLocks/>
            </p:cNvSpPr>
            <p:nvPr/>
          </p:nvSpPr>
          <p:spPr bwMode="auto">
            <a:xfrm>
              <a:off x="5487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335"/>
            <p:cNvSpPr>
              <a:spLocks/>
            </p:cNvSpPr>
            <p:nvPr/>
          </p:nvSpPr>
          <p:spPr bwMode="auto">
            <a:xfrm>
              <a:off x="5731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336"/>
            <p:cNvSpPr>
              <a:spLocks/>
            </p:cNvSpPr>
            <p:nvPr/>
          </p:nvSpPr>
          <p:spPr bwMode="auto">
            <a:xfrm>
              <a:off x="5973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337"/>
            <p:cNvSpPr>
              <a:spLocks/>
            </p:cNvSpPr>
            <p:nvPr/>
          </p:nvSpPr>
          <p:spPr bwMode="auto">
            <a:xfrm>
              <a:off x="6214" y="222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338"/>
            <p:cNvSpPr>
              <a:spLocks/>
            </p:cNvSpPr>
            <p:nvPr/>
          </p:nvSpPr>
          <p:spPr bwMode="auto">
            <a:xfrm>
              <a:off x="5610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339"/>
            <p:cNvSpPr>
              <a:spLocks/>
            </p:cNvSpPr>
            <p:nvPr/>
          </p:nvSpPr>
          <p:spPr bwMode="auto">
            <a:xfrm>
              <a:off x="5852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340"/>
            <p:cNvSpPr>
              <a:spLocks/>
            </p:cNvSpPr>
            <p:nvPr/>
          </p:nvSpPr>
          <p:spPr bwMode="auto">
            <a:xfrm>
              <a:off x="6093" y="236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341"/>
            <p:cNvSpPr>
              <a:spLocks/>
            </p:cNvSpPr>
            <p:nvPr/>
          </p:nvSpPr>
          <p:spPr bwMode="auto">
            <a:xfrm>
              <a:off x="6335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342"/>
            <p:cNvSpPr>
              <a:spLocks/>
            </p:cNvSpPr>
            <p:nvPr/>
          </p:nvSpPr>
          <p:spPr bwMode="auto">
            <a:xfrm>
              <a:off x="6450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343"/>
            <p:cNvSpPr>
              <a:spLocks/>
            </p:cNvSpPr>
            <p:nvPr/>
          </p:nvSpPr>
          <p:spPr bwMode="auto">
            <a:xfrm>
              <a:off x="6692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344"/>
            <p:cNvSpPr>
              <a:spLocks/>
            </p:cNvSpPr>
            <p:nvPr/>
          </p:nvSpPr>
          <p:spPr bwMode="auto">
            <a:xfrm>
              <a:off x="6933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345"/>
            <p:cNvSpPr>
              <a:spLocks/>
            </p:cNvSpPr>
            <p:nvPr/>
          </p:nvSpPr>
          <p:spPr bwMode="auto">
            <a:xfrm>
              <a:off x="7177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346"/>
            <p:cNvSpPr>
              <a:spLocks/>
            </p:cNvSpPr>
            <p:nvPr/>
          </p:nvSpPr>
          <p:spPr bwMode="auto">
            <a:xfrm>
              <a:off x="6571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347"/>
            <p:cNvSpPr>
              <a:spLocks/>
            </p:cNvSpPr>
            <p:nvPr/>
          </p:nvSpPr>
          <p:spPr bwMode="auto">
            <a:xfrm>
              <a:off x="6813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348"/>
            <p:cNvSpPr>
              <a:spLocks/>
            </p:cNvSpPr>
            <p:nvPr/>
          </p:nvSpPr>
          <p:spPr bwMode="auto">
            <a:xfrm>
              <a:off x="7054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349"/>
            <p:cNvSpPr>
              <a:spLocks/>
            </p:cNvSpPr>
            <p:nvPr/>
          </p:nvSpPr>
          <p:spPr bwMode="auto">
            <a:xfrm>
              <a:off x="7298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350"/>
            <p:cNvSpPr>
              <a:spLocks/>
            </p:cNvSpPr>
            <p:nvPr/>
          </p:nvSpPr>
          <p:spPr bwMode="auto">
            <a:xfrm>
              <a:off x="6450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351"/>
            <p:cNvSpPr>
              <a:spLocks/>
            </p:cNvSpPr>
            <p:nvPr/>
          </p:nvSpPr>
          <p:spPr bwMode="auto">
            <a:xfrm>
              <a:off x="6692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352"/>
            <p:cNvSpPr>
              <a:spLocks/>
            </p:cNvSpPr>
            <p:nvPr/>
          </p:nvSpPr>
          <p:spPr bwMode="auto">
            <a:xfrm>
              <a:off x="6933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353"/>
            <p:cNvSpPr>
              <a:spLocks/>
            </p:cNvSpPr>
            <p:nvPr/>
          </p:nvSpPr>
          <p:spPr bwMode="auto">
            <a:xfrm>
              <a:off x="7177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354"/>
            <p:cNvSpPr>
              <a:spLocks/>
            </p:cNvSpPr>
            <p:nvPr/>
          </p:nvSpPr>
          <p:spPr bwMode="auto">
            <a:xfrm>
              <a:off x="6571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355"/>
            <p:cNvSpPr>
              <a:spLocks/>
            </p:cNvSpPr>
            <p:nvPr/>
          </p:nvSpPr>
          <p:spPr bwMode="auto">
            <a:xfrm>
              <a:off x="6813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356"/>
            <p:cNvSpPr>
              <a:spLocks/>
            </p:cNvSpPr>
            <p:nvPr/>
          </p:nvSpPr>
          <p:spPr bwMode="auto">
            <a:xfrm>
              <a:off x="7054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357"/>
            <p:cNvSpPr>
              <a:spLocks/>
            </p:cNvSpPr>
            <p:nvPr/>
          </p:nvSpPr>
          <p:spPr bwMode="auto">
            <a:xfrm>
              <a:off x="7298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358"/>
            <p:cNvSpPr>
              <a:spLocks/>
            </p:cNvSpPr>
            <p:nvPr/>
          </p:nvSpPr>
          <p:spPr bwMode="auto">
            <a:xfrm>
              <a:off x="6446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359"/>
            <p:cNvSpPr>
              <a:spLocks/>
            </p:cNvSpPr>
            <p:nvPr/>
          </p:nvSpPr>
          <p:spPr bwMode="auto">
            <a:xfrm>
              <a:off x="6687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360"/>
            <p:cNvSpPr>
              <a:spLocks/>
            </p:cNvSpPr>
            <p:nvPr/>
          </p:nvSpPr>
          <p:spPr bwMode="auto">
            <a:xfrm>
              <a:off x="6928" y="1361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361"/>
            <p:cNvSpPr>
              <a:spLocks/>
            </p:cNvSpPr>
            <p:nvPr/>
          </p:nvSpPr>
          <p:spPr bwMode="auto">
            <a:xfrm>
              <a:off x="7172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362"/>
            <p:cNvSpPr>
              <a:spLocks/>
            </p:cNvSpPr>
            <p:nvPr/>
          </p:nvSpPr>
          <p:spPr bwMode="auto">
            <a:xfrm>
              <a:off x="6566" y="1508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363"/>
            <p:cNvSpPr>
              <a:spLocks/>
            </p:cNvSpPr>
            <p:nvPr/>
          </p:nvSpPr>
          <p:spPr bwMode="auto">
            <a:xfrm>
              <a:off x="6808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364"/>
            <p:cNvSpPr>
              <a:spLocks/>
            </p:cNvSpPr>
            <p:nvPr/>
          </p:nvSpPr>
          <p:spPr bwMode="auto">
            <a:xfrm>
              <a:off x="7049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365"/>
            <p:cNvSpPr>
              <a:spLocks/>
            </p:cNvSpPr>
            <p:nvPr/>
          </p:nvSpPr>
          <p:spPr bwMode="auto">
            <a:xfrm>
              <a:off x="7293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366"/>
            <p:cNvSpPr>
              <a:spLocks/>
            </p:cNvSpPr>
            <p:nvPr/>
          </p:nvSpPr>
          <p:spPr bwMode="auto">
            <a:xfrm>
              <a:off x="6450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367"/>
            <p:cNvSpPr>
              <a:spLocks/>
            </p:cNvSpPr>
            <p:nvPr/>
          </p:nvSpPr>
          <p:spPr bwMode="auto">
            <a:xfrm>
              <a:off x="6692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368"/>
            <p:cNvSpPr>
              <a:spLocks/>
            </p:cNvSpPr>
            <p:nvPr/>
          </p:nvSpPr>
          <p:spPr bwMode="auto">
            <a:xfrm>
              <a:off x="6933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369"/>
            <p:cNvSpPr>
              <a:spLocks/>
            </p:cNvSpPr>
            <p:nvPr/>
          </p:nvSpPr>
          <p:spPr bwMode="auto">
            <a:xfrm>
              <a:off x="7177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370"/>
            <p:cNvSpPr>
              <a:spLocks/>
            </p:cNvSpPr>
            <p:nvPr/>
          </p:nvSpPr>
          <p:spPr bwMode="auto">
            <a:xfrm>
              <a:off x="6571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4" name="Freeform 371"/>
            <p:cNvSpPr>
              <a:spLocks/>
            </p:cNvSpPr>
            <p:nvPr/>
          </p:nvSpPr>
          <p:spPr bwMode="auto">
            <a:xfrm>
              <a:off x="6813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5" name="Freeform 372"/>
            <p:cNvSpPr>
              <a:spLocks/>
            </p:cNvSpPr>
            <p:nvPr/>
          </p:nvSpPr>
          <p:spPr bwMode="auto">
            <a:xfrm>
              <a:off x="7054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6" name="Freeform 373"/>
            <p:cNvSpPr>
              <a:spLocks/>
            </p:cNvSpPr>
            <p:nvPr/>
          </p:nvSpPr>
          <p:spPr bwMode="auto">
            <a:xfrm>
              <a:off x="7298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7" name="Freeform 374"/>
            <p:cNvSpPr>
              <a:spLocks/>
            </p:cNvSpPr>
            <p:nvPr/>
          </p:nvSpPr>
          <p:spPr bwMode="auto">
            <a:xfrm>
              <a:off x="6450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8" name="Freeform 375"/>
            <p:cNvSpPr>
              <a:spLocks/>
            </p:cNvSpPr>
            <p:nvPr/>
          </p:nvSpPr>
          <p:spPr bwMode="auto">
            <a:xfrm>
              <a:off x="6692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9" name="Freeform 376"/>
            <p:cNvSpPr>
              <a:spLocks/>
            </p:cNvSpPr>
            <p:nvPr/>
          </p:nvSpPr>
          <p:spPr bwMode="auto">
            <a:xfrm>
              <a:off x="6933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0" name="Freeform 377"/>
            <p:cNvSpPr>
              <a:spLocks/>
            </p:cNvSpPr>
            <p:nvPr/>
          </p:nvSpPr>
          <p:spPr bwMode="auto">
            <a:xfrm>
              <a:off x="7177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1" name="Freeform 378"/>
            <p:cNvSpPr>
              <a:spLocks/>
            </p:cNvSpPr>
            <p:nvPr/>
          </p:nvSpPr>
          <p:spPr bwMode="auto">
            <a:xfrm>
              <a:off x="6571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2" name="Freeform 379"/>
            <p:cNvSpPr>
              <a:spLocks/>
            </p:cNvSpPr>
            <p:nvPr/>
          </p:nvSpPr>
          <p:spPr bwMode="auto">
            <a:xfrm>
              <a:off x="6813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3" name="Freeform 380"/>
            <p:cNvSpPr>
              <a:spLocks/>
            </p:cNvSpPr>
            <p:nvPr/>
          </p:nvSpPr>
          <p:spPr bwMode="auto">
            <a:xfrm>
              <a:off x="7054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4" name="Freeform 381"/>
            <p:cNvSpPr>
              <a:spLocks/>
            </p:cNvSpPr>
            <p:nvPr/>
          </p:nvSpPr>
          <p:spPr bwMode="auto">
            <a:xfrm>
              <a:off x="7298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5" name="Freeform 382"/>
            <p:cNvSpPr>
              <a:spLocks/>
            </p:cNvSpPr>
            <p:nvPr/>
          </p:nvSpPr>
          <p:spPr bwMode="auto">
            <a:xfrm>
              <a:off x="6450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6" name="Freeform 383"/>
            <p:cNvSpPr>
              <a:spLocks/>
            </p:cNvSpPr>
            <p:nvPr/>
          </p:nvSpPr>
          <p:spPr bwMode="auto">
            <a:xfrm>
              <a:off x="6692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7" name="Freeform 384"/>
            <p:cNvSpPr>
              <a:spLocks/>
            </p:cNvSpPr>
            <p:nvPr/>
          </p:nvSpPr>
          <p:spPr bwMode="auto">
            <a:xfrm>
              <a:off x="6933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8" name="Freeform 385"/>
            <p:cNvSpPr>
              <a:spLocks/>
            </p:cNvSpPr>
            <p:nvPr/>
          </p:nvSpPr>
          <p:spPr bwMode="auto">
            <a:xfrm>
              <a:off x="7177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9" name="Freeform 386"/>
            <p:cNvSpPr>
              <a:spLocks/>
            </p:cNvSpPr>
            <p:nvPr/>
          </p:nvSpPr>
          <p:spPr bwMode="auto">
            <a:xfrm>
              <a:off x="6571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0" name="Freeform 387"/>
            <p:cNvSpPr>
              <a:spLocks/>
            </p:cNvSpPr>
            <p:nvPr/>
          </p:nvSpPr>
          <p:spPr bwMode="auto">
            <a:xfrm>
              <a:off x="6813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1" name="Freeform 388"/>
            <p:cNvSpPr>
              <a:spLocks/>
            </p:cNvSpPr>
            <p:nvPr/>
          </p:nvSpPr>
          <p:spPr bwMode="auto">
            <a:xfrm>
              <a:off x="7054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2" name="Freeform 389"/>
            <p:cNvSpPr>
              <a:spLocks/>
            </p:cNvSpPr>
            <p:nvPr/>
          </p:nvSpPr>
          <p:spPr bwMode="auto">
            <a:xfrm>
              <a:off x="7298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菱形 1"/>
          <p:cNvSpPr/>
          <p:nvPr/>
        </p:nvSpPr>
        <p:spPr>
          <a:xfrm>
            <a:off x="10074400" y="4683057"/>
            <a:ext cx="1409314" cy="1409314"/>
          </a:xfrm>
          <a:prstGeom prst="diamond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33" name="文本框 432"/>
          <p:cNvSpPr txBox="1"/>
          <p:nvPr/>
        </p:nvSpPr>
        <p:spPr>
          <a:xfrm>
            <a:off x="1642965" y="4456375"/>
            <a:ext cx="230917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2400" kern="1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副标题这里</a:t>
            </a:r>
            <a:endParaRPr lang="zh-CN" altLang="en-US" sz="2400" kern="1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34" name="矩形 433"/>
          <p:cNvSpPr/>
          <p:nvPr/>
        </p:nvSpPr>
        <p:spPr>
          <a:xfrm>
            <a:off x="1642965" y="4954332"/>
            <a:ext cx="7723149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latinLnBrk="1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1400" kern="1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</a:t>
            </a:r>
            <a:r>
              <a:rPr lang="zh-CN" altLang="en-US" sz="1400" kern="1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endParaRPr lang="zh-CN" altLang="en-US" sz="1400" kern="1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435" name="图表 434"/>
          <p:cNvGraphicFramePr/>
          <p:nvPr>
            <p:extLst>
              <p:ext uri="{D42A27DB-BD31-4B8C-83A1-F6EECF244321}">
                <p14:modId xmlns:p14="http://schemas.microsoft.com/office/powerpoint/2010/main" xmlns="" val="1299272777"/>
              </p:ext>
            </p:extLst>
          </p:nvPr>
        </p:nvGraphicFramePr>
        <p:xfrm>
          <a:off x="1249995" y="1431045"/>
          <a:ext cx="8276142" cy="25540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xmlns="" val="38070017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3" grpId="0"/>
      <p:bldP spid="434" grpId="0"/>
      <p:bldGraphic spid="435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直角三角形 19"/>
          <p:cNvSpPr/>
          <p:nvPr/>
        </p:nvSpPr>
        <p:spPr>
          <a:xfrm flipH="1">
            <a:off x="0" y="0"/>
            <a:ext cx="12192000" cy="6858000"/>
          </a:xfrm>
          <a:prstGeom prst="rtTriangle">
            <a:avLst/>
          </a:prstGeom>
          <a:solidFill>
            <a:srgbClr val="EFEEE9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Group 4"/>
          <p:cNvGrpSpPr>
            <a:grpSpLocks noChangeAspect="1"/>
          </p:cNvGrpSpPr>
          <p:nvPr/>
        </p:nvGrpSpPr>
        <p:grpSpPr bwMode="auto">
          <a:xfrm rot="5400000">
            <a:off x="-1828234" y="2349987"/>
            <a:ext cx="5634038" cy="906463"/>
            <a:chOff x="0" y="1089"/>
            <a:chExt cx="3549" cy="571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16" name="MH_Other_6"/>
          <p:cNvCxnSpPr/>
          <p:nvPr>
            <p:custDataLst>
              <p:tags r:id="rId1"/>
            </p:custDataLst>
          </p:nvPr>
        </p:nvCxnSpPr>
        <p:spPr>
          <a:xfrm>
            <a:off x="5665291" y="2922475"/>
            <a:ext cx="601086" cy="217861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MH_Other_7"/>
          <p:cNvCxnSpPr/>
          <p:nvPr>
            <p:custDataLst>
              <p:tags r:id="rId2"/>
            </p:custDataLst>
          </p:nvPr>
        </p:nvCxnSpPr>
        <p:spPr>
          <a:xfrm flipV="1">
            <a:off x="5663980" y="3961908"/>
            <a:ext cx="606336" cy="22573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MH_Other_8"/>
          <p:cNvCxnSpPr/>
          <p:nvPr>
            <p:custDataLst>
              <p:tags r:id="rId3"/>
            </p:custDataLst>
          </p:nvPr>
        </p:nvCxnSpPr>
        <p:spPr>
          <a:xfrm flipH="1">
            <a:off x="7383324" y="2846917"/>
            <a:ext cx="614211" cy="21917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MH_Other_9"/>
          <p:cNvCxnSpPr/>
          <p:nvPr>
            <p:custDataLst>
              <p:tags r:id="rId4"/>
            </p:custDataLst>
          </p:nvPr>
        </p:nvCxnSpPr>
        <p:spPr>
          <a:xfrm>
            <a:off x="7449288" y="3910194"/>
            <a:ext cx="601086" cy="224423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MH_Text_3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9074125" y="2652118"/>
            <a:ext cx="1981748" cy="832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MH_SubTitle_3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9074125" y="2104840"/>
            <a:ext cx="1981748" cy="47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MH_Text_4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9074125" y="4187645"/>
            <a:ext cx="1981748" cy="83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MH_SubTitle_4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9074125" y="3639055"/>
            <a:ext cx="1981748" cy="47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MH_Text_1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2615236" y="2652118"/>
            <a:ext cx="1981748" cy="832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MH_SubTitle_1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2615236" y="2104840"/>
            <a:ext cx="1981748" cy="475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defRPr/>
            </a:pPr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MH_Text_2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2615236" y="4187645"/>
            <a:ext cx="1981748" cy="83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lnSpc>
                <a:spcPct val="110000"/>
              </a:lnSpc>
              <a:defRPr/>
            </a:pPr>
            <a:r>
              <a:rPr lang="zh-CN" altLang="en-US" sz="105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05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MH_SubTitle_2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2615236" y="3484188"/>
            <a:ext cx="1981748" cy="629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anchor="b">
            <a:normAutofit/>
          </a:bodyPr>
          <a:lstStyle>
            <a:defPPr>
              <a:defRPr lang="zh-CN"/>
            </a:defPPr>
            <a:lvl1pPr algn="r" eaLnBrk="1" hangingPunct="1"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Arial" panose="020B0604020202020204" pitchFamily="34" charset="0"/>
              </a:defRPr>
            </a:lvl1pPr>
            <a:lvl2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>
              <a:defRPr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r>
              <a:rPr lang="zh-CN" altLang="en-US" sz="1600" dirty="0" smtClean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en-US" altLang="zh-CN" sz="1600" dirty="0">
              <a:solidFill>
                <a:srgbClr val="42406F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806110" y="2554803"/>
            <a:ext cx="1973874" cy="1972562"/>
            <a:chOff x="5109063" y="3132156"/>
            <a:chExt cx="1973874" cy="1972562"/>
          </a:xfrm>
        </p:grpSpPr>
        <p:sp>
          <p:nvSpPr>
            <p:cNvPr id="30" name="MH_Other_1"/>
            <p:cNvSpPr/>
            <p:nvPr>
              <p:custDataLst>
                <p:tags r:id="rId17"/>
              </p:custDataLst>
            </p:nvPr>
          </p:nvSpPr>
          <p:spPr>
            <a:xfrm>
              <a:off x="5109063" y="3132156"/>
              <a:ext cx="1973874" cy="1972562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5714082" y="3850841"/>
              <a:ext cx="763835" cy="535191"/>
              <a:chOff x="7309487" y="2188779"/>
              <a:chExt cx="763835" cy="535191"/>
            </a:xfrm>
          </p:grpSpPr>
          <p:sp>
            <p:nvSpPr>
              <p:cNvPr id="32" name="Freeform 587"/>
              <p:cNvSpPr>
                <a:spLocks/>
              </p:cNvSpPr>
              <p:nvPr/>
            </p:nvSpPr>
            <p:spPr bwMode="auto">
              <a:xfrm>
                <a:off x="7797072" y="2382804"/>
                <a:ext cx="276250" cy="247399"/>
              </a:xfrm>
              <a:custGeom>
                <a:avLst/>
                <a:gdLst>
                  <a:gd name="T0" fmla="*/ 141 w 162"/>
                  <a:gd name="T1" fmla="*/ 17 h 145"/>
                  <a:gd name="T2" fmla="*/ 105 w 162"/>
                  <a:gd name="T3" fmla="*/ 0 h 145"/>
                  <a:gd name="T4" fmla="*/ 81 w 162"/>
                  <a:gd name="T5" fmla="*/ 9 h 145"/>
                  <a:gd name="T6" fmla="*/ 57 w 162"/>
                  <a:gd name="T7" fmla="*/ 0 h 145"/>
                  <a:gd name="T8" fmla="*/ 0 w 162"/>
                  <a:gd name="T9" fmla="*/ 56 h 145"/>
                  <a:gd name="T10" fmla="*/ 0 w 162"/>
                  <a:gd name="T11" fmla="*/ 59 h 145"/>
                  <a:gd name="T12" fmla="*/ 30 w 162"/>
                  <a:gd name="T13" fmla="*/ 109 h 145"/>
                  <a:gd name="T14" fmla="*/ 30 w 162"/>
                  <a:gd name="T15" fmla="*/ 140 h 145"/>
                  <a:gd name="T16" fmla="*/ 73 w 162"/>
                  <a:gd name="T17" fmla="*/ 145 h 145"/>
                  <a:gd name="T18" fmla="*/ 88 w 162"/>
                  <a:gd name="T19" fmla="*/ 145 h 145"/>
                  <a:gd name="T20" fmla="*/ 162 w 162"/>
                  <a:gd name="T21" fmla="*/ 118 h 145"/>
                  <a:gd name="T22" fmla="*/ 162 w 162"/>
                  <a:gd name="T23" fmla="*/ 56 h 145"/>
                  <a:gd name="T24" fmla="*/ 141 w 162"/>
                  <a:gd name="T25" fmla="*/ 17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2" h="145">
                    <a:moveTo>
                      <a:pt x="141" y="17"/>
                    </a:moveTo>
                    <a:cubicBezTo>
                      <a:pt x="130" y="8"/>
                      <a:pt x="116" y="3"/>
                      <a:pt x="105" y="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35" y="5"/>
                      <a:pt x="0" y="20"/>
                      <a:pt x="0" y="56"/>
                    </a:cubicBezTo>
                    <a:cubicBezTo>
                      <a:pt x="0" y="57"/>
                      <a:pt x="0" y="58"/>
                      <a:pt x="0" y="59"/>
                    </a:cubicBezTo>
                    <a:cubicBezTo>
                      <a:pt x="16" y="69"/>
                      <a:pt x="30" y="85"/>
                      <a:pt x="30" y="109"/>
                    </a:cubicBezTo>
                    <a:cubicBezTo>
                      <a:pt x="30" y="121"/>
                      <a:pt x="30" y="132"/>
                      <a:pt x="30" y="140"/>
                    </a:cubicBezTo>
                    <a:cubicBezTo>
                      <a:pt x="40" y="143"/>
                      <a:pt x="54" y="145"/>
                      <a:pt x="73" y="145"/>
                    </a:cubicBezTo>
                    <a:cubicBezTo>
                      <a:pt x="88" y="145"/>
                      <a:pt x="88" y="145"/>
                      <a:pt x="88" y="145"/>
                    </a:cubicBezTo>
                    <a:cubicBezTo>
                      <a:pt x="160" y="145"/>
                      <a:pt x="162" y="118"/>
                      <a:pt x="162" y="118"/>
                    </a:cubicBezTo>
                    <a:cubicBezTo>
                      <a:pt x="162" y="118"/>
                      <a:pt x="162" y="109"/>
                      <a:pt x="162" y="56"/>
                    </a:cubicBezTo>
                    <a:cubicBezTo>
                      <a:pt x="162" y="38"/>
                      <a:pt x="153" y="26"/>
                      <a:pt x="141" y="1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3" name="Oval 588"/>
              <p:cNvSpPr>
                <a:spLocks noChangeArrowheads="1"/>
              </p:cNvSpPr>
              <p:nvPr/>
            </p:nvSpPr>
            <p:spPr bwMode="auto">
              <a:xfrm>
                <a:off x="7864872" y="2188779"/>
                <a:ext cx="139928" cy="16156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4" name="Freeform 589"/>
              <p:cNvSpPr>
                <a:spLocks/>
              </p:cNvSpPr>
              <p:nvPr/>
            </p:nvSpPr>
            <p:spPr bwMode="auto">
              <a:xfrm>
                <a:off x="7549673" y="2475128"/>
                <a:ext cx="276250" cy="248842"/>
              </a:xfrm>
              <a:custGeom>
                <a:avLst/>
                <a:gdLst>
                  <a:gd name="T0" fmla="*/ 145 w 162"/>
                  <a:gd name="T1" fmla="*/ 20 h 146"/>
                  <a:gd name="T2" fmla="*/ 132 w 162"/>
                  <a:gd name="T3" fmla="*/ 11 h 146"/>
                  <a:gd name="T4" fmla="*/ 105 w 162"/>
                  <a:gd name="T5" fmla="*/ 0 h 146"/>
                  <a:gd name="T6" fmla="*/ 81 w 162"/>
                  <a:gd name="T7" fmla="*/ 9 h 146"/>
                  <a:gd name="T8" fmla="*/ 57 w 162"/>
                  <a:gd name="T9" fmla="*/ 0 h 146"/>
                  <a:gd name="T10" fmla="*/ 34 w 162"/>
                  <a:gd name="T11" fmla="*/ 9 h 146"/>
                  <a:gd name="T12" fmla="*/ 21 w 162"/>
                  <a:gd name="T13" fmla="*/ 17 h 146"/>
                  <a:gd name="T14" fmla="*/ 0 w 162"/>
                  <a:gd name="T15" fmla="*/ 57 h 146"/>
                  <a:gd name="T16" fmla="*/ 0 w 162"/>
                  <a:gd name="T17" fmla="*/ 82 h 146"/>
                  <a:gd name="T18" fmla="*/ 0 w 162"/>
                  <a:gd name="T19" fmla="*/ 96 h 146"/>
                  <a:gd name="T20" fmla="*/ 0 w 162"/>
                  <a:gd name="T21" fmla="*/ 119 h 146"/>
                  <a:gd name="T22" fmla="*/ 74 w 162"/>
                  <a:gd name="T23" fmla="*/ 146 h 146"/>
                  <a:gd name="T24" fmla="*/ 88 w 162"/>
                  <a:gd name="T25" fmla="*/ 146 h 146"/>
                  <a:gd name="T26" fmla="*/ 162 w 162"/>
                  <a:gd name="T27" fmla="*/ 119 h 146"/>
                  <a:gd name="T28" fmla="*/ 162 w 162"/>
                  <a:gd name="T29" fmla="*/ 96 h 146"/>
                  <a:gd name="T30" fmla="*/ 162 w 162"/>
                  <a:gd name="T31" fmla="*/ 82 h 146"/>
                  <a:gd name="T32" fmla="*/ 162 w 162"/>
                  <a:gd name="T33" fmla="*/ 57 h 146"/>
                  <a:gd name="T34" fmla="*/ 145 w 162"/>
                  <a:gd name="T35" fmla="*/ 2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62" h="146">
                    <a:moveTo>
                      <a:pt x="145" y="20"/>
                    </a:moveTo>
                    <a:cubicBezTo>
                      <a:pt x="141" y="17"/>
                      <a:pt x="137" y="14"/>
                      <a:pt x="132" y="11"/>
                    </a:cubicBezTo>
                    <a:cubicBezTo>
                      <a:pt x="123" y="6"/>
                      <a:pt x="113" y="3"/>
                      <a:pt x="105" y="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50" y="2"/>
                      <a:pt x="42" y="5"/>
                      <a:pt x="34" y="9"/>
                    </a:cubicBezTo>
                    <a:cubicBezTo>
                      <a:pt x="29" y="11"/>
                      <a:pt x="25" y="14"/>
                      <a:pt x="21" y="17"/>
                    </a:cubicBezTo>
                    <a:cubicBezTo>
                      <a:pt x="9" y="26"/>
                      <a:pt x="0" y="39"/>
                      <a:pt x="0" y="57"/>
                    </a:cubicBezTo>
                    <a:cubicBezTo>
                      <a:pt x="0" y="67"/>
                      <a:pt x="0" y="75"/>
                      <a:pt x="0" y="82"/>
                    </a:cubicBezTo>
                    <a:cubicBezTo>
                      <a:pt x="0" y="87"/>
                      <a:pt x="0" y="92"/>
                      <a:pt x="0" y="96"/>
                    </a:cubicBezTo>
                    <a:cubicBezTo>
                      <a:pt x="0" y="115"/>
                      <a:pt x="0" y="119"/>
                      <a:pt x="0" y="119"/>
                    </a:cubicBezTo>
                    <a:cubicBezTo>
                      <a:pt x="0" y="119"/>
                      <a:pt x="2" y="146"/>
                      <a:pt x="74" y="146"/>
                    </a:cubicBezTo>
                    <a:cubicBezTo>
                      <a:pt x="88" y="146"/>
                      <a:pt x="88" y="146"/>
                      <a:pt x="88" y="146"/>
                    </a:cubicBezTo>
                    <a:cubicBezTo>
                      <a:pt x="160" y="146"/>
                      <a:pt x="162" y="119"/>
                      <a:pt x="162" y="119"/>
                    </a:cubicBezTo>
                    <a:cubicBezTo>
                      <a:pt x="162" y="119"/>
                      <a:pt x="162" y="114"/>
                      <a:pt x="162" y="96"/>
                    </a:cubicBezTo>
                    <a:cubicBezTo>
                      <a:pt x="162" y="92"/>
                      <a:pt x="162" y="87"/>
                      <a:pt x="162" y="82"/>
                    </a:cubicBezTo>
                    <a:cubicBezTo>
                      <a:pt x="162" y="75"/>
                      <a:pt x="162" y="67"/>
                      <a:pt x="162" y="57"/>
                    </a:cubicBezTo>
                    <a:cubicBezTo>
                      <a:pt x="162" y="41"/>
                      <a:pt x="155" y="29"/>
                      <a:pt x="145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5" name="Oval 590"/>
              <p:cNvSpPr>
                <a:spLocks noChangeArrowheads="1"/>
              </p:cNvSpPr>
              <p:nvPr/>
            </p:nvSpPr>
            <p:spPr bwMode="auto">
              <a:xfrm>
                <a:off x="7618195" y="2282546"/>
                <a:ext cx="139207" cy="16156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6" name="Freeform 591"/>
              <p:cNvSpPr>
                <a:spLocks/>
              </p:cNvSpPr>
              <p:nvPr/>
            </p:nvSpPr>
            <p:spPr bwMode="auto">
              <a:xfrm>
                <a:off x="7309487" y="2381361"/>
                <a:ext cx="276250" cy="246678"/>
              </a:xfrm>
              <a:custGeom>
                <a:avLst/>
                <a:gdLst>
                  <a:gd name="T0" fmla="*/ 162 w 162"/>
                  <a:gd name="T1" fmla="*/ 57 h 145"/>
                  <a:gd name="T2" fmla="*/ 162 w 162"/>
                  <a:gd name="T3" fmla="*/ 57 h 145"/>
                  <a:gd name="T4" fmla="*/ 142 w 162"/>
                  <a:gd name="T5" fmla="*/ 17 h 145"/>
                  <a:gd name="T6" fmla="*/ 105 w 162"/>
                  <a:gd name="T7" fmla="*/ 0 h 145"/>
                  <a:gd name="T8" fmla="*/ 81 w 162"/>
                  <a:gd name="T9" fmla="*/ 9 h 145"/>
                  <a:gd name="T10" fmla="*/ 57 w 162"/>
                  <a:gd name="T11" fmla="*/ 0 h 145"/>
                  <a:gd name="T12" fmla="*/ 0 w 162"/>
                  <a:gd name="T13" fmla="*/ 57 h 145"/>
                  <a:gd name="T14" fmla="*/ 0 w 162"/>
                  <a:gd name="T15" fmla="*/ 118 h 145"/>
                  <a:gd name="T16" fmla="*/ 74 w 162"/>
                  <a:gd name="T17" fmla="*/ 145 h 145"/>
                  <a:gd name="T18" fmla="*/ 88 w 162"/>
                  <a:gd name="T19" fmla="*/ 145 h 145"/>
                  <a:gd name="T20" fmla="*/ 129 w 162"/>
                  <a:gd name="T21" fmla="*/ 141 h 145"/>
                  <a:gd name="T22" fmla="*/ 129 w 162"/>
                  <a:gd name="T23" fmla="*/ 110 h 145"/>
                  <a:gd name="T24" fmla="*/ 162 w 162"/>
                  <a:gd name="T25" fmla="*/ 57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2" h="145">
                    <a:moveTo>
                      <a:pt x="162" y="57"/>
                    </a:moveTo>
                    <a:cubicBezTo>
                      <a:pt x="162" y="57"/>
                      <a:pt x="162" y="57"/>
                      <a:pt x="162" y="57"/>
                    </a:cubicBezTo>
                    <a:cubicBezTo>
                      <a:pt x="162" y="39"/>
                      <a:pt x="153" y="26"/>
                      <a:pt x="142" y="17"/>
                    </a:cubicBezTo>
                    <a:cubicBezTo>
                      <a:pt x="130" y="8"/>
                      <a:pt x="116" y="3"/>
                      <a:pt x="105" y="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57" y="0"/>
                      <a:pt x="57" y="0"/>
                      <a:pt x="57" y="0"/>
                    </a:cubicBezTo>
                    <a:cubicBezTo>
                      <a:pt x="35" y="6"/>
                      <a:pt x="0" y="21"/>
                      <a:pt x="0" y="57"/>
                    </a:cubicBezTo>
                    <a:cubicBezTo>
                      <a:pt x="0" y="109"/>
                      <a:pt x="0" y="118"/>
                      <a:pt x="0" y="118"/>
                    </a:cubicBezTo>
                    <a:cubicBezTo>
                      <a:pt x="0" y="118"/>
                      <a:pt x="2" y="145"/>
                      <a:pt x="74" y="145"/>
                    </a:cubicBezTo>
                    <a:cubicBezTo>
                      <a:pt x="88" y="145"/>
                      <a:pt x="88" y="145"/>
                      <a:pt x="88" y="145"/>
                    </a:cubicBezTo>
                    <a:cubicBezTo>
                      <a:pt x="105" y="145"/>
                      <a:pt x="118" y="143"/>
                      <a:pt x="129" y="141"/>
                    </a:cubicBezTo>
                    <a:cubicBezTo>
                      <a:pt x="129" y="133"/>
                      <a:pt x="129" y="122"/>
                      <a:pt x="129" y="110"/>
                    </a:cubicBezTo>
                    <a:cubicBezTo>
                      <a:pt x="129" y="84"/>
                      <a:pt x="144" y="68"/>
                      <a:pt x="162" y="57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37" name="Oval 592"/>
              <p:cNvSpPr>
                <a:spLocks noChangeArrowheads="1"/>
              </p:cNvSpPr>
              <p:nvPr/>
            </p:nvSpPr>
            <p:spPr bwMode="auto">
              <a:xfrm>
                <a:off x="7377287" y="2188779"/>
                <a:ext cx="139928" cy="16156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38" name="组合 37"/>
          <p:cNvGrpSpPr/>
          <p:nvPr/>
        </p:nvGrpSpPr>
        <p:grpSpPr>
          <a:xfrm>
            <a:off x="7987446" y="3887100"/>
            <a:ext cx="854383" cy="855696"/>
            <a:chOff x="7586907" y="4457696"/>
            <a:chExt cx="854383" cy="855696"/>
          </a:xfrm>
        </p:grpSpPr>
        <p:sp>
          <p:nvSpPr>
            <p:cNvPr id="39" name="MH_Other_3"/>
            <p:cNvSpPr/>
            <p:nvPr>
              <p:custDataLst>
                <p:tags r:id="rId16"/>
              </p:custDataLst>
            </p:nvPr>
          </p:nvSpPr>
          <p:spPr>
            <a:xfrm>
              <a:off x="7586907" y="4457696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7776080" y="4707418"/>
              <a:ext cx="435887" cy="365083"/>
              <a:chOff x="9211014" y="1362855"/>
              <a:chExt cx="710460" cy="595055"/>
            </a:xfrm>
          </p:grpSpPr>
          <p:sp>
            <p:nvSpPr>
              <p:cNvPr id="41" name="Freeform 227"/>
              <p:cNvSpPr>
                <a:spLocks noEditPoints="1"/>
              </p:cNvSpPr>
              <p:nvPr/>
            </p:nvSpPr>
            <p:spPr bwMode="auto">
              <a:xfrm>
                <a:off x="9211014" y="1362855"/>
                <a:ext cx="710460" cy="530141"/>
              </a:xfrm>
              <a:custGeom>
                <a:avLst/>
                <a:gdLst>
                  <a:gd name="T0" fmla="*/ 384 w 417"/>
                  <a:gd name="T1" fmla="*/ 0 h 311"/>
                  <a:gd name="T2" fmla="*/ 32 w 417"/>
                  <a:gd name="T3" fmla="*/ 0 h 311"/>
                  <a:gd name="T4" fmla="*/ 0 w 417"/>
                  <a:gd name="T5" fmla="*/ 33 h 311"/>
                  <a:gd name="T6" fmla="*/ 0 w 417"/>
                  <a:gd name="T7" fmla="*/ 278 h 311"/>
                  <a:gd name="T8" fmla="*/ 32 w 417"/>
                  <a:gd name="T9" fmla="*/ 311 h 311"/>
                  <a:gd name="T10" fmla="*/ 384 w 417"/>
                  <a:gd name="T11" fmla="*/ 311 h 311"/>
                  <a:gd name="T12" fmla="*/ 417 w 417"/>
                  <a:gd name="T13" fmla="*/ 278 h 311"/>
                  <a:gd name="T14" fmla="*/ 417 w 417"/>
                  <a:gd name="T15" fmla="*/ 33 h 311"/>
                  <a:gd name="T16" fmla="*/ 384 w 417"/>
                  <a:gd name="T17" fmla="*/ 0 h 311"/>
                  <a:gd name="T18" fmla="*/ 378 w 417"/>
                  <a:gd name="T19" fmla="*/ 251 h 311"/>
                  <a:gd name="T20" fmla="*/ 351 w 417"/>
                  <a:gd name="T21" fmla="*/ 277 h 311"/>
                  <a:gd name="T22" fmla="*/ 62 w 417"/>
                  <a:gd name="T23" fmla="*/ 277 h 311"/>
                  <a:gd name="T24" fmla="*/ 35 w 417"/>
                  <a:gd name="T25" fmla="*/ 251 h 311"/>
                  <a:gd name="T26" fmla="*/ 35 w 417"/>
                  <a:gd name="T27" fmla="*/ 60 h 311"/>
                  <a:gd name="T28" fmla="*/ 62 w 417"/>
                  <a:gd name="T29" fmla="*/ 35 h 311"/>
                  <a:gd name="T30" fmla="*/ 351 w 417"/>
                  <a:gd name="T31" fmla="*/ 35 h 311"/>
                  <a:gd name="T32" fmla="*/ 378 w 417"/>
                  <a:gd name="T33" fmla="*/ 60 h 311"/>
                  <a:gd name="T34" fmla="*/ 378 w 417"/>
                  <a:gd name="T35" fmla="*/ 251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17" h="311">
                    <a:moveTo>
                      <a:pt x="384" y="0"/>
                    </a:moveTo>
                    <a:cubicBezTo>
                      <a:pt x="32" y="0"/>
                      <a:pt x="32" y="0"/>
                      <a:pt x="32" y="0"/>
                    </a:cubicBezTo>
                    <a:cubicBezTo>
                      <a:pt x="14" y="0"/>
                      <a:pt x="0" y="15"/>
                      <a:pt x="0" y="33"/>
                    </a:cubicBezTo>
                    <a:cubicBezTo>
                      <a:pt x="0" y="278"/>
                      <a:pt x="0" y="278"/>
                      <a:pt x="0" y="278"/>
                    </a:cubicBezTo>
                    <a:cubicBezTo>
                      <a:pt x="0" y="296"/>
                      <a:pt x="14" y="311"/>
                      <a:pt x="32" y="311"/>
                    </a:cubicBezTo>
                    <a:cubicBezTo>
                      <a:pt x="384" y="311"/>
                      <a:pt x="384" y="311"/>
                      <a:pt x="384" y="311"/>
                    </a:cubicBezTo>
                    <a:cubicBezTo>
                      <a:pt x="402" y="311"/>
                      <a:pt x="417" y="296"/>
                      <a:pt x="417" y="278"/>
                    </a:cubicBezTo>
                    <a:cubicBezTo>
                      <a:pt x="417" y="33"/>
                      <a:pt x="417" y="33"/>
                      <a:pt x="417" y="33"/>
                    </a:cubicBezTo>
                    <a:cubicBezTo>
                      <a:pt x="417" y="15"/>
                      <a:pt x="402" y="0"/>
                      <a:pt x="384" y="0"/>
                    </a:cubicBezTo>
                    <a:close/>
                    <a:moveTo>
                      <a:pt x="378" y="251"/>
                    </a:moveTo>
                    <a:cubicBezTo>
                      <a:pt x="378" y="265"/>
                      <a:pt x="366" y="277"/>
                      <a:pt x="351" y="277"/>
                    </a:cubicBezTo>
                    <a:cubicBezTo>
                      <a:pt x="62" y="277"/>
                      <a:pt x="62" y="277"/>
                      <a:pt x="62" y="277"/>
                    </a:cubicBezTo>
                    <a:cubicBezTo>
                      <a:pt x="47" y="277"/>
                      <a:pt x="35" y="265"/>
                      <a:pt x="35" y="251"/>
                    </a:cubicBezTo>
                    <a:cubicBezTo>
                      <a:pt x="35" y="60"/>
                      <a:pt x="35" y="60"/>
                      <a:pt x="35" y="60"/>
                    </a:cubicBezTo>
                    <a:cubicBezTo>
                      <a:pt x="35" y="46"/>
                      <a:pt x="47" y="35"/>
                      <a:pt x="62" y="35"/>
                    </a:cubicBezTo>
                    <a:cubicBezTo>
                      <a:pt x="351" y="35"/>
                      <a:pt x="351" y="35"/>
                      <a:pt x="351" y="35"/>
                    </a:cubicBezTo>
                    <a:cubicBezTo>
                      <a:pt x="366" y="35"/>
                      <a:pt x="378" y="46"/>
                      <a:pt x="378" y="60"/>
                    </a:cubicBezTo>
                    <a:lnTo>
                      <a:pt x="378" y="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2" name="Freeform 228"/>
              <p:cNvSpPr>
                <a:spLocks/>
              </p:cNvSpPr>
              <p:nvPr/>
            </p:nvSpPr>
            <p:spPr bwMode="auto">
              <a:xfrm>
                <a:off x="9340844" y="1528027"/>
                <a:ext cx="468111" cy="168779"/>
              </a:xfrm>
              <a:custGeom>
                <a:avLst/>
                <a:gdLst>
                  <a:gd name="T0" fmla="*/ 231 w 649"/>
                  <a:gd name="T1" fmla="*/ 83 h 234"/>
                  <a:gd name="T2" fmla="*/ 0 w 649"/>
                  <a:gd name="T3" fmla="*/ 234 h 234"/>
                  <a:gd name="T4" fmla="*/ 92 w 649"/>
                  <a:gd name="T5" fmla="*/ 234 h 234"/>
                  <a:gd name="T6" fmla="*/ 231 w 649"/>
                  <a:gd name="T7" fmla="*/ 142 h 234"/>
                  <a:gd name="T8" fmla="*/ 361 w 649"/>
                  <a:gd name="T9" fmla="*/ 220 h 234"/>
                  <a:gd name="T10" fmla="*/ 649 w 649"/>
                  <a:gd name="T11" fmla="*/ 57 h 234"/>
                  <a:gd name="T12" fmla="*/ 649 w 649"/>
                  <a:gd name="T13" fmla="*/ 0 h 234"/>
                  <a:gd name="T14" fmla="*/ 361 w 649"/>
                  <a:gd name="T15" fmla="*/ 159 h 234"/>
                  <a:gd name="T16" fmla="*/ 231 w 649"/>
                  <a:gd name="T17" fmla="*/ 83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49" h="234">
                    <a:moveTo>
                      <a:pt x="231" y="83"/>
                    </a:moveTo>
                    <a:lnTo>
                      <a:pt x="0" y="234"/>
                    </a:lnTo>
                    <a:lnTo>
                      <a:pt x="92" y="234"/>
                    </a:lnTo>
                    <a:lnTo>
                      <a:pt x="231" y="142"/>
                    </a:lnTo>
                    <a:lnTo>
                      <a:pt x="361" y="220"/>
                    </a:lnTo>
                    <a:lnTo>
                      <a:pt x="649" y="57"/>
                    </a:lnTo>
                    <a:lnTo>
                      <a:pt x="649" y="0"/>
                    </a:lnTo>
                    <a:lnTo>
                      <a:pt x="361" y="159"/>
                    </a:lnTo>
                    <a:lnTo>
                      <a:pt x="231" y="83"/>
                    </a:ln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3" name="Freeform 229"/>
              <p:cNvSpPr>
                <a:spLocks/>
              </p:cNvSpPr>
              <p:nvPr/>
            </p:nvSpPr>
            <p:spPr bwMode="auto">
              <a:xfrm>
                <a:off x="9393498" y="1911748"/>
                <a:ext cx="332510" cy="46162"/>
              </a:xfrm>
              <a:custGeom>
                <a:avLst/>
                <a:gdLst>
                  <a:gd name="T0" fmla="*/ 181 w 195"/>
                  <a:gd name="T1" fmla="*/ 0 h 27"/>
                  <a:gd name="T2" fmla="*/ 14 w 195"/>
                  <a:gd name="T3" fmla="*/ 0 h 27"/>
                  <a:gd name="T4" fmla="*/ 4 w 195"/>
                  <a:gd name="T5" fmla="*/ 4 h 27"/>
                  <a:gd name="T6" fmla="*/ 0 w 195"/>
                  <a:gd name="T7" fmla="*/ 14 h 27"/>
                  <a:gd name="T8" fmla="*/ 14 w 195"/>
                  <a:gd name="T9" fmla="*/ 27 h 27"/>
                  <a:gd name="T10" fmla="*/ 181 w 195"/>
                  <a:gd name="T11" fmla="*/ 27 h 27"/>
                  <a:gd name="T12" fmla="*/ 195 w 195"/>
                  <a:gd name="T13" fmla="*/ 14 h 27"/>
                  <a:gd name="T14" fmla="*/ 181 w 195"/>
                  <a:gd name="T15" fmla="*/ 0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5" h="27">
                    <a:moveTo>
                      <a:pt x="181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10" y="0"/>
                      <a:pt x="6" y="2"/>
                      <a:pt x="4" y="4"/>
                    </a:cubicBezTo>
                    <a:cubicBezTo>
                      <a:pt x="1" y="7"/>
                      <a:pt x="0" y="10"/>
                      <a:pt x="0" y="14"/>
                    </a:cubicBezTo>
                    <a:cubicBezTo>
                      <a:pt x="0" y="21"/>
                      <a:pt x="6" y="27"/>
                      <a:pt x="14" y="27"/>
                    </a:cubicBezTo>
                    <a:cubicBezTo>
                      <a:pt x="181" y="27"/>
                      <a:pt x="181" y="27"/>
                      <a:pt x="181" y="27"/>
                    </a:cubicBezTo>
                    <a:cubicBezTo>
                      <a:pt x="189" y="27"/>
                      <a:pt x="195" y="21"/>
                      <a:pt x="195" y="14"/>
                    </a:cubicBezTo>
                    <a:cubicBezTo>
                      <a:pt x="195" y="6"/>
                      <a:pt x="189" y="0"/>
                      <a:pt x="181" y="0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7987446" y="2352885"/>
            <a:ext cx="854383" cy="855696"/>
            <a:chOff x="7586907" y="2923481"/>
            <a:chExt cx="854383" cy="855696"/>
          </a:xfrm>
        </p:grpSpPr>
        <p:sp>
          <p:nvSpPr>
            <p:cNvPr id="45" name="MH_Other_2"/>
            <p:cNvSpPr/>
            <p:nvPr>
              <p:custDataLst>
                <p:tags r:id="rId15"/>
              </p:custDataLst>
            </p:nvPr>
          </p:nvSpPr>
          <p:spPr>
            <a:xfrm>
              <a:off x="7586907" y="2923481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7807660" y="3173521"/>
              <a:ext cx="412876" cy="373492"/>
              <a:chOff x="8191847" y="1367903"/>
              <a:chExt cx="672954" cy="608761"/>
            </a:xfrm>
          </p:grpSpPr>
          <p:sp>
            <p:nvSpPr>
              <p:cNvPr id="47" name="Freeform 345"/>
              <p:cNvSpPr>
                <a:spLocks/>
              </p:cNvSpPr>
              <p:nvPr/>
            </p:nvSpPr>
            <p:spPr bwMode="auto">
              <a:xfrm>
                <a:off x="8791951" y="1657858"/>
                <a:ext cx="72849" cy="30294"/>
              </a:xfrm>
              <a:custGeom>
                <a:avLst/>
                <a:gdLst>
                  <a:gd name="T0" fmla="*/ 9 w 43"/>
                  <a:gd name="T1" fmla="*/ 18 h 18"/>
                  <a:gd name="T2" fmla="*/ 34 w 43"/>
                  <a:gd name="T3" fmla="*/ 17 h 18"/>
                  <a:gd name="T4" fmla="*/ 42 w 43"/>
                  <a:gd name="T5" fmla="*/ 8 h 18"/>
                  <a:gd name="T6" fmla="*/ 34 w 43"/>
                  <a:gd name="T7" fmla="*/ 0 h 18"/>
                  <a:gd name="T8" fmla="*/ 8 w 43"/>
                  <a:gd name="T9" fmla="*/ 1 h 18"/>
                  <a:gd name="T10" fmla="*/ 0 w 43"/>
                  <a:gd name="T11" fmla="*/ 9 h 18"/>
                  <a:gd name="T12" fmla="*/ 0 w 43"/>
                  <a:gd name="T13" fmla="*/ 9 h 18"/>
                  <a:gd name="T14" fmla="*/ 9 w 43"/>
                  <a:gd name="T1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18">
                    <a:moveTo>
                      <a:pt x="9" y="18"/>
                    </a:moveTo>
                    <a:cubicBezTo>
                      <a:pt x="34" y="17"/>
                      <a:pt x="34" y="17"/>
                      <a:pt x="34" y="17"/>
                    </a:cubicBezTo>
                    <a:cubicBezTo>
                      <a:pt x="39" y="17"/>
                      <a:pt x="43" y="13"/>
                      <a:pt x="42" y="8"/>
                    </a:cubicBezTo>
                    <a:cubicBezTo>
                      <a:pt x="42" y="3"/>
                      <a:pt x="38" y="0"/>
                      <a:pt x="34" y="0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3" y="1"/>
                      <a:pt x="0" y="4"/>
                      <a:pt x="0" y="9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4"/>
                      <a:pt x="4" y="18"/>
                      <a:pt x="9" y="18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" name="Freeform 346"/>
              <p:cNvSpPr>
                <a:spLocks/>
              </p:cNvSpPr>
              <p:nvPr/>
            </p:nvSpPr>
            <p:spPr bwMode="auto">
              <a:xfrm>
                <a:off x="8793394" y="1458063"/>
                <a:ext cx="71407" cy="49769"/>
              </a:xfrm>
              <a:custGeom>
                <a:avLst/>
                <a:gdLst>
                  <a:gd name="T0" fmla="*/ 11 w 42"/>
                  <a:gd name="T1" fmla="*/ 27 h 29"/>
                  <a:gd name="T2" fmla="*/ 35 w 42"/>
                  <a:gd name="T3" fmla="*/ 18 h 29"/>
                  <a:gd name="T4" fmla="*/ 40 w 42"/>
                  <a:gd name="T5" fmla="*/ 7 h 29"/>
                  <a:gd name="T6" fmla="*/ 29 w 42"/>
                  <a:gd name="T7" fmla="*/ 2 h 29"/>
                  <a:gd name="T8" fmla="*/ 5 w 42"/>
                  <a:gd name="T9" fmla="*/ 12 h 29"/>
                  <a:gd name="T10" fmla="*/ 0 w 42"/>
                  <a:gd name="T11" fmla="*/ 19 h 29"/>
                  <a:gd name="T12" fmla="*/ 0 w 42"/>
                  <a:gd name="T13" fmla="*/ 23 h 29"/>
                  <a:gd name="T14" fmla="*/ 11 w 42"/>
                  <a:gd name="T15" fmla="*/ 27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9">
                    <a:moveTo>
                      <a:pt x="11" y="27"/>
                    </a:moveTo>
                    <a:cubicBezTo>
                      <a:pt x="35" y="18"/>
                      <a:pt x="35" y="18"/>
                      <a:pt x="35" y="18"/>
                    </a:cubicBezTo>
                    <a:cubicBezTo>
                      <a:pt x="39" y="16"/>
                      <a:pt x="42" y="11"/>
                      <a:pt x="40" y="7"/>
                    </a:cubicBezTo>
                    <a:cubicBezTo>
                      <a:pt x="38" y="2"/>
                      <a:pt x="33" y="0"/>
                      <a:pt x="29" y="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3"/>
                      <a:pt x="0" y="16"/>
                      <a:pt x="0" y="19"/>
                    </a:cubicBezTo>
                    <a:cubicBezTo>
                      <a:pt x="0" y="21"/>
                      <a:pt x="0" y="22"/>
                      <a:pt x="0" y="23"/>
                    </a:cubicBezTo>
                    <a:cubicBezTo>
                      <a:pt x="2" y="27"/>
                      <a:pt x="7" y="29"/>
                      <a:pt x="11" y="27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347"/>
              <p:cNvSpPr>
                <a:spLocks/>
              </p:cNvSpPr>
              <p:nvPr/>
            </p:nvSpPr>
            <p:spPr bwMode="auto">
              <a:xfrm>
                <a:off x="8793394" y="1821588"/>
                <a:ext cx="71407" cy="49047"/>
              </a:xfrm>
              <a:custGeom>
                <a:avLst/>
                <a:gdLst>
                  <a:gd name="T0" fmla="*/ 35 w 42"/>
                  <a:gd name="T1" fmla="*/ 11 h 29"/>
                  <a:gd name="T2" fmla="*/ 11 w 42"/>
                  <a:gd name="T3" fmla="*/ 2 h 29"/>
                  <a:gd name="T4" fmla="*/ 0 w 42"/>
                  <a:gd name="T5" fmla="*/ 6 h 29"/>
                  <a:gd name="T6" fmla="*/ 0 w 42"/>
                  <a:gd name="T7" fmla="*/ 10 h 29"/>
                  <a:gd name="T8" fmla="*/ 5 w 42"/>
                  <a:gd name="T9" fmla="*/ 17 h 29"/>
                  <a:gd name="T10" fmla="*/ 29 w 42"/>
                  <a:gd name="T11" fmla="*/ 27 h 29"/>
                  <a:gd name="T12" fmla="*/ 40 w 42"/>
                  <a:gd name="T13" fmla="*/ 22 h 29"/>
                  <a:gd name="T14" fmla="*/ 35 w 42"/>
                  <a:gd name="T15" fmla="*/ 1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2" h="29">
                    <a:moveTo>
                      <a:pt x="35" y="11"/>
                    </a:moveTo>
                    <a:cubicBezTo>
                      <a:pt x="11" y="2"/>
                      <a:pt x="11" y="2"/>
                      <a:pt x="11" y="2"/>
                    </a:cubicBezTo>
                    <a:cubicBezTo>
                      <a:pt x="7" y="0"/>
                      <a:pt x="2" y="2"/>
                      <a:pt x="0" y="6"/>
                    </a:cubicBezTo>
                    <a:cubicBezTo>
                      <a:pt x="0" y="7"/>
                      <a:pt x="0" y="8"/>
                      <a:pt x="0" y="10"/>
                    </a:cubicBezTo>
                    <a:cubicBezTo>
                      <a:pt x="0" y="13"/>
                      <a:pt x="2" y="16"/>
                      <a:pt x="5" y="17"/>
                    </a:cubicBezTo>
                    <a:cubicBezTo>
                      <a:pt x="29" y="27"/>
                      <a:pt x="29" y="27"/>
                      <a:pt x="29" y="27"/>
                    </a:cubicBezTo>
                    <a:cubicBezTo>
                      <a:pt x="33" y="29"/>
                      <a:pt x="38" y="27"/>
                      <a:pt x="40" y="22"/>
                    </a:cubicBezTo>
                    <a:cubicBezTo>
                      <a:pt x="42" y="18"/>
                      <a:pt x="39" y="13"/>
                      <a:pt x="35" y="11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Freeform 348"/>
              <p:cNvSpPr>
                <a:spLocks/>
              </p:cNvSpPr>
              <p:nvPr/>
            </p:nvSpPr>
            <p:spPr bwMode="auto">
              <a:xfrm>
                <a:off x="8668612" y="1367903"/>
                <a:ext cx="69964" cy="608760"/>
              </a:xfrm>
              <a:custGeom>
                <a:avLst/>
                <a:gdLst>
                  <a:gd name="T0" fmla="*/ 20 w 41"/>
                  <a:gd name="T1" fmla="*/ 0 h 357"/>
                  <a:gd name="T2" fmla="*/ 0 w 41"/>
                  <a:gd name="T3" fmla="*/ 23 h 357"/>
                  <a:gd name="T4" fmla="*/ 0 w 41"/>
                  <a:gd name="T5" fmla="*/ 335 h 357"/>
                  <a:gd name="T6" fmla="*/ 6 w 41"/>
                  <a:gd name="T7" fmla="*/ 351 h 357"/>
                  <a:gd name="T8" fmla="*/ 20 w 41"/>
                  <a:gd name="T9" fmla="*/ 357 h 357"/>
                  <a:gd name="T10" fmla="*/ 41 w 41"/>
                  <a:gd name="T11" fmla="*/ 335 h 357"/>
                  <a:gd name="T12" fmla="*/ 41 w 41"/>
                  <a:gd name="T13" fmla="*/ 23 h 357"/>
                  <a:gd name="T14" fmla="*/ 35 w 41"/>
                  <a:gd name="T15" fmla="*/ 7 h 357"/>
                  <a:gd name="T16" fmla="*/ 20 w 41"/>
                  <a:gd name="T17" fmla="*/ 0 h 3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" h="357">
                    <a:moveTo>
                      <a:pt x="20" y="0"/>
                    </a:moveTo>
                    <a:cubicBezTo>
                      <a:pt x="9" y="0"/>
                      <a:pt x="0" y="10"/>
                      <a:pt x="0" y="23"/>
                    </a:cubicBezTo>
                    <a:cubicBezTo>
                      <a:pt x="0" y="335"/>
                      <a:pt x="0" y="335"/>
                      <a:pt x="0" y="335"/>
                    </a:cubicBezTo>
                    <a:cubicBezTo>
                      <a:pt x="0" y="341"/>
                      <a:pt x="2" y="347"/>
                      <a:pt x="6" y="351"/>
                    </a:cubicBezTo>
                    <a:cubicBezTo>
                      <a:pt x="10" y="355"/>
                      <a:pt x="15" y="357"/>
                      <a:pt x="20" y="357"/>
                    </a:cubicBezTo>
                    <a:cubicBezTo>
                      <a:pt x="31" y="357"/>
                      <a:pt x="41" y="347"/>
                      <a:pt x="41" y="335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1" y="16"/>
                      <a:pt x="38" y="11"/>
                      <a:pt x="35" y="7"/>
                    </a:cubicBezTo>
                    <a:cubicBezTo>
                      <a:pt x="31" y="3"/>
                      <a:pt x="26" y="0"/>
                      <a:pt x="2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349"/>
              <p:cNvSpPr>
                <a:spLocks/>
              </p:cNvSpPr>
              <p:nvPr/>
            </p:nvSpPr>
            <p:spPr bwMode="auto">
              <a:xfrm>
                <a:off x="8355577" y="1396755"/>
                <a:ext cx="280578" cy="547451"/>
              </a:xfrm>
              <a:custGeom>
                <a:avLst/>
                <a:gdLst>
                  <a:gd name="T0" fmla="*/ 0 w 165"/>
                  <a:gd name="T1" fmla="*/ 224 h 321"/>
                  <a:gd name="T2" fmla="*/ 165 w 165"/>
                  <a:gd name="T3" fmla="*/ 321 h 321"/>
                  <a:gd name="T4" fmla="*/ 165 w 165"/>
                  <a:gd name="T5" fmla="*/ 43 h 321"/>
                  <a:gd name="T6" fmla="*/ 165 w 165"/>
                  <a:gd name="T7" fmla="*/ 0 h 321"/>
                  <a:gd name="T8" fmla="*/ 0 w 165"/>
                  <a:gd name="T9" fmla="*/ 57 h 321"/>
                  <a:gd name="T10" fmla="*/ 0 w 165"/>
                  <a:gd name="T11" fmla="*/ 224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5" h="321">
                    <a:moveTo>
                      <a:pt x="0" y="224"/>
                    </a:moveTo>
                    <a:cubicBezTo>
                      <a:pt x="69" y="239"/>
                      <a:pt x="165" y="321"/>
                      <a:pt x="165" y="321"/>
                    </a:cubicBezTo>
                    <a:cubicBezTo>
                      <a:pt x="165" y="43"/>
                      <a:pt x="165" y="43"/>
                      <a:pt x="165" y="43"/>
                    </a:cubicBezTo>
                    <a:cubicBezTo>
                      <a:pt x="165" y="0"/>
                      <a:pt x="165" y="0"/>
                      <a:pt x="165" y="0"/>
                    </a:cubicBezTo>
                    <a:cubicBezTo>
                      <a:pt x="124" y="41"/>
                      <a:pt x="0" y="57"/>
                      <a:pt x="0" y="57"/>
                    </a:cubicBezTo>
                    <a:lnTo>
                      <a:pt x="0" y="22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2" name="Freeform 350"/>
              <p:cNvSpPr>
                <a:spLocks/>
              </p:cNvSpPr>
              <p:nvPr/>
            </p:nvSpPr>
            <p:spPr bwMode="auto">
              <a:xfrm>
                <a:off x="8244500" y="1802835"/>
                <a:ext cx="155075" cy="173829"/>
              </a:xfrm>
              <a:custGeom>
                <a:avLst/>
                <a:gdLst>
                  <a:gd name="T0" fmla="*/ 45 w 91"/>
                  <a:gd name="T1" fmla="*/ 0 h 102"/>
                  <a:gd name="T2" fmla="*/ 0 w 91"/>
                  <a:gd name="T3" fmla="*/ 0 h 102"/>
                  <a:gd name="T4" fmla="*/ 45 w 91"/>
                  <a:gd name="T5" fmla="*/ 57 h 102"/>
                  <a:gd name="T6" fmla="*/ 45 w 91"/>
                  <a:gd name="T7" fmla="*/ 77 h 102"/>
                  <a:gd name="T8" fmla="*/ 65 w 91"/>
                  <a:gd name="T9" fmla="*/ 102 h 102"/>
                  <a:gd name="T10" fmla="*/ 88 w 91"/>
                  <a:gd name="T11" fmla="*/ 102 h 102"/>
                  <a:gd name="T12" fmla="*/ 88 w 91"/>
                  <a:gd name="T13" fmla="*/ 51 h 102"/>
                  <a:gd name="T14" fmla="*/ 45 w 91"/>
                  <a:gd name="T15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1" h="102">
                    <a:moveTo>
                      <a:pt x="45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45" y="37"/>
                      <a:pt x="45" y="57"/>
                    </a:cubicBezTo>
                    <a:cubicBezTo>
                      <a:pt x="45" y="77"/>
                      <a:pt x="45" y="77"/>
                      <a:pt x="45" y="77"/>
                    </a:cubicBezTo>
                    <a:cubicBezTo>
                      <a:pt x="45" y="77"/>
                      <a:pt x="42" y="102"/>
                      <a:pt x="65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88" y="51"/>
                      <a:pt x="88" y="51"/>
                      <a:pt x="88" y="51"/>
                    </a:cubicBezTo>
                    <a:cubicBezTo>
                      <a:pt x="88" y="51"/>
                      <a:pt x="91" y="0"/>
                      <a:pt x="4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3" name="Freeform 351"/>
              <p:cNvSpPr>
                <a:spLocks/>
              </p:cNvSpPr>
              <p:nvPr/>
            </p:nvSpPr>
            <p:spPr bwMode="auto">
              <a:xfrm>
                <a:off x="8191847" y="1494127"/>
                <a:ext cx="129109" cy="279856"/>
              </a:xfrm>
              <a:custGeom>
                <a:avLst/>
                <a:gdLst>
                  <a:gd name="T0" fmla="*/ 76 w 76"/>
                  <a:gd name="T1" fmla="*/ 164 h 164"/>
                  <a:gd name="T2" fmla="*/ 76 w 76"/>
                  <a:gd name="T3" fmla="*/ 0 h 164"/>
                  <a:gd name="T4" fmla="*/ 42 w 76"/>
                  <a:gd name="T5" fmla="*/ 0 h 164"/>
                  <a:gd name="T6" fmla="*/ 0 w 76"/>
                  <a:gd name="T7" fmla="*/ 31 h 164"/>
                  <a:gd name="T8" fmla="*/ 0 w 76"/>
                  <a:gd name="T9" fmla="*/ 122 h 164"/>
                  <a:gd name="T10" fmla="*/ 31 w 76"/>
                  <a:gd name="T11" fmla="*/ 164 h 164"/>
                  <a:gd name="T12" fmla="*/ 76 w 76"/>
                  <a:gd name="T13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6" h="164">
                    <a:moveTo>
                      <a:pt x="76" y="164"/>
                    </a:moveTo>
                    <a:cubicBezTo>
                      <a:pt x="76" y="0"/>
                      <a:pt x="76" y="0"/>
                      <a:pt x="76" y="0"/>
                    </a:cubicBezTo>
                    <a:cubicBezTo>
                      <a:pt x="68" y="0"/>
                      <a:pt x="57" y="0"/>
                      <a:pt x="42" y="0"/>
                    </a:cubicBezTo>
                    <a:cubicBezTo>
                      <a:pt x="0" y="0"/>
                      <a:pt x="0" y="30"/>
                      <a:pt x="0" y="31"/>
                    </a:cubicBezTo>
                    <a:cubicBezTo>
                      <a:pt x="0" y="31"/>
                      <a:pt x="0" y="82"/>
                      <a:pt x="0" y="122"/>
                    </a:cubicBezTo>
                    <a:cubicBezTo>
                      <a:pt x="0" y="162"/>
                      <a:pt x="31" y="164"/>
                      <a:pt x="31" y="164"/>
                    </a:cubicBezTo>
                    <a:cubicBezTo>
                      <a:pt x="36" y="164"/>
                      <a:pt x="49" y="164"/>
                      <a:pt x="76" y="16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54" name="组合 53"/>
          <p:cNvGrpSpPr/>
          <p:nvPr/>
        </p:nvGrpSpPr>
        <p:grpSpPr>
          <a:xfrm>
            <a:off x="4829283" y="3887100"/>
            <a:ext cx="854383" cy="855696"/>
            <a:chOff x="3750714" y="4457696"/>
            <a:chExt cx="854383" cy="855696"/>
          </a:xfrm>
        </p:grpSpPr>
        <p:sp>
          <p:nvSpPr>
            <p:cNvPr id="55" name="MH_Other_5"/>
            <p:cNvSpPr/>
            <p:nvPr>
              <p:custDataLst>
                <p:tags r:id="rId14"/>
              </p:custDataLst>
            </p:nvPr>
          </p:nvSpPr>
          <p:spPr>
            <a:xfrm>
              <a:off x="3750714" y="4457696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56" name="组合 55"/>
            <p:cNvGrpSpPr/>
            <p:nvPr/>
          </p:nvGrpSpPr>
          <p:grpSpPr>
            <a:xfrm>
              <a:off x="4002674" y="4693313"/>
              <a:ext cx="346497" cy="396060"/>
              <a:chOff x="7190711" y="1366461"/>
              <a:chExt cx="564762" cy="645545"/>
            </a:xfrm>
          </p:grpSpPr>
          <p:sp>
            <p:nvSpPr>
              <p:cNvPr id="57" name="Freeform 352"/>
              <p:cNvSpPr>
                <a:spLocks noEditPoints="1"/>
              </p:cNvSpPr>
              <p:nvPr/>
            </p:nvSpPr>
            <p:spPr bwMode="auto">
              <a:xfrm>
                <a:off x="7190711" y="1366461"/>
                <a:ext cx="564762" cy="370017"/>
              </a:xfrm>
              <a:custGeom>
                <a:avLst/>
                <a:gdLst>
                  <a:gd name="T0" fmla="*/ 301 w 331"/>
                  <a:gd name="T1" fmla="*/ 0 h 217"/>
                  <a:gd name="T2" fmla="*/ 30 w 331"/>
                  <a:gd name="T3" fmla="*/ 0 h 217"/>
                  <a:gd name="T4" fmla="*/ 0 w 331"/>
                  <a:gd name="T5" fmla="*/ 29 h 217"/>
                  <a:gd name="T6" fmla="*/ 0 w 331"/>
                  <a:gd name="T7" fmla="*/ 188 h 217"/>
                  <a:gd name="T8" fmla="*/ 30 w 331"/>
                  <a:gd name="T9" fmla="*/ 217 h 217"/>
                  <a:gd name="T10" fmla="*/ 301 w 331"/>
                  <a:gd name="T11" fmla="*/ 217 h 217"/>
                  <a:gd name="T12" fmla="*/ 331 w 331"/>
                  <a:gd name="T13" fmla="*/ 188 h 217"/>
                  <a:gd name="T14" fmla="*/ 331 w 331"/>
                  <a:gd name="T15" fmla="*/ 29 h 217"/>
                  <a:gd name="T16" fmla="*/ 301 w 331"/>
                  <a:gd name="T17" fmla="*/ 0 h 217"/>
                  <a:gd name="T18" fmla="*/ 306 w 331"/>
                  <a:gd name="T19" fmla="*/ 171 h 217"/>
                  <a:gd name="T20" fmla="*/ 281 w 331"/>
                  <a:gd name="T21" fmla="*/ 194 h 217"/>
                  <a:gd name="T22" fmla="*/ 48 w 331"/>
                  <a:gd name="T23" fmla="*/ 194 h 217"/>
                  <a:gd name="T24" fmla="*/ 23 w 331"/>
                  <a:gd name="T25" fmla="*/ 171 h 217"/>
                  <a:gd name="T26" fmla="*/ 23 w 331"/>
                  <a:gd name="T27" fmla="*/ 46 h 217"/>
                  <a:gd name="T28" fmla="*/ 48 w 331"/>
                  <a:gd name="T29" fmla="*/ 23 h 217"/>
                  <a:gd name="T30" fmla="*/ 281 w 331"/>
                  <a:gd name="T31" fmla="*/ 23 h 217"/>
                  <a:gd name="T32" fmla="*/ 306 w 331"/>
                  <a:gd name="T33" fmla="*/ 46 h 217"/>
                  <a:gd name="T34" fmla="*/ 306 w 331"/>
                  <a:gd name="T35" fmla="*/ 171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31" h="217">
                    <a:moveTo>
                      <a:pt x="301" y="0"/>
                    </a:moveTo>
                    <a:cubicBezTo>
                      <a:pt x="30" y="0"/>
                      <a:pt x="30" y="0"/>
                      <a:pt x="30" y="0"/>
                    </a:cubicBezTo>
                    <a:cubicBezTo>
                      <a:pt x="13" y="0"/>
                      <a:pt x="0" y="13"/>
                      <a:pt x="0" y="29"/>
                    </a:cubicBezTo>
                    <a:cubicBezTo>
                      <a:pt x="0" y="188"/>
                      <a:pt x="0" y="188"/>
                      <a:pt x="0" y="188"/>
                    </a:cubicBezTo>
                    <a:cubicBezTo>
                      <a:pt x="0" y="204"/>
                      <a:pt x="13" y="217"/>
                      <a:pt x="30" y="217"/>
                    </a:cubicBezTo>
                    <a:cubicBezTo>
                      <a:pt x="301" y="217"/>
                      <a:pt x="301" y="217"/>
                      <a:pt x="301" y="217"/>
                    </a:cubicBezTo>
                    <a:cubicBezTo>
                      <a:pt x="318" y="217"/>
                      <a:pt x="331" y="204"/>
                      <a:pt x="331" y="188"/>
                    </a:cubicBezTo>
                    <a:cubicBezTo>
                      <a:pt x="331" y="29"/>
                      <a:pt x="331" y="29"/>
                      <a:pt x="331" y="29"/>
                    </a:cubicBezTo>
                    <a:cubicBezTo>
                      <a:pt x="331" y="13"/>
                      <a:pt x="318" y="0"/>
                      <a:pt x="301" y="0"/>
                    </a:cubicBezTo>
                    <a:close/>
                    <a:moveTo>
                      <a:pt x="306" y="171"/>
                    </a:moveTo>
                    <a:cubicBezTo>
                      <a:pt x="306" y="183"/>
                      <a:pt x="295" y="194"/>
                      <a:pt x="281" y="194"/>
                    </a:cubicBezTo>
                    <a:cubicBezTo>
                      <a:pt x="48" y="194"/>
                      <a:pt x="48" y="194"/>
                      <a:pt x="48" y="194"/>
                    </a:cubicBezTo>
                    <a:cubicBezTo>
                      <a:pt x="34" y="194"/>
                      <a:pt x="23" y="183"/>
                      <a:pt x="23" y="171"/>
                    </a:cubicBezTo>
                    <a:cubicBezTo>
                      <a:pt x="23" y="46"/>
                      <a:pt x="23" y="46"/>
                      <a:pt x="23" y="46"/>
                    </a:cubicBezTo>
                    <a:cubicBezTo>
                      <a:pt x="23" y="34"/>
                      <a:pt x="34" y="23"/>
                      <a:pt x="48" y="23"/>
                    </a:cubicBezTo>
                    <a:cubicBezTo>
                      <a:pt x="281" y="23"/>
                      <a:pt x="281" y="23"/>
                      <a:pt x="281" y="23"/>
                    </a:cubicBezTo>
                    <a:cubicBezTo>
                      <a:pt x="295" y="23"/>
                      <a:pt x="306" y="34"/>
                      <a:pt x="306" y="46"/>
                    </a:cubicBezTo>
                    <a:lnTo>
                      <a:pt x="306" y="17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8" name="Freeform 353"/>
              <p:cNvSpPr>
                <a:spLocks/>
              </p:cNvSpPr>
              <p:nvPr/>
            </p:nvSpPr>
            <p:spPr bwMode="auto">
              <a:xfrm>
                <a:off x="7589578" y="1485472"/>
                <a:ext cx="85832" cy="131273"/>
              </a:xfrm>
              <a:custGeom>
                <a:avLst/>
                <a:gdLst>
                  <a:gd name="T0" fmla="*/ 44 w 50"/>
                  <a:gd name="T1" fmla="*/ 64 h 77"/>
                  <a:gd name="T2" fmla="*/ 13 w 50"/>
                  <a:gd name="T3" fmla="*/ 64 h 77"/>
                  <a:gd name="T4" fmla="*/ 13 w 50"/>
                  <a:gd name="T5" fmla="*/ 42 h 77"/>
                  <a:gd name="T6" fmla="*/ 40 w 50"/>
                  <a:gd name="T7" fmla="*/ 42 h 77"/>
                  <a:gd name="T8" fmla="*/ 45 w 50"/>
                  <a:gd name="T9" fmla="*/ 41 h 77"/>
                  <a:gd name="T10" fmla="*/ 46 w 50"/>
                  <a:gd name="T11" fmla="*/ 37 h 77"/>
                  <a:gd name="T12" fmla="*/ 45 w 50"/>
                  <a:gd name="T13" fmla="*/ 32 h 77"/>
                  <a:gd name="T14" fmla="*/ 40 w 50"/>
                  <a:gd name="T15" fmla="*/ 31 h 77"/>
                  <a:gd name="T16" fmla="*/ 13 w 50"/>
                  <a:gd name="T17" fmla="*/ 31 h 77"/>
                  <a:gd name="T18" fmla="*/ 13 w 50"/>
                  <a:gd name="T19" fmla="*/ 12 h 77"/>
                  <a:gd name="T20" fmla="*/ 43 w 50"/>
                  <a:gd name="T21" fmla="*/ 12 h 77"/>
                  <a:gd name="T22" fmla="*/ 47 w 50"/>
                  <a:gd name="T23" fmla="*/ 10 h 77"/>
                  <a:gd name="T24" fmla="*/ 49 w 50"/>
                  <a:gd name="T25" fmla="*/ 6 h 77"/>
                  <a:gd name="T26" fmla="*/ 47 w 50"/>
                  <a:gd name="T27" fmla="*/ 2 h 77"/>
                  <a:gd name="T28" fmla="*/ 43 w 50"/>
                  <a:gd name="T29" fmla="*/ 0 h 77"/>
                  <a:gd name="T30" fmla="*/ 8 w 50"/>
                  <a:gd name="T31" fmla="*/ 0 h 77"/>
                  <a:gd name="T32" fmla="*/ 3 w 50"/>
                  <a:gd name="T33" fmla="*/ 1 h 77"/>
                  <a:gd name="T34" fmla="*/ 1 w 50"/>
                  <a:gd name="T35" fmla="*/ 4 h 77"/>
                  <a:gd name="T36" fmla="*/ 0 w 50"/>
                  <a:gd name="T37" fmla="*/ 10 h 77"/>
                  <a:gd name="T38" fmla="*/ 0 w 50"/>
                  <a:gd name="T39" fmla="*/ 67 h 77"/>
                  <a:gd name="T40" fmla="*/ 2 w 50"/>
                  <a:gd name="T41" fmla="*/ 74 h 77"/>
                  <a:gd name="T42" fmla="*/ 8 w 50"/>
                  <a:gd name="T43" fmla="*/ 77 h 77"/>
                  <a:gd name="T44" fmla="*/ 44 w 50"/>
                  <a:gd name="T45" fmla="*/ 77 h 77"/>
                  <a:gd name="T46" fmla="*/ 48 w 50"/>
                  <a:gd name="T47" fmla="*/ 75 h 77"/>
                  <a:gd name="T48" fmla="*/ 50 w 50"/>
                  <a:gd name="T49" fmla="*/ 70 h 77"/>
                  <a:gd name="T50" fmla="*/ 48 w 50"/>
                  <a:gd name="T51" fmla="*/ 66 h 77"/>
                  <a:gd name="T52" fmla="*/ 44 w 50"/>
                  <a:gd name="T53" fmla="*/ 6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50" h="77">
                    <a:moveTo>
                      <a:pt x="44" y="64"/>
                    </a:moveTo>
                    <a:cubicBezTo>
                      <a:pt x="13" y="64"/>
                      <a:pt x="13" y="64"/>
                      <a:pt x="13" y="64"/>
                    </a:cubicBezTo>
                    <a:cubicBezTo>
                      <a:pt x="13" y="42"/>
                      <a:pt x="13" y="42"/>
                      <a:pt x="13" y="42"/>
                    </a:cubicBezTo>
                    <a:cubicBezTo>
                      <a:pt x="40" y="42"/>
                      <a:pt x="40" y="42"/>
                      <a:pt x="40" y="42"/>
                    </a:cubicBezTo>
                    <a:cubicBezTo>
                      <a:pt x="42" y="42"/>
                      <a:pt x="44" y="42"/>
                      <a:pt x="45" y="41"/>
                    </a:cubicBezTo>
                    <a:cubicBezTo>
                      <a:pt x="46" y="40"/>
                      <a:pt x="46" y="38"/>
                      <a:pt x="46" y="37"/>
                    </a:cubicBezTo>
                    <a:cubicBezTo>
                      <a:pt x="46" y="35"/>
                      <a:pt x="46" y="33"/>
                      <a:pt x="45" y="32"/>
                    </a:cubicBezTo>
                    <a:cubicBezTo>
                      <a:pt x="44" y="31"/>
                      <a:pt x="42" y="31"/>
                      <a:pt x="40" y="31"/>
                    </a:cubicBezTo>
                    <a:cubicBezTo>
                      <a:pt x="13" y="31"/>
                      <a:pt x="13" y="31"/>
                      <a:pt x="13" y="31"/>
                    </a:cubicBezTo>
                    <a:cubicBezTo>
                      <a:pt x="13" y="12"/>
                      <a:pt x="13" y="12"/>
                      <a:pt x="13" y="12"/>
                    </a:cubicBezTo>
                    <a:cubicBezTo>
                      <a:pt x="43" y="12"/>
                      <a:pt x="43" y="12"/>
                      <a:pt x="43" y="12"/>
                    </a:cubicBezTo>
                    <a:cubicBezTo>
                      <a:pt x="45" y="12"/>
                      <a:pt x="46" y="12"/>
                      <a:pt x="47" y="10"/>
                    </a:cubicBezTo>
                    <a:cubicBezTo>
                      <a:pt x="48" y="9"/>
                      <a:pt x="49" y="8"/>
                      <a:pt x="49" y="6"/>
                    </a:cubicBezTo>
                    <a:cubicBezTo>
                      <a:pt x="49" y="4"/>
                      <a:pt x="48" y="3"/>
                      <a:pt x="47" y="2"/>
                    </a:cubicBezTo>
                    <a:cubicBezTo>
                      <a:pt x="46" y="1"/>
                      <a:pt x="45" y="0"/>
                      <a:pt x="43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6" y="0"/>
                      <a:pt x="4" y="0"/>
                      <a:pt x="3" y="1"/>
                    </a:cubicBezTo>
                    <a:cubicBezTo>
                      <a:pt x="2" y="2"/>
                      <a:pt x="1" y="3"/>
                      <a:pt x="1" y="4"/>
                    </a:cubicBezTo>
                    <a:cubicBezTo>
                      <a:pt x="0" y="6"/>
                      <a:pt x="0" y="7"/>
                      <a:pt x="0" y="1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0"/>
                      <a:pt x="0" y="73"/>
                      <a:pt x="2" y="74"/>
                    </a:cubicBezTo>
                    <a:cubicBezTo>
                      <a:pt x="3" y="76"/>
                      <a:pt x="5" y="77"/>
                      <a:pt x="8" y="77"/>
                    </a:cubicBezTo>
                    <a:cubicBezTo>
                      <a:pt x="44" y="77"/>
                      <a:pt x="44" y="77"/>
                      <a:pt x="44" y="77"/>
                    </a:cubicBezTo>
                    <a:cubicBezTo>
                      <a:pt x="46" y="77"/>
                      <a:pt x="47" y="76"/>
                      <a:pt x="48" y="75"/>
                    </a:cubicBezTo>
                    <a:cubicBezTo>
                      <a:pt x="49" y="74"/>
                      <a:pt x="50" y="72"/>
                      <a:pt x="50" y="70"/>
                    </a:cubicBezTo>
                    <a:cubicBezTo>
                      <a:pt x="50" y="69"/>
                      <a:pt x="49" y="67"/>
                      <a:pt x="48" y="66"/>
                    </a:cubicBezTo>
                    <a:cubicBezTo>
                      <a:pt x="47" y="65"/>
                      <a:pt x="46" y="64"/>
                      <a:pt x="44" y="64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9" name="Freeform 354"/>
              <p:cNvSpPr>
                <a:spLocks/>
              </p:cNvSpPr>
              <p:nvPr/>
            </p:nvSpPr>
            <p:spPr bwMode="auto">
              <a:xfrm>
                <a:off x="7494369" y="1484030"/>
                <a:ext cx="80062" cy="132715"/>
              </a:xfrm>
              <a:custGeom>
                <a:avLst/>
                <a:gdLst>
                  <a:gd name="T0" fmla="*/ 40 w 47"/>
                  <a:gd name="T1" fmla="*/ 65 h 78"/>
                  <a:gd name="T2" fmla="*/ 14 w 47"/>
                  <a:gd name="T3" fmla="*/ 65 h 78"/>
                  <a:gd name="T4" fmla="*/ 14 w 47"/>
                  <a:gd name="T5" fmla="*/ 9 h 78"/>
                  <a:gd name="T6" fmla="*/ 12 w 47"/>
                  <a:gd name="T7" fmla="*/ 2 h 78"/>
                  <a:gd name="T8" fmla="*/ 7 w 47"/>
                  <a:gd name="T9" fmla="*/ 0 h 78"/>
                  <a:gd name="T10" fmla="*/ 2 w 47"/>
                  <a:gd name="T11" fmla="*/ 2 h 78"/>
                  <a:gd name="T12" fmla="*/ 0 w 47"/>
                  <a:gd name="T13" fmla="*/ 9 h 78"/>
                  <a:gd name="T14" fmla="*/ 0 w 47"/>
                  <a:gd name="T15" fmla="*/ 68 h 78"/>
                  <a:gd name="T16" fmla="*/ 2 w 47"/>
                  <a:gd name="T17" fmla="*/ 75 h 78"/>
                  <a:gd name="T18" fmla="*/ 9 w 47"/>
                  <a:gd name="T19" fmla="*/ 78 h 78"/>
                  <a:gd name="T20" fmla="*/ 40 w 47"/>
                  <a:gd name="T21" fmla="*/ 78 h 78"/>
                  <a:gd name="T22" fmla="*/ 45 w 47"/>
                  <a:gd name="T23" fmla="*/ 76 h 78"/>
                  <a:gd name="T24" fmla="*/ 47 w 47"/>
                  <a:gd name="T25" fmla="*/ 71 h 78"/>
                  <a:gd name="T26" fmla="*/ 45 w 47"/>
                  <a:gd name="T27" fmla="*/ 67 h 78"/>
                  <a:gd name="T28" fmla="*/ 40 w 47"/>
                  <a:gd name="T29" fmla="*/ 65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7" h="78">
                    <a:moveTo>
                      <a:pt x="40" y="65"/>
                    </a:moveTo>
                    <a:cubicBezTo>
                      <a:pt x="14" y="65"/>
                      <a:pt x="14" y="65"/>
                      <a:pt x="14" y="65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6"/>
                      <a:pt x="13" y="4"/>
                      <a:pt x="12" y="2"/>
                    </a:cubicBezTo>
                    <a:cubicBezTo>
                      <a:pt x="11" y="1"/>
                      <a:pt x="9" y="0"/>
                      <a:pt x="7" y="0"/>
                    </a:cubicBezTo>
                    <a:cubicBezTo>
                      <a:pt x="5" y="0"/>
                      <a:pt x="3" y="1"/>
                      <a:pt x="2" y="2"/>
                    </a:cubicBezTo>
                    <a:cubicBezTo>
                      <a:pt x="1" y="4"/>
                      <a:pt x="0" y="6"/>
                      <a:pt x="0" y="9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0" y="71"/>
                      <a:pt x="1" y="74"/>
                      <a:pt x="2" y="75"/>
                    </a:cubicBezTo>
                    <a:cubicBezTo>
                      <a:pt x="4" y="77"/>
                      <a:pt x="6" y="78"/>
                      <a:pt x="9" y="78"/>
                    </a:cubicBezTo>
                    <a:cubicBezTo>
                      <a:pt x="40" y="78"/>
                      <a:pt x="40" y="78"/>
                      <a:pt x="40" y="78"/>
                    </a:cubicBezTo>
                    <a:cubicBezTo>
                      <a:pt x="43" y="78"/>
                      <a:pt x="44" y="77"/>
                      <a:pt x="45" y="76"/>
                    </a:cubicBezTo>
                    <a:cubicBezTo>
                      <a:pt x="46" y="75"/>
                      <a:pt x="47" y="73"/>
                      <a:pt x="47" y="71"/>
                    </a:cubicBezTo>
                    <a:cubicBezTo>
                      <a:pt x="47" y="69"/>
                      <a:pt x="46" y="68"/>
                      <a:pt x="45" y="67"/>
                    </a:cubicBezTo>
                    <a:cubicBezTo>
                      <a:pt x="44" y="65"/>
                      <a:pt x="43" y="65"/>
                      <a:pt x="40" y="65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0" name="Freeform 355"/>
              <p:cNvSpPr>
                <a:spLocks/>
              </p:cNvSpPr>
              <p:nvPr/>
            </p:nvSpPr>
            <p:spPr bwMode="auto">
              <a:xfrm>
                <a:off x="7439552" y="1756673"/>
                <a:ext cx="51211" cy="204843"/>
              </a:xfrm>
              <a:custGeom>
                <a:avLst/>
                <a:gdLst>
                  <a:gd name="T0" fmla="*/ 71 w 71"/>
                  <a:gd name="T1" fmla="*/ 246 h 284"/>
                  <a:gd name="T2" fmla="*/ 71 w 71"/>
                  <a:gd name="T3" fmla="*/ 246 h 284"/>
                  <a:gd name="T4" fmla="*/ 71 w 71"/>
                  <a:gd name="T5" fmla="*/ 217 h 284"/>
                  <a:gd name="T6" fmla="*/ 71 w 71"/>
                  <a:gd name="T7" fmla="*/ 217 h 284"/>
                  <a:gd name="T8" fmla="*/ 71 w 71"/>
                  <a:gd name="T9" fmla="*/ 0 h 284"/>
                  <a:gd name="T10" fmla="*/ 0 w 71"/>
                  <a:gd name="T11" fmla="*/ 0 h 284"/>
                  <a:gd name="T12" fmla="*/ 0 w 71"/>
                  <a:gd name="T13" fmla="*/ 217 h 284"/>
                  <a:gd name="T14" fmla="*/ 0 w 71"/>
                  <a:gd name="T15" fmla="*/ 246 h 284"/>
                  <a:gd name="T16" fmla="*/ 0 w 71"/>
                  <a:gd name="T17" fmla="*/ 284 h 284"/>
                  <a:gd name="T18" fmla="*/ 71 w 71"/>
                  <a:gd name="T19" fmla="*/ 284 h 284"/>
                  <a:gd name="T20" fmla="*/ 71 w 71"/>
                  <a:gd name="T21" fmla="*/ 246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1" h="284">
                    <a:moveTo>
                      <a:pt x="71" y="246"/>
                    </a:moveTo>
                    <a:lnTo>
                      <a:pt x="71" y="246"/>
                    </a:lnTo>
                    <a:lnTo>
                      <a:pt x="71" y="217"/>
                    </a:lnTo>
                    <a:lnTo>
                      <a:pt x="71" y="217"/>
                    </a:lnTo>
                    <a:lnTo>
                      <a:pt x="71" y="0"/>
                    </a:lnTo>
                    <a:lnTo>
                      <a:pt x="0" y="0"/>
                    </a:lnTo>
                    <a:lnTo>
                      <a:pt x="0" y="217"/>
                    </a:lnTo>
                    <a:lnTo>
                      <a:pt x="0" y="246"/>
                    </a:lnTo>
                    <a:lnTo>
                      <a:pt x="0" y="284"/>
                    </a:lnTo>
                    <a:lnTo>
                      <a:pt x="71" y="284"/>
                    </a:lnTo>
                    <a:lnTo>
                      <a:pt x="71" y="24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bg1"/>
                </a:solidFill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1" name="Freeform 356"/>
              <p:cNvSpPr>
                <a:spLocks/>
              </p:cNvSpPr>
              <p:nvPr/>
            </p:nvSpPr>
            <p:spPr bwMode="auto">
              <a:xfrm>
                <a:off x="7368146" y="1918240"/>
                <a:ext cx="196188" cy="93766"/>
              </a:xfrm>
              <a:custGeom>
                <a:avLst/>
                <a:gdLst>
                  <a:gd name="T0" fmla="*/ 86 w 115"/>
                  <a:gd name="T1" fmla="*/ 0 h 55"/>
                  <a:gd name="T2" fmla="*/ 80 w 115"/>
                  <a:gd name="T3" fmla="*/ 13 h 55"/>
                  <a:gd name="T4" fmla="*/ 86 w 115"/>
                  <a:gd name="T5" fmla="*/ 22 h 55"/>
                  <a:gd name="T6" fmla="*/ 57 w 115"/>
                  <a:gd name="T7" fmla="*/ 37 h 55"/>
                  <a:gd name="T8" fmla="*/ 28 w 115"/>
                  <a:gd name="T9" fmla="*/ 22 h 55"/>
                  <a:gd name="T10" fmla="*/ 34 w 115"/>
                  <a:gd name="T11" fmla="*/ 13 h 55"/>
                  <a:gd name="T12" fmla="*/ 26 w 115"/>
                  <a:gd name="T13" fmla="*/ 1 h 55"/>
                  <a:gd name="T14" fmla="*/ 0 w 115"/>
                  <a:gd name="T15" fmla="*/ 25 h 55"/>
                  <a:gd name="T16" fmla="*/ 57 w 115"/>
                  <a:gd name="T17" fmla="*/ 55 h 55"/>
                  <a:gd name="T18" fmla="*/ 115 w 115"/>
                  <a:gd name="T19" fmla="*/ 25 h 55"/>
                  <a:gd name="T20" fmla="*/ 86 w 115"/>
                  <a:gd name="T21" fmla="*/ 0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5" h="55">
                    <a:moveTo>
                      <a:pt x="86" y="0"/>
                    </a:moveTo>
                    <a:cubicBezTo>
                      <a:pt x="80" y="13"/>
                      <a:pt x="80" y="13"/>
                      <a:pt x="80" y="13"/>
                    </a:cubicBezTo>
                    <a:cubicBezTo>
                      <a:pt x="84" y="15"/>
                      <a:pt x="86" y="18"/>
                      <a:pt x="86" y="22"/>
                    </a:cubicBezTo>
                    <a:cubicBezTo>
                      <a:pt x="86" y="30"/>
                      <a:pt x="73" y="37"/>
                      <a:pt x="57" y="37"/>
                    </a:cubicBezTo>
                    <a:cubicBezTo>
                      <a:pt x="41" y="37"/>
                      <a:pt x="28" y="30"/>
                      <a:pt x="28" y="22"/>
                    </a:cubicBezTo>
                    <a:cubicBezTo>
                      <a:pt x="28" y="19"/>
                      <a:pt x="30" y="16"/>
                      <a:pt x="34" y="1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10" y="6"/>
                      <a:pt x="0" y="15"/>
                      <a:pt x="0" y="25"/>
                    </a:cubicBezTo>
                    <a:cubicBezTo>
                      <a:pt x="0" y="42"/>
                      <a:pt x="25" y="55"/>
                      <a:pt x="57" y="55"/>
                    </a:cubicBezTo>
                    <a:cubicBezTo>
                      <a:pt x="89" y="55"/>
                      <a:pt x="115" y="42"/>
                      <a:pt x="115" y="25"/>
                    </a:cubicBezTo>
                    <a:cubicBezTo>
                      <a:pt x="115" y="15"/>
                      <a:pt x="103" y="5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2" name="Freeform 357"/>
              <p:cNvSpPr>
                <a:spLocks noEditPoints="1"/>
              </p:cNvSpPr>
              <p:nvPr/>
            </p:nvSpPr>
            <p:spPr bwMode="auto">
              <a:xfrm>
                <a:off x="7376801" y="1484030"/>
                <a:ext cx="102422" cy="134158"/>
              </a:xfrm>
              <a:custGeom>
                <a:avLst/>
                <a:gdLst>
                  <a:gd name="T0" fmla="*/ 41 w 60"/>
                  <a:gd name="T1" fmla="*/ 14 h 79"/>
                  <a:gd name="T2" fmla="*/ 39 w 60"/>
                  <a:gd name="T3" fmla="*/ 8 h 79"/>
                  <a:gd name="T4" fmla="*/ 37 w 60"/>
                  <a:gd name="T5" fmla="*/ 4 h 79"/>
                  <a:gd name="T6" fmla="*/ 34 w 60"/>
                  <a:gd name="T7" fmla="*/ 1 h 79"/>
                  <a:gd name="T8" fmla="*/ 30 w 60"/>
                  <a:gd name="T9" fmla="*/ 0 h 79"/>
                  <a:gd name="T10" fmla="*/ 25 w 60"/>
                  <a:gd name="T11" fmla="*/ 1 h 79"/>
                  <a:gd name="T12" fmla="*/ 22 w 60"/>
                  <a:gd name="T13" fmla="*/ 4 h 79"/>
                  <a:gd name="T14" fmla="*/ 20 w 60"/>
                  <a:gd name="T15" fmla="*/ 9 h 79"/>
                  <a:gd name="T16" fmla="*/ 18 w 60"/>
                  <a:gd name="T17" fmla="*/ 14 h 79"/>
                  <a:gd name="T18" fmla="*/ 1 w 60"/>
                  <a:gd name="T19" fmla="*/ 64 h 79"/>
                  <a:gd name="T20" fmla="*/ 0 w 60"/>
                  <a:gd name="T21" fmla="*/ 69 h 79"/>
                  <a:gd name="T22" fmla="*/ 0 w 60"/>
                  <a:gd name="T23" fmla="*/ 72 h 79"/>
                  <a:gd name="T24" fmla="*/ 1 w 60"/>
                  <a:gd name="T25" fmla="*/ 77 h 79"/>
                  <a:gd name="T26" fmla="*/ 6 w 60"/>
                  <a:gd name="T27" fmla="*/ 79 h 79"/>
                  <a:gd name="T28" fmla="*/ 10 w 60"/>
                  <a:gd name="T29" fmla="*/ 77 h 79"/>
                  <a:gd name="T30" fmla="*/ 13 w 60"/>
                  <a:gd name="T31" fmla="*/ 69 h 79"/>
                  <a:gd name="T32" fmla="*/ 16 w 60"/>
                  <a:gd name="T33" fmla="*/ 59 h 79"/>
                  <a:gd name="T34" fmla="*/ 43 w 60"/>
                  <a:gd name="T35" fmla="*/ 59 h 79"/>
                  <a:gd name="T36" fmla="*/ 46 w 60"/>
                  <a:gd name="T37" fmla="*/ 69 h 79"/>
                  <a:gd name="T38" fmla="*/ 47 w 60"/>
                  <a:gd name="T39" fmla="*/ 73 h 79"/>
                  <a:gd name="T40" fmla="*/ 49 w 60"/>
                  <a:gd name="T41" fmla="*/ 76 h 79"/>
                  <a:gd name="T42" fmla="*/ 51 w 60"/>
                  <a:gd name="T43" fmla="*/ 78 h 79"/>
                  <a:gd name="T44" fmla="*/ 54 w 60"/>
                  <a:gd name="T45" fmla="*/ 79 h 79"/>
                  <a:gd name="T46" fmla="*/ 58 w 60"/>
                  <a:gd name="T47" fmla="*/ 77 h 79"/>
                  <a:gd name="T48" fmla="*/ 60 w 60"/>
                  <a:gd name="T49" fmla="*/ 72 h 79"/>
                  <a:gd name="T50" fmla="*/ 58 w 60"/>
                  <a:gd name="T51" fmla="*/ 64 h 79"/>
                  <a:gd name="T52" fmla="*/ 41 w 60"/>
                  <a:gd name="T53" fmla="*/ 14 h 79"/>
                  <a:gd name="T54" fmla="*/ 20 w 60"/>
                  <a:gd name="T55" fmla="*/ 48 h 79"/>
                  <a:gd name="T56" fmla="*/ 29 w 60"/>
                  <a:gd name="T57" fmla="*/ 16 h 79"/>
                  <a:gd name="T58" fmla="*/ 39 w 60"/>
                  <a:gd name="T59" fmla="*/ 48 h 79"/>
                  <a:gd name="T60" fmla="*/ 20 w 60"/>
                  <a:gd name="T61" fmla="*/ 48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0" h="79">
                    <a:moveTo>
                      <a:pt x="41" y="14"/>
                    </a:moveTo>
                    <a:cubicBezTo>
                      <a:pt x="40" y="12"/>
                      <a:pt x="40" y="10"/>
                      <a:pt x="39" y="8"/>
                    </a:cubicBezTo>
                    <a:cubicBezTo>
                      <a:pt x="39" y="7"/>
                      <a:pt x="38" y="6"/>
                      <a:pt x="37" y="4"/>
                    </a:cubicBezTo>
                    <a:cubicBezTo>
                      <a:pt x="36" y="3"/>
                      <a:pt x="35" y="2"/>
                      <a:pt x="34" y="1"/>
                    </a:cubicBezTo>
                    <a:cubicBezTo>
                      <a:pt x="33" y="0"/>
                      <a:pt x="31" y="0"/>
                      <a:pt x="30" y="0"/>
                    </a:cubicBezTo>
                    <a:cubicBezTo>
                      <a:pt x="28" y="0"/>
                      <a:pt x="26" y="0"/>
                      <a:pt x="25" y="1"/>
                    </a:cubicBezTo>
                    <a:cubicBezTo>
                      <a:pt x="24" y="2"/>
                      <a:pt x="23" y="3"/>
                      <a:pt x="22" y="4"/>
                    </a:cubicBezTo>
                    <a:cubicBezTo>
                      <a:pt x="21" y="6"/>
                      <a:pt x="21" y="7"/>
                      <a:pt x="20" y="9"/>
                    </a:cubicBezTo>
                    <a:cubicBezTo>
                      <a:pt x="19" y="11"/>
                      <a:pt x="19" y="13"/>
                      <a:pt x="18" y="14"/>
                    </a:cubicBezTo>
                    <a:cubicBezTo>
                      <a:pt x="1" y="64"/>
                      <a:pt x="1" y="64"/>
                      <a:pt x="1" y="64"/>
                    </a:cubicBezTo>
                    <a:cubicBezTo>
                      <a:pt x="1" y="66"/>
                      <a:pt x="0" y="67"/>
                      <a:pt x="0" y="69"/>
                    </a:cubicBezTo>
                    <a:cubicBezTo>
                      <a:pt x="0" y="70"/>
                      <a:pt x="0" y="71"/>
                      <a:pt x="0" y="72"/>
                    </a:cubicBezTo>
                    <a:cubicBezTo>
                      <a:pt x="0" y="74"/>
                      <a:pt x="0" y="75"/>
                      <a:pt x="1" y="77"/>
                    </a:cubicBezTo>
                    <a:cubicBezTo>
                      <a:pt x="3" y="78"/>
                      <a:pt x="4" y="79"/>
                      <a:pt x="6" y="79"/>
                    </a:cubicBezTo>
                    <a:cubicBezTo>
                      <a:pt x="8" y="79"/>
                      <a:pt x="9" y="78"/>
                      <a:pt x="10" y="77"/>
                    </a:cubicBezTo>
                    <a:cubicBezTo>
                      <a:pt x="11" y="75"/>
                      <a:pt x="12" y="73"/>
                      <a:pt x="13" y="69"/>
                    </a:cubicBezTo>
                    <a:cubicBezTo>
                      <a:pt x="16" y="59"/>
                      <a:pt x="16" y="59"/>
                      <a:pt x="16" y="59"/>
                    </a:cubicBezTo>
                    <a:cubicBezTo>
                      <a:pt x="43" y="59"/>
                      <a:pt x="43" y="59"/>
                      <a:pt x="43" y="59"/>
                    </a:cubicBezTo>
                    <a:cubicBezTo>
                      <a:pt x="46" y="69"/>
                      <a:pt x="46" y="69"/>
                      <a:pt x="46" y="69"/>
                    </a:cubicBezTo>
                    <a:cubicBezTo>
                      <a:pt x="46" y="70"/>
                      <a:pt x="47" y="71"/>
                      <a:pt x="47" y="73"/>
                    </a:cubicBezTo>
                    <a:cubicBezTo>
                      <a:pt x="48" y="75"/>
                      <a:pt x="49" y="76"/>
                      <a:pt x="49" y="76"/>
                    </a:cubicBezTo>
                    <a:cubicBezTo>
                      <a:pt x="50" y="77"/>
                      <a:pt x="50" y="78"/>
                      <a:pt x="51" y="78"/>
                    </a:cubicBezTo>
                    <a:cubicBezTo>
                      <a:pt x="52" y="79"/>
                      <a:pt x="53" y="79"/>
                      <a:pt x="54" y="79"/>
                    </a:cubicBezTo>
                    <a:cubicBezTo>
                      <a:pt x="55" y="79"/>
                      <a:pt x="57" y="78"/>
                      <a:pt x="58" y="77"/>
                    </a:cubicBezTo>
                    <a:cubicBezTo>
                      <a:pt x="59" y="75"/>
                      <a:pt x="60" y="73"/>
                      <a:pt x="60" y="72"/>
                    </a:cubicBezTo>
                    <a:cubicBezTo>
                      <a:pt x="60" y="70"/>
                      <a:pt x="59" y="67"/>
                      <a:pt x="58" y="64"/>
                    </a:cubicBezTo>
                    <a:lnTo>
                      <a:pt x="41" y="14"/>
                    </a:lnTo>
                    <a:close/>
                    <a:moveTo>
                      <a:pt x="20" y="48"/>
                    </a:moveTo>
                    <a:cubicBezTo>
                      <a:pt x="29" y="16"/>
                      <a:pt x="29" y="16"/>
                      <a:pt x="29" y="16"/>
                    </a:cubicBezTo>
                    <a:cubicBezTo>
                      <a:pt x="39" y="48"/>
                      <a:pt x="39" y="48"/>
                      <a:pt x="39" y="48"/>
                    </a:cubicBezTo>
                    <a:lnTo>
                      <a:pt x="20" y="48"/>
                    </a:ln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3" name="Freeform 358"/>
              <p:cNvSpPr>
                <a:spLocks/>
              </p:cNvSpPr>
              <p:nvPr/>
            </p:nvSpPr>
            <p:spPr bwMode="auto">
              <a:xfrm>
                <a:off x="7276543" y="1484030"/>
                <a:ext cx="87996" cy="134158"/>
              </a:xfrm>
              <a:custGeom>
                <a:avLst/>
                <a:gdLst>
                  <a:gd name="T0" fmla="*/ 45 w 52"/>
                  <a:gd name="T1" fmla="*/ 38 h 79"/>
                  <a:gd name="T2" fmla="*/ 38 w 52"/>
                  <a:gd name="T3" fmla="*/ 34 h 79"/>
                  <a:gd name="T4" fmla="*/ 28 w 52"/>
                  <a:gd name="T5" fmla="*/ 30 h 79"/>
                  <a:gd name="T6" fmla="*/ 22 w 52"/>
                  <a:gd name="T7" fmla="*/ 29 h 79"/>
                  <a:gd name="T8" fmla="*/ 18 w 52"/>
                  <a:gd name="T9" fmla="*/ 27 h 79"/>
                  <a:gd name="T10" fmla="*/ 15 w 52"/>
                  <a:gd name="T11" fmla="*/ 24 h 79"/>
                  <a:gd name="T12" fmla="*/ 14 w 52"/>
                  <a:gd name="T13" fmla="*/ 20 h 79"/>
                  <a:gd name="T14" fmla="*/ 17 w 52"/>
                  <a:gd name="T15" fmla="*/ 13 h 79"/>
                  <a:gd name="T16" fmla="*/ 25 w 52"/>
                  <a:gd name="T17" fmla="*/ 11 h 79"/>
                  <a:gd name="T18" fmla="*/ 33 w 52"/>
                  <a:gd name="T19" fmla="*/ 13 h 79"/>
                  <a:gd name="T20" fmla="*/ 37 w 52"/>
                  <a:gd name="T21" fmla="*/ 20 h 79"/>
                  <a:gd name="T22" fmla="*/ 40 w 52"/>
                  <a:gd name="T23" fmla="*/ 24 h 79"/>
                  <a:gd name="T24" fmla="*/ 43 w 52"/>
                  <a:gd name="T25" fmla="*/ 26 h 79"/>
                  <a:gd name="T26" fmla="*/ 48 w 52"/>
                  <a:gd name="T27" fmla="*/ 23 h 79"/>
                  <a:gd name="T28" fmla="*/ 49 w 52"/>
                  <a:gd name="T29" fmla="*/ 18 h 79"/>
                  <a:gd name="T30" fmla="*/ 48 w 52"/>
                  <a:gd name="T31" fmla="*/ 12 h 79"/>
                  <a:gd name="T32" fmla="*/ 44 w 52"/>
                  <a:gd name="T33" fmla="*/ 6 h 79"/>
                  <a:gd name="T34" fmla="*/ 36 w 52"/>
                  <a:gd name="T35" fmla="*/ 2 h 79"/>
                  <a:gd name="T36" fmla="*/ 26 w 52"/>
                  <a:gd name="T37" fmla="*/ 0 h 79"/>
                  <a:gd name="T38" fmla="*/ 13 w 52"/>
                  <a:gd name="T39" fmla="*/ 2 h 79"/>
                  <a:gd name="T40" fmla="*/ 4 w 52"/>
                  <a:gd name="T41" fmla="*/ 10 h 79"/>
                  <a:gd name="T42" fmla="*/ 2 w 52"/>
                  <a:gd name="T43" fmla="*/ 21 h 79"/>
                  <a:gd name="T44" fmla="*/ 4 w 52"/>
                  <a:gd name="T45" fmla="*/ 32 h 79"/>
                  <a:gd name="T46" fmla="*/ 12 w 52"/>
                  <a:gd name="T47" fmla="*/ 39 h 79"/>
                  <a:gd name="T48" fmla="*/ 24 w 52"/>
                  <a:gd name="T49" fmla="*/ 44 h 79"/>
                  <a:gd name="T50" fmla="*/ 32 w 52"/>
                  <a:gd name="T51" fmla="*/ 46 h 79"/>
                  <a:gd name="T52" fmla="*/ 37 w 52"/>
                  <a:gd name="T53" fmla="*/ 50 h 79"/>
                  <a:gd name="T54" fmla="*/ 39 w 52"/>
                  <a:gd name="T55" fmla="*/ 56 h 79"/>
                  <a:gd name="T56" fmla="*/ 35 w 52"/>
                  <a:gd name="T57" fmla="*/ 64 h 79"/>
                  <a:gd name="T58" fmla="*/ 26 w 52"/>
                  <a:gd name="T59" fmla="*/ 67 h 79"/>
                  <a:gd name="T60" fmla="*/ 19 w 52"/>
                  <a:gd name="T61" fmla="*/ 66 h 79"/>
                  <a:gd name="T62" fmla="*/ 15 w 52"/>
                  <a:gd name="T63" fmla="*/ 62 h 79"/>
                  <a:gd name="T64" fmla="*/ 12 w 52"/>
                  <a:gd name="T65" fmla="*/ 56 h 79"/>
                  <a:gd name="T66" fmla="*/ 10 w 52"/>
                  <a:gd name="T67" fmla="*/ 51 h 79"/>
                  <a:gd name="T68" fmla="*/ 6 w 52"/>
                  <a:gd name="T69" fmla="*/ 50 h 79"/>
                  <a:gd name="T70" fmla="*/ 2 w 52"/>
                  <a:gd name="T71" fmla="*/ 52 h 79"/>
                  <a:gd name="T72" fmla="*/ 0 w 52"/>
                  <a:gd name="T73" fmla="*/ 56 h 79"/>
                  <a:gd name="T74" fmla="*/ 3 w 52"/>
                  <a:gd name="T75" fmla="*/ 66 h 79"/>
                  <a:gd name="T76" fmla="*/ 10 w 52"/>
                  <a:gd name="T77" fmla="*/ 75 h 79"/>
                  <a:gd name="T78" fmla="*/ 26 w 52"/>
                  <a:gd name="T79" fmla="*/ 79 h 79"/>
                  <a:gd name="T80" fmla="*/ 40 w 52"/>
                  <a:gd name="T81" fmla="*/ 76 h 79"/>
                  <a:gd name="T82" fmla="*/ 49 w 52"/>
                  <a:gd name="T83" fmla="*/ 67 h 79"/>
                  <a:gd name="T84" fmla="*/ 52 w 52"/>
                  <a:gd name="T85" fmla="*/ 55 h 79"/>
                  <a:gd name="T86" fmla="*/ 50 w 52"/>
                  <a:gd name="T87" fmla="*/ 45 h 79"/>
                  <a:gd name="T88" fmla="*/ 45 w 52"/>
                  <a:gd name="T89" fmla="*/ 38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52" h="79">
                    <a:moveTo>
                      <a:pt x="45" y="38"/>
                    </a:moveTo>
                    <a:cubicBezTo>
                      <a:pt x="43" y="36"/>
                      <a:pt x="41" y="35"/>
                      <a:pt x="38" y="34"/>
                    </a:cubicBezTo>
                    <a:cubicBezTo>
                      <a:pt x="35" y="33"/>
                      <a:pt x="31" y="31"/>
                      <a:pt x="28" y="30"/>
                    </a:cubicBezTo>
                    <a:cubicBezTo>
                      <a:pt x="25" y="30"/>
                      <a:pt x="23" y="29"/>
                      <a:pt x="22" y="29"/>
                    </a:cubicBezTo>
                    <a:cubicBezTo>
                      <a:pt x="20" y="28"/>
                      <a:pt x="19" y="27"/>
                      <a:pt x="18" y="27"/>
                    </a:cubicBezTo>
                    <a:cubicBezTo>
                      <a:pt x="17" y="26"/>
                      <a:pt x="16" y="25"/>
                      <a:pt x="15" y="24"/>
                    </a:cubicBezTo>
                    <a:cubicBezTo>
                      <a:pt x="14" y="23"/>
                      <a:pt x="14" y="21"/>
                      <a:pt x="14" y="20"/>
                    </a:cubicBezTo>
                    <a:cubicBezTo>
                      <a:pt x="14" y="17"/>
                      <a:pt x="15" y="15"/>
                      <a:pt x="17" y="13"/>
                    </a:cubicBezTo>
                    <a:cubicBezTo>
                      <a:pt x="19" y="12"/>
                      <a:pt x="22" y="11"/>
                      <a:pt x="25" y="11"/>
                    </a:cubicBezTo>
                    <a:cubicBezTo>
                      <a:pt x="29" y="11"/>
                      <a:pt x="31" y="12"/>
                      <a:pt x="33" y="13"/>
                    </a:cubicBezTo>
                    <a:cubicBezTo>
                      <a:pt x="35" y="15"/>
                      <a:pt x="36" y="17"/>
                      <a:pt x="37" y="20"/>
                    </a:cubicBezTo>
                    <a:cubicBezTo>
                      <a:pt x="38" y="22"/>
                      <a:pt x="39" y="23"/>
                      <a:pt x="40" y="24"/>
                    </a:cubicBezTo>
                    <a:cubicBezTo>
                      <a:pt x="41" y="25"/>
                      <a:pt x="42" y="26"/>
                      <a:pt x="43" y="26"/>
                    </a:cubicBezTo>
                    <a:cubicBezTo>
                      <a:pt x="45" y="26"/>
                      <a:pt x="46" y="25"/>
                      <a:pt x="48" y="23"/>
                    </a:cubicBezTo>
                    <a:cubicBezTo>
                      <a:pt x="49" y="22"/>
                      <a:pt x="49" y="20"/>
                      <a:pt x="49" y="18"/>
                    </a:cubicBezTo>
                    <a:cubicBezTo>
                      <a:pt x="49" y="16"/>
                      <a:pt x="49" y="14"/>
                      <a:pt x="48" y="12"/>
                    </a:cubicBezTo>
                    <a:cubicBezTo>
                      <a:pt x="47" y="10"/>
                      <a:pt x="46" y="8"/>
                      <a:pt x="44" y="6"/>
                    </a:cubicBezTo>
                    <a:cubicBezTo>
                      <a:pt x="42" y="4"/>
                      <a:pt x="39" y="3"/>
                      <a:pt x="36" y="2"/>
                    </a:cubicBezTo>
                    <a:cubicBezTo>
                      <a:pt x="33" y="0"/>
                      <a:pt x="30" y="0"/>
                      <a:pt x="26" y="0"/>
                    </a:cubicBezTo>
                    <a:cubicBezTo>
                      <a:pt x="21" y="0"/>
                      <a:pt x="17" y="1"/>
                      <a:pt x="13" y="2"/>
                    </a:cubicBezTo>
                    <a:cubicBezTo>
                      <a:pt x="9" y="4"/>
                      <a:pt x="6" y="7"/>
                      <a:pt x="4" y="10"/>
                    </a:cubicBezTo>
                    <a:cubicBezTo>
                      <a:pt x="3" y="13"/>
                      <a:pt x="2" y="17"/>
                      <a:pt x="2" y="21"/>
                    </a:cubicBezTo>
                    <a:cubicBezTo>
                      <a:pt x="2" y="26"/>
                      <a:pt x="2" y="29"/>
                      <a:pt x="4" y="32"/>
                    </a:cubicBezTo>
                    <a:cubicBezTo>
                      <a:pt x="6" y="35"/>
                      <a:pt x="9" y="38"/>
                      <a:pt x="12" y="39"/>
                    </a:cubicBezTo>
                    <a:cubicBezTo>
                      <a:pt x="15" y="41"/>
                      <a:pt x="19" y="43"/>
                      <a:pt x="24" y="44"/>
                    </a:cubicBezTo>
                    <a:cubicBezTo>
                      <a:pt x="27" y="45"/>
                      <a:pt x="30" y="46"/>
                      <a:pt x="32" y="46"/>
                    </a:cubicBezTo>
                    <a:cubicBezTo>
                      <a:pt x="34" y="47"/>
                      <a:pt x="36" y="48"/>
                      <a:pt x="37" y="50"/>
                    </a:cubicBezTo>
                    <a:cubicBezTo>
                      <a:pt x="38" y="52"/>
                      <a:pt x="39" y="54"/>
                      <a:pt x="39" y="56"/>
                    </a:cubicBezTo>
                    <a:cubicBezTo>
                      <a:pt x="39" y="59"/>
                      <a:pt x="38" y="62"/>
                      <a:pt x="35" y="64"/>
                    </a:cubicBezTo>
                    <a:cubicBezTo>
                      <a:pt x="33" y="66"/>
                      <a:pt x="30" y="67"/>
                      <a:pt x="26" y="67"/>
                    </a:cubicBezTo>
                    <a:cubicBezTo>
                      <a:pt x="23" y="67"/>
                      <a:pt x="21" y="67"/>
                      <a:pt x="19" y="66"/>
                    </a:cubicBezTo>
                    <a:cubicBezTo>
                      <a:pt x="17" y="65"/>
                      <a:pt x="16" y="63"/>
                      <a:pt x="15" y="62"/>
                    </a:cubicBezTo>
                    <a:cubicBezTo>
                      <a:pt x="14" y="60"/>
                      <a:pt x="13" y="58"/>
                      <a:pt x="12" y="56"/>
                    </a:cubicBezTo>
                    <a:cubicBezTo>
                      <a:pt x="12" y="54"/>
                      <a:pt x="11" y="52"/>
                      <a:pt x="10" y="51"/>
                    </a:cubicBezTo>
                    <a:cubicBezTo>
                      <a:pt x="9" y="50"/>
                      <a:pt x="8" y="50"/>
                      <a:pt x="6" y="50"/>
                    </a:cubicBezTo>
                    <a:cubicBezTo>
                      <a:pt x="4" y="50"/>
                      <a:pt x="3" y="50"/>
                      <a:pt x="2" y="52"/>
                    </a:cubicBezTo>
                    <a:cubicBezTo>
                      <a:pt x="1" y="53"/>
                      <a:pt x="0" y="54"/>
                      <a:pt x="0" y="56"/>
                    </a:cubicBezTo>
                    <a:cubicBezTo>
                      <a:pt x="0" y="60"/>
                      <a:pt x="1" y="63"/>
                      <a:pt x="3" y="66"/>
                    </a:cubicBezTo>
                    <a:cubicBezTo>
                      <a:pt x="5" y="70"/>
                      <a:pt x="7" y="72"/>
                      <a:pt x="10" y="75"/>
                    </a:cubicBezTo>
                    <a:cubicBezTo>
                      <a:pt x="14" y="77"/>
                      <a:pt x="20" y="79"/>
                      <a:pt x="26" y="79"/>
                    </a:cubicBezTo>
                    <a:cubicBezTo>
                      <a:pt x="32" y="79"/>
                      <a:pt x="36" y="78"/>
                      <a:pt x="40" y="76"/>
                    </a:cubicBezTo>
                    <a:cubicBezTo>
                      <a:pt x="44" y="74"/>
                      <a:pt x="47" y="71"/>
                      <a:pt x="49" y="67"/>
                    </a:cubicBezTo>
                    <a:cubicBezTo>
                      <a:pt x="51" y="63"/>
                      <a:pt x="52" y="59"/>
                      <a:pt x="52" y="55"/>
                    </a:cubicBezTo>
                    <a:cubicBezTo>
                      <a:pt x="52" y="51"/>
                      <a:pt x="51" y="48"/>
                      <a:pt x="50" y="45"/>
                    </a:cubicBezTo>
                    <a:cubicBezTo>
                      <a:pt x="49" y="42"/>
                      <a:pt x="47" y="40"/>
                      <a:pt x="45" y="38"/>
                    </a:cubicBezTo>
                    <a:close/>
                  </a:path>
                </a:pathLst>
              </a:custGeom>
              <a:gradFill flip="none" rotWithShape="1">
                <a:gsLst>
                  <a:gs pos="13000">
                    <a:srgbClr val="0CA79F"/>
                  </a:gs>
                  <a:gs pos="73000">
                    <a:srgbClr val="846242"/>
                  </a:gs>
                </a:gsLst>
                <a:lin ang="2700000" scaled="1"/>
                <a:tileRect/>
              </a:gra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4829283" y="2352885"/>
            <a:ext cx="854383" cy="855696"/>
            <a:chOff x="3750714" y="2923481"/>
            <a:chExt cx="854383" cy="855696"/>
          </a:xfrm>
        </p:grpSpPr>
        <p:sp>
          <p:nvSpPr>
            <p:cNvPr id="65" name="MH_Other_4"/>
            <p:cNvSpPr/>
            <p:nvPr>
              <p:custDataLst>
                <p:tags r:id="rId13"/>
              </p:custDataLst>
            </p:nvPr>
          </p:nvSpPr>
          <p:spPr>
            <a:xfrm>
              <a:off x="3750714" y="2923481"/>
              <a:ext cx="854383" cy="855696"/>
            </a:xfrm>
            <a:prstGeom prst="ellipse">
              <a:avLst/>
            </a:prstGeom>
            <a:solidFill>
              <a:srgbClr val="EC96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6" name="Freeform 359"/>
            <p:cNvSpPr>
              <a:spLocks noEditPoints="1"/>
            </p:cNvSpPr>
            <p:nvPr/>
          </p:nvSpPr>
          <p:spPr bwMode="auto">
            <a:xfrm>
              <a:off x="3975126" y="3144961"/>
              <a:ext cx="386767" cy="395618"/>
            </a:xfrm>
            <a:custGeom>
              <a:avLst/>
              <a:gdLst>
                <a:gd name="T0" fmla="*/ 317 w 370"/>
                <a:gd name="T1" fmla="*/ 63 h 378"/>
                <a:gd name="T2" fmla="*/ 361 w 370"/>
                <a:gd name="T3" fmla="*/ 13 h 378"/>
                <a:gd name="T4" fmla="*/ 346 w 370"/>
                <a:gd name="T5" fmla="*/ 0 h 378"/>
                <a:gd name="T6" fmla="*/ 302 w 370"/>
                <a:gd name="T7" fmla="*/ 49 h 378"/>
                <a:gd name="T8" fmla="*/ 185 w 370"/>
                <a:gd name="T9" fmla="*/ 8 h 378"/>
                <a:gd name="T10" fmla="*/ 0 w 370"/>
                <a:gd name="T11" fmla="*/ 193 h 378"/>
                <a:gd name="T12" fmla="*/ 185 w 370"/>
                <a:gd name="T13" fmla="*/ 378 h 378"/>
                <a:gd name="T14" fmla="*/ 370 w 370"/>
                <a:gd name="T15" fmla="*/ 193 h 378"/>
                <a:gd name="T16" fmla="*/ 317 w 370"/>
                <a:gd name="T17" fmla="*/ 63 h 378"/>
                <a:gd name="T18" fmla="*/ 185 w 370"/>
                <a:gd name="T19" fmla="*/ 332 h 378"/>
                <a:gd name="T20" fmla="*/ 46 w 370"/>
                <a:gd name="T21" fmla="*/ 193 h 378"/>
                <a:gd name="T22" fmla="*/ 185 w 370"/>
                <a:gd name="T23" fmla="*/ 54 h 378"/>
                <a:gd name="T24" fmla="*/ 271 w 370"/>
                <a:gd name="T25" fmla="*/ 84 h 378"/>
                <a:gd name="T26" fmla="*/ 258 w 370"/>
                <a:gd name="T27" fmla="*/ 99 h 378"/>
                <a:gd name="T28" fmla="*/ 185 w 370"/>
                <a:gd name="T29" fmla="*/ 74 h 378"/>
                <a:gd name="T30" fmla="*/ 66 w 370"/>
                <a:gd name="T31" fmla="*/ 193 h 378"/>
                <a:gd name="T32" fmla="*/ 185 w 370"/>
                <a:gd name="T33" fmla="*/ 311 h 378"/>
                <a:gd name="T34" fmla="*/ 304 w 370"/>
                <a:gd name="T35" fmla="*/ 193 h 378"/>
                <a:gd name="T36" fmla="*/ 273 w 370"/>
                <a:gd name="T37" fmla="*/ 113 h 378"/>
                <a:gd name="T38" fmla="*/ 286 w 370"/>
                <a:gd name="T39" fmla="*/ 97 h 378"/>
                <a:gd name="T40" fmla="*/ 324 w 370"/>
                <a:gd name="T41" fmla="*/ 193 h 378"/>
                <a:gd name="T42" fmla="*/ 185 w 370"/>
                <a:gd name="T43" fmla="*/ 332 h 378"/>
                <a:gd name="T44" fmla="*/ 257 w 370"/>
                <a:gd name="T45" fmla="*/ 193 h 378"/>
                <a:gd name="T46" fmla="*/ 185 w 370"/>
                <a:gd name="T47" fmla="*/ 265 h 378"/>
                <a:gd name="T48" fmla="*/ 113 w 370"/>
                <a:gd name="T49" fmla="*/ 193 h 378"/>
                <a:gd name="T50" fmla="*/ 185 w 370"/>
                <a:gd name="T51" fmla="*/ 121 h 378"/>
                <a:gd name="T52" fmla="*/ 217 w 370"/>
                <a:gd name="T53" fmla="*/ 128 h 378"/>
                <a:gd name="T54" fmla="*/ 207 w 370"/>
                <a:gd name="T55" fmla="*/ 148 h 378"/>
                <a:gd name="T56" fmla="*/ 185 w 370"/>
                <a:gd name="T57" fmla="*/ 143 h 378"/>
                <a:gd name="T58" fmla="*/ 135 w 370"/>
                <a:gd name="T59" fmla="*/ 193 h 378"/>
                <a:gd name="T60" fmla="*/ 185 w 370"/>
                <a:gd name="T61" fmla="*/ 243 h 378"/>
                <a:gd name="T62" fmla="*/ 235 w 370"/>
                <a:gd name="T63" fmla="*/ 193 h 378"/>
                <a:gd name="T64" fmla="*/ 229 w 370"/>
                <a:gd name="T65" fmla="*/ 169 h 378"/>
                <a:gd name="T66" fmla="*/ 247 w 370"/>
                <a:gd name="T67" fmla="*/ 157 h 378"/>
                <a:gd name="T68" fmla="*/ 257 w 370"/>
                <a:gd name="T69" fmla="*/ 193 h 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70" h="378">
                  <a:moveTo>
                    <a:pt x="317" y="63"/>
                  </a:moveTo>
                  <a:cubicBezTo>
                    <a:pt x="361" y="13"/>
                    <a:pt x="361" y="13"/>
                    <a:pt x="361" y="13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302" y="49"/>
                    <a:pt x="302" y="49"/>
                    <a:pt x="302" y="49"/>
                  </a:cubicBezTo>
                  <a:cubicBezTo>
                    <a:pt x="270" y="23"/>
                    <a:pt x="229" y="8"/>
                    <a:pt x="185" y="8"/>
                  </a:cubicBezTo>
                  <a:cubicBezTo>
                    <a:pt x="83" y="8"/>
                    <a:pt x="0" y="91"/>
                    <a:pt x="0" y="193"/>
                  </a:cubicBezTo>
                  <a:cubicBezTo>
                    <a:pt x="0" y="295"/>
                    <a:pt x="83" y="378"/>
                    <a:pt x="185" y="378"/>
                  </a:cubicBezTo>
                  <a:cubicBezTo>
                    <a:pt x="287" y="378"/>
                    <a:pt x="370" y="295"/>
                    <a:pt x="370" y="193"/>
                  </a:cubicBezTo>
                  <a:cubicBezTo>
                    <a:pt x="370" y="142"/>
                    <a:pt x="350" y="96"/>
                    <a:pt x="317" y="63"/>
                  </a:cubicBezTo>
                  <a:close/>
                  <a:moveTo>
                    <a:pt x="185" y="332"/>
                  </a:moveTo>
                  <a:cubicBezTo>
                    <a:pt x="108" y="332"/>
                    <a:pt x="46" y="269"/>
                    <a:pt x="46" y="193"/>
                  </a:cubicBezTo>
                  <a:cubicBezTo>
                    <a:pt x="46" y="116"/>
                    <a:pt x="108" y="54"/>
                    <a:pt x="185" y="54"/>
                  </a:cubicBezTo>
                  <a:cubicBezTo>
                    <a:pt x="218" y="54"/>
                    <a:pt x="248" y="65"/>
                    <a:pt x="271" y="84"/>
                  </a:cubicBezTo>
                  <a:cubicBezTo>
                    <a:pt x="258" y="99"/>
                    <a:pt x="258" y="99"/>
                    <a:pt x="258" y="99"/>
                  </a:cubicBezTo>
                  <a:cubicBezTo>
                    <a:pt x="238" y="83"/>
                    <a:pt x="212" y="74"/>
                    <a:pt x="185" y="74"/>
                  </a:cubicBezTo>
                  <a:cubicBezTo>
                    <a:pt x="120" y="74"/>
                    <a:pt x="66" y="127"/>
                    <a:pt x="66" y="193"/>
                  </a:cubicBezTo>
                  <a:cubicBezTo>
                    <a:pt x="66" y="258"/>
                    <a:pt x="120" y="311"/>
                    <a:pt x="185" y="311"/>
                  </a:cubicBezTo>
                  <a:cubicBezTo>
                    <a:pt x="251" y="311"/>
                    <a:pt x="304" y="258"/>
                    <a:pt x="304" y="193"/>
                  </a:cubicBezTo>
                  <a:cubicBezTo>
                    <a:pt x="304" y="162"/>
                    <a:pt x="292" y="134"/>
                    <a:pt x="273" y="113"/>
                  </a:cubicBezTo>
                  <a:cubicBezTo>
                    <a:pt x="286" y="97"/>
                    <a:pt x="286" y="97"/>
                    <a:pt x="286" y="97"/>
                  </a:cubicBezTo>
                  <a:cubicBezTo>
                    <a:pt x="310" y="122"/>
                    <a:pt x="324" y="156"/>
                    <a:pt x="324" y="193"/>
                  </a:cubicBezTo>
                  <a:cubicBezTo>
                    <a:pt x="324" y="269"/>
                    <a:pt x="262" y="332"/>
                    <a:pt x="185" y="332"/>
                  </a:cubicBezTo>
                  <a:close/>
                  <a:moveTo>
                    <a:pt x="257" y="193"/>
                  </a:moveTo>
                  <a:cubicBezTo>
                    <a:pt x="257" y="232"/>
                    <a:pt x="225" y="265"/>
                    <a:pt x="185" y="265"/>
                  </a:cubicBezTo>
                  <a:cubicBezTo>
                    <a:pt x="145" y="265"/>
                    <a:pt x="113" y="232"/>
                    <a:pt x="113" y="193"/>
                  </a:cubicBezTo>
                  <a:cubicBezTo>
                    <a:pt x="113" y="153"/>
                    <a:pt x="145" y="121"/>
                    <a:pt x="185" y="121"/>
                  </a:cubicBezTo>
                  <a:cubicBezTo>
                    <a:pt x="197" y="121"/>
                    <a:pt x="207" y="124"/>
                    <a:pt x="217" y="128"/>
                  </a:cubicBezTo>
                  <a:cubicBezTo>
                    <a:pt x="207" y="148"/>
                    <a:pt x="207" y="148"/>
                    <a:pt x="207" y="148"/>
                  </a:cubicBezTo>
                  <a:cubicBezTo>
                    <a:pt x="200" y="145"/>
                    <a:pt x="193" y="143"/>
                    <a:pt x="185" y="143"/>
                  </a:cubicBezTo>
                  <a:cubicBezTo>
                    <a:pt x="158" y="143"/>
                    <a:pt x="135" y="165"/>
                    <a:pt x="135" y="193"/>
                  </a:cubicBezTo>
                  <a:cubicBezTo>
                    <a:pt x="135" y="220"/>
                    <a:pt x="158" y="243"/>
                    <a:pt x="185" y="243"/>
                  </a:cubicBezTo>
                  <a:cubicBezTo>
                    <a:pt x="212" y="243"/>
                    <a:pt x="235" y="220"/>
                    <a:pt x="235" y="193"/>
                  </a:cubicBezTo>
                  <a:cubicBezTo>
                    <a:pt x="235" y="184"/>
                    <a:pt x="233" y="176"/>
                    <a:pt x="229" y="169"/>
                  </a:cubicBezTo>
                  <a:cubicBezTo>
                    <a:pt x="247" y="157"/>
                    <a:pt x="247" y="157"/>
                    <a:pt x="247" y="157"/>
                  </a:cubicBezTo>
                  <a:cubicBezTo>
                    <a:pt x="253" y="167"/>
                    <a:pt x="257" y="180"/>
                    <a:pt x="257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8325160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105"/>
                            </p:stCondLst>
                            <p:childTnLst>
                              <p:par>
                                <p:cTn id="5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175"/>
                            </p:stCondLst>
                            <p:childTnLst>
                              <p:par>
                                <p:cTn id="6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780"/>
                            </p:stCondLst>
                            <p:childTnLst>
                              <p:par>
                                <p:cTn id="7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850"/>
                            </p:stCondLst>
                            <p:childTnLst>
                              <p:par>
                                <p:cTn id="8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455"/>
                            </p:stCondLst>
                            <p:childTnLst>
                              <p:par>
                                <p:cTn id="9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 tmFilter="0,0; .5, 1; 1, 1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25"/>
                            </p:stCondLst>
                            <p:childTnLst>
                              <p:par>
                                <p:cTn id="9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130"/>
                            </p:stCondLst>
                            <p:childTnLst>
                              <p:par>
                                <p:cTn id="10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EFEE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685800" y="1062524"/>
            <a:ext cx="0" cy="455295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V="1">
            <a:off x="247650" y="2533650"/>
            <a:ext cx="0" cy="14097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2" name="Freeform 11"/>
          <p:cNvSpPr>
            <a:spLocks/>
          </p:cNvSpPr>
          <p:nvPr/>
        </p:nvSpPr>
        <p:spPr bwMode="auto">
          <a:xfrm flipV="1">
            <a:off x="3503465" y="2493652"/>
            <a:ext cx="6203157" cy="145270"/>
          </a:xfrm>
          <a:custGeom>
            <a:avLst/>
            <a:gdLst>
              <a:gd name="T0" fmla="*/ 0 w 2728"/>
              <a:gd name="T1" fmla="*/ 0 h 64"/>
              <a:gd name="T2" fmla="*/ 195 w 2728"/>
              <a:gd name="T3" fmla="*/ 64 h 64"/>
              <a:gd name="T4" fmla="*/ 390 w 2728"/>
              <a:gd name="T5" fmla="*/ 0 h 64"/>
              <a:gd name="T6" fmla="*/ 584 w 2728"/>
              <a:gd name="T7" fmla="*/ 64 h 64"/>
              <a:gd name="T8" fmla="*/ 779 w 2728"/>
              <a:gd name="T9" fmla="*/ 0 h 64"/>
              <a:gd name="T10" fmla="*/ 974 w 2728"/>
              <a:gd name="T11" fmla="*/ 64 h 64"/>
              <a:gd name="T12" fmla="*/ 1169 w 2728"/>
              <a:gd name="T13" fmla="*/ 0 h 64"/>
              <a:gd name="T14" fmla="*/ 1364 w 2728"/>
              <a:gd name="T15" fmla="*/ 64 h 64"/>
              <a:gd name="T16" fmla="*/ 1559 w 2728"/>
              <a:gd name="T17" fmla="*/ 0 h 64"/>
              <a:gd name="T18" fmla="*/ 1753 w 2728"/>
              <a:gd name="T19" fmla="*/ 64 h 64"/>
              <a:gd name="T20" fmla="*/ 1948 w 2728"/>
              <a:gd name="T21" fmla="*/ 0 h 64"/>
              <a:gd name="T22" fmla="*/ 2143 w 2728"/>
              <a:gd name="T23" fmla="*/ 64 h 64"/>
              <a:gd name="T24" fmla="*/ 2338 w 2728"/>
              <a:gd name="T25" fmla="*/ 0 h 64"/>
              <a:gd name="T26" fmla="*/ 2533 w 2728"/>
              <a:gd name="T27" fmla="*/ 64 h 64"/>
              <a:gd name="T28" fmla="*/ 2728 w 2728"/>
              <a:gd name="T2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28" h="64">
                <a:moveTo>
                  <a:pt x="0" y="0"/>
                </a:moveTo>
                <a:cubicBezTo>
                  <a:pt x="97" y="0"/>
                  <a:pt x="97" y="64"/>
                  <a:pt x="195" y="64"/>
                </a:cubicBezTo>
                <a:cubicBezTo>
                  <a:pt x="292" y="64"/>
                  <a:pt x="292" y="0"/>
                  <a:pt x="390" y="0"/>
                </a:cubicBezTo>
                <a:cubicBezTo>
                  <a:pt x="487" y="0"/>
                  <a:pt x="487" y="64"/>
                  <a:pt x="584" y="64"/>
                </a:cubicBezTo>
                <a:cubicBezTo>
                  <a:pt x="682" y="64"/>
                  <a:pt x="682" y="0"/>
                  <a:pt x="779" y="0"/>
                </a:cubicBezTo>
                <a:cubicBezTo>
                  <a:pt x="877" y="0"/>
                  <a:pt x="877" y="64"/>
                  <a:pt x="974" y="64"/>
                </a:cubicBezTo>
                <a:cubicBezTo>
                  <a:pt x="1071" y="64"/>
                  <a:pt x="1071" y="0"/>
                  <a:pt x="1169" y="0"/>
                </a:cubicBezTo>
                <a:cubicBezTo>
                  <a:pt x="1266" y="0"/>
                  <a:pt x="1266" y="64"/>
                  <a:pt x="1364" y="64"/>
                </a:cubicBezTo>
                <a:cubicBezTo>
                  <a:pt x="1461" y="64"/>
                  <a:pt x="1461" y="0"/>
                  <a:pt x="1559" y="0"/>
                </a:cubicBezTo>
                <a:cubicBezTo>
                  <a:pt x="1656" y="0"/>
                  <a:pt x="1656" y="64"/>
                  <a:pt x="1753" y="64"/>
                </a:cubicBezTo>
                <a:cubicBezTo>
                  <a:pt x="1851" y="64"/>
                  <a:pt x="1851" y="0"/>
                  <a:pt x="1948" y="0"/>
                </a:cubicBezTo>
                <a:cubicBezTo>
                  <a:pt x="2046" y="0"/>
                  <a:pt x="2046" y="64"/>
                  <a:pt x="2143" y="64"/>
                </a:cubicBezTo>
                <a:cubicBezTo>
                  <a:pt x="2241" y="64"/>
                  <a:pt x="2241" y="0"/>
                  <a:pt x="2338" y="0"/>
                </a:cubicBezTo>
                <a:cubicBezTo>
                  <a:pt x="2435" y="0"/>
                  <a:pt x="2435" y="64"/>
                  <a:pt x="2533" y="64"/>
                </a:cubicBezTo>
                <a:cubicBezTo>
                  <a:pt x="2630" y="64"/>
                  <a:pt x="2630" y="0"/>
                  <a:pt x="2728" y="0"/>
                </a:cubicBezTo>
              </a:path>
            </a:pathLst>
          </a:custGeom>
          <a:noFill/>
          <a:ln w="49213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10209607" y="2155033"/>
            <a:ext cx="740228" cy="740228"/>
          </a:xfrm>
          <a:prstGeom prst="ellipse">
            <a:avLst/>
          </a:pr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aphicFrame>
        <p:nvGraphicFramePr>
          <p:cNvPr id="17" name="图表 16"/>
          <p:cNvGraphicFramePr/>
          <p:nvPr>
            <p:extLst>
              <p:ext uri="{D42A27DB-BD31-4B8C-83A1-F6EECF244321}">
                <p14:modId xmlns:p14="http://schemas.microsoft.com/office/powerpoint/2010/main" xmlns="" val="3374929878"/>
              </p:ext>
            </p:extLst>
          </p:nvPr>
        </p:nvGraphicFramePr>
        <p:xfrm>
          <a:off x="1521728" y="2706809"/>
          <a:ext cx="5958144" cy="26039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8" name="MH_Text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738086" y="1294338"/>
            <a:ext cx="7742378" cy="781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no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r">
              <a:lnSpc>
                <a:spcPct val="110000"/>
              </a:lnSpc>
              <a:defRPr/>
            </a:pP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。</a:t>
            </a:r>
            <a:r>
              <a:rPr lang="zh-CN" altLang="en-US" sz="14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95922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7" grpId="0">
        <p:bldSub>
          <a:bldChart bld="category"/>
        </p:bldSub>
      </p:bldGraphic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FEE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Group 4"/>
          <p:cNvGrpSpPr>
            <a:grpSpLocks noChangeAspect="1"/>
          </p:cNvGrpSpPr>
          <p:nvPr/>
        </p:nvGrpSpPr>
        <p:grpSpPr bwMode="auto">
          <a:xfrm rot="16200000">
            <a:off x="-2043552" y="3587749"/>
            <a:ext cx="5634038" cy="906463"/>
            <a:chOff x="0" y="1089"/>
            <a:chExt cx="3549" cy="571"/>
          </a:xfrm>
        </p:grpSpPr>
        <p:sp>
          <p:nvSpPr>
            <p:cNvPr id="24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2642741" y="5094615"/>
            <a:ext cx="8309616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此处添加详细文本描述，建议与标题相关并符合整体语言风格此处添加详细文本描述，建议与标题相关并符合整体语言风格此处添加详细文本描述，建议与标题相关并符合整体语言风格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2642741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1"/>
            </a:solidFill>
          </a:ln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形状 13"/>
          <p:cNvSpPr/>
          <p:nvPr/>
        </p:nvSpPr>
        <p:spPr>
          <a:xfrm>
            <a:off x="3536134" y="2686798"/>
            <a:ext cx="1950119" cy="1950119"/>
          </a:xfrm>
          <a:prstGeom prst="leftCircularArrow">
            <a:avLst>
              <a:gd name="adj1" fmla="val 3886"/>
              <a:gd name="adj2" fmla="val 486698"/>
              <a:gd name="adj3" fmla="val 2262209"/>
              <a:gd name="adj4" fmla="val 9024489"/>
              <a:gd name="adj5" fmla="val 4534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圆角矩形 14"/>
          <p:cNvSpPr/>
          <p:nvPr/>
        </p:nvSpPr>
        <p:spPr>
          <a:xfrm>
            <a:off x="3059609" y="3606768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4823589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1"/>
            </a:solidFill>
          </a:ln>
        </p:spPr>
        <p:style>
          <a:lnRef idx="2">
            <a:schemeClr val="accent3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环形箭头 16"/>
          <p:cNvSpPr/>
          <p:nvPr/>
        </p:nvSpPr>
        <p:spPr>
          <a:xfrm>
            <a:off x="5703332" y="1585785"/>
            <a:ext cx="2159412" cy="2159412"/>
          </a:xfrm>
          <a:prstGeom prst="circularArrow">
            <a:avLst>
              <a:gd name="adj1" fmla="val 3510"/>
              <a:gd name="adj2" fmla="val 435572"/>
              <a:gd name="adj3" fmla="val 19388918"/>
              <a:gd name="adj4" fmla="val 12575511"/>
              <a:gd name="adj5" fmla="val 4095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8" name="圆角矩形 17"/>
          <p:cNvSpPr/>
          <p:nvPr/>
        </p:nvSpPr>
        <p:spPr>
          <a:xfrm>
            <a:off x="5240457" y="2255799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19" name="圆角矩形 18"/>
          <p:cNvSpPr/>
          <p:nvPr/>
        </p:nvSpPr>
        <p:spPr>
          <a:xfrm>
            <a:off x="7004437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1"/>
            </a:solidFill>
          </a:ln>
        </p:spPr>
        <p:style>
          <a:lnRef idx="2">
            <a:schemeClr val="accent4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0" name="形状 19"/>
          <p:cNvSpPr/>
          <p:nvPr/>
        </p:nvSpPr>
        <p:spPr>
          <a:xfrm>
            <a:off x="7897830" y="2686798"/>
            <a:ext cx="1950119" cy="1950119"/>
          </a:xfrm>
          <a:prstGeom prst="leftCircularArrow">
            <a:avLst>
              <a:gd name="adj1" fmla="val 3886"/>
              <a:gd name="adj2" fmla="val 486698"/>
              <a:gd name="adj3" fmla="val 2262209"/>
              <a:gd name="adj4" fmla="val 9024489"/>
              <a:gd name="adj5" fmla="val 4534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0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圆角矩形 20"/>
          <p:cNvSpPr/>
          <p:nvPr/>
        </p:nvSpPr>
        <p:spPr>
          <a:xfrm>
            <a:off x="7421305" y="3606768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dirty="0">
              <a:solidFill>
                <a:schemeClr val="bg1"/>
              </a:solidFill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9185285" y="2462351"/>
            <a:ext cx="1637954" cy="1350970"/>
          </a:xfrm>
          <a:prstGeom prst="roundRect">
            <a:avLst>
              <a:gd name="adj" fmla="val 10000"/>
            </a:avLst>
          </a:prstGeom>
          <a:noFill/>
          <a:ln w="15875">
            <a:solidFill>
              <a:schemeClr val="accent4"/>
            </a:solidFill>
          </a:ln>
        </p:spPr>
        <p:style>
          <a:lnRef idx="2">
            <a:schemeClr val="accent5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7" name="圆角矩形 26"/>
          <p:cNvSpPr/>
          <p:nvPr/>
        </p:nvSpPr>
        <p:spPr>
          <a:xfrm>
            <a:off x="9602153" y="2255799"/>
            <a:ext cx="1350204" cy="399411"/>
          </a:xfrm>
          <a:prstGeom prst="roundRect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zh-CN" dirty="0">
              <a:solidFill>
                <a:schemeClr val="bg1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5404871" y="2869327"/>
            <a:ext cx="484452" cy="486163"/>
            <a:chOff x="4511676" y="1389063"/>
            <a:chExt cx="449263" cy="450850"/>
          </a:xfrm>
          <a:solidFill>
            <a:srgbClr val="F6CBC8"/>
          </a:solidFill>
        </p:grpSpPr>
        <p:sp>
          <p:nvSpPr>
            <p:cNvPr id="29" name="Freeform 62"/>
            <p:cNvSpPr>
              <a:spLocks noEditPoints="1"/>
            </p:cNvSpPr>
            <p:nvPr/>
          </p:nvSpPr>
          <p:spPr bwMode="auto">
            <a:xfrm>
              <a:off x="4511676" y="1389063"/>
              <a:ext cx="449263" cy="450850"/>
            </a:xfrm>
            <a:custGeom>
              <a:avLst/>
              <a:gdLst>
                <a:gd name="T0" fmla="*/ 78 w 190"/>
                <a:gd name="T1" fmla="*/ 190 h 190"/>
                <a:gd name="T2" fmla="*/ 63 w 190"/>
                <a:gd name="T3" fmla="*/ 156 h 190"/>
                <a:gd name="T4" fmla="*/ 16 w 190"/>
                <a:gd name="T5" fmla="*/ 150 h 190"/>
                <a:gd name="T6" fmla="*/ 29 w 190"/>
                <a:gd name="T7" fmla="*/ 116 h 190"/>
                <a:gd name="T8" fmla="*/ 0 w 190"/>
                <a:gd name="T9" fmla="*/ 78 h 190"/>
                <a:gd name="T10" fmla="*/ 33 w 190"/>
                <a:gd name="T11" fmla="*/ 63 h 190"/>
                <a:gd name="T12" fmla="*/ 39 w 190"/>
                <a:gd name="T13" fmla="*/ 16 h 190"/>
                <a:gd name="T14" fmla="*/ 74 w 190"/>
                <a:gd name="T15" fmla="*/ 29 h 190"/>
                <a:gd name="T16" fmla="*/ 111 w 190"/>
                <a:gd name="T17" fmla="*/ 0 h 190"/>
                <a:gd name="T18" fmla="*/ 126 w 190"/>
                <a:gd name="T19" fmla="*/ 33 h 190"/>
                <a:gd name="T20" fmla="*/ 174 w 190"/>
                <a:gd name="T21" fmla="*/ 39 h 190"/>
                <a:gd name="T22" fmla="*/ 160 w 190"/>
                <a:gd name="T23" fmla="*/ 73 h 190"/>
                <a:gd name="T24" fmla="*/ 190 w 190"/>
                <a:gd name="T25" fmla="*/ 111 h 190"/>
                <a:gd name="T26" fmla="*/ 156 w 190"/>
                <a:gd name="T27" fmla="*/ 126 h 190"/>
                <a:gd name="T28" fmla="*/ 150 w 190"/>
                <a:gd name="T29" fmla="*/ 173 h 190"/>
                <a:gd name="T30" fmla="*/ 116 w 190"/>
                <a:gd name="T31" fmla="*/ 160 h 190"/>
                <a:gd name="T32" fmla="*/ 85 w 190"/>
                <a:gd name="T33" fmla="*/ 182 h 190"/>
                <a:gd name="T34" fmla="*/ 109 w 190"/>
                <a:gd name="T35" fmla="*/ 154 h 190"/>
                <a:gd name="T36" fmla="*/ 125 w 190"/>
                <a:gd name="T37" fmla="*/ 148 h 190"/>
                <a:gd name="T38" fmla="*/ 150 w 190"/>
                <a:gd name="T39" fmla="*/ 163 h 190"/>
                <a:gd name="T40" fmla="*/ 147 w 190"/>
                <a:gd name="T41" fmla="*/ 127 h 190"/>
                <a:gd name="T42" fmla="*/ 153 w 190"/>
                <a:gd name="T43" fmla="*/ 111 h 190"/>
                <a:gd name="T44" fmla="*/ 182 w 190"/>
                <a:gd name="T45" fmla="*/ 104 h 190"/>
                <a:gd name="T46" fmla="*/ 154 w 190"/>
                <a:gd name="T47" fmla="*/ 80 h 190"/>
                <a:gd name="T48" fmla="*/ 148 w 190"/>
                <a:gd name="T49" fmla="*/ 65 h 190"/>
                <a:gd name="T50" fmla="*/ 163 w 190"/>
                <a:gd name="T51" fmla="*/ 40 h 190"/>
                <a:gd name="T52" fmla="*/ 127 w 190"/>
                <a:gd name="T53" fmla="*/ 43 h 190"/>
                <a:gd name="T54" fmla="*/ 111 w 190"/>
                <a:gd name="T55" fmla="*/ 36 h 190"/>
                <a:gd name="T56" fmla="*/ 104 w 190"/>
                <a:gd name="T57" fmla="*/ 8 h 190"/>
                <a:gd name="T58" fmla="*/ 81 w 190"/>
                <a:gd name="T59" fmla="*/ 35 h 190"/>
                <a:gd name="T60" fmla="*/ 65 w 190"/>
                <a:gd name="T61" fmla="*/ 41 h 190"/>
                <a:gd name="T62" fmla="*/ 40 w 190"/>
                <a:gd name="T63" fmla="*/ 26 h 190"/>
                <a:gd name="T64" fmla="*/ 43 w 190"/>
                <a:gd name="T65" fmla="*/ 63 h 190"/>
                <a:gd name="T66" fmla="*/ 36 w 190"/>
                <a:gd name="T67" fmla="*/ 78 h 190"/>
                <a:gd name="T68" fmla="*/ 8 w 190"/>
                <a:gd name="T69" fmla="*/ 85 h 190"/>
                <a:gd name="T70" fmla="*/ 35 w 190"/>
                <a:gd name="T71" fmla="*/ 109 h 190"/>
                <a:gd name="T72" fmla="*/ 42 w 190"/>
                <a:gd name="T73" fmla="*/ 124 h 190"/>
                <a:gd name="T74" fmla="*/ 27 w 190"/>
                <a:gd name="T75" fmla="*/ 149 h 190"/>
                <a:gd name="T76" fmla="*/ 63 w 190"/>
                <a:gd name="T77" fmla="*/ 147 h 190"/>
                <a:gd name="T78" fmla="*/ 78 w 190"/>
                <a:gd name="T79" fmla="*/ 153 h 190"/>
                <a:gd name="T80" fmla="*/ 85 w 190"/>
                <a:gd name="T81" fmla="*/ 182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0" h="190">
                  <a:moveTo>
                    <a:pt x="111" y="190"/>
                  </a:moveTo>
                  <a:cubicBezTo>
                    <a:pt x="78" y="190"/>
                    <a:pt x="78" y="190"/>
                    <a:pt x="78" y="190"/>
                  </a:cubicBezTo>
                  <a:cubicBezTo>
                    <a:pt x="74" y="160"/>
                    <a:pt x="74" y="160"/>
                    <a:pt x="74" y="160"/>
                  </a:cubicBezTo>
                  <a:cubicBezTo>
                    <a:pt x="70" y="159"/>
                    <a:pt x="67" y="158"/>
                    <a:pt x="63" y="156"/>
                  </a:cubicBezTo>
                  <a:cubicBezTo>
                    <a:pt x="39" y="173"/>
                    <a:pt x="39" y="173"/>
                    <a:pt x="39" y="173"/>
                  </a:cubicBezTo>
                  <a:cubicBezTo>
                    <a:pt x="16" y="150"/>
                    <a:pt x="16" y="150"/>
                    <a:pt x="16" y="150"/>
                  </a:cubicBezTo>
                  <a:cubicBezTo>
                    <a:pt x="33" y="126"/>
                    <a:pt x="33" y="126"/>
                    <a:pt x="33" y="126"/>
                  </a:cubicBezTo>
                  <a:cubicBezTo>
                    <a:pt x="32" y="123"/>
                    <a:pt x="30" y="119"/>
                    <a:pt x="29" y="116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29" y="73"/>
                    <a:pt x="29" y="73"/>
                    <a:pt x="29" y="73"/>
                  </a:cubicBezTo>
                  <a:cubicBezTo>
                    <a:pt x="30" y="70"/>
                    <a:pt x="32" y="67"/>
                    <a:pt x="33" y="6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63" y="33"/>
                    <a:pt x="63" y="33"/>
                    <a:pt x="63" y="33"/>
                  </a:cubicBezTo>
                  <a:cubicBezTo>
                    <a:pt x="67" y="32"/>
                    <a:pt x="70" y="30"/>
                    <a:pt x="74" y="29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116" y="29"/>
                    <a:pt x="116" y="29"/>
                    <a:pt x="116" y="29"/>
                  </a:cubicBezTo>
                  <a:cubicBezTo>
                    <a:pt x="120" y="30"/>
                    <a:pt x="123" y="32"/>
                    <a:pt x="126" y="33"/>
                  </a:cubicBezTo>
                  <a:cubicBezTo>
                    <a:pt x="150" y="16"/>
                    <a:pt x="150" y="16"/>
                    <a:pt x="150" y="16"/>
                  </a:cubicBezTo>
                  <a:cubicBezTo>
                    <a:pt x="174" y="39"/>
                    <a:pt x="174" y="39"/>
                    <a:pt x="174" y="39"/>
                  </a:cubicBezTo>
                  <a:cubicBezTo>
                    <a:pt x="156" y="63"/>
                    <a:pt x="156" y="63"/>
                    <a:pt x="156" y="63"/>
                  </a:cubicBezTo>
                  <a:cubicBezTo>
                    <a:pt x="158" y="67"/>
                    <a:pt x="159" y="70"/>
                    <a:pt x="160" y="73"/>
                  </a:cubicBezTo>
                  <a:cubicBezTo>
                    <a:pt x="190" y="78"/>
                    <a:pt x="190" y="78"/>
                    <a:pt x="190" y="78"/>
                  </a:cubicBezTo>
                  <a:cubicBezTo>
                    <a:pt x="190" y="111"/>
                    <a:pt x="190" y="111"/>
                    <a:pt x="190" y="111"/>
                  </a:cubicBezTo>
                  <a:cubicBezTo>
                    <a:pt x="160" y="116"/>
                    <a:pt x="160" y="116"/>
                    <a:pt x="160" y="116"/>
                  </a:cubicBezTo>
                  <a:cubicBezTo>
                    <a:pt x="159" y="119"/>
                    <a:pt x="158" y="123"/>
                    <a:pt x="156" y="126"/>
                  </a:cubicBezTo>
                  <a:cubicBezTo>
                    <a:pt x="174" y="150"/>
                    <a:pt x="174" y="150"/>
                    <a:pt x="174" y="150"/>
                  </a:cubicBezTo>
                  <a:cubicBezTo>
                    <a:pt x="150" y="173"/>
                    <a:pt x="150" y="173"/>
                    <a:pt x="150" y="173"/>
                  </a:cubicBezTo>
                  <a:cubicBezTo>
                    <a:pt x="126" y="156"/>
                    <a:pt x="126" y="156"/>
                    <a:pt x="126" y="156"/>
                  </a:cubicBezTo>
                  <a:cubicBezTo>
                    <a:pt x="123" y="158"/>
                    <a:pt x="120" y="159"/>
                    <a:pt x="116" y="160"/>
                  </a:cubicBezTo>
                  <a:lnTo>
                    <a:pt x="111" y="190"/>
                  </a:lnTo>
                  <a:close/>
                  <a:moveTo>
                    <a:pt x="85" y="182"/>
                  </a:moveTo>
                  <a:cubicBezTo>
                    <a:pt x="104" y="182"/>
                    <a:pt x="104" y="182"/>
                    <a:pt x="104" y="182"/>
                  </a:cubicBezTo>
                  <a:cubicBezTo>
                    <a:pt x="109" y="154"/>
                    <a:pt x="109" y="154"/>
                    <a:pt x="109" y="154"/>
                  </a:cubicBezTo>
                  <a:cubicBezTo>
                    <a:pt x="111" y="153"/>
                    <a:pt x="111" y="153"/>
                    <a:pt x="111" y="153"/>
                  </a:cubicBezTo>
                  <a:cubicBezTo>
                    <a:pt x="116" y="152"/>
                    <a:pt x="120" y="150"/>
                    <a:pt x="125" y="148"/>
                  </a:cubicBezTo>
                  <a:cubicBezTo>
                    <a:pt x="127" y="147"/>
                    <a:pt x="127" y="147"/>
                    <a:pt x="127" y="147"/>
                  </a:cubicBezTo>
                  <a:cubicBezTo>
                    <a:pt x="150" y="163"/>
                    <a:pt x="150" y="163"/>
                    <a:pt x="150" y="163"/>
                  </a:cubicBezTo>
                  <a:cubicBezTo>
                    <a:pt x="163" y="149"/>
                    <a:pt x="163" y="149"/>
                    <a:pt x="163" y="149"/>
                  </a:cubicBezTo>
                  <a:cubicBezTo>
                    <a:pt x="147" y="127"/>
                    <a:pt x="147" y="127"/>
                    <a:pt x="147" y="127"/>
                  </a:cubicBezTo>
                  <a:cubicBezTo>
                    <a:pt x="148" y="124"/>
                    <a:pt x="148" y="124"/>
                    <a:pt x="148" y="124"/>
                  </a:cubicBezTo>
                  <a:cubicBezTo>
                    <a:pt x="150" y="120"/>
                    <a:pt x="152" y="116"/>
                    <a:pt x="153" y="111"/>
                  </a:cubicBezTo>
                  <a:cubicBezTo>
                    <a:pt x="154" y="109"/>
                    <a:pt x="154" y="109"/>
                    <a:pt x="154" y="109"/>
                  </a:cubicBezTo>
                  <a:cubicBezTo>
                    <a:pt x="182" y="104"/>
                    <a:pt x="182" y="104"/>
                    <a:pt x="182" y="104"/>
                  </a:cubicBezTo>
                  <a:cubicBezTo>
                    <a:pt x="182" y="85"/>
                    <a:pt x="182" y="85"/>
                    <a:pt x="182" y="85"/>
                  </a:cubicBezTo>
                  <a:cubicBezTo>
                    <a:pt x="154" y="80"/>
                    <a:pt x="154" y="80"/>
                    <a:pt x="154" y="80"/>
                  </a:cubicBezTo>
                  <a:cubicBezTo>
                    <a:pt x="153" y="78"/>
                    <a:pt x="153" y="78"/>
                    <a:pt x="153" y="78"/>
                  </a:cubicBezTo>
                  <a:cubicBezTo>
                    <a:pt x="152" y="73"/>
                    <a:pt x="150" y="69"/>
                    <a:pt x="148" y="65"/>
                  </a:cubicBezTo>
                  <a:cubicBezTo>
                    <a:pt x="147" y="63"/>
                    <a:pt x="147" y="63"/>
                    <a:pt x="147" y="63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50" y="26"/>
                    <a:pt x="150" y="26"/>
                    <a:pt x="150" y="26"/>
                  </a:cubicBezTo>
                  <a:cubicBezTo>
                    <a:pt x="127" y="43"/>
                    <a:pt x="127" y="43"/>
                    <a:pt x="127" y="43"/>
                  </a:cubicBezTo>
                  <a:cubicBezTo>
                    <a:pt x="125" y="41"/>
                    <a:pt x="125" y="41"/>
                    <a:pt x="125" y="41"/>
                  </a:cubicBezTo>
                  <a:cubicBezTo>
                    <a:pt x="120" y="39"/>
                    <a:pt x="116" y="37"/>
                    <a:pt x="111" y="36"/>
                  </a:cubicBezTo>
                  <a:cubicBezTo>
                    <a:pt x="109" y="35"/>
                    <a:pt x="109" y="35"/>
                    <a:pt x="109" y="35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85" y="8"/>
                    <a:pt x="85" y="8"/>
                    <a:pt x="85" y="8"/>
                  </a:cubicBezTo>
                  <a:cubicBezTo>
                    <a:pt x="81" y="35"/>
                    <a:pt x="81" y="35"/>
                    <a:pt x="81" y="35"/>
                  </a:cubicBezTo>
                  <a:cubicBezTo>
                    <a:pt x="78" y="36"/>
                    <a:pt x="78" y="36"/>
                    <a:pt x="78" y="36"/>
                  </a:cubicBezTo>
                  <a:cubicBezTo>
                    <a:pt x="74" y="37"/>
                    <a:pt x="69" y="39"/>
                    <a:pt x="65" y="41"/>
                  </a:cubicBezTo>
                  <a:cubicBezTo>
                    <a:pt x="63" y="43"/>
                    <a:pt x="63" y="43"/>
                    <a:pt x="63" y="43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39" y="69"/>
                    <a:pt x="37" y="74"/>
                    <a:pt x="36" y="78"/>
                  </a:cubicBezTo>
                  <a:cubicBezTo>
                    <a:pt x="35" y="80"/>
                    <a:pt x="35" y="80"/>
                    <a:pt x="35" y="80"/>
                  </a:cubicBezTo>
                  <a:cubicBezTo>
                    <a:pt x="8" y="85"/>
                    <a:pt x="8" y="85"/>
                    <a:pt x="8" y="85"/>
                  </a:cubicBezTo>
                  <a:cubicBezTo>
                    <a:pt x="8" y="104"/>
                    <a:pt x="8" y="104"/>
                    <a:pt x="8" y="104"/>
                  </a:cubicBezTo>
                  <a:cubicBezTo>
                    <a:pt x="35" y="109"/>
                    <a:pt x="35" y="109"/>
                    <a:pt x="35" y="109"/>
                  </a:cubicBezTo>
                  <a:cubicBezTo>
                    <a:pt x="36" y="111"/>
                    <a:pt x="36" y="111"/>
                    <a:pt x="36" y="111"/>
                  </a:cubicBezTo>
                  <a:cubicBezTo>
                    <a:pt x="37" y="116"/>
                    <a:pt x="39" y="120"/>
                    <a:pt x="42" y="124"/>
                  </a:cubicBezTo>
                  <a:cubicBezTo>
                    <a:pt x="43" y="127"/>
                    <a:pt x="43" y="127"/>
                    <a:pt x="43" y="127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40" y="163"/>
                    <a:pt x="40" y="163"/>
                    <a:pt x="40" y="163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65" y="148"/>
                    <a:pt x="65" y="148"/>
                    <a:pt x="65" y="148"/>
                  </a:cubicBezTo>
                  <a:cubicBezTo>
                    <a:pt x="69" y="150"/>
                    <a:pt x="74" y="152"/>
                    <a:pt x="78" y="153"/>
                  </a:cubicBezTo>
                  <a:cubicBezTo>
                    <a:pt x="81" y="154"/>
                    <a:pt x="81" y="154"/>
                    <a:pt x="81" y="154"/>
                  </a:cubicBezTo>
                  <a:lnTo>
                    <a:pt x="85" y="1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0" name="Freeform 63"/>
            <p:cNvSpPr>
              <a:spLocks noEditPoints="1"/>
            </p:cNvSpPr>
            <p:nvPr/>
          </p:nvSpPr>
          <p:spPr bwMode="auto">
            <a:xfrm>
              <a:off x="4670426" y="1549401"/>
              <a:ext cx="131763" cy="131763"/>
            </a:xfrm>
            <a:custGeom>
              <a:avLst/>
              <a:gdLst>
                <a:gd name="T0" fmla="*/ 28 w 56"/>
                <a:gd name="T1" fmla="*/ 56 h 56"/>
                <a:gd name="T2" fmla="*/ 0 w 56"/>
                <a:gd name="T3" fmla="*/ 28 h 56"/>
                <a:gd name="T4" fmla="*/ 28 w 56"/>
                <a:gd name="T5" fmla="*/ 0 h 56"/>
                <a:gd name="T6" fmla="*/ 56 w 56"/>
                <a:gd name="T7" fmla="*/ 28 h 56"/>
                <a:gd name="T8" fmla="*/ 28 w 56"/>
                <a:gd name="T9" fmla="*/ 56 h 56"/>
                <a:gd name="T10" fmla="*/ 28 w 56"/>
                <a:gd name="T11" fmla="*/ 4 h 56"/>
                <a:gd name="T12" fmla="*/ 4 w 56"/>
                <a:gd name="T13" fmla="*/ 28 h 56"/>
                <a:gd name="T14" fmla="*/ 28 w 56"/>
                <a:gd name="T15" fmla="*/ 52 h 56"/>
                <a:gd name="T16" fmla="*/ 52 w 56"/>
                <a:gd name="T17" fmla="*/ 28 h 56"/>
                <a:gd name="T18" fmla="*/ 28 w 56"/>
                <a:gd name="T19" fmla="*/ 4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" h="56">
                  <a:moveTo>
                    <a:pt x="28" y="56"/>
                  </a:moveTo>
                  <a:cubicBezTo>
                    <a:pt x="12" y="56"/>
                    <a:pt x="0" y="43"/>
                    <a:pt x="0" y="28"/>
                  </a:cubicBezTo>
                  <a:cubicBezTo>
                    <a:pt x="0" y="12"/>
                    <a:pt x="12" y="0"/>
                    <a:pt x="28" y="0"/>
                  </a:cubicBezTo>
                  <a:cubicBezTo>
                    <a:pt x="43" y="0"/>
                    <a:pt x="56" y="12"/>
                    <a:pt x="56" y="28"/>
                  </a:cubicBezTo>
                  <a:cubicBezTo>
                    <a:pt x="56" y="43"/>
                    <a:pt x="43" y="56"/>
                    <a:pt x="28" y="56"/>
                  </a:cubicBezTo>
                  <a:close/>
                  <a:moveTo>
                    <a:pt x="28" y="4"/>
                  </a:moveTo>
                  <a:cubicBezTo>
                    <a:pt x="15" y="4"/>
                    <a:pt x="4" y="14"/>
                    <a:pt x="4" y="28"/>
                  </a:cubicBezTo>
                  <a:cubicBezTo>
                    <a:pt x="4" y="41"/>
                    <a:pt x="15" y="52"/>
                    <a:pt x="28" y="52"/>
                  </a:cubicBezTo>
                  <a:cubicBezTo>
                    <a:pt x="41" y="52"/>
                    <a:pt x="52" y="41"/>
                    <a:pt x="52" y="28"/>
                  </a:cubicBezTo>
                  <a:cubicBezTo>
                    <a:pt x="52" y="14"/>
                    <a:pt x="41" y="4"/>
                    <a:pt x="2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54798" y="2885591"/>
            <a:ext cx="429673" cy="453638"/>
            <a:chOff x="1804988" y="3225801"/>
            <a:chExt cx="398463" cy="420687"/>
          </a:xfrm>
          <a:solidFill>
            <a:schemeClr val="accent1"/>
          </a:solidFill>
        </p:grpSpPr>
        <p:sp>
          <p:nvSpPr>
            <p:cNvPr id="32" name="Freeform 100"/>
            <p:cNvSpPr>
              <a:spLocks noEditPoints="1"/>
            </p:cNvSpPr>
            <p:nvPr/>
          </p:nvSpPr>
          <p:spPr bwMode="auto">
            <a:xfrm>
              <a:off x="1819276" y="3225801"/>
              <a:ext cx="384175" cy="158750"/>
            </a:xfrm>
            <a:custGeom>
              <a:avLst/>
              <a:gdLst>
                <a:gd name="T0" fmla="*/ 162 w 162"/>
                <a:gd name="T1" fmla="*/ 67 h 67"/>
                <a:gd name="T2" fmla="*/ 95 w 162"/>
                <a:gd name="T3" fmla="*/ 67 h 67"/>
                <a:gd name="T4" fmla="*/ 119 w 162"/>
                <a:gd name="T5" fmla="*/ 43 h 67"/>
                <a:gd name="T6" fmla="*/ 79 w 162"/>
                <a:gd name="T7" fmla="*/ 27 h 67"/>
                <a:gd name="T8" fmla="*/ 24 w 162"/>
                <a:gd name="T9" fmla="*/ 65 h 67"/>
                <a:gd name="T10" fmla="*/ 23 w 162"/>
                <a:gd name="T11" fmla="*/ 67 h 67"/>
                <a:gd name="T12" fmla="*/ 0 w 162"/>
                <a:gd name="T13" fmla="*/ 58 h 67"/>
                <a:gd name="T14" fmla="*/ 1 w 162"/>
                <a:gd name="T15" fmla="*/ 57 h 67"/>
                <a:gd name="T16" fmla="*/ 79 w 162"/>
                <a:gd name="T17" fmla="*/ 2 h 67"/>
                <a:gd name="T18" fmla="*/ 136 w 162"/>
                <a:gd name="T19" fmla="*/ 25 h 67"/>
                <a:gd name="T20" fmla="*/ 162 w 162"/>
                <a:gd name="T21" fmla="*/ 0 h 67"/>
                <a:gd name="T22" fmla="*/ 162 w 162"/>
                <a:gd name="T23" fmla="*/ 67 h 67"/>
                <a:gd name="T24" fmla="*/ 104 w 162"/>
                <a:gd name="T25" fmla="*/ 63 h 67"/>
                <a:gd name="T26" fmla="*/ 158 w 162"/>
                <a:gd name="T27" fmla="*/ 63 h 67"/>
                <a:gd name="T28" fmla="*/ 158 w 162"/>
                <a:gd name="T29" fmla="*/ 9 h 67"/>
                <a:gd name="T30" fmla="*/ 137 w 162"/>
                <a:gd name="T31" fmla="*/ 31 h 67"/>
                <a:gd name="T32" fmla="*/ 135 w 162"/>
                <a:gd name="T33" fmla="*/ 30 h 67"/>
                <a:gd name="T34" fmla="*/ 79 w 162"/>
                <a:gd name="T35" fmla="*/ 6 h 67"/>
                <a:gd name="T36" fmla="*/ 5 w 162"/>
                <a:gd name="T37" fmla="*/ 56 h 67"/>
                <a:gd name="T38" fmla="*/ 21 w 162"/>
                <a:gd name="T39" fmla="*/ 62 h 67"/>
                <a:gd name="T40" fmla="*/ 79 w 162"/>
                <a:gd name="T41" fmla="*/ 23 h 67"/>
                <a:gd name="T42" fmla="*/ 124 w 162"/>
                <a:gd name="T43" fmla="*/ 41 h 67"/>
                <a:gd name="T44" fmla="*/ 125 w 162"/>
                <a:gd name="T45" fmla="*/ 43 h 67"/>
                <a:gd name="T46" fmla="*/ 104 w 162"/>
                <a:gd name="T47" fmla="*/ 63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2" h="67">
                  <a:moveTo>
                    <a:pt x="162" y="67"/>
                  </a:moveTo>
                  <a:cubicBezTo>
                    <a:pt x="95" y="67"/>
                    <a:pt x="95" y="67"/>
                    <a:pt x="95" y="67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08" y="32"/>
                    <a:pt x="94" y="27"/>
                    <a:pt x="79" y="27"/>
                  </a:cubicBezTo>
                  <a:cubicBezTo>
                    <a:pt x="55" y="27"/>
                    <a:pt x="32" y="42"/>
                    <a:pt x="24" y="6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3" y="24"/>
                    <a:pt x="44" y="2"/>
                    <a:pt x="79" y="2"/>
                  </a:cubicBezTo>
                  <a:cubicBezTo>
                    <a:pt x="101" y="2"/>
                    <a:pt x="121" y="11"/>
                    <a:pt x="136" y="25"/>
                  </a:cubicBezTo>
                  <a:cubicBezTo>
                    <a:pt x="162" y="0"/>
                    <a:pt x="162" y="0"/>
                    <a:pt x="162" y="0"/>
                  </a:cubicBezTo>
                  <a:lnTo>
                    <a:pt x="162" y="67"/>
                  </a:lnTo>
                  <a:close/>
                  <a:moveTo>
                    <a:pt x="104" y="63"/>
                  </a:moveTo>
                  <a:cubicBezTo>
                    <a:pt x="158" y="63"/>
                    <a:pt x="158" y="63"/>
                    <a:pt x="158" y="63"/>
                  </a:cubicBezTo>
                  <a:cubicBezTo>
                    <a:pt x="158" y="9"/>
                    <a:pt x="158" y="9"/>
                    <a:pt x="158" y="9"/>
                  </a:cubicBezTo>
                  <a:cubicBezTo>
                    <a:pt x="137" y="31"/>
                    <a:pt x="137" y="31"/>
                    <a:pt x="137" y="31"/>
                  </a:cubicBezTo>
                  <a:cubicBezTo>
                    <a:pt x="135" y="30"/>
                    <a:pt x="135" y="30"/>
                    <a:pt x="135" y="30"/>
                  </a:cubicBezTo>
                  <a:cubicBezTo>
                    <a:pt x="120" y="15"/>
                    <a:pt x="100" y="6"/>
                    <a:pt x="79" y="6"/>
                  </a:cubicBezTo>
                  <a:cubicBezTo>
                    <a:pt x="47" y="6"/>
                    <a:pt x="17" y="26"/>
                    <a:pt x="5" y="56"/>
                  </a:cubicBezTo>
                  <a:cubicBezTo>
                    <a:pt x="21" y="62"/>
                    <a:pt x="21" y="62"/>
                    <a:pt x="21" y="62"/>
                  </a:cubicBezTo>
                  <a:cubicBezTo>
                    <a:pt x="30" y="38"/>
                    <a:pt x="54" y="23"/>
                    <a:pt x="79" y="23"/>
                  </a:cubicBezTo>
                  <a:cubicBezTo>
                    <a:pt x="96" y="23"/>
                    <a:pt x="112" y="29"/>
                    <a:pt x="124" y="41"/>
                  </a:cubicBezTo>
                  <a:cubicBezTo>
                    <a:pt x="125" y="43"/>
                    <a:pt x="125" y="43"/>
                    <a:pt x="125" y="43"/>
                  </a:cubicBezTo>
                  <a:lnTo>
                    <a:pt x="10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3" name="Freeform 101"/>
            <p:cNvSpPr>
              <a:spLocks noEditPoints="1"/>
            </p:cNvSpPr>
            <p:nvPr/>
          </p:nvSpPr>
          <p:spPr bwMode="auto">
            <a:xfrm>
              <a:off x="1804988" y="3468688"/>
              <a:ext cx="393700" cy="177800"/>
            </a:xfrm>
            <a:custGeom>
              <a:avLst/>
              <a:gdLst>
                <a:gd name="T0" fmla="*/ 0 w 166"/>
                <a:gd name="T1" fmla="*/ 75 h 75"/>
                <a:gd name="T2" fmla="*/ 0 w 166"/>
                <a:gd name="T3" fmla="*/ 0 h 75"/>
                <a:gd name="T4" fmla="*/ 74 w 166"/>
                <a:gd name="T5" fmla="*/ 0 h 75"/>
                <a:gd name="T6" fmla="*/ 48 w 166"/>
                <a:gd name="T7" fmla="*/ 27 h 75"/>
                <a:gd name="T8" fmla="*/ 85 w 166"/>
                <a:gd name="T9" fmla="*/ 41 h 75"/>
                <a:gd name="T10" fmla="*/ 138 w 166"/>
                <a:gd name="T11" fmla="*/ 4 h 75"/>
                <a:gd name="T12" fmla="*/ 140 w 166"/>
                <a:gd name="T13" fmla="*/ 0 h 75"/>
                <a:gd name="T14" fmla="*/ 166 w 166"/>
                <a:gd name="T15" fmla="*/ 10 h 75"/>
                <a:gd name="T16" fmla="*/ 165 w 166"/>
                <a:gd name="T17" fmla="*/ 14 h 75"/>
                <a:gd name="T18" fmla="*/ 85 w 166"/>
                <a:gd name="T19" fmla="*/ 69 h 75"/>
                <a:gd name="T20" fmla="*/ 28 w 166"/>
                <a:gd name="T21" fmla="*/ 47 h 75"/>
                <a:gd name="T22" fmla="*/ 0 w 166"/>
                <a:gd name="T23" fmla="*/ 75 h 75"/>
                <a:gd name="T24" fmla="*/ 27 w 166"/>
                <a:gd name="T25" fmla="*/ 36 h 75"/>
                <a:gd name="T26" fmla="*/ 30 w 166"/>
                <a:gd name="T27" fmla="*/ 38 h 75"/>
                <a:gd name="T28" fmla="*/ 85 w 166"/>
                <a:gd name="T29" fmla="*/ 61 h 75"/>
                <a:gd name="T30" fmla="*/ 156 w 166"/>
                <a:gd name="T31" fmla="*/ 15 h 75"/>
                <a:gd name="T32" fmla="*/ 144 w 166"/>
                <a:gd name="T33" fmla="*/ 10 h 75"/>
                <a:gd name="T34" fmla="*/ 85 w 166"/>
                <a:gd name="T35" fmla="*/ 49 h 75"/>
                <a:gd name="T36" fmla="*/ 39 w 166"/>
                <a:gd name="T37" fmla="*/ 30 h 75"/>
                <a:gd name="T38" fmla="*/ 36 w 166"/>
                <a:gd name="T39" fmla="*/ 27 h 75"/>
                <a:gd name="T40" fmla="*/ 55 w 166"/>
                <a:gd name="T41" fmla="*/ 8 h 75"/>
                <a:gd name="T42" fmla="*/ 8 w 166"/>
                <a:gd name="T43" fmla="*/ 8 h 75"/>
                <a:gd name="T44" fmla="*/ 8 w 166"/>
                <a:gd name="T45" fmla="*/ 55 h 75"/>
                <a:gd name="T46" fmla="*/ 27 w 166"/>
                <a:gd name="T47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6" h="75">
                  <a:moveTo>
                    <a:pt x="0" y="75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58" y="36"/>
                    <a:pt x="71" y="41"/>
                    <a:pt x="85" y="41"/>
                  </a:cubicBezTo>
                  <a:cubicBezTo>
                    <a:pt x="109" y="41"/>
                    <a:pt x="130" y="26"/>
                    <a:pt x="138" y="4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66" y="10"/>
                    <a:pt x="166" y="10"/>
                    <a:pt x="166" y="10"/>
                  </a:cubicBezTo>
                  <a:cubicBezTo>
                    <a:pt x="165" y="14"/>
                    <a:pt x="165" y="14"/>
                    <a:pt x="165" y="14"/>
                  </a:cubicBezTo>
                  <a:cubicBezTo>
                    <a:pt x="152" y="47"/>
                    <a:pt x="120" y="69"/>
                    <a:pt x="85" y="69"/>
                  </a:cubicBezTo>
                  <a:cubicBezTo>
                    <a:pt x="64" y="69"/>
                    <a:pt x="43" y="61"/>
                    <a:pt x="28" y="47"/>
                  </a:cubicBezTo>
                  <a:lnTo>
                    <a:pt x="0" y="75"/>
                  </a:lnTo>
                  <a:close/>
                  <a:moveTo>
                    <a:pt x="27" y="36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5" y="53"/>
                    <a:pt x="64" y="61"/>
                    <a:pt x="85" y="61"/>
                  </a:cubicBezTo>
                  <a:cubicBezTo>
                    <a:pt x="116" y="61"/>
                    <a:pt x="144" y="43"/>
                    <a:pt x="156" y="15"/>
                  </a:cubicBezTo>
                  <a:cubicBezTo>
                    <a:pt x="144" y="10"/>
                    <a:pt x="144" y="10"/>
                    <a:pt x="144" y="10"/>
                  </a:cubicBezTo>
                  <a:cubicBezTo>
                    <a:pt x="134" y="33"/>
                    <a:pt x="111" y="49"/>
                    <a:pt x="85" y="49"/>
                  </a:cubicBezTo>
                  <a:cubicBezTo>
                    <a:pt x="68" y="49"/>
                    <a:pt x="51" y="42"/>
                    <a:pt x="39" y="30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55"/>
                    <a:pt x="8" y="55"/>
                    <a:pt x="8" y="55"/>
                  </a:cubicBezTo>
                  <a:lnTo>
                    <a:pt x="27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641393" y="2912124"/>
            <a:ext cx="366334" cy="400571"/>
            <a:chOff x="7294563" y="3238501"/>
            <a:chExt cx="339725" cy="371475"/>
          </a:xfrm>
          <a:solidFill>
            <a:srgbClr val="F6CBC8"/>
          </a:solidFill>
        </p:grpSpPr>
        <p:sp>
          <p:nvSpPr>
            <p:cNvPr id="35" name="Freeform 127"/>
            <p:cNvSpPr>
              <a:spLocks noEditPoints="1"/>
            </p:cNvSpPr>
            <p:nvPr/>
          </p:nvSpPr>
          <p:spPr bwMode="auto">
            <a:xfrm>
              <a:off x="7294563" y="3541713"/>
              <a:ext cx="339725" cy="68263"/>
            </a:xfrm>
            <a:custGeom>
              <a:avLst/>
              <a:gdLst>
                <a:gd name="T0" fmla="*/ 129 w 143"/>
                <a:gd name="T1" fmla="*/ 29 h 29"/>
                <a:gd name="T2" fmla="*/ 15 w 143"/>
                <a:gd name="T3" fmla="*/ 29 h 29"/>
                <a:gd name="T4" fmla="*/ 0 w 143"/>
                <a:gd name="T5" fmla="*/ 15 h 29"/>
                <a:gd name="T6" fmla="*/ 15 w 143"/>
                <a:gd name="T7" fmla="*/ 0 h 29"/>
                <a:gd name="T8" fmla="*/ 44 w 143"/>
                <a:gd name="T9" fmla="*/ 0 h 29"/>
                <a:gd name="T10" fmla="*/ 44 w 143"/>
                <a:gd name="T11" fmla="*/ 1 h 29"/>
                <a:gd name="T12" fmla="*/ 65 w 143"/>
                <a:gd name="T13" fmla="*/ 16 h 29"/>
                <a:gd name="T14" fmla="*/ 79 w 143"/>
                <a:gd name="T15" fmla="*/ 16 h 29"/>
                <a:gd name="T16" fmla="*/ 99 w 143"/>
                <a:gd name="T17" fmla="*/ 1 h 29"/>
                <a:gd name="T18" fmla="*/ 100 w 143"/>
                <a:gd name="T19" fmla="*/ 0 h 29"/>
                <a:gd name="T20" fmla="*/ 129 w 143"/>
                <a:gd name="T21" fmla="*/ 0 h 29"/>
                <a:gd name="T22" fmla="*/ 143 w 143"/>
                <a:gd name="T23" fmla="*/ 15 h 29"/>
                <a:gd name="T24" fmla="*/ 129 w 143"/>
                <a:gd name="T25" fmla="*/ 29 h 29"/>
                <a:gd name="T26" fmla="*/ 15 w 143"/>
                <a:gd name="T27" fmla="*/ 4 h 29"/>
                <a:gd name="T28" fmla="*/ 4 w 143"/>
                <a:gd name="T29" fmla="*/ 15 h 29"/>
                <a:gd name="T30" fmla="*/ 15 w 143"/>
                <a:gd name="T31" fmla="*/ 25 h 29"/>
                <a:gd name="T32" fmla="*/ 129 w 143"/>
                <a:gd name="T33" fmla="*/ 25 h 29"/>
                <a:gd name="T34" fmla="*/ 139 w 143"/>
                <a:gd name="T35" fmla="*/ 15 h 29"/>
                <a:gd name="T36" fmla="*/ 129 w 143"/>
                <a:gd name="T37" fmla="*/ 4 h 29"/>
                <a:gd name="T38" fmla="*/ 102 w 143"/>
                <a:gd name="T39" fmla="*/ 4 h 29"/>
                <a:gd name="T40" fmla="*/ 79 w 143"/>
                <a:gd name="T41" fmla="*/ 20 h 29"/>
                <a:gd name="T42" fmla="*/ 65 w 143"/>
                <a:gd name="T43" fmla="*/ 20 h 29"/>
                <a:gd name="T44" fmla="*/ 41 w 143"/>
                <a:gd name="T45" fmla="*/ 4 h 29"/>
                <a:gd name="T46" fmla="*/ 15 w 143"/>
                <a:gd name="T47" fmla="*/ 4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3" h="29">
                  <a:moveTo>
                    <a:pt x="129" y="29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7" y="29"/>
                    <a:pt x="0" y="23"/>
                    <a:pt x="0" y="15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7" y="10"/>
                    <a:pt x="56" y="16"/>
                    <a:pt x="65" y="16"/>
                  </a:cubicBezTo>
                  <a:cubicBezTo>
                    <a:pt x="79" y="16"/>
                    <a:pt x="79" y="16"/>
                    <a:pt x="79" y="16"/>
                  </a:cubicBezTo>
                  <a:cubicBezTo>
                    <a:pt x="88" y="16"/>
                    <a:pt x="96" y="10"/>
                    <a:pt x="99" y="1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129" y="0"/>
                    <a:pt x="129" y="0"/>
                    <a:pt x="129" y="0"/>
                  </a:cubicBezTo>
                  <a:cubicBezTo>
                    <a:pt x="137" y="0"/>
                    <a:pt x="143" y="6"/>
                    <a:pt x="143" y="15"/>
                  </a:cubicBezTo>
                  <a:cubicBezTo>
                    <a:pt x="143" y="23"/>
                    <a:pt x="137" y="29"/>
                    <a:pt x="129" y="29"/>
                  </a:cubicBezTo>
                  <a:close/>
                  <a:moveTo>
                    <a:pt x="15" y="4"/>
                  </a:moveTo>
                  <a:cubicBezTo>
                    <a:pt x="9" y="4"/>
                    <a:pt x="4" y="9"/>
                    <a:pt x="4" y="15"/>
                  </a:cubicBezTo>
                  <a:cubicBezTo>
                    <a:pt x="4" y="20"/>
                    <a:pt x="9" y="25"/>
                    <a:pt x="15" y="25"/>
                  </a:cubicBezTo>
                  <a:cubicBezTo>
                    <a:pt x="129" y="25"/>
                    <a:pt x="129" y="25"/>
                    <a:pt x="129" y="25"/>
                  </a:cubicBezTo>
                  <a:cubicBezTo>
                    <a:pt x="135" y="25"/>
                    <a:pt x="139" y="20"/>
                    <a:pt x="139" y="15"/>
                  </a:cubicBezTo>
                  <a:cubicBezTo>
                    <a:pt x="139" y="9"/>
                    <a:pt x="135" y="4"/>
                    <a:pt x="129" y="4"/>
                  </a:cubicBezTo>
                  <a:cubicBezTo>
                    <a:pt x="102" y="4"/>
                    <a:pt x="102" y="4"/>
                    <a:pt x="102" y="4"/>
                  </a:cubicBezTo>
                  <a:cubicBezTo>
                    <a:pt x="98" y="13"/>
                    <a:pt x="89" y="20"/>
                    <a:pt x="79" y="20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54" y="20"/>
                    <a:pt x="45" y="13"/>
                    <a:pt x="41" y="4"/>
                  </a:cubicBezTo>
                  <a:lnTo>
                    <a:pt x="15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6" name="Freeform 128"/>
            <p:cNvSpPr>
              <a:spLocks noEditPoints="1"/>
            </p:cNvSpPr>
            <p:nvPr/>
          </p:nvSpPr>
          <p:spPr bwMode="auto">
            <a:xfrm>
              <a:off x="7351713" y="3238501"/>
              <a:ext cx="227013" cy="303213"/>
            </a:xfrm>
            <a:custGeom>
              <a:avLst/>
              <a:gdLst>
                <a:gd name="T0" fmla="*/ 55 w 96"/>
                <a:gd name="T1" fmla="*/ 128 h 128"/>
                <a:gd name="T2" fmla="*/ 41 w 96"/>
                <a:gd name="T3" fmla="*/ 128 h 128"/>
                <a:gd name="T4" fmla="*/ 22 w 96"/>
                <a:gd name="T5" fmla="*/ 110 h 128"/>
                <a:gd name="T6" fmla="*/ 22 w 96"/>
                <a:gd name="T7" fmla="*/ 85 h 128"/>
                <a:gd name="T8" fmla="*/ 12 w 96"/>
                <a:gd name="T9" fmla="*/ 85 h 128"/>
                <a:gd name="T10" fmla="*/ 2 w 96"/>
                <a:gd name="T11" fmla="*/ 79 h 128"/>
                <a:gd name="T12" fmla="*/ 3 w 96"/>
                <a:gd name="T13" fmla="*/ 68 h 128"/>
                <a:gd name="T14" fmla="*/ 38 w 96"/>
                <a:gd name="T15" fmla="*/ 6 h 128"/>
                <a:gd name="T16" fmla="*/ 48 w 96"/>
                <a:gd name="T17" fmla="*/ 0 h 128"/>
                <a:gd name="T18" fmla="*/ 58 w 96"/>
                <a:gd name="T19" fmla="*/ 6 h 128"/>
                <a:gd name="T20" fmla="*/ 93 w 96"/>
                <a:gd name="T21" fmla="*/ 68 h 128"/>
                <a:gd name="T22" fmla="*/ 94 w 96"/>
                <a:gd name="T23" fmla="*/ 79 h 128"/>
                <a:gd name="T24" fmla="*/ 83 w 96"/>
                <a:gd name="T25" fmla="*/ 85 h 128"/>
                <a:gd name="T26" fmla="*/ 73 w 96"/>
                <a:gd name="T27" fmla="*/ 85 h 128"/>
                <a:gd name="T28" fmla="*/ 73 w 96"/>
                <a:gd name="T29" fmla="*/ 110 h 128"/>
                <a:gd name="T30" fmla="*/ 55 w 96"/>
                <a:gd name="T31" fmla="*/ 128 h 128"/>
                <a:gd name="T32" fmla="*/ 48 w 96"/>
                <a:gd name="T33" fmla="*/ 8 h 128"/>
                <a:gd name="T34" fmla="*/ 45 w 96"/>
                <a:gd name="T35" fmla="*/ 10 h 128"/>
                <a:gd name="T36" fmla="*/ 9 w 96"/>
                <a:gd name="T37" fmla="*/ 72 h 128"/>
                <a:gd name="T38" fmla="*/ 9 w 96"/>
                <a:gd name="T39" fmla="*/ 75 h 128"/>
                <a:gd name="T40" fmla="*/ 12 w 96"/>
                <a:gd name="T41" fmla="*/ 77 h 128"/>
                <a:gd name="T42" fmla="*/ 30 w 96"/>
                <a:gd name="T43" fmla="*/ 77 h 128"/>
                <a:gd name="T44" fmla="*/ 30 w 96"/>
                <a:gd name="T45" fmla="*/ 110 h 128"/>
                <a:gd name="T46" fmla="*/ 41 w 96"/>
                <a:gd name="T47" fmla="*/ 120 h 128"/>
                <a:gd name="T48" fmla="*/ 55 w 96"/>
                <a:gd name="T49" fmla="*/ 120 h 128"/>
                <a:gd name="T50" fmla="*/ 65 w 96"/>
                <a:gd name="T51" fmla="*/ 110 h 128"/>
                <a:gd name="T52" fmla="*/ 65 w 96"/>
                <a:gd name="T53" fmla="*/ 77 h 128"/>
                <a:gd name="T54" fmla="*/ 83 w 96"/>
                <a:gd name="T55" fmla="*/ 77 h 128"/>
                <a:gd name="T56" fmla="*/ 87 w 96"/>
                <a:gd name="T57" fmla="*/ 75 h 128"/>
                <a:gd name="T58" fmla="*/ 86 w 96"/>
                <a:gd name="T59" fmla="*/ 72 h 128"/>
                <a:gd name="T60" fmla="*/ 51 w 96"/>
                <a:gd name="T61" fmla="*/ 10 h 128"/>
                <a:gd name="T62" fmla="*/ 48 w 96"/>
                <a:gd name="T63" fmla="*/ 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6" h="128">
                  <a:moveTo>
                    <a:pt x="55" y="128"/>
                  </a:moveTo>
                  <a:cubicBezTo>
                    <a:pt x="41" y="128"/>
                    <a:pt x="41" y="128"/>
                    <a:pt x="41" y="128"/>
                  </a:cubicBezTo>
                  <a:cubicBezTo>
                    <a:pt x="31" y="128"/>
                    <a:pt x="22" y="120"/>
                    <a:pt x="22" y="11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12" y="85"/>
                    <a:pt x="12" y="85"/>
                    <a:pt x="12" y="85"/>
                  </a:cubicBezTo>
                  <a:cubicBezTo>
                    <a:pt x="8" y="85"/>
                    <a:pt x="4" y="83"/>
                    <a:pt x="2" y="79"/>
                  </a:cubicBezTo>
                  <a:cubicBezTo>
                    <a:pt x="0" y="76"/>
                    <a:pt x="0" y="72"/>
                    <a:pt x="3" y="68"/>
                  </a:cubicBezTo>
                  <a:cubicBezTo>
                    <a:pt x="38" y="6"/>
                    <a:pt x="38" y="6"/>
                    <a:pt x="38" y="6"/>
                  </a:cubicBezTo>
                  <a:cubicBezTo>
                    <a:pt x="40" y="2"/>
                    <a:pt x="44" y="0"/>
                    <a:pt x="48" y="0"/>
                  </a:cubicBezTo>
                  <a:cubicBezTo>
                    <a:pt x="52" y="0"/>
                    <a:pt x="55" y="2"/>
                    <a:pt x="58" y="6"/>
                  </a:cubicBezTo>
                  <a:cubicBezTo>
                    <a:pt x="93" y="68"/>
                    <a:pt x="93" y="68"/>
                    <a:pt x="93" y="68"/>
                  </a:cubicBezTo>
                  <a:cubicBezTo>
                    <a:pt x="95" y="72"/>
                    <a:pt x="96" y="76"/>
                    <a:pt x="94" y="79"/>
                  </a:cubicBezTo>
                  <a:cubicBezTo>
                    <a:pt x="92" y="83"/>
                    <a:pt x="88" y="85"/>
                    <a:pt x="83" y="85"/>
                  </a:cubicBezTo>
                  <a:cubicBezTo>
                    <a:pt x="73" y="85"/>
                    <a:pt x="73" y="85"/>
                    <a:pt x="73" y="85"/>
                  </a:cubicBezTo>
                  <a:cubicBezTo>
                    <a:pt x="73" y="110"/>
                    <a:pt x="73" y="110"/>
                    <a:pt x="73" y="110"/>
                  </a:cubicBezTo>
                  <a:cubicBezTo>
                    <a:pt x="73" y="120"/>
                    <a:pt x="65" y="128"/>
                    <a:pt x="55" y="128"/>
                  </a:cubicBezTo>
                  <a:close/>
                  <a:moveTo>
                    <a:pt x="48" y="8"/>
                  </a:moveTo>
                  <a:cubicBezTo>
                    <a:pt x="47" y="8"/>
                    <a:pt x="46" y="9"/>
                    <a:pt x="45" y="10"/>
                  </a:cubicBezTo>
                  <a:cubicBezTo>
                    <a:pt x="9" y="72"/>
                    <a:pt x="9" y="72"/>
                    <a:pt x="9" y="72"/>
                  </a:cubicBezTo>
                  <a:cubicBezTo>
                    <a:pt x="9" y="73"/>
                    <a:pt x="8" y="75"/>
                    <a:pt x="9" y="75"/>
                  </a:cubicBezTo>
                  <a:cubicBezTo>
                    <a:pt x="9" y="76"/>
                    <a:pt x="11" y="77"/>
                    <a:pt x="12" y="77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30" y="110"/>
                    <a:pt x="30" y="110"/>
                    <a:pt x="30" y="110"/>
                  </a:cubicBezTo>
                  <a:cubicBezTo>
                    <a:pt x="30" y="116"/>
                    <a:pt x="35" y="120"/>
                    <a:pt x="41" y="120"/>
                  </a:cubicBezTo>
                  <a:cubicBezTo>
                    <a:pt x="55" y="120"/>
                    <a:pt x="55" y="120"/>
                    <a:pt x="55" y="120"/>
                  </a:cubicBezTo>
                  <a:cubicBezTo>
                    <a:pt x="60" y="120"/>
                    <a:pt x="65" y="116"/>
                    <a:pt x="65" y="110"/>
                  </a:cubicBezTo>
                  <a:cubicBezTo>
                    <a:pt x="65" y="77"/>
                    <a:pt x="65" y="77"/>
                    <a:pt x="65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85" y="77"/>
                    <a:pt x="86" y="76"/>
                    <a:pt x="87" y="75"/>
                  </a:cubicBezTo>
                  <a:cubicBezTo>
                    <a:pt x="87" y="75"/>
                    <a:pt x="87" y="73"/>
                    <a:pt x="86" y="72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50" y="9"/>
                    <a:pt x="49" y="8"/>
                    <a:pt x="48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9771781" y="2881310"/>
            <a:ext cx="460486" cy="462199"/>
            <a:chOff x="9980613" y="4125913"/>
            <a:chExt cx="427038" cy="428626"/>
          </a:xfrm>
          <a:solidFill>
            <a:schemeClr val="accent4"/>
          </a:solidFill>
        </p:grpSpPr>
        <p:sp>
          <p:nvSpPr>
            <p:cNvPr id="38" name="Freeform 158"/>
            <p:cNvSpPr>
              <a:spLocks noEditPoints="1"/>
            </p:cNvSpPr>
            <p:nvPr/>
          </p:nvSpPr>
          <p:spPr bwMode="auto">
            <a:xfrm>
              <a:off x="10258426" y="4125913"/>
              <a:ext cx="149225" cy="125413"/>
            </a:xfrm>
            <a:custGeom>
              <a:avLst/>
              <a:gdLst>
                <a:gd name="T0" fmla="*/ 50 w 63"/>
                <a:gd name="T1" fmla="*/ 53 h 53"/>
                <a:gd name="T2" fmla="*/ 47 w 63"/>
                <a:gd name="T3" fmla="*/ 49 h 53"/>
                <a:gd name="T4" fmla="*/ 4 w 63"/>
                <a:gd name="T5" fmla="*/ 15 h 53"/>
                <a:gd name="T6" fmla="*/ 0 w 63"/>
                <a:gd name="T7" fmla="*/ 14 h 53"/>
                <a:gd name="T8" fmla="*/ 2 w 63"/>
                <a:gd name="T9" fmla="*/ 10 h 53"/>
                <a:gd name="T10" fmla="*/ 19 w 63"/>
                <a:gd name="T11" fmla="*/ 0 h 53"/>
                <a:gd name="T12" fmla="*/ 42 w 63"/>
                <a:gd name="T13" fmla="*/ 11 h 53"/>
                <a:gd name="T14" fmla="*/ 52 w 63"/>
                <a:gd name="T15" fmla="*/ 50 h 53"/>
                <a:gd name="T16" fmla="*/ 50 w 63"/>
                <a:gd name="T17" fmla="*/ 53 h 53"/>
                <a:gd name="T18" fmla="*/ 10 w 63"/>
                <a:gd name="T19" fmla="*/ 11 h 53"/>
                <a:gd name="T20" fmla="*/ 50 w 63"/>
                <a:gd name="T21" fmla="*/ 42 h 53"/>
                <a:gd name="T22" fmla="*/ 39 w 63"/>
                <a:gd name="T23" fmla="*/ 16 h 53"/>
                <a:gd name="T24" fmla="*/ 19 w 63"/>
                <a:gd name="T25" fmla="*/ 6 h 53"/>
                <a:gd name="T26" fmla="*/ 10 w 63"/>
                <a:gd name="T27" fmla="*/ 1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" h="53">
                  <a:moveTo>
                    <a:pt x="50" y="53"/>
                  </a:moveTo>
                  <a:cubicBezTo>
                    <a:pt x="47" y="49"/>
                    <a:pt x="47" y="49"/>
                    <a:pt x="47" y="49"/>
                  </a:cubicBezTo>
                  <a:cubicBezTo>
                    <a:pt x="37" y="33"/>
                    <a:pt x="22" y="21"/>
                    <a:pt x="4" y="15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6" y="5"/>
                    <a:pt x="11" y="0"/>
                    <a:pt x="19" y="0"/>
                  </a:cubicBezTo>
                  <a:cubicBezTo>
                    <a:pt x="26" y="0"/>
                    <a:pt x="33" y="4"/>
                    <a:pt x="42" y="11"/>
                  </a:cubicBezTo>
                  <a:cubicBezTo>
                    <a:pt x="63" y="27"/>
                    <a:pt x="61" y="38"/>
                    <a:pt x="52" y="50"/>
                  </a:cubicBezTo>
                  <a:lnTo>
                    <a:pt x="50" y="53"/>
                  </a:lnTo>
                  <a:close/>
                  <a:moveTo>
                    <a:pt x="10" y="11"/>
                  </a:moveTo>
                  <a:cubicBezTo>
                    <a:pt x="26" y="17"/>
                    <a:pt x="40" y="28"/>
                    <a:pt x="50" y="42"/>
                  </a:cubicBezTo>
                  <a:cubicBezTo>
                    <a:pt x="54" y="36"/>
                    <a:pt x="55" y="29"/>
                    <a:pt x="39" y="16"/>
                  </a:cubicBezTo>
                  <a:cubicBezTo>
                    <a:pt x="30" y="9"/>
                    <a:pt x="24" y="6"/>
                    <a:pt x="19" y="6"/>
                  </a:cubicBezTo>
                  <a:cubicBezTo>
                    <a:pt x="16" y="6"/>
                    <a:pt x="13" y="8"/>
                    <a:pt x="10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9" name="Freeform 159"/>
            <p:cNvSpPr>
              <a:spLocks noEditPoints="1"/>
            </p:cNvSpPr>
            <p:nvPr/>
          </p:nvSpPr>
          <p:spPr bwMode="auto">
            <a:xfrm>
              <a:off x="9980613" y="4125913"/>
              <a:ext cx="149225" cy="125413"/>
            </a:xfrm>
            <a:custGeom>
              <a:avLst/>
              <a:gdLst>
                <a:gd name="T0" fmla="*/ 13 w 63"/>
                <a:gd name="T1" fmla="*/ 53 h 53"/>
                <a:gd name="T2" fmla="*/ 10 w 63"/>
                <a:gd name="T3" fmla="*/ 50 h 53"/>
                <a:gd name="T4" fmla="*/ 20 w 63"/>
                <a:gd name="T5" fmla="*/ 11 h 53"/>
                <a:gd name="T6" fmla="*/ 44 w 63"/>
                <a:gd name="T7" fmla="*/ 0 h 53"/>
                <a:gd name="T8" fmla="*/ 60 w 63"/>
                <a:gd name="T9" fmla="*/ 10 h 53"/>
                <a:gd name="T10" fmla="*/ 63 w 63"/>
                <a:gd name="T11" fmla="*/ 14 h 53"/>
                <a:gd name="T12" fmla="*/ 59 w 63"/>
                <a:gd name="T13" fmla="*/ 15 h 53"/>
                <a:gd name="T14" fmla="*/ 15 w 63"/>
                <a:gd name="T15" fmla="*/ 49 h 53"/>
                <a:gd name="T16" fmla="*/ 13 w 63"/>
                <a:gd name="T17" fmla="*/ 53 h 53"/>
                <a:gd name="T18" fmla="*/ 44 w 63"/>
                <a:gd name="T19" fmla="*/ 6 h 53"/>
                <a:gd name="T20" fmla="*/ 24 w 63"/>
                <a:gd name="T21" fmla="*/ 16 h 53"/>
                <a:gd name="T22" fmla="*/ 13 w 63"/>
                <a:gd name="T23" fmla="*/ 42 h 53"/>
                <a:gd name="T24" fmla="*/ 53 w 63"/>
                <a:gd name="T25" fmla="*/ 11 h 53"/>
                <a:gd name="T26" fmla="*/ 44 w 63"/>
                <a:gd name="T27" fmla="*/ 6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" h="53">
                  <a:moveTo>
                    <a:pt x="13" y="53"/>
                  </a:moveTo>
                  <a:cubicBezTo>
                    <a:pt x="10" y="50"/>
                    <a:pt x="10" y="50"/>
                    <a:pt x="10" y="50"/>
                  </a:cubicBezTo>
                  <a:cubicBezTo>
                    <a:pt x="2" y="38"/>
                    <a:pt x="0" y="27"/>
                    <a:pt x="20" y="11"/>
                  </a:cubicBezTo>
                  <a:cubicBezTo>
                    <a:pt x="30" y="4"/>
                    <a:pt x="37" y="0"/>
                    <a:pt x="44" y="0"/>
                  </a:cubicBezTo>
                  <a:cubicBezTo>
                    <a:pt x="51" y="0"/>
                    <a:pt x="56" y="5"/>
                    <a:pt x="60" y="10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41" y="21"/>
                    <a:pt x="26" y="33"/>
                    <a:pt x="15" y="49"/>
                  </a:cubicBezTo>
                  <a:lnTo>
                    <a:pt x="13" y="53"/>
                  </a:lnTo>
                  <a:close/>
                  <a:moveTo>
                    <a:pt x="44" y="6"/>
                  </a:moveTo>
                  <a:cubicBezTo>
                    <a:pt x="39" y="6"/>
                    <a:pt x="32" y="9"/>
                    <a:pt x="24" y="16"/>
                  </a:cubicBezTo>
                  <a:cubicBezTo>
                    <a:pt x="8" y="29"/>
                    <a:pt x="9" y="36"/>
                    <a:pt x="13" y="42"/>
                  </a:cubicBezTo>
                  <a:cubicBezTo>
                    <a:pt x="23" y="28"/>
                    <a:pt x="37" y="17"/>
                    <a:pt x="53" y="11"/>
                  </a:cubicBezTo>
                  <a:cubicBezTo>
                    <a:pt x="50" y="8"/>
                    <a:pt x="47" y="6"/>
                    <a:pt x="4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0" name="Freeform 160"/>
            <p:cNvSpPr>
              <a:spLocks/>
            </p:cNvSpPr>
            <p:nvPr/>
          </p:nvSpPr>
          <p:spPr bwMode="auto">
            <a:xfrm>
              <a:off x="10031413" y="4497388"/>
              <a:ext cx="53975" cy="55563"/>
            </a:xfrm>
            <a:custGeom>
              <a:avLst/>
              <a:gdLst>
                <a:gd name="T0" fmla="*/ 6 w 34"/>
                <a:gd name="T1" fmla="*/ 35 h 35"/>
                <a:gd name="T2" fmla="*/ 0 w 34"/>
                <a:gd name="T3" fmla="*/ 29 h 35"/>
                <a:gd name="T4" fmla="*/ 28 w 34"/>
                <a:gd name="T5" fmla="*/ 0 h 35"/>
                <a:gd name="T6" fmla="*/ 34 w 34"/>
                <a:gd name="T7" fmla="*/ 8 h 35"/>
                <a:gd name="T8" fmla="*/ 6 w 34"/>
                <a:gd name="T9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5">
                  <a:moveTo>
                    <a:pt x="6" y="35"/>
                  </a:moveTo>
                  <a:lnTo>
                    <a:pt x="0" y="29"/>
                  </a:lnTo>
                  <a:lnTo>
                    <a:pt x="28" y="0"/>
                  </a:lnTo>
                  <a:lnTo>
                    <a:pt x="34" y="8"/>
                  </a:lnTo>
                  <a:lnTo>
                    <a:pt x="6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1" name="Freeform 161"/>
            <p:cNvSpPr>
              <a:spLocks/>
            </p:cNvSpPr>
            <p:nvPr/>
          </p:nvSpPr>
          <p:spPr bwMode="auto">
            <a:xfrm>
              <a:off x="10301288" y="4497388"/>
              <a:ext cx="57150" cy="57150"/>
            </a:xfrm>
            <a:custGeom>
              <a:avLst/>
              <a:gdLst>
                <a:gd name="T0" fmla="*/ 28 w 36"/>
                <a:gd name="T1" fmla="*/ 36 h 36"/>
                <a:gd name="T2" fmla="*/ 0 w 36"/>
                <a:gd name="T3" fmla="*/ 8 h 36"/>
                <a:gd name="T4" fmla="*/ 6 w 36"/>
                <a:gd name="T5" fmla="*/ 0 h 36"/>
                <a:gd name="T6" fmla="*/ 36 w 36"/>
                <a:gd name="T7" fmla="*/ 30 h 36"/>
                <a:gd name="T8" fmla="*/ 28 w 36"/>
                <a:gd name="T9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36">
                  <a:moveTo>
                    <a:pt x="28" y="36"/>
                  </a:moveTo>
                  <a:lnTo>
                    <a:pt x="0" y="8"/>
                  </a:lnTo>
                  <a:lnTo>
                    <a:pt x="6" y="0"/>
                  </a:lnTo>
                  <a:lnTo>
                    <a:pt x="36" y="30"/>
                  </a:lnTo>
                  <a:lnTo>
                    <a:pt x="2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2" name="Freeform 162"/>
            <p:cNvSpPr>
              <a:spLocks noEditPoints="1"/>
            </p:cNvSpPr>
            <p:nvPr/>
          </p:nvSpPr>
          <p:spPr bwMode="auto">
            <a:xfrm>
              <a:off x="9994901" y="4156076"/>
              <a:ext cx="398463" cy="398463"/>
            </a:xfrm>
            <a:custGeom>
              <a:avLst/>
              <a:gdLst>
                <a:gd name="T0" fmla="*/ 84 w 168"/>
                <a:gd name="T1" fmla="*/ 168 h 168"/>
                <a:gd name="T2" fmla="*/ 0 w 168"/>
                <a:gd name="T3" fmla="*/ 84 h 168"/>
                <a:gd name="T4" fmla="*/ 84 w 168"/>
                <a:gd name="T5" fmla="*/ 0 h 168"/>
                <a:gd name="T6" fmla="*/ 168 w 168"/>
                <a:gd name="T7" fmla="*/ 84 h 168"/>
                <a:gd name="T8" fmla="*/ 84 w 168"/>
                <a:gd name="T9" fmla="*/ 168 h 168"/>
                <a:gd name="T10" fmla="*/ 84 w 168"/>
                <a:gd name="T11" fmla="*/ 6 h 168"/>
                <a:gd name="T12" fmla="*/ 6 w 168"/>
                <a:gd name="T13" fmla="*/ 84 h 168"/>
                <a:gd name="T14" fmla="*/ 84 w 168"/>
                <a:gd name="T15" fmla="*/ 162 h 168"/>
                <a:gd name="T16" fmla="*/ 162 w 168"/>
                <a:gd name="T17" fmla="*/ 84 h 168"/>
                <a:gd name="T18" fmla="*/ 84 w 168"/>
                <a:gd name="T19" fmla="*/ 6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8" h="168">
                  <a:moveTo>
                    <a:pt x="84" y="168"/>
                  </a:moveTo>
                  <a:cubicBezTo>
                    <a:pt x="38" y="168"/>
                    <a:pt x="0" y="131"/>
                    <a:pt x="0" y="84"/>
                  </a:cubicBezTo>
                  <a:cubicBezTo>
                    <a:pt x="0" y="38"/>
                    <a:pt x="38" y="0"/>
                    <a:pt x="84" y="0"/>
                  </a:cubicBezTo>
                  <a:cubicBezTo>
                    <a:pt x="130" y="0"/>
                    <a:pt x="168" y="38"/>
                    <a:pt x="168" y="84"/>
                  </a:cubicBezTo>
                  <a:cubicBezTo>
                    <a:pt x="168" y="131"/>
                    <a:pt x="130" y="168"/>
                    <a:pt x="84" y="168"/>
                  </a:cubicBezTo>
                  <a:close/>
                  <a:moveTo>
                    <a:pt x="84" y="6"/>
                  </a:moveTo>
                  <a:cubicBezTo>
                    <a:pt x="41" y="6"/>
                    <a:pt x="6" y="41"/>
                    <a:pt x="6" y="84"/>
                  </a:cubicBezTo>
                  <a:cubicBezTo>
                    <a:pt x="6" y="127"/>
                    <a:pt x="41" y="162"/>
                    <a:pt x="84" y="162"/>
                  </a:cubicBezTo>
                  <a:cubicBezTo>
                    <a:pt x="127" y="162"/>
                    <a:pt x="162" y="127"/>
                    <a:pt x="162" y="84"/>
                  </a:cubicBezTo>
                  <a:cubicBezTo>
                    <a:pt x="162" y="41"/>
                    <a:pt x="127" y="6"/>
                    <a:pt x="8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43" name="Freeform 163"/>
            <p:cNvSpPr>
              <a:spLocks/>
            </p:cNvSpPr>
            <p:nvPr/>
          </p:nvSpPr>
          <p:spPr bwMode="auto">
            <a:xfrm>
              <a:off x="10077451" y="4217988"/>
              <a:ext cx="127000" cy="157163"/>
            </a:xfrm>
            <a:custGeom>
              <a:avLst/>
              <a:gdLst>
                <a:gd name="T0" fmla="*/ 80 w 80"/>
                <a:gd name="T1" fmla="*/ 99 h 99"/>
                <a:gd name="T2" fmla="*/ 0 w 80"/>
                <a:gd name="T3" fmla="*/ 99 h 99"/>
                <a:gd name="T4" fmla="*/ 0 w 80"/>
                <a:gd name="T5" fmla="*/ 90 h 99"/>
                <a:gd name="T6" fmla="*/ 71 w 80"/>
                <a:gd name="T7" fmla="*/ 90 h 99"/>
                <a:gd name="T8" fmla="*/ 71 w 80"/>
                <a:gd name="T9" fmla="*/ 0 h 99"/>
                <a:gd name="T10" fmla="*/ 80 w 80"/>
                <a:gd name="T11" fmla="*/ 0 h 99"/>
                <a:gd name="T12" fmla="*/ 80 w 80"/>
                <a:gd name="T13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99">
                  <a:moveTo>
                    <a:pt x="80" y="99"/>
                  </a:moveTo>
                  <a:lnTo>
                    <a:pt x="0" y="99"/>
                  </a:lnTo>
                  <a:lnTo>
                    <a:pt x="0" y="90"/>
                  </a:lnTo>
                  <a:lnTo>
                    <a:pt x="71" y="90"/>
                  </a:lnTo>
                  <a:lnTo>
                    <a:pt x="71" y="0"/>
                  </a:lnTo>
                  <a:lnTo>
                    <a:pt x="80" y="0"/>
                  </a:lnTo>
                  <a:lnTo>
                    <a:pt x="80" y="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3059609" y="3637108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421305" y="3637108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238751" y="2287593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9602153" y="2287593"/>
            <a:ext cx="1350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spc="3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文泉驿等宽微米黑" panose="020B0606030804020204" pitchFamily="34" charset="-122"/>
              </a:rPr>
              <a:t>添加标题</a:t>
            </a:r>
            <a:endParaRPr lang="zh-CN" altLang="en-US" sz="1600" spc="3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文泉驿等宽微米黑" panose="020B06060308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2647314"/>
      </p:ext>
    </p:extLst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2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8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1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7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7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4" accel="6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9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5" grpId="0" animBg="1"/>
          <p:bldP spid="18" grpId="0" animBg="1"/>
          <p:bldP spid="21" grpId="0" animBg="1"/>
          <p:bldP spid="27" grpId="0" animBg="1"/>
          <p:bldP spid="44" grpId="0"/>
          <p:bldP spid="45" grpId="0"/>
          <p:bldP spid="46" grpId="0"/>
          <p:bldP spid="47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150"/>
                                </p:stCondLst>
                                <p:childTnLst>
                                  <p:par>
                                    <p:cTn id="2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8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15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47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51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5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7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3" fill="hold">
                                <p:stCondLst>
                                  <p:cond delay="4950"/>
                                </p:stCondLst>
                                <p:childTnLst>
                                  <p:par>
                                    <p:cTn id="74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4" accel="6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93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  <p:bldP spid="15" grpId="0" animBg="1"/>
          <p:bldP spid="18" grpId="0" animBg="1"/>
          <p:bldP spid="21" grpId="0" animBg="1"/>
          <p:bldP spid="27" grpId="0" animBg="1"/>
          <p:bldP spid="44" grpId="0"/>
          <p:bldP spid="45" grpId="0"/>
          <p:bldP spid="46" grpId="0"/>
          <p:bldP spid="47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角三角形 15"/>
          <p:cNvSpPr/>
          <p:nvPr/>
        </p:nvSpPr>
        <p:spPr>
          <a:xfrm flipV="1">
            <a:off x="0" y="0"/>
            <a:ext cx="12192000" cy="6858000"/>
          </a:xfrm>
          <a:prstGeom prst="rtTriangle">
            <a:avLst/>
          </a:prstGeom>
          <a:solidFill>
            <a:srgbClr val="EFEEE9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188314" y="4796971"/>
            <a:ext cx="1295400" cy="1295400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10188314" y="4796971"/>
            <a:ext cx="1295400" cy="129540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圆角矩形 16"/>
          <p:cNvSpPr/>
          <p:nvPr/>
        </p:nvSpPr>
        <p:spPr>
          <a:xfrm>
            <a:off x="1283776" y="4308290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 bwMode="auto">
          <a:xfrm>
            <a:off x="1734210" y="4390604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19" name="文本框 18"/>
          <p:cNvSpPr txBox="1"/>
          <p:nvPr/>
        </p:nvSpPr>
        <p:spPr>
          <a:xfrm flipH="1">
            <a:off x="1421523" y="4369302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01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3501598" y="3833280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 bwMode="auto">
          <a:xfrm>
            <a:off x="3952032" y="3915594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22" name="文本框 21"/>
          <p:cNvSpPr txBox="1"/>
          <p:nvPr/>
        </p:nvSpPr>
        <p:spPr>
          <a:xfrm flipH="1">
            <a:off x="3639345" y="3894292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02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5715649" y="3331876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 bwMode="auto">
          <a:xfrm>
            <a:off x="6166084" y="3414189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25" name="文本框 24"/>
          <p:cNvSpPr txBox="1"/>
          <p:nvPr/>
        </p:nvSpPr>
        <p:spPr>
          <a:xfrm flipH="1">
            <a:off x="5853397" y="3392887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03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7937240" y="2804084"/>
            <a:ext cx="1680786" cy="456019"/>
          </a:xfrm>
          <a:prstGeom prst="roundRect">
            <a:avLst>
              <a:gd name="adj" fmla="val 50000"/>
            </a:avLst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 bwMode="auto">
          <a:xfrm>
            <a:off x="8387675" y="2886398"/>
            <a:ext cx="11115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600" spc="1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</a:t>
            </a:r>
            <a:r>
              <a:rPr lang="zh-CN" altLang="en-US" sz="1600" spc="1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</a:t>
            </a:r>
          </a:p>
        </p:txBody>
      </p:sp>
      <p:sp>
        <p:nvSpPr>
          <p:cNvPr id="28" name="文本框 27"/>
          <p:cNvSpPr txBox="1"/>
          <p:nvPr/>
        </p:nvSpPr>
        <p:spPr>
          <a:xfrm flipH="1">
            <a:off x="8074987" y="2865095"/>
            <a:ext cx="467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ITC Avant Garde Std Bk" panose="020B0502020202020204" pitchFamily="34" charset="0"/>
              </a:rPr>
              <a:t>04</a:t>
            </a:r>
            <a:endParaRPr lang="zh-CN" altLang="en-US" dirty="0">
              <a:solidFill>
                <a:schemeClr val="bg1"/>
              </a:solidFill>
              <a:latin typeface="ITC Avant Garde Std Bk" panose="020B0502020202020204" pitchFamily="34" charset="0"/>
            </a:endParaRPr>
          </a:p>
        </p:txBody>
      </p:sp>
      <p:grpSp>
        <p:nvGrpSpPr>
          <p:cNvPr id="35" name="Group 9"/>
          <p:cNvGrpSpPr>
            <a:grpSpLocks noChangeAspect="1"/>
          </p:cNvGrpSpPr>
          <p:nvPr/>
        </p:nvGrpSpPr>
        <p:grpSpPr bwMode="auto">
          <a:xfrm>
            <a:off x="1918086" y="1124855"/>
            <a:ext cx="1794329" cy="3091263"/>
            <a:chOff x="1432" y="1047"/>
            <a:chExt cx="772" cy="1330"/>
          </a:xfrm>
          <a:solidFill>
            <a:srgbClr val="42406F"/>
          </a:solidFill>
        </p:grpSpPr>
        <p:sp>
          <p:nvSpPr>
            <p:cNvPr id="36" name="Freeform 10"/>
            <p:cNvSpPr>
              <a:spLocks/>
            </p:cNvSpPr>
            <p:nvPr/>
          </p:nvSpPr>
          <p:spPr bwMode="auto">
            <a:xfrm>
              <a:off x="1647" y="1047"/>
              <a:ext cx="226" cy="227"/>
            </a:xfrm>
            <a:custGeom>
              <a:avLst/>
              <a:gdLst>
                <a:gd name="T0" fmla="*/ 193 w 219"/>
                <a:gd name="T1" fmla="*/ 62 h 220"/>
                <a:gd name="T2" fmla="*/ 157 w 219"/>
                <a:gd name="T3" fmla="*/ 193 h 220"/>
                <a:gd name="T4" fmla="*/ 26 w 219"/>
                <a:gd name="T5" fmla="*/ 158 h 220"/>
                <a:gd name="T6" fmla="*/ 62 w 219"/>
                <a:gd name="T7" fmla="*/ 27 h 220"/>
                <a:gd name="T8" fmla="*/ 193 w 219"/>
                <a:gd name="T9" fmla="*/ 62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9" h="220">
                  <a:moveTo>
                    <a:pt x="193" y="62"/>
                  </a:moveTo>
                  <a:cubicBezTo>
                    <a:pt x="219" y="108"/>
                    <a:pt x="203" y="167"/>
                    <a:pt x="157" y="193"/>
                  </a:cubicBezTo>
                  <a:cubicBezTo>
                    <a:pt x="111" y="220"/>
                    <a:pt x="53" y="204"/>
                    <a:pt x="26" y="158"/>
                  </a:cubicBezTo>
                  <a:cubicBezTo>
                    <a:pt x="0" y="112"/>
                    <a:pt x="16" y="53"/>
                    <a:pt x="62" y="27"/>
                  </a:cubicBezTo>
                  <a:cubicBezTo>
                    <a:pt x="108" y="0"/>
                    <a:pt x="167" y="16"/>
                    <a:pt x="193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  <p:sp>
          <p:nvSpPr>
            <p:cNvPr id="37" name="Freeform 11"/>
            <p:cNvSpPr>
              <a:spLocks/>
            </p:cNvSpPr>
            <p:nvPr/>
          </p:nvSpPr>
          <p:spPr bwMode="auto">
            <a:xfrm>
              <a:off x="1432" y="1288"/>
              <a:ext cx="772" cy="1089"/>
            </a:xfrm>
            <a:custGeom>
              <a:avLst/>
              <a:gdLst>
                <a:gd name="T0" fmla="*/ 317 w 745"/>
                <a:gd name="T1" fmla="*/ 977 h 1053"/>
                <a:gd name="T2" fmla="*/ 331 w 745"/>
                <a:gd name="T3" fmla="*/ 465 h 1053"/>
                <a:gd name="T4" fmla="*/ 558 w 745"/>
                <a:gd name="T5" fmla="*/ 512 h 1053"/>
                <a:gd name="T6" fmla="*/ 612 w 745"/>
                <a:gd name="T7" fmla="*/ 708 h 1053"/>
                <a:gd name="T8" fmla="*/ 724 w 745"/>
                <a:gd name="T9" fmla="*/ 669 h 1053"/>
                <a:gd name="T10" fmla="*/ 667 w 745"/>
                <a:gd name="T11" fmla="*/ 463 h 1053"/>
                <a:gd name="T12" fmla="*/ 660 w 745"/>
                <a:gd name="T13" fmla="*/ 447 h 1053"/>
                <a:gd name="T14" fmla="*/ 627 w 745"/>
                <a:gd name="T15" fmla="*/ 412 h 1053"/>
                <a:gd name="T16" fmla="*/ 418 w 745"/>
                <a:gd name="T17" fmla="*/ 362 h 1053"/>
                <a:gd name="T18" fmla="*/ 414 w 745"/>
                <a:gd name="T19" fmla="*/ 185 h 1053"/>
                <a:gd name="T20" fmla="*/ 656 w 745"/>
                <a:gd name="T21" fmla="*/ 210 h 1053"/>
                <a:gd name="T22" fmla="*/ 628 w 745"/>
                <a:gd name="T23" fmla="*/ 101 h 1053"/>
                <a:gd name="T24" fmla="*/ 390 w 745"/>
                <a:gd name="T25" fmla="*/ 44 h 1053"/>
                <a:gd name="T26" fmla="*/ 239 w 745"/>
                <a:gd name="T27" fmla="*/ 40 h 1053"/>
                <a:gd name="T28" fmla="*/ 234 w 745"/>
                <a:gd name="T29" fmla="*/ 42 h 1053"/>
                <a:gd name="T30" fmla="*/ 56 w 745"/>
                <a:gd name="T31" fmla="*/ 163 h 1053"/>
                <a:gd name="T32" fmla="*/ 34 w 745"/>
                <a:gd name="T33" fmla="*/ 376 h 1053"/>
                <a:gd name="T34" fmla="*/ 146 w 745"/>
                <a:gd name="T35" fmla="*/ 377 h 1053"/>
                <a:gd name="T36" fmla="*/ 139 w 745"/>
                <a:gd name="T37" fmla="*/ 242 h 1053"/>
                <a:gd name="T38" fmla="*/ 212 w 745"/>
                <a:gd name="T39" fmla="*/ 192 h 1053"/>
                <a:gd name="T40" fmla="*/ 220 w 745"/>
                <a:gd name="T41" fmla="*/ 386 h 1053"/>
                <a:gd name="T42" fmla="*/ 201 w 745"/>
                <a:gd name="T43" fmla="*/ 972 h 1053"/>
                <a:gd name="T44" fmla="*/ 317 w 745"/>
                <a:gd name="T45" fmla="*/ 977 h 1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745" h="1053">
                  <a:moveTo>
                    <a:pt x="317" y="977"/>
                  </a:moveTo>
                  <a:cubicBezTo>
                    <a:pt x="335" y="853"/>
                    <a:pt x="323" y="605"/>
                    <a:pt x="331" y="465"/>
                  </a:cubicBezTo>
                  <a:cubicBezTo>
                    <a:pt x="341" y="472"/>
                    <a:pt x="497" y="490"/>
                    <a:pt x="558" y="512"/>
                  </a:cubicBezTo>
                  <a:cubicBezTo>
                    <a:pt x="576" y="577"/>
                    <a:pt x="594" y="643"/>
                    <a:pt x="612" y="708"/>
                  </a:cubicBezTo>
                  <a:cubicBezTo>
                    <a:pt x="633" y="782"/>
                    <a:pt x="745" y="742"/>
                    <a:pt x="724" y="669"/>
                  </a:cubicBezTo>
                  <a:cubicBezTo>
                    <a:pt x="705" y="600"/>
                    <a:pt x="686" y="532"/>
                    <a:pt x="667" y="463"/>
                  </a:cubicBezTo>
                  <a:cubicBezTo>
                    <a:pt x="665" y="457"/>
                    <a:pt x="663" y="452"/>
                    <a:pt x="660" y="447"/>
                  </a:cubicBezTo>
                  <a:cubicBezTo>
                    <a:pt x="656" y="433"/>
                    <a:pt x="646" y="419"/>
                    <a:pt x="627" y="412"/>
                  </a:cubicBezTo>
                  <a:cubicBezTo>
                    <a:pt x="560" y="385"/>
                    <a:pt x="490" y="368"/>
                    <a:pt x="418" y="362"/>
                  </a:cubicBezTo>
                  <a:cubicBezTo>
                    <a:pt x="416" y="303"/>
                    <a:pt x="414" y="244"/>
                    <a:pt x="414" y="185"/>
                  </a:cubicBezTo>
                  <a:cubicBezTo>
                    <a:pt x="488" y="218"/>
                    <a:pt x="567" y="231"/>
                    <a:pt x="656" y="210"/>
                  </a:cubicBezTo>
                  <a:cubicBezTo>
                    <a:pt x="726" y="193"/>
                    <a:pt x="698" y="84"/>
                    <a:pt x="628" y="101"/>
                  </a:cubicBezTo>
                  <a:cubicBezTo>
                    <a:pt x="538" y="122"/>
                    <a:pt x="462" y="95"/>
                    <a:pt x="390" y="44"/>
                  </a:cubicBezTo>
                  <a:cubicBezTo>
                    <a:pt x="353" y="2"/>
                    <a:pt x="279" y="0"/>
                    <a:pt x="239" y="40"/>
                  </a:cubicBezTo>
                  <a:cubicBezTo>
                    <a:pt x="237" y="40"/>
                    <a:pt x="236" y="41"/>
                    <a:pt x="234" y="42"/>
                  </a:cubicBezTo>
                  <a:cubicBezTo>
                    <a:pt x="175" y="82"/>
                    <a:pt x="115" y="123"/>
                    <a:pt x="56" y="163"/>
                  </a:cubicBezTo>
                  <a:cubicBezTo>
                    <a:pt x="0" y="202"/>
                    <a:pt x="31" y="318"/>
                    <a:pt x="34" y="376"/>
                  </a:cubicBezTo>
                  <a:cubicBezTo>
                    <a:pt x="37" y="448"/>
                    <a:pt x="149" y="449"/>
                    <a:pt x="146" y="377"/>
                  </a:cubicBezTo>
                  <a:cubicBezTo>
                    <a:pt x="143" y="332"/>
                    <a:pt x="141" y="287"/>
                    <a:pt x="139" y="242"/>
                  </a:cubicBezTo>
                  <a:cubicBezTo>
                    <a:pt x="163" y="225"/>
                    <a:pt x="188" y="209"/>
                    <a:pt x="212" y="192"/>
                  </a:cubicBezTo>
                  <a:cubicBezTo>
                    <a:pt x="213" y="249"/>
                    <a:pt x="218" y="379"/>
                    <a:pt x="220" y="386"/>
                  </a:cubicBezTo>
                  <a:cubicBezTo>
                    <a:pt x="220" y="429"/>
                    <a:pt x="215" y="767"/>
                    <a:pt x="201" y="972"/>
                  </a:cubicBezTo>
                  <a:cubicBezTo>
                    <a:pt x="203" y="1045"/>
                    <a:pt x="307" y="1053"/>
                    <a:pt x="317" y="9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bg-BG"/>
            </a:p>
          </p:txBody>
        </p:sp>
      </p:grpSp>
      <p:sp>
        <p:nvSpPr>
          <p:cNvPr id="38" name="U-Turn Arrow 91"/>
          <p:cNvSpPr/>
          <p:nvPr/>
        </p:nvSpPr>
        <p:spPr>
          <a:xfrm>
            <a:off x="6843602" y="1460240"/>
            <a:ext cx="1746918" cy="1785727"/>
          </a:xfrm>
          <a:prstGeom prst="uturnArrow">
            <a:avLst>
              <a:gd name="adj1" fmla="val 6810"/>
              <a:gd name="adj2" fmla="val 7476"/>
              <a:gd name="adj3" fmla="val 13406"/>
              <a:gd name="adj4" fmla="val 48506"/>
              <a:gd name="adj5" fmla="val 63321"/>
            </a:avLst>
          </a:prstGeom>
          <a:solidFill>
            <a:schemeClr val="bg1"/>
          </a:solidFill>
          <a:ln>
            <a:noFill/>
          </a:ln>
          <a:effectLst>
            <a:outerShdw blurRad="508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tx1"/>
              </a:solidFill>
            </a:endParaRPr>
          </a:p>
        </p:txBody>
      </p:sp>
      <p:sp>
        <p:nvSpPr>
          <p:cNvPr id="40" name="U-Turn Arrow 91"/>
          <p:cNvSpPr/>
          <p:nvPr/>
        </p:nvSpPr>
        <p:spPr>
          <a:xfrm>
            <a:off x="4507006" y="1958239"/>
            <a:ext cx="1746918" cy="1785727"/>
          </a:xfrm>
          <a:prstGeom prst="uturnArrow">
            <a:avLst>
              <a:gd name="adj1" fmla="val 6810"/>
              <a:gd name="adj2" fmla="val 7476"/>
              <a:gd name="adj3" fmla="val 13406"/>
              <a:gd name="adj4" fmla="val 48506"/>
              <a:gd name="adj5" fmla="val 63321"/>
            </a:avLst>
          </a:prstGeom>
          <a:solidFill>
            <a:schemeClr val="bg1"/>
          </a:solidFill>
          <a:ln>
            <a:noFill/>
          </a:ln>
          <a:effectLst>
            <a:outerShdw blurRad="50800" dist="25400" dir="2700000" algn="t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>
              <a:solidFill>
                <a:schemeClr val="tx1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 bwMode="auto">
          <a:xfrm flipH="1">
            <a:off x="1180204" y="4820610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 bwMode="auto">
          <a:xfrm flipH="1">
            <a:off x="3398026" y="4315900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 bwMode="auto">
          <a:xfrm flipH="1">
            <a:off x="5612077" y="3826055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 bwMode="auto">
          <a:xfrm flipH="1">
            <a:off x="7833668" y="3276818"/>
            <a:ext cx="1887929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200" spc="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此处添加详细文本描述，建议与标题相关并符合整体语言风格</a:t>
            </a:r>
            <a:endParaRPr lang="zh-CN" altLang="en-US" sz="1200" spc="100" dirty="0">
              <a:solidFill>
                <a:schemeClr val="tx1">
                  <a:lumMod val="65000"/>
                  <a:lumOff val="3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0070693"/>
      </p:ext>
    </p:extLst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52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62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6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6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80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8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9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/>
          <p:bldP spid="19" grpId="0"/>
          <p:bldP spid="20" grpId="0" animBg="1"/>
          <p:bldP spid="21" grpId="0"/>
          <p:bldP spid="22" grpId="0"/>
          <p:bldP spid="23" grpId="0" animBg="1"/>
          <p:bldP spid="24" grpId="0"/>
          <p:bldP spid="25" grpId="0"/>
          <p:bldP spid="26" grpId="0" animBg="1"/>
          <p:bldP spid="27" grpId="0"/>
          <p:bldP spid="28" grpId="0"/>
          <p:bldP spid="38" grpId="0" animBg="1"/>
          <p:bldP spid="40" grpId="0" animBg="1"/>
          <p:bldP spid="43" grpId="0"/>
          <p:bldP spid="44" grpId="0"/>
          <p:bldP spid="45" grpId="0"/>
          <p:bldP spid="46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650"/>
                                </p:stCondLst>
                                <p:childTnLst>
                                  <p:par>
                                    <p:cTn id="52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300"/>
                                </p:stCondLst>
                                <p:childTnLst>
                                  <p:par>
                                    <p:cTn id="62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66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5450"/>
                                </p:stCondLst>
                                <p:childTnLst>
                                  <p:par>
                                    <p:cTn id="76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9" fill="hold">
                                <p:stCondLst>
                                  <p:cond delay="5950"/>
                                </p:stCondLst>
                                <p:childTnLst>
                                  <p:par>
                                    <p:cTn id="80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9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/>
          <p:bldP spid="19" grpId="0"/>
          <p:bldP spid="20" grpId="0" animBg="1"/>
          <p:bldP spid="21" grpId="0"/>
          <p:bldP spid="22" grpId="0"/>
          <p:bldP spid="23" grpId="0" animBg="1"/>
          <p:bldP spid="24" grpId="0"/>
          <p:bldP spid="25" grpId="0"/>
          <p:bldP spid="26" grpId="0" animBg="1"/>
          <p:bldP spid="27" grpId="0"/>
          <p:bldP spid="28" grpId="0"/>
          <p:bldP spid="38" grpId="0" animBg="1"/>
          <p:bldP spid="40" grpId="0" animBg="1"/>
          <p:bldP spid="43" grpId="0"/>
          <p:bldP spid="44" grpId="0"/>
          <p:bldP spid="45" grpId="0"/>
          <p:bldP spid="46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十字形 2"/>
          <p:cNvSpPr/>
          <p:nvPr/>
        </p:nvSpPr>
        <p:spPr>
          <a:xfrm rot="2700000">
            <a:off x="1735010" y="3826117"/>
            <a:ext cx="1183909" cy="1183909"/>
          </a:xfrm>
          <a:prstGeom prst="plus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-38100" y="2000250"/>
            <a:ext cx="1314450" cy="1593850"/>
            <a:chOff x="-38100" y="2000250"/>
            <a:chExt cx="1314450" cy="1593850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-38100" y="200025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-38100" y="232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>
              <a:off x="-38100" y="2641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>
              <a:off x="-38100" y="2959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>
              <a:off x="-38100" y="32766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-38100" y="3594100"/>
              <a:ext cx="1314450" cy="0"/>
            </a:xfrm>
            <a:prstGeom prst="line">
              <a:avLst/>
            </a:prstGeom>
            <a:ln w="635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/>
          <p:nvPr/>
        </p:nvGrpSpPr>
        <p:grpSpPr>
          <a:xfrm>
            <a:off x="7490760" y="4889980"/>
            <a:ext cx="2265059" cy="920749"/>
            <a:chOff x="5307347" y="4808093"/>
            <a:chExt cx="2265059" cy="920749"/>
          </a:xfrm>
        </p:grpSpPr>
        <p:sp>
          <p:nvSpPr>
            <p:cNvPr id="20" name="任意多边形 19"/>
            <p:cNvSpPr/>
            <p:nvPr/>
          </p:nvSpPr>
          <p:spPr>
            <a:xfrm>
              <a:off x="5307347" y="4808093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任意多边形 20"/>
            <p:cNvSpPr/>
            <p:nvPr/>
          </p:nvSpPr>
          <p:spPr>
            <a:xfrm rot="10800000">
              <a:off x="7186080" y="5360542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393604" y="4907088"/>
              <a:ext cx="2178802" cy="784830"/>
            </a:xfrm>
            <a:prstGeom prst="rect">
              <a:avLst/>
            </a:prstGeom>
            <a:noFill/>
            <a:ln>
              <a:solidFill>
                <a:srgbClr val="42406F"/>
              </a:solidFill>
            </a:ln>
          </p:spPr>
          <p:txBody>
            <a:bodyPr wrap="none" bIns="0" rtlCol="0">
              <a:spAutoFit/>
            </a:bodyPr>
            <a:lstStyle>
              <a:defPPr>
                <a:defRPr lang="zh-CN"/>
              </a:defPPr>
              <a:lvl1pPr>
                <a:defRPr sz="2400" b="1">
                  <a:solidFill>
                    <a:schemeClr val="bg1"/>
                  </a:solidFill>
                  <a:latin typeface="+mj-lt"/>
                </a:defRPr>
              </a:lvl1pPr>
            </a:lstStyle>
            <a:p>
              <a:pPr algn="ctr"/>
              <a:r>
                <a:rPr lang="en-US" altLang="zh-CN" sz="3200" smtClean="0"/>
                <a:t>FASHIO</a:t>
              </a:r>
              <a:r>
                <a:rPr lang="en-US" altLang="zh-CN" sz="4800" smtClean="0"/>
                <a:t>N</a:t>
              </a:r>
              <a:endParaRPr lang="zh-CN" altLang="en-US" sz="4800"/>
            </a:p>
          </p:txBody>
        </p:sp>
      </p:grpSp>
      <p:sp>
        <p:nvSpPr>
          <p:cNvPr id="23" name="矩形 22"/>
          <p:cNvSpPr/>
          <p:nvPr/>
        </p:nvSpPr>
        <p:spPr>
          <a:xfrm>
            <a:off x="7630653" y="1360837"/>
            <a:ext cx="2173747" cy="3232623"/>
          </a:xfrm>
          <a:prstGeom prst="rect">
            <a:avLst/>
          </a:pr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/>
          <p:nvPr/>
        </p:nvGrpSpPr>
        <p:grpSpPr>
          <a:xfrm>
            <a:off x="3821713" y="4857087"/>
            <a:ext cx="2261356" cy="846515"/>
            <a:chOff x="1638300" y="4775200"/>
            <a:chExt cx="2261356" cy="846515"/>
          </a:xfrm>
        </p:grpSpPr>
        <p:sp>
          <p:nvSpPr>
            <p:cNvPr id="25" name="任意多边形 24"/>
            <p:cNvSpPr/>
            <p:nvPr/>
          </p:nvSpPr>
          <p:spPr>
            <a:xfrm>
              <a:off x="1638300" y="4775200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 rot="10800000">
              <a:off x="3518656" y="5253415"/>
              <a:ext cx="381000" cy="368300"/>
            </a:xfrm>
            <a:custGeom>
              <a:avLst/>
              <a:gdLst>
                <a:gd name="connsiteX0" fmla="*/ 0 w 381000"/>
                <a:gd name="connsiteY0" fmla="*/ 368300 h 368300"/>
                <a:gd name="connsiteX1" fmla="*/ 0 w 381000"/>
                <a:gd name="connsiteY1" fmla="*/ 0 h 368300"/>
                <a:gd name="connsiteX2" fmla="*/ 381000 w 381000"/>
                <a:gd name="connsiteY2" fmla="*/ 0 h 368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81000" h="368300">
                  <a:moveTo>
                    <a:pt x="0" y="368300"/>
                  </a:moveTo>
                  <a:lnTo>
                    <a:pt x="0" y="0"/>
                  </a:lnTo>
                  <a:lnTo>
                    <a:pt x="381000" y="0"/>
                  </a:lnTo>
                </a:path>
              </a:pathLst>
            </a:custGeom>
            <a:noFill/>
            <a:ln w="63500">
              <a:solidFill>
                <a:srgbClr val="42406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751007" y="4874195"/>
              <a:ext cx="2125903" cy="723275"/>
            </a:xfrm>
            <a:prstGeom prst="rect">
              <a:avLst/>
            </a:prstGeom>
            <a:noFill/>
            <a:ln>
              <a:solidFill>
                <a:srgbClr val="42406F"/>
              </a:solidFill>
            </a:ln>
          </p:spPr>
          <p:txBody>
            <a:bodyPr wrap="none" bIns="0" rtlCol="0">
              <a:spAutoFit/>
            </a:bodyPr>
            <a:lstStyle>
              <a:defPPr>
                <a:defRPr lang="zh-CN"/>
              </a:defPPr>
              <a:lvl1pPr>
                <a:defRPr sz="2400" b="1">
                  <a:solidFill>
                    <a:schemeClr val="bg1"/>
                  </a:solidFill>
                  <a:latin typeface="+mj-lt"/>
                </a:defRPr>
              </a:lvl1pPr>
            </a:lstStyle>
            <a:p>
              <a:pPr algn="ctr"/>
              <a:r>
                <a:rPr lang="en-US" altLang="zh-CN" sz="4400" dirty="0" smtClean="0"/>
                <a:t>F</a:t>
              </a:r>
              <a:r>
                <a:rPr lang="en-US" altLang="zh-CN" sz="3200" dirty="0" smtClean="0"/>
                <a:t>ASHION</a:t>
              </a:r>
              <a:endParaRPr lang="zh-CN" altLang="en-US" sz="3200" dirty="0"/>
            </a:p>
          </p:txBody>
        </p:sp>
      </p:grpSp>
      <p:sp>
        <p:nvSpPr>
          <p:cNvPr id="28" name="矩形 27"/>
          <p:cNvSpPr/>
          <p:nvPr/>
        </p:nvSpPr>
        <p:spPr>
          <a:xfrm>
            <a:off x="3961606" y="1327944"/>
            <a:ext cx="2173747" cy="3232623"/>
          </a:xfrm>
          <a:prstGeom prst="rect">
            <a:avLst/>
          </a:pr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36957" y="1178149"/>
            <a:ext cx="1961924" cy="3232623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85057" y="1178150"/>
            <a:ext cx="1981888" cy="3265516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29633626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49943" y="236571"/>
            <a:ext cx="478971" cy="478971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0275303" y="5613400"/>
            <a:ext cx="478971" cy="478971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0784307" y="4825734"/>
            <a:ext cx="789407" cy="789407"/>
          </a:xfrm>
          <a:prstGeom prst="rect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>
            <a:off x="5449278" y="1406169"/>
            <a:ext cx="3736171" cy="3220837"/>
          </a:xfrm>
          <a:prstGeom prst="triangl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232707" y="1325146"/>
            <a:ext cx="4445000" cy="3301860"/>
            <a:chOff x="651933" y="1911351"/>
            <a:chExt cx="4445000" cy="3301860"/>
          </a:xfrm>
        </p:grpSpPr>
        <p:sp>
          <p:nvSpPr>
            <p:cNvPr id="19" name="TextBox 1"/>
            <p:cNvSpPr txBox="1"/>
            <p:nvPr/>
          </p:nvSpPr>
          <p:spPr>
            <a:xfrm>
              <a:off x="1344208" y="1911351"/>
              <a:ext cx="3060453" cy="6667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3733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添加标题名称</a:t>
              </a:r>
            </a:p>
          </p:txBody>
        </p:sp>
        <p:sp>
          <p:nvSpPr>
            <p:cNvPr id="20" name="Rectangle 2"/>
            <p:cNvSpPr/>
            <p:nvPr/>
          </p:nvSpPr>
          <p:spPr>
            <a:xfrm>
              <a:off x="651933" y="3396945"/>
              <a:ext cx="4445000" cy="18162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此处添加详细文本描述，建议与标题相关并符合整体语言风格，语言描述尽量简洁生动。尽量将每页幻灯片的字数控制在  </a:t>
              </a:r>
              <a:r>
                <a:rPr lang="en-US" altLang="zh-CN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200</a:t>
              </a:r>
              <a:r>
                <a:rPr lang="zh-CN" altLang="en-US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字以内据统计每页幻灯片的最好控制在</a:t>
              </a:r>
              <a:r>
                <a:rPr lang="en-US" altLang="zh-CN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5</a:t>
              </a:r>
              <a:r>
                <a:rPr lang="zh-CN" altLang="en-US" sz="1867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Segoe UI" panose="020B0502040204020203" pitchFamily="34" charset="0"/>
                </a:rPr>
                <a:t>分钟之内。</a:t>
              </a:r>
            </a:p>
            <a:p>
              <a:pPr algn="ctr">
                <a:defRPr/>
              </a:pPr>
              <a:endParaRPr lang="zh-CN" altLang="en-US" sz="1867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Segoe UI" panose="020B0502040204020203" pitchFamily="34" charset="0"/>
              </a:endParaRPr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1807633" y="3014133"/>
              <a:ext cx="213360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圆角矩形 21"/>
          <p:cNvSpPr/>
          <p:nvPr/>
        </p:nvSpPr>
        <p:spPr>
          <a:xfrm>
            <a:off x="2622415" y="4982139"/>
            <a:ext cx="1674055" cy="436099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1905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351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Segoe UI" panose="020B0502040204020203" pitchFamily="34" charset="0"/>
              </a:rPr>
              <a:t>Your text</a:t>
            </a:r>
            <a:endParaRPr lang="zh-CN" altLang="en-US" sz="1351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Segoe UI" panose="020B0502040204020203" pitchFamily="34" charset="0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5712632" y="1820951"/>
            <a:ext cx="3160091" cy="303609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47296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decel="3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0.03982 L -3.54167E-6 0.14815 " pathEditMode="relative" rAng="0" ptsTypes="AA">
                                      <p:cBhvr>
                                        <p:cTn id="19" dur="75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9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30000" decel="3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3.54167E-6 -0.03982 L -3.54167E-6 2.22222E-6 " pathEditMode="relative" rAng="0" ptsTypes="AA">
                                      <p:cBhvr>
                                        <p:cTn id="21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991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2" grpId="0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335901" y="4602769"/>
            <a:ext cx="2038350" cy="1489602"/>
            <a:chOff x="304800" y="3518999"/>
            <a:chExt cx="2038350" cy="1489602"/>
          </a:xfrm>
        </p:grpSpPr>
        <p:sp>
          <p:nvSpPr>
            <p:cNvPr id="13" name="椭圆 12"/>
            <p:cNvSpPr/>
            <p:nvPr/>
          </p:nvSpPr>
          <p:spPr>
            <a:xfrm>
              <a:off x="822873" y="3885365"/>
              <a:ext cx="1123236" cy="1123236"/>
            </a:xfrm>
            <a:prstGeom prst="ellipse">
              <a:avLst/>
            </a:prstGeom>
            <a:noFill/>
            <a:ln w="63500">
              <a:solidFill>
                <a:schemeClr val="accent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304800" y="3518999"/>
              <a:ext cx="2038350" cy="1110151"/>
            </a:xfrm>
            <a:prstGeom prst="rect">
              <a:avLst/>
            </a:prstGeom>
            <a:solidFill>
              <a:srgbClr val="42406F"/>
            </a:solidFill>
            <a:ln w="635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5" name="椭圆 14"/>
          <p:cNvSpPr/>
          <p:nvPr/>
        </p:nvSpPr>
        <p:spPr>
          <a:xfrm>
            <a:off x="3096378" y="1230776"/>
            <a:ext cx="4576445" cy="4576445"/>
          </a:xfrm>
          <a:prstGeom prst="ellipse">
            <a:avLst/>
          </a:prstGeom>
          <a:solidFill>
            <a:srgbClr val="EC96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>
                    <a14:imgEffect>
                      <a14:backgroundRemoval t="9967" b="99452" l="9852" r="95402">
                        <a14:foregroundMark x1="49589" y1="73165" x2="67652" y2="72727"/>
                        <a14:foregroundMark x1="61741" y1="88280" x2="70115" y2="88280"/>
                        <a14:foregroundMark x1="61248" y1="92442" x2="68801" y2="89595"/>
                        <a14:foregroundMark x1="70608" y1="83023" x2="67159" y2="93428"/>
                        <a14:backgroundMark x1="70608" y1="84775" x2="68144" y2="92223"/>
                        <a14:backgroundMark x1="70115" y1="83352" x2="69622" y2="86528"/>
                        <a14:backgroundMark x1="70115" y1="82366" x2="69622" y2="87514"/>
                        <a14:backgroundMark x1="67980" y1="92004" x2="66831" y2="93538"/>
                        <a14:backgroundMark x1="65846" y1="93538" x2="68309" y2="92004"/>
                        <a14:backgroundMark x1="34319" y1="89814" x2="39573" y2="92004"/>
                        <a14:backgroundMark x1="68966" y1="87295" x2="65517" y2="922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35609" y="1982269"/>
            <a:ext cx="4409979" cy="3945919"/>
          </a:xfrm>
          <a:prstGeom prst="rect">
            <a:avLst/>
          </a:prstGeom>
        </p:spPr>
      </p:pic>
      <p:sp>
        <p:nvSpPr>
          <p:cNvPr id="17" name="文本框 16"/>
          <p:cNvSpPr txBox="1"/>
          <p:nvPr/>
        </p:nvSpPr>
        <p:spPr>
          <a:xfrm>
            <a:off x="4262019" y="1715281"/>
            <a:ext cx="1292662" cy="4091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72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添加标题</a:t>
            </a:r>
            <a:endParaRPr lang="zh-CN" altLang="en-US" sz="72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725608" y="1752428"/>
            <a:ext cx="492443" cy="38138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在此框中选择粘贴，并选择只</a:t>
            </a:r>
            <a:endParaRPr lang="zh-CN" altLang="en-US" sz="20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376865" y="2325198"/>
            <a:ext cx="461665" cy="23876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</a:t>
            </a:r>
            <a:endParaRPr lang="zh-CN" altLang="en-US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894043" y="1230776"/>
            <a:ext cx="677108" cy="431738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1"/>
                </a:solidFill>
                <a:latin typeface="+mj-lt"/>
              </a:rPr>
              <a:t>YOUR</a:t>
            </a:r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 TITLE HERE</a:t>
            </a:r>
            <a:endParaRPr lang="zh-CN" altLang="en-US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522473" y="1268875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8904071" y="1268875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254431" y="1268875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76990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75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17" grpId="0"/>
      <p:bldP spid="17" grpId="1"/>
      <p:bldP spid="18" grpId="0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直角三角形 22"/>
          <p:cNvSpPr/>
          <p:nvPr/>
        </p:nvSpPr>
        <p:spPr>
          <a:xfrm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Group 4"/>
          <p:cNvGrpSpPr>
            <a:grpSpLocks noChangeAspect="1"/>
          </p:cNvGrpSpPr>
          <p:nvPr/>
        </p:nvGrpSpPr>
        <p:grpSpPr bwMode="auto">
          <a:xfrm>
            <a:off x="5616575" y="4328885"/>
            <a:ext cx="6575425" cy="1654175"/>
            <a:chOff x="0" y="145"/>
            <a:chExt cx="4142" cy="1042"/>
          </a:xfrm>
        </p:grpSpPr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pic>
        <p:nvPicPr>
          <p:cNvPr id="22" name="图片占位符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62593" y="1124856"/>
            <a:ext cx="2752093" cy="3470031"/>
          </a:xfrm>
          <a:prstGeom prst="rect">
            <a:avLst/>
          </a:prstGeom>
        </p:spPr>
      </p:pic>
      <p:pic>
        <p:nvPicPr>
          <p:cNvPr id="25" name="图片占位符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13978" y="1124856"/>
            <a:ext cx="2752093" cy="3470031"/>
          </a:xfrm>
          <a:prstGeom prst="rect">
            <a:avLst/>
          </a:prstGeom>
        </p:spPr>
      </p:pic>
      <p:sp>
        <p:nvSpPr>
          <p:cNvPr id="26" name="矩形 30"/>
          <p:cNvSpPr>
            <a:spLocks noChangeArrowheads="1"/>
          </p:cNvSpPr>
          <p:nvPr/>
        </p:nvSpPr>
        <p:spPr bwMode="auto">
          <a:xfrm>
            <a:off x="1811884" y="4904717"/>
            <a:ext cx="2511195" cy="93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7" name="矩形 26"/>
          <p:cNvSpPr>
            <a:spLocks noChangeArrowheads="1"/>
          </p:cNvSpPr>
          <p:nvPr/>
        </p:nvSpPr>
        <p:spPr bwMode="auto">
          <a:xfrm>
            <a:off x="5421369" y="4904717"/>
            <a:ext cx="2511195" cy="93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852" tIns="45926" rIns="91852" bIns="45926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solidFill>
                  <a:srgbClr val="42406F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xmlns="" val="39010607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-34014" y="4107883"/>
            <a:ext cx="2889437" cy="1271459"/>
            <a:chOff x="1379387" y="4489351"/>
            <a:chExt cx="1733701" cy="762893"/>
          </a:xfrm>
        </p:grpSpPr>
        <p:sp>
          <p:nvSpPr>
            <p:cNvPr id="13" name="任意多边形 12"/>
            <p:cNvSpPr/>
            <p:nvPr/>
          </p:nvSpPr>
          <p:spPr>
            <a:xfrm>
              <a:off x="1379387" y="4489351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1384300" y="4673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1384300" y="48641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1384300" y="5054600"/>
              <a:ext cx="1728788" cy="197644"/>
            </a:xfrm>
            <a:custGeom>
              <a:avLst/>
              <a:gdLst>
                <a:gd name="connsiteX0" fmla="*/ 0 w 1728788"/>
                <a:gd name="connsiteY0" fmla="*/ 192882 h 197644"/>
                <a:gd name="connsiteX1" fmla="*/ 195263 w 1728788"/>
                <a:gd name="connsiteY1" fmla="*/ 2382 h 197644"/>
                <a:gd name="connsiteX2" fmla="*/ 388144 w 1728788"/>
                <a:gd name="connsiteY2" fmla="*/ 190500 h 197644"/>
                <a:gd name="connsiteX3" fmla="*/ 581025 w 1728788"/>
                <a:gd name="connsiteY3" fmla="*/ 7144 h 197644"/>
                <a:gd name="connsiteX4" fmla="*/ 769144 w 1728788"/>
                <a:gd name="connsiteY4" fmla="*/ 192882 h 197644"/>
                <a:gd name="connsiteX5" fmla="*/ 962025 w 1728788"/>
                <a:gd name="connsiteY5" fmla="*/ 4763 h 197644"/>
                <a:gd name="connsiteX6" fmla="*/ 1154907 w 1728788"/>
                <a:gd name="connsiteY6" fmla="*/ 185738 h 197644"/>
                <a:gd name="connsiteX7" fmla="*/ 1354932 w 1728788"/>
                <a:gd name="connsiteY7" fmla="*/ 2382 h 197644"/>
                <a:gd name="connsiteX8" fmla="*/ 1533525 w 1728788"/>
                <a:gd name="connsiteY8" fmla="*/ 197644 h 197644"/>
                <a:gd name="connsiteX9" fmla="*/ 1728788 w 1728788"/>
                <a:gd name="connsiteY9" fmla="*/ 0 h 19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728788" h="197644">
                  <a:moveTo>
                    <a:pt x="0" y="192882"/>
                  </a:moveTo>
                  <a:lnTo>
                    <a:pt x="195263" y="2382"/>
                  </a:lnTo>
                  <a:lnTo>
                    <a:pt x="388144" y="190500"/>
                  </a:lnTo>
                  <a:lnTo>
                    <a:pt x="581025" y="7144"/>
                  </a:lnTo>
                  <a:lnTo>
                    <a:pt x="769144" y="192882"/>
                  </a:lnTo>
                  <a:lnTo>
                    <a:pt x="962025" y="4763"/>
                  </a:lnTo>
                  <a:lnTo>
                    <a:pt x="1154907" y="185738"/>
                  </a:lnTo>
                  <a:lnTo>
                    <a:pt x="1354932" y="2382"/>
                  </a:lnTo>
                  <a:lnTo>
                    <a:pt x="1533525" y="197644"/>
                  </a:lnTo>
                  <a:lnTo>
                    <a:pt x="1728788" y="0"/>
                  </a:lnTo>
                </a:path>
              </a:pathLst>
            </a:custGeom>
            <a:noFill/>
            <a:ln w="63500" cap="flat" cmpd="sng" algn="ctr">
              <a:solidFill>
                <a:schemeClr val="accent1"/>
              </a:solidFill>
              <a:prstDash val="solid"/>
              <a:bevel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 Light"/>
                <a:ea typeface="微软雅黑 Light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85511" y="1104900"/>
            <a:ext cx="2821058" cy="464820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42021" y="1104900"/>
            <a:ext cx="3106495" cy="463489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9" name="文本框 18"/>
          <p:cNvSpPr txBox="1"/>
          <p:nvPr/>
        </p:nvSpPr>
        <p:spPr>
          <a:xfrm>
            <a:off x="3398805" y="1016001"/>
            <a:ext cx="677108" cy="431738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1"/>
                </a:solidFill>
                <a:latin typeface="+mj-lt"/>
              </a:rPr>
              <a:t>YOUR</a:t>
            </a:r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 TITLE HERE</a:t>
            </a:r>
            <a:endParaRPr lang="zh-CN" altLang="en-US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6857641" y="2609851"/>
            <a:ext cx="1333500" cy="1333500"/>
          </a:xfrm>
          <a:prstGeom prst="ellipse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4242021" y="3339000"/>
            <a:ext cx="2615620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3027235" y="1054100"/>
            <a:ext cx="553998" cy="4737099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</a:rPr>
              <a:t>Lorem ipsum dolor sit </a:t>
            </a:r>
            <a:r>
              <a:rPr lang="en-US" altLang="zh-CN" sz="1200" dirty="0" err="1">
                <a:solidFill>
                  <a:schemeClr val="bg1"/>
                </a:solidFill>
              </a:rPr>
              <a:t>amet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consectetur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adipisicing</a:t>
            </a:r>
            <a:r>
              <a:rPr lang="en-US" altLang="zh-CN" sz="1200" dirty="0">
                <a:solidFill>
                  <a:schemeClr val="bg1"/>
                </a:solidFill>
              </a:rPr>
              <a:t> </a:t>
            </a:r>
            <a:r>
              <a:rPr lang="en-US" altLang="zh-CN" sz="1200" dirty="0" err="1">
                <a:solidFill>
                  <a:schemeClr val="bg1"/>
                </a:solidFill>
              </a:rPr>
              <a:t>elit</a:t>
            </a:r>
            <a:r>
              <a:rPr lang="en-US" altLang="zh-CN" sz="1200" dirty="0">
                <a:solidFill>
                  <a:schemeClr val="bg1"/>
                </a:solidFill>
              </a:rPr>
              <a:t>, </a:t>
            </a:r>
            <a:r>
              <a:rPr lang="en-US" altLang="zh-CN" sz="1200" dirty="0" err="1">
                <a:solidFill>
                  <a:schemeClr val="bg1"/>
                </a:solidFill>
              </a:rPr>
              <a:t>sed</a:t>
            </a:r>
            <a:r>
              <a:rPr lang="en-US" altLang="zh-CN" sz="1200" dirty="0">
                <a:solidFill>
                  <a:schemeClr val="bg1"/>
                </a:solidFill>
              </a:rPr>
              <a:t> do </a:t>
            </a:r>
            <a:r>
              <a:rPr lang="en-US" altLang="zh-CN" sz="1200" dirty="0" smtClean="0">
                <a:solidFill>
                  <a:schemeClr val="bg1"/>
                </a:solidFill>
              </a:rPr>
              <a:t>magna </a:t>
            </a:r>
            <a:r>
              <a:rPr lang="en-US" altLang="zh-CN" sz="1200" dirty="0" err="1">
                <a:solidFill>
                  <a:schemeClr val="bg1"/>
                </a:solidFill>
              </a:rPr>
              <a:t>aliqua</a:t>
            </a:r>
            <a:r>
              <a:rPr lang="en-US" altLang="zh-CN" sz="1200" dirty="0" smtClean="0">
                <a:solidFill>
                  <a:schemeClr val="bg1"/>
                </a:solidFill>
              </a:rPr>
              <a:t>.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3616354"/>
      </p:ext>
    </p:extLst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6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9" presetID="22" presetClass="exit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0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13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6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9" presetID="22" presetClass="exit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wipe(down)">
                                          <p:cBhvr>
                                            <p:cTn id="10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13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弦形 1"/>
          <p:cNvSpPr/>
          <p:nvPr/>
        </p:nvSpPr>
        <p:spPr>
          <a:xfrm>
            <a:off x="10238921" y="4720771"/>
            <a:ext cx="1371600" cy="1371600"/>
          </a:xfrm>
          <a:prstGeom prst="chord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0396" y="609914"/>
            <a:ext cx="4138160" cy="5217679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5" name="矩形 14"/>
          <p:cNvSpPr/>
          <p:nvPr/>
        </p:nvSpPr>
        <p:spPr>
          <a:xfrm>
            <a:off x="6133100" y="1294451"/>
            <a:ext cx="2781300" cy="4241800"/>
          </a:xfrm>
          <a:prstGeom prst="rect">
            <a:avLst/>
          </a:prstGeom>
          <a:noFill/>
          <a:ln w="635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133100" y="1294451"/>
            <a:ext cx="432017" cy="432017"/>
          </a:xfrm>
          <a:prstGeom prst="rect">
            <a:avLst/>
          </a:prstGeom>
          <a:noFill/>
          <a:ln w="635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8482383" y="5104234"/>
            <a:ext cx="432017" cy="432017"/>
          </a:xfrm>
          <a:prstGeom prst="rect">
            <a:avLst/>
          </a:prstGeom>
          <a:noFill/>
          <a:ln w="63500">
            <a:solidFill>
              <a:schemeClr val="accent2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 rot="5400000">
            <a:off x="7972633" y="1681057"/>
            <a:ext cx="1385316" cy="661720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pPr algn="ctr"/>
            <a:r>
              <a:rPr lang="en-US" altLang="zh-CN" sz="4000" smtClean="0"/>
              <a:t>T</a:t>
            </a:r>
            <a:r>
              <a:rPr lang="en-US" altLang="zh-CN" sz="3200" smtClean="0"/>
              <a:t>ITLE</a:t>
            </a:r>
            <a:endParaRPr lang="zh-CN" altLang="en-US" sz="3200"/>
          </a:p>
        </p:txBody>
      </p:sp>
      <p:sp>
        <p:nvSpPr>
          <p:cNvPr id="19" name="文本框 18"/>
          <p:cNvSpPr txBox="1"/>
          <p:nvPr/>
        </p:nvSpPr>
        <p:spPr>
          <a:xfrm>
            <a:off x="7174000" y="2549401"/>
            <a:ext cx="551547" cy="1031051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时</a:t>
            </a:r>
            <a:endParaRPr lang="en-US" altLang="zh-CN" sz="32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尚</a:t>
            </a:r>
            <a:endParaRPr lang="zh-CN" altLang="en-US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051349" y="3863502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dirty="0" smtClean="0">
                <a:solidFill>
                  <a:schemeClr val="bg1"/>
                </a:solidFill>
              </a:rPr>
              <a:t>tempor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21" name="Group 4"/>
          <p:cNvGrpSpPr>
            <a:grpSpLocks noChangeAspect="1"/>
          </p:cNvGrpSpPr>
          <p:nvPr/>
        </p:nvGrpSpPr>
        <p:grpSpPr bwMode="auto">
          <a:xfrm>
            <a:off x="4644621" y="2110687"/>
            <a:ext cx="2865808" cy="720949"/>
            <a:chOff x="0" y="145"/>
            <a:chExt cx="4142" cy="1042"/>
          </a:xfrm>
        </p:grpSpPr>
        <p:sp>
          <p:nvSpPr>
            <p:cNvPr id="22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463033797"/>
      </p:ext>
    </p:extLst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直角三角形 11"/>
          <p:cNvSpPr/>
          <p:nvPr/>
        </p:nvSpPr>
        <p:spPr>
          <a:xfrm flipH="1" flipV="1">
            <a:off x="0" y="0"/>
            <a:ext cx="12192000" cy="6858000"/>
          </a:xfrm>
          <a:prstGeom prst="rtTriangle">
            <a:avLst/>
          </a:prstGeom>
          <a:solidFill>
            <a:schemeClr val="accent2"/>
          </a:solidFill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平行四边形 2"/>
          <p:cNvSpPr/>
          <p:nvPr/>
        </p:nvSpPr>
        <p:spPr>
          <a:xfrm>
            <a:off x="561261" y="3962400"/>
            <a:ext cx="1266825" cy="952500"/>
          </a:xfrm>
          <a:prstGeom prst="parallelogram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75575" y="279400"/>
            <a:ext cx="4057650" cy="4057650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14" name="任意多边形 13"/>
          <p:cNvSpPr/>
          <p:nvPr/>
        </p:nvSpPr>
        <p:spPr>
          <a:xfrm>
            <a:off x="3056437" y="2768600"/>
            <a:ext cx="1600200" cy="3136900"/>
          </a:xfrm>
          <a:custGeom>
            <a:avLst/>
            <a:gdLst>
              <a:gd name="connsiteX0" fmla="*/ 1536700 w 1600200"/>
              <a:gd name="connsiteY0" fmla="*/ 0 h 3136900"/>
              <a:gd name="connsiteX1" fmla="*/ 0 w 1600200"/>
              <a:gd name="connsiteY1" fmla="*/ 1536700 h 3136900"/>
              <a:gd name="connsiteX2" fmla="*/ 1600200 w 1600200"/>
              <a:gd name="connsiteY2" fmla="*/ 3136900 h 313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3136900">
                <a:moveTo>
                  <a:pt x="1536700" y="0"/>
                </a:moveTo>
                <a:lnTo>
                  <a:pt x="0" y="1536700"/>
                </a:lnTo>
                <a:lnTo>
                  <a:pt x="1600200" y="3136900"/>
                </a:lnTo>
              </a:path>
            </a:pathLst>
          </a:cu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406F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656637" y="4469573"/>
            <a:ext cx="64723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rgbClr val="42406F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smtClean="0">
                <a:solidFill>
                  <a:srgbClr val="42406F"/>
                </a:solidFill>
              </a:rPr>
              <a:t>.</a:t>
            </a:r>
            <a:endParaRPr lang="en-US" altLang="zh-CN" sz="1200" smtClean="0">
              <a:solidFill>
                <a:srgbClr val="42406F"/>
              </a:solidFill>
            </a:endParaRPr>
          </a:p>
          <a:p>
            <a:endParaRPr lang="zh-CN" altLang="en-US" sz="1200">
              <a:solidFill>
                <a:srgbClr val="42406F"/>
              </a:solidFill>
            </a:endParaRPr>
          </a:p>
          <a:p>
            <a:r>
              <a:rPr lang="zh-CN" altLang="en-US" sz="1200">
                <a:solidFill>
                  <a:srgbClr val="42406F"/>
                </a:solidFill>
              </a:rPr>
              <a:t>Ut enim ad minim veniam, quis nostrud exercitation ullamco laboris nisi ut aliquip ex ea commodo consequat. </a:t>
            </a:r>
            <a:endParaRPr lang="en-US" altLang="zh-CN" sz="1200" smtClean="0">
              <a:solidFill>
                <a:srgbClr val="42406F"/>
              </a:solidFill>
            </a:endParaRPr>
          </a:p>
          <a:p>
            <a:endParaRPr lang="zh-CN" altLang="en-US" sz="1200">
              <a:solidFill>
                <a:srgbClr val="42406F"/>
              </a:solidFill>
            </a:endParaRPr>
          </a:p>
          <a:p>
            <a:r>
              <a:rPr lang="zh-CN" altLang="en-US" sz="1200">
                <a:solidFill>
                  <a:srgbClr val="42406F"/>
                </a:solidFill>
              </a:rPr>
              <a:t>Duis aute irure dolor in reprehenderit in voluptate velit esse cillum dolore eu fugiat nulla pariatur. 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557670" y="1600666"/>
            <a:ext cx="1169551" cy="2682036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pPr algn="r"/>
            <a:r>
              <a:rPr lang="en-US" altLang="zh-CN" sz="3200" b="1" smtClean="0">
                <a:solidFill>
                  <a:srgbClr val="42406F"/>
                </a:solidFill>
                <a:latin typeface="+mj-lt"/>
              </a:rPr>
              <a:t>YOUR TITLE</a:t>
            </a:r>
          </a:p>
          <a:p>
            <a:pPr algn="r"/>
            <a:r>
              <a:rPr lang="en-US" altLang="zh-CN" sz="3200" b="1" smtClean="0">
                <a:solidFill>
                  <a:srgbClr val="42406F"/>
                </a:solidFill>
                <a:latin typeface="+mj-lt"/>
              </a:rPr>
              <a:t>HERE</a:t>
            </a:r>
            <a:endParaRPr lang="zh-CN" altLang="en-US" sz="3200" b="1">
              <a:solidFill>
                <a:srgbClr val="42406F"/>
              </a:solidFill>
              <a:latin typeface="+mj-lt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3208837" y="2921000"/>
            <a:ext cx="1600200" cy="3136900"/>
          </a:xfrm>
          <a:custGeom>
            <a:avLst/>
            <a:gdLst>
              <a:gd name="connsiteX0" fmla="*/ 1536700 w 1600200"/>
              <a:gd name="connsiteY0" fmla="*/ 0 h 3136900"/>
              <a:gd name="connsiteX1" fmla="*/ 0 w 1600200"/>
              <a:gd name="connsiteY1" fmla="*/ 1536700 h 3136900"/>
              <a:gd name="connsiteX2" fmla="*/ 1600200 w 1600200"/>
              <a:gd name="connsiteY2" fmla="*/ 3136900 h 313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3136900">
                <a:moveTo>
                  <a:pt x="1536700" y="0"/>
                </a:moveTo>
                <a:lnTo>
                  <a:pt x="0" y="1536700"/>
                </a:lnTo>
                <a:lnTo>
                  <a:pt x="1600200" y="3136900"/>
                </a:lnTo>
              </a:path>
            </a:pathLst>
          </a:cu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406F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2881270" y="2616200"/>
            <a:ext cx="1600200" cy="3136900"/>
          </a:xfrm>
          <a:custGeom>
            <a:avLst/>
            <a:gdLst>
              <a:gd name="connsiteX0" fmla="*/ 1536700 w 1600200"/>
              <a:gd name="connsiteY0" fmla="*/ 0 h 3136900"/>
              <a:gd name="connsiteX1" fmla="*/ 0 w 1600200"/>
              <a:gd name="connsiteY1" fmla="*/ 1536700 h 3136900"/>
              <a:gd name="connsiteX2" fmla="*/ 1600200 w 1600200"/>
              <a:gd name="connsiteY2" fmla="*/ 3136900 h 3136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3136900">
                <a:moveTo>
                  <a:pt x="1536700" y="0"/>
                </a:moveTo>
                <a:lnTo>
                  <a:pt x="0" y="1536700"/>
                </a:lnTo>
                <a:lnTo>
                  <a:pt x="1600200" y="3136900"/>
                </a:lnTo>
              </a:path>
            </a:pathLst>
          </a:custGeom>
          <a:noFill/>
          <a:ln w="63500">
            <a:solidFill>
              <a:srgbClr val="42406F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42406F"/>
              </a:solidFill>
            </a:endParaRPr>
          </a:p>
        </p:txBody>
      </p:sp>
      <p:grpSp>
        <p:nvGrpSpPr>
          <p:cNvPr id="20" name="Group 4"/>
          <p:cNvGrpSpPr>
            <a:grpSpLocks noChangeAspect="1"/>
          </p:cNvGrpSpPr>
          <p:nvPr/>
        </p:nvGrpSpPr>
        <p:grpSpPr bwMode="auto">
          <a:xfrm rot="16200000">
            <a:off x="3945043" y="914400"/>
            <a:ext cx="5634038" cy="906463"/>
            <a:chOff x="0" y="1089"/>
            <a:chExt cx="3549" cy="571"/>
          </a:xfrm>
        </p:grpSpPr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rgbClr val="EC968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253656674"/>
      </p:ext>
    </p:extLst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9113537" y="4726962"/>
            <a:ext cx="3078463" cy="747874"/>
            <a:chOff x="3687836" y="977900"/>
            <a:chExt cx="997796" cy="242402"/>
          </a:xfrm>
        </p:grpSpPr>
        <p:cxnSp>
          <p:nvCxnSpPr>
            <p:cNvPr id="14" name="直接连接符 13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5" name="直接连接符 14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7" name="直接连接符 16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18" name="直接连接符 17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  <p:pic>
        <p:nvPicPr>
          <p:cNvPr id="19" name="图片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44218" y="1173725"/>
            <a:ext cx="3595972" cy="4534051"/>
          </a:xfrm>
          <a:prstGeom prst="rect">
            <a:avLst/>
          </a:prstGeom>
          <a:ln w="38100">
            <a:solidFill>
              <a:schemeClr val="accent1"/>
            </a:solidFill>
          </a:ln>
        </p:spPr>
      </p:pic>
      <p:sp>
        <p:nvSpPr>
          <p:cNvPr id="20" name="任意多边形 19"/>
          <p:cNvSpPr/>
          <p:nvPr/>
        </p:nvSpPr>
        <p:spPr>
          <a:xfrm>
            <a:off x="1706674" y="1504177"/>
            <a:ext cx="3013740" cy="4037238"/>
          </a:xfrm>
          <a:custGeom>
            <a:avLst/>
            <a:gdLst>
              <a:gd name="connsiteX0" fmla="*/ 1854062 w 3187875"/>
              <a:gd name="connsiteY0" fmla="*/ 0 h 3771900"/>
              <a:gd name="connsiteX1" fmla="*/ 3187875 w 3187875"/>
              <a:gd name="connsiteY1" fmla="*/ 0 h 3771900"/>
              <a:gd name="connsiteX2" fmla="*/ 3187875 w 3187875"/>
              <a:gd name="connsiteY2" fmla="*/ 3771900 h 3771900"/>
              <a:gd name="connsiteX3" fmla="*/ 0 w 3187875"/>
              <a:gd name="connsiteY3" fmla="*/ 3771900 h 3771900"/>
              <a:gd name="connsiteX4" fmla="*/ 0 w 3187875"/>
              <a:gd name="connsiteY4" fmla="*/ 234448 h 3771900"/>
              <a:gd name="connsiteX5" fmla="*/ 11769 w 3187875"/>
              <a:gd name="connsiteY5" fmla="*/ 280220 h 3771900"/>
              <a:gd name="connsiteX6" fmla="*/ 911733 w 3187875"/>
              <a:gd name="connsiteY6" fmla="*/ 942329 h 3771900"/>
              <a:gd name="connsiteX7" fmla="*/ 1854062 w 3187875"/>
              <a:gd name="connsiteY7" fmla="*/ 0 h 3771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187875" h="3771900">
                <a:moveTo>
                  <a:pt x="1854062" y="0"/>
                </a:moveTo>
                <a:lnTo>
                  <a:pt x="3187875" y="0"/>
                </a:lnTo>
                <a:lnTo>
                  <a:pt x="3187875" y="3771900"/>
                </a:lnTo>
                <a:lnTo>
                  <a:pt x="0" y="3771900"/>
                </a:lnTo>
                <a:lnTo>
                  <a:pt x="0" y="234448"/>
                </a:lnTo>
                <a:lnTo>
                  <a:pt x="11769" y="280220"/>
                </a:lnTo>
                <a:cubicBezTo>
                  <a:pt x="131079" y="663813"/>
                  <a:pt x="488881" y="942329"/>
                  <a:pt x="911733" y="942329"/>
                </a:cubicBezTo>
                <a:cubicBezTo>
                  <a:pt x="1432167" y="942329"/>
                  <a:pt x="1854062" y="520434"/>
                  <a:pt x="1854062" y="0"/>
                </a:cubicBezTo>
                <a:close/>
              </a:path>
            </a:pathLst>
          </a:custGeom>
          <a:noFill/>
          <a:ln w="635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3542007" y="2859379"/>
            <a:ext cx="1169551" cy="2682036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pPr algn="r"/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YOUR TITLE</a:t>
            </a:r>
          </a:p>
          <a:p>
            <a:pPr algn="r"/>
            <a:r>
              <a:rPr lang="en-US" altLang="zh-CN" sz="3200" b="1" dirty="0" smtClean="0">
                <a:solidFill>
                  <a:schemeClr val="bg1"/>
                </a:solidFill>
                <a:latin typeface="+mj-lt"/>
              </a:rPr>
              <a:t>HERE</a:t>
            </a:r>
            <a:endParaRPr lang="zh-CN" altLang="en-US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372958" y="3690554"/>
            <a:ext cx="3508653" cy="2172376"/>
          </a:xfrm>
          <a:prstGeom prst="rect">
            <a:avLst/>
          </a:prstGeom>
          <a:noFill/>
        </p:spPr>
        <p:txBody>
          <a:bodyPr vert="eaVert" wrap="square" bIns="0" rtlCol="0">
            <a:spAutoFit/>
          </a:bodyPr>
          <a:lstStyle/>
          <a:p>
            <a:pPr algn="r"/>
            <a:r>
              <a:rPr lang="en-US" altLang="zh-CN" sz="1200">
                <a:solidFill>
                  <a:schemeClr val="accent3"/>
                </a:solidFill>
              </a:rPr>
              <a:t>Lorem ipsum dolor sit amet, consectetur </a:t>
            </a:r>
            <a:r>
              <a:rPr lang="en-US" altLang="zh-CN" sz="1200" smtClean="0">
                <a:solidFill>
                  <a:schemeClr val="accent3"/>
                </a:solidFill>
              </a:rPr>
              <a:t>adipisici</a:t>
            </a:r>
          </a:p>
          <a:p>
            <a:pPr algn="r"/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r>
              <a:rPr lang="en-US" altLang="zh-CN" sz="1200" smtClean="0">
                <a:solidFill>
                  <a:schemeClr val="accent3"/>
                </a:solidFill>
              </a:rPr>
              <a:t>ng </a:t>
            </a:r>
            <a:r>
              <a:rPr lang="en-US" altLang="zh-CN" sz="1200">
                <a:solidFill>
                  <a:schemeClr val="accent3"/>
                </a:solidFill>
              </a:rPr>
              <a:t>elit, sed do </a:t>
            </a:r>
            <a:r>
              <a:rPr lang="en-US" altLang="zh-CN" sz="1200" smtClean="0">
                <a:solidFill>
                  <a:schemeClr val="accent3"/>
                </a:solidFill>
              </a:rPr>
              <a:t>magna </a:t>
            </a:r>
            <a:r>
              <a:rPr lang="en-US" altLang="zh-CN" sz="1200">
                <a:solidFill>
                  <a:schemeClr val="accent3"/>
                </a:solidFill>
              </a:rPr>
              <a:t>aliqua. Lorem ipsum dolor sit amet, consectetur adipisicing elit, sed do eiusmod tempor incididunt ut labore et dolore magna </a:t>
            </a:r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endParaRPr lang="en-US" altLang="zh-CN" sz="1200" smtClean="0">
              <a:solidFill>
                <a:schemeClr val="accent3"/>
              </a:solidFill>
            </a:endParaRPr>
          </a:p>
          <a:p>
            <a:pPr algn="r"/>
            <a:endParaRPr lang="en-US" altLang="zh-CN" sz="1200">
              <a:solidFill>
                <a:schemeClr val="accent3"/>
              </a:solidFill>
            </a:endParaRPr>
          </a:p>
          <a:p>
            <a:pPr algn="r"/>
            <a:endParaRPr lang="en-US" altLang="zh-CN" sz="1200">
              <a:solidFill>
                <a:schemeClr val="accent3"/>
              </a:solidFill>
            </a:endParaRPr>
          </a:p>
          <a:p>
            <a:pPr algn="r"/>
            <a:endParaRPr lang="en-US" altLang="zh-CN" sz="1200">
              <a:solidFill>
                <a:schemeClr val="accent3"/>
              </a:solidFill>
            </a:endParaRPr>
          </a:p>
          <a:p>
            <a:pPr algn="r"/>
            <a:r>
              <a:rPr lang="en-US" altLang="zh-CN" sz="1200" smtClean="0">
                <a:solidFill>
                  <a:schemeClr val="accent3"/>
                </a:solidFill>
              </a:rPr>
              <a:t>aliqua</a:t>
            </a:r>
            <a:r>
              <a:rPr lang="en-US" altLang="zh-CN" sz="1200">
                <a:solidFill>
                  <a:schemeClr val="accent3"/>
                </a:solidFill>
              </a:rPr>
              <a:t>.</a:t>
            </a:r>
          </a:p>
          <a:p>
            <a:pPr algn="r"/>
            <a:r>
              <a:rPr lang="en-US" altLang="zh-CN" sz="1200">
                <a:solidFill>
                  <a:schemeClr val="accent3"/>
                </a:solidFill>
              </a:rPr>
              <a:t>Ut enim ad minim veniam, quis nostrud exercitation ullamco laboris nisi ut aliquip ex ea commodo consequat. </a:t>
            </a:r>
            <a:endParaRPr lang="zh-CN" altLang="en-US" sz="1200">
              <a:solidFill>
                <a:schemeClr val="accent3"/>
              </a:solidFill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5442564" y="3384197"/>
            <a:ext cx="3502817" cy="0"/>
          </a:xfrm>
          <a:prstGeom prst="line">
            <a:avLst/>
          </a:prstGeom>
          <a:ln w="635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898672" y="1400001"/>
            <a:ext cx="6457223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50000"/>
                  </a:schemeClr>
                </a:solidFill>
              </a:rPr>
              <a:t>B&amp;W</a:t>
            </a:r>
            <a:endParaRPr lang="zh-CN" altLang="en-US" sz="11500" dirty="0">
              <a:solidFill>
                <a:schemeClr val="bg1">
                  <a:lumMod val="95000"/>
                  <a:alpha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97907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5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5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15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/>
      <p:bldP spid="22" grpId="0"/>
      <p:bldP spid="2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5374967"/>
            <a:ext cx="6575425" cy="153988"/>
          </a:xfrm>
          <a:custGeom>
            <a:avLst/>
            <a:gdLst>
              <a:gd name="T0" fmla="*/ 0 w 2728"/>
              <a:gd name="T1" fmla="*/ 0 h 64"/>
              <a:gd name="T2" fmla="*/ 195 w 2728"/>
              <a:gd name="T3" fmla="*/ 64 h 64"/>
              <a:gd name="T4" fmla="*/ 390 w 2728"/>
              <a:gd name="T5" fmla="*/ 0 h 64"/>
              <a:gd name="T6" fmla="*/ 584 w 2728"/>
              <a:gd name="T7" fmla="*/ 64 h 64"/>
              <a:gd name="T8" fmla="*/ 779 w 2728"/>
              <a:gd name="T9" fmla="*/ 0 h 64"/>
              <a:gd name="T10" fmla="*/ 974 w 2728"/>
              <a:gd name="T11" fmla="*/ 64 h 64"/>
              <a:gd name="T12" fmla="*/ 1169 w 2728"/>
              <a:gd name="T13" fmla="*/ 0 h 64"/>
              <a:gd name="T14" fmla="*/ 1364 w 2728"/>
              <a:gd name="T15" fmla="*/ 64 h 64"/>
              <a:gd name="T16" fmla="*/ 1559 w 2728"/>
              <a:gd name="T17" fmla="*/ 0 h 64"/>
              <a:gd name="T18" fmla="*/ 1753 w 2728"/>
              <a:gd name="T19" fmla="*/ 64 h 64"/>
              <a:gd name="T20" fmla="*/ 1948 w 2728"/>
              <a:gd name="T21" fmla="*/ 0 h 64"/>
              <a:gd name="T22" fmla="*/ 2143 w 2728"/>
              <a:gd name="T23" fmla="*/ 64 h 64"/>
              <a:gd name="T24" fmla="*/ 2338 w 2728"/>
              <a:gd name="T25" fmla="*/ 0 h 64"/>
              <a:gd name="T26" fmla="*/ 2533 w 2728"/>
              <a:gd name="T27" fmla="*/ 64 h 64"/>
              <a:gd name="T28" fmla="*/ 2728 w 2728"/>
              <a:gd name="T2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728" h="64">
                <a:moveTo>
                  <a:pt x="0" y="0"/>
                </a:moveTo>
                <a:cubicBezTo>
                  <a:pt x="97" y="0"/>
                  <a:pt x="97" y="64"/>
                  <a:pt x="195" y="64"/>
                </a:cubicBezTo>
                <a:cubicBezTo>
                  <a:pt x="292" y="64"/>
                  <a:pt x="292" y="0"/>
                  <a:pt x="390" y="0"/>
                </a:cubicBezTo>
                <a:cubicBezTo>
                  <a:pt x="487" y="0"/>
                  <a:pt x="487" y="64"/>
                  <a:pt x="584" y="64"/>
                </a:cubicBezTo>
                <a:cubicBezTo>
                  <a:pt x="682" y="64"/>
                  <a:pt x="682" y="0"/>
                  <a:pt x="779" y="0"/>
                </a:cubicBezTo>
                <a:cubicBezTo>
                  <a:pt x="877" y="0"/>
                  <a:pt x="877" y="64"/>
                  <a:pt x="974" y="64"/>
                </a:cubicBezTo>
                <a:cubicBezTo>
                  <a:pt x="1071" y="64"/>
                  <a:pt x="1071" y="0"/>
                  <a:pt x="1169" y="0"/>
                </a:cubicBezTo>
                <a:cubicBezTo>
                  <a:pt x="1266" y="0"/>
                  <a:pt x="1266" y="64"/>
                  <a:pt x="1364" y="64"/>
                </a:cubicBezTo>
                <a:cubicBezTo>
                  <a:pt x="1461" y="64"/>
                  <a:pt x="1461" y="0"/>
                  <a:pt x="1559" y="0"/>
                </a:cubicBezTo>
                <a:cubicBezTo>
                  <a:pt x="1656" y="0"/>
                  <a:pt x="1656" y="64"/>
                  <a:pt x="1753" y="64"/>
                </a:cubicBezTo>
                <a:cubicBezTo>
                  <a:pt x="1851" y="64"/>
                  <a:pt x="1851" y="0"/>
                  <a:pt x="1948" y="0"/>
                </a:cubicBezTo>
                <a:cubicBezTo>
                  <a:pt x="2046" y="0"/>
                  <a:pt x="2046" y="64"/>
                  <a:pt x="2143" y="64"/>
                </a:cubicBezTo>
                <a:cubicBezTo>
                  <a:pt x="2241" y="64"/>
                  <a:pt x="2241" y="0"/>
                  <a:pt x="2338" y="0"/>
                </a:cubicBezTo>
                <a:cubicBezTo>
                  <a:pt x="2435" y="0"/>
                  <a:pt x="2435" y="64"/>
                  <a:pt x="2533" y="64"/>
                </a:cubicBezTo>
                <a:cubicBezTo>
                  <a:pt x="2630" y="64"/>
                  <a:pt x="2630" y="0"/>
                  <a:pt x="2728" y="0"/>
                </a:cubicBezTo>
              </a:path>
            </a:pathLst>
          </a:custGeom>
          <a:noFill/>
          <a:ln w="49213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9804400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215086" y="3276600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 rot="5400000">
            <a:off x="3471411" y="1785674"/>
            <a:ext cx="180000" cy="3286650"/>
          </a:xfrm>
          <a:custGeom>
            <a:avLst/>
            <a:gdLst>
              <a:gd name="connsiteX0" fmla="*/ 0 w 180000"/>
              <a:gd name="connsiteY0" fmla="*/ 3286650 h 3286650"/>
              <a:gd name="connsiteX1" fmla="*/ 0 w 180000"/>
              <a:gd name="connsiteY1" fmla="*/ 0 h 3286650"/>
              <a:gd name="connsiteX2" fmla="*/ 180000 w 180000"/>
              <a:gd name="connsiteY2" fmla="*/ 0 h 3286650"/>
              <a:gd name="connsiteX3" fmla="*/ 180000 w 180000"/>
              <a:gd name="connsiteY3" fmla="*/ 3286650 h 3286650"/>
              <a:gd name="connsiteX4" fmla="*/ 0 w 180000"/>
              <a:gd name="connsiteY4" fmla="*/ 3286650 h 3286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3286650">
                <a:moveTo>
                  <a:pt x="0" y="3286650"/>
                </a:moveTo>
                <a:lnTo>
                  <a:pt x="0" y="0"/>
                </a:lnTo>
                <a:lnTo>
                  <a:pt x="180000" y="0"/>
                </a:lnTo>
                <a:lnTo>
                  <a:pt x="180000" y="3286650"/>
                </a:lnTo>
                <a:lnTo>
                  <a:pt x="0" y="328665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499695" y="765628"/>
            <a:ext cx="8629324" cy="5326743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/>
        </p:nvSpPr>
        <p:spPr>
          <a:xfrm rot="5400000">
            <a:off x="1738086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任意多边形 7"/>
          <p:cNvSpPr/>
          <p:nvPr/>
        </p:nvSpPr>
        <p:spPr>
          <a:xfrm rot="5400000">
            <a:off x="151686" y="1572599"/>
            <a:ext cx="3352800" cy="180000"/>
          </a:xfrm>
          <a:custGeom>
            <a:avLst/>
            <a:gdLst>
              <a:gd name="connsiteX0" fmla="*/ 0 w 3352800"/>
              <a:gd name="connsiteY0" fmla="*/ 180000 h 180000"/>
              <a:gd name="connsiteX1" fmla="*/ 0 w 3352800"/>
              <a:gd name="connsiteY1" fmla="*/ 0 h 180000"/>
              <a:gd name="connsiteX2" fmla="*/ 3352800 w 3352800"/>
              <a:gd name="connsiteY2" fmla="*/ 0 h 180000"/>
              <a:gd name="connsiteX3" fmla="*/ 3352800 w 3352800"/>
              <a:gd name="connsiteY3" fmla="*/ 180000 h 180000"/>
              <a:gd name="connsiteX4" fmla="*/ 0 w 33528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180000">
                <a:moveTo>
                  <a:pt x="0" y="180000"/>
                </a:moveTo>
                <a:lnTo>
                  <a:pt x="0" y="0"/>
                </a:lnTo>
                <a:lnTo>
                  <a:pt x="3352800" y="0"/>
                </a:lnTo>
                <a:lnTo>
                  <a:pt x="33528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822873" y="3885365"/>
            <a:ext cx="1123236" cy="1123236"/>
          </a:xfrm>
          <a:prstGeom prst="ellipse">
            <a:avLst/>
          </a:prstGeom>
          <a:noFill/>
          <a:ln w="6350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 useBgFill="1">
        <p:nvSpPr>
          <p:cNvPr id="3" name="平行四边形 2"/>
          <p:cNvSpPr/>
          <p:nvPr/>
        </p:nvSpPr>
        <p:spPr>
          <a:xfrm>
            <a:off x="1090381" y="3567282"/>
            <a:ext cx="605877" cy="1624502"/>
          </a:xfrm>
          <a:prstGeom prst="parallelogram">
            <a:avLst/>
          </a:prstGeom>
          <a:ln w="635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3030903" y="1849075"/>
            <a:ext cx="3680551" cy="3159847"/>
            <a:chOff x="498995" y="706438"/>
            <a:chExt cx="731319" cy="627856"/>
          </a:xfrm>
        </p:grpSpPr>
        <p:sp>
          <p:nvSpPr>
            <p:cNvPr id="15" name="Oval 5"/>
            <p:cNvSpPr>
              <a:spLocks noChangeArrowheads="1"/>
            </p:cNvSpPr>
            <p:nvPr/>
          </p:nvSpPr>
          <p:spPr bwMode="auto">
            <a:xfrm>
              <a:off x="498995" y="970757"/>
              <a:ext cx="370956" cy="363537"/>
            </a:xfrm>
            <a:prstGeom prst="ellipse">
              <a:avLst/>
            </a:prstGeom>
            <a:blipFill>
              <a:blip r:embed="rId3" cstate="print"/>
              <a:stretch>
                <a:fillRect/>
              </a:stretch>
            </a:blipFill>
            <a:ln w="63500" cap="rnd">
              <a:solidFill>
                <a:schemeClr val="accent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6" name="Freeform 6"/>
            <p:cNvSpPr>
              <a:spLocks/>
            </p:cNvSpPr>
            <p:nvPr/>
          </p:nvSpPr>
          <p:spPr bwMode="auto">
            <a:xfrm>
              <a:off x="869951" y="706438"/>
              <a:ext cx="360363" cy="446088"/>
            </a:xfrm>
            <a:custGeom>
              <a:avLst/>
              <a:gdLst>
                <a:gd name="T0" fmla="*/ 0 w 227"/>
                <a:gd name="T1" fmla="*/ 281 h 281"/>
                <a:gd name="T2" fmla="*/ 0 w 227"/>
                <a:gd name="T3" fmla="*/ 27 h 281"/>
                <a:gd name="T4" fmla="*/ 227 w 227"/>
                <a:gd name="T5" fmla="*/ 0 h 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281">
                  <a:moveTo>
                    <a:pt x="0" y="281"/>
                  </a:moveTo>
                  <a:lnTo>
                    <a:pt x="0" y="27"/>
                  </a:lnTo>
                  <a:lnTo>
                    <a:pt x="227" y="0"/>
                  </a:lnTo>
                </a:path>
              </a:pathLst>
            </a:custGeom>
            <a:noFill/>
            <a:ln w="63500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7" name="Line 7"/>
            <p:cNvSpPr>
              <a:spLocks noChangeShapeType="1"/>
            </p:cNvSpPr>
            <p:nvPr/>
          </p:nvSpPr>
          <p:spPr bwMode="auto">
            <a:xfrm flipV="1">
              <a:off x="879476" y="823913"/>
              <a:ext cx="350838" cy="44450"/>
            </a:xfrm>
            <a:prstGeom prst="line">
              <a:avLst/>
            </a:prstGeom>
            <a:noFill/>
            <a:ln w="63500" cap="rnd">
              <a:solidFill>
                <a:schemeClr val="accent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6948077" y="1579770"/>
            <a:ext cx="3877985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TITLE HERE</a:t>
            </a:r>
            <a:endParaRPr lang="zh-CN" altLang="en-US" sz="3200"/>
          </a:p>
        </p:txBody>
      </p:sp>
      <p:sp>
        <p:nvSpPr>
          <p:cNvPr id="19" name="文本框 18"/>
          <p:cNvSpPr txBox="1"/>
          <p:nvPr/>
        </p:nvSpPr>
        <p:spPr>
          <a:xfrm>
            <a:off x="6989423" y="2200970"/>
            <a:ext cx="3570514" cy="261610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r>
              <a:rPr lang="zh-CN" altLang="en-US" sz="1400" b="1" smtClean="0">
                <a:solidFill>
                  <a:schemeClr val="bg1"/>
                </a:solidFill>
              </a:rPr>
              <a:t>在此输入您的标题</a:t>
            </a:r>
            <a:endParaRPr lang="zh-CN" altLang="en-US" sz="1400" b="1">
              <a:solidFill>
                <a:schemeClr val="bg1"/>
              </a:solidFill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989423" y="2677532"/>
            <a:ext cx="390736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tempor incididunt ut labore et dolore magna aliqua</a:t>
            </a:r>
            <a:r>
              <a:rPr lang="zh-CN" altLang="en-US" sz="1200" smtClean="0">
                <a:solidFill>
                  <a:schemeClr val="bg1"/>
                </a:solidFill>
              </a:rPr>
              <a:t>.</a:t>
            </a:r>
            <a:endParaRPr lang="en-US" altLang="zh-CN" sz="1200" smtClean="0">
              <a:solidFill>
                <a:schemeClr val="bg1"/>
              </a:solidFill>
            </a:endParaRPr>
          </a:p>
          <a:p>
            <a:endParaRPr lang="zh-CN" altLang="en-US" sz="1200">
              <a:solidFill>
                <a:schemeClr val="bg1"/>
              </a:solidFill>
            </a:endParaRPr>
          </a:p>
          <a:p>
            <a:r>
              <a:rPr lang="zh-CN" altLang="en-US" sz="1200">
                <a:solidFill>
                  <a:schemeClr val="bg1"/>
                </a:solidFill>
              </a:rPr>
              <a:t>Ut enim ad minim veniam, quis nostrud exercitation ullamco laboris nisi ut aliquip ex ea commodo consequat. </a:t>
            </a:r>
          </a:p>
          <a:p>
            <a:endParaRPr lang="zh-CN" altLang="en-US" sz="1200" smtClean="0">
              <a:solidFill>
                <a:schemeClr val="bg1"/>
              </a:solidFill>
            </a:endParaRPr>
          </a:p>
          <a:p>
            <a:r>
              <a:rPr lang="zh-CN" altLang="en-US" sz="1200" smtClean="0">
                <a:solidFill>
                  <a:schemeClr val="bg1"/>
                </a:solidFill>
              </a:rPr>
              <a:t>Duis aute irure dolor in reprehenderit in voluptate velit esse cillum dolore eu fugiat nulla pariatur. </a:t>
            </a:r>
          </a:p>
          <a:p>
            <a:r>
              <a:rPr lang="zh-CN" altLang="en-US" sz="1200" smtClean="0">
                <a:solidFill>
                  <a:schemeClr val="bg1"/>
                </a:solidFill>
              </a:rPr>
              <a:t> sunt in culpa qui officia deserunt mollit anim id est laborum.</a:t>
            </a:r>
            <a:endParaRPr lang="zh-CN" altLang="en-US" sz="1200">
              <a:solidFill>
                <a:schemeClr val="bg1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9113537" y="4726962"/>
            <a:ext cx="3078463" cy="747874"/>
            <a:chOff x="3687836" y="977900"/>
            <a:chExt cx="997796" cy="242402"/>
          </a:xfrm>
        </p:grpSpPr>
        <p:cxnSp>
          <p:nvCxnSpPr>
            <p:cNvPr id="22" name="直接连接符 21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3" name="直接连接符 22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5" name="直接连接符 24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6" name="直接连接符 25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  <p:grpSp>
        <p:nvGrpSpPr>
          <p:cNvPr id="27" name="组合 26"/>
          <p:cNvGrpSpPr/>
          <p:nvPr/>
        </p:nvGrpSpPr>
        <p:grpSpPr>
          <a:xfrm>
            <a:off x="9265937" y="4879362"/>
            <a:ext cx="3078463" cy="747874"/>
            <a:chOff x="3687836" y="977900"/>
            <a:chExt cx="997796" cy="242402"/>
          </a:xfrm>
        </p:grpSpPr>
        <p:cxnSp>
          <p:nvCxnSpPr>
            <p:cNvPr id="28" name="直接连接符 27"/>
            <p:cNvCxnSpPr/>
            <p:nvPr/>
          </p:nvCxnSpPr>
          <p:spPr>
            <a:xfrm flipV="1">
              <a:off x="3687836" y="97967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29" name="直接连接符 28"/>
            <p:cNvCxnSpPr/>
            <p:nvPr/>
          </p:nvCxnSpPr>
          <p:spPr>
            <a:xfrm flipV="1">
              <a:off x="3873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30" name="直接连接符 29"/>
            <p:cNvCxnSpPr/>
            <p:nvPr/>
          </p:nvCxnSpPr>
          <p:spPr>
            <a:xfrm flipV="1">
              <a:off x="4064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31" name="直接连接符 30"/>
            <p:cNvCxnSpPr/>
            <p:nvPr/>
          </p:nvCxnSpPr>
          <p:spPr>
            <a:xfrm flipV="1">
              <a:off x="42545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  <p:cxnSp>
          <p:nvCxnSpPr>
            <p:cNvPr id="32" name="直接连接符 31"/>
            <p:cNvCxnSpPr/>
            <p:nvPr/>
          </p:nvCxnSpPr>
          <p:spPr>
            <a:xfrm flipV="1">
              <a:off x="4445000" y="977900"/>
              <a:ext cx="240632" cy="240632"/>
            </a:xfrm>
            <a:prstGeom prst="line">
              <a:avLst/>
            </a:prstGeom>
            <a:noFill/>
            <a:ln w="63500" cap="flat" cmpd="sng" algn="ctr">
              <a:solidFill>
                <a:schemeClr val="accent1"/>
              </a:solidFill>
              <a:prstDash val="solid"/>
              <a:miter lim="800000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xmlns="" val="25595436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6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6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8" grpId="0"/>
      <p:bldP spid="19" grpId="0"/>
      <p:bldP spid="2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4"/>
          <p:cNvGrpSpPr>
            <a:grpSpLocks noChangeAspect="1"/>
          </p:cNvGrpSpPr>
          <p:nvPr/>
        </p:nvGrpSpPr>
        <p:grpSpPr bwMode="auto">
          <a:xfrm>
            <a:off x="3924913" y="944856"/>
            <a:ext cx="6059487" cy="5376862"/>
            <a:chOff x="3566" y="783"/>
            <a:chExt cx="3817" cy="3387"/>
          </a:xfrm>
          <a:solidFill>
            <a:schemeClr val="accent1"/>
          </a:solidFill>
        </p:grpSpPr>
        <p:grpSp>
          <p:nvGrpSpPr>
            <p:cNvPr id="14" name="Group 205"/>
            <p:cNvGrpSpPr>
              <a:grpSpLocks/>
            </p:cNvGrpSpPr>
            <p:nvPr/>
          </p:nvGrpSpPr>
          <p:grpSpPr bwMode="auto">
            <a:xfrm>
              <a:off x="3566" y="783"/>
              <a:ext cx="2856" cy="3387"/>
              <a:chOff x="3566" y="783"/>
              <a:chExt cx="2856" cy="3387"/>
            </a:xfrm>
            <a:grpFill/>
          </p:grpSpPr>
          <p:sp>
            <p:nvSpPr>
              <p:cNvPr id="210" name="Freeform 5"/>
              <p:cNvSpPr>
                <a:spLocks/>
              </p:cNvSpPr>
              <p:nvPr/>
            </p:nvSpPr>
            <p:spPr bwMode="auto">
              <a:xfrm>
                <a:off x="3571" y="7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6"/>
              <p:cNvSpPr>
                <a:spLocks/>
              </p:cNvSpPr>
              <p:nvPr/>
            </p:nvSpPr>
            <p:spPr bwMode="auto">
              <a:xfrm>
                <a:off x="3812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7"/>
              <p:cNvSpPr>
                <a:spLocks/>
              </p:cNvSpPr>
              <p:nvPr/>
            </p:nvSpPr>
            <p:spPr bwMode="auto">
              <a:xfrm>
                <a:off x="4053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8"/>
              <p:cNvSpPr>
                <a:spLocks/>
              </p:cNvSpPr>
              <p:nvPr/>
            </p:nvSpPr>
            <p:spPr bwMode="auto">
              <a:xfrm>
                <a:off x="4295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9"/>
              <p:cNvSpPr>
                <a:spLocks/>
              </p:cNvSpPr>
              <p:nvPr/>
            </p:nvSpPr>
            <p:spPr bwMode="auto">
              <a:xfrm>
                <a:off x="3691" y="93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10"/>
              <p:cNvSpPr>
                <a:spLocks/>
              </p:cNvSpPr>
              <p:nvPr/>
            </p:nvSpPr>
            <p:spPr bwMode="auto">
              <a:xfrm>
                <a:off x="3933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11"/>
              <p:cNvSpPr>
                <a:spLocks/>
              </p:cNvSpPr>
              <p:nvPr/>
            </p:nvSpPr>
            <p:spPr bwMode="auto">
              <a:xfrm>
                <a:off x="4174" y="93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12"/>
              <p:cNvSpPr>
                <a:spLocks/>
              </p:cNvSpPr>
              <p:nvPr/>
            </p:nvSpPr>
            <p:spPr bwMode="auto">
              <a:xfrm>
                <a:off x="4418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13"/>
              <p:cNvSpPr>
                <a:spLocks/>
              </p:cNvSpPr>
              <p:nvPr/>
            </p:nvSpPr>
            <p:spPr bwMode="auto">
              <a:xfrm>
                <a:off x="3571" y="107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14"/>
              <p:cNvSpPr>
                <a:spLocks/>
              </p:cNvSpPr>
              <p:nvPr/>
            </p:nvSpPr>
            <p:spPr bwMode="auto">
              <a:xfrm>
                <a:off x="3812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15"/>
              <p:cNvSpPr>
                <a:spLocks/>
              </p:cNvSpPr>
              <p:nvPr/>
            </p:nvSpPr>
            <p:spPr bwMode="auto">
              <a:xfrm>
                <a:off x="4053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16"/>
              <p:cNvSpPr>
                <a:spLocks/>
              </p:cNvSpPr>
              <p:nvPr/>
            </p:nvSpPr>
            <p:spPr bwMode="auto">
              <a:xfrm>
                <a:off x="4295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17"/>
              <p:cNvSpPr>
                <a:spLocks/>
              </p:cNvSpPr>
              <p:nvPr/>
            </p:nvSpPr>
            <p:spPr bwMode="auto">
              <a:xfrm>
                <a:off x="3691" y="121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18"/>
              <p:cNvSpPr>
                <a:spLocks/>
              </p:cNvSpPr>
              <p:nvPr/>
            </p:nvSpPr>
            <p:spPr bwMode="auto">
              <a:xfrm>
                <a:off x="3933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19"/>
              <p:cNvSpPr>
                <a:spLocks/>
              </p:cNvSpPr>
              <p:nvPr/>
            </p:nvSpPr>
            <p:spPr bwMode="auto">
              <a:xfrm>
                <a:off x="4174" y="121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20"/>
              <p:cNvSpPr>
                <a:spLocks/>
              </p:cNvSpPr>
              <p:nvPr/>
            </p:nvSpPr>
            <p:spPr bwMode="auto">
              <a:xfrm>
                <a:off x="4418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21"/>
              <p:cNvSpPr>
                <a:spLocks/>
              </p:cNvSpPr>
              <p:nvPr/>
            </p:nvSpPr>
            <p:spPr bwMode="auto">
              <a:xfrm>
                <a:off x="3566" y="1361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22"/>
              <p:cNvSpPr>
                <a:spLocks/>
              </p:cNvSpPr>
              <p:nvPr/>
            </p:nvSpPr>
            <p:spPr bwMode="auto">
              <a:xfrm>
                <a:off x="3807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23"/>
              <p:cNvSpPr>
                <a:spLocks/>
              </p:cNvSpPr>
              <p:nvPr/>
            </p:nvSpPr>
            <p:spPr bwMode="auto">
              <a:xfrm>
                <a:off x="4049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24"/>
              <p:cNvSpPr>
                <a:spLocks/>
              </p:cNvSpPr>
              <p:nvPr/>
            </p:nvSpPr>
            <p:spPr bwMode="auto">
              <a:xfrm>
                <a:off x="4290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25"/>
              <p:cNvSpPr>
                <a:spLocks/>
              </p:cNvSpPr>
              <p:nvPr/>
            </p:nvSpPr>
            <p:spPr bwMode="auto">
              <a:xfrm>
                <a:off x="3687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26"/>
              <p:cNvSpPr>
                <a:spLocks/>
              </p:cNvSpPr>
              <p:nvPr/>
            </p:nvSpPr>
            <p:spPr bwMode="auto">
              <a:xfrm>
                <a:off x="3928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27"/>
              <p:cNvSpPr>
                <a:spLocks/>
              </p:cNvSpPr>
              <p:nvPr/>
            </p:nvSpPr>
            <p:spPr bwMode="auto">
              <a:xfrm>
                <a:off x="4169" y="1508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28"/>
              <p:cNvSpPr>
                <a:spLocks/>
              </p:cNvSpPr>
              <p:nvPr/>
            </p:nvSpPr>
            <p:spPr bwMode="auto">
              <a:xfrm>
                <a:off x="4413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29"/>
              <p:cNvSpPr>
                <a:spLocks/>
              </p:cNvSpPr>
              <p:nvPr/>
            </p:nvSpPr>
            <p:spPr bwMode="auto">
              <a:xfrm>
                <a:off x="3571" y="164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30"/>
              <p:cNvSpPr>
                <a:spLocks/>
              </p:cNvSpPr>
              <p:nvPr/>
            </p:nvSpPr>
            <p:spPr bwMode="auto">
              <a:xfrm>
                <a:off x="3812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31"/>
              <p:cNvSpPr>
                <a:spLocks/>
              </p:cNvSpPr>
              <p:nvPr/>
            </p:nvSpPr>
            <p:spPr bwMode="auto">
              <a:xfrm>
                <a:off x="4053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32"/>
              <p:cNvSpPr>
                <a:spLocks/>
              </p:cNvSpPr>
              <p:nvPr/>
            </p:nvSpPr>
            <p:spPr bwMode="auto">
              <a:xfrm>
                <a:off x="4295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33"/>
              <p:cNvSpPr>
                <a:spLocks/>
              </p:cNvSpPr>
              <p:nvPr/>
            </p:nvSpPr>
            <p:spPr bwMode="auto">
              <a:xfrm>
                <a:off x="3691" y="179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34"/>
              <p:cNvSpPr>
                <a:spLocks/>
              </p:cNvSpPr>
              <p:nvPr/>
            </p:nvSpPr>
            <p:spPr bwMode="auto">
              <a:xfrm>
                <a:off x="3933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35"/>
              <p:cNvSpPr>
                <a:spLocks/>
              </p:cNvSpPr>
              <p:nvPr/>
            </p:nvSpPr>
            <p:spPr bwMode="auto">
              <a:xfrm>
                <a:off x="4174" y="179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36"/>
              <p:cNvSpPr>
                <a:spLocks/>
              </p:cNvSpPr>
              <p:nvPr/>
            </p:nvSpPr>
            <p:spPr bwMode="auto">
              <a:xfrm>
                <a:off x="4418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37"/>
              <p:cNvSpPr>
                <a:spLocks/>
              </p:cNvSpPr>
              <p:nvPr/>
            </p:nvSpPr>
            <p:spPr bwMode="auto">
              <a:xfrm>
                <a:off x="3571" y="193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38"/>
              <p:cNvSpPr>
                <a:spLocks/>
              </p:cNvSpPr>
              <p:nvPr/>
            </p:nvSpPr>
            <p:spPr bwMode="auto">
              <a:xfrm>
                <a:off x="3812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39"/>
              <p:cNvSpPr>
                <a:spLocks/>
              </p:cNvSpPr>
              <p:nvPr/>
            </p:nvSpPr>
            <p:spPr bwMode="auto">
              <a:xfrm>
                <a:off x="4053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40"/>
              <p:cNvSpPr>
                <a:spLocks/>
              </p:cNvSpPr>
              <p:nvPr/>
            </p:nvSpPr>
            <p:spPr bwMode="auto">
              <a:xfrm>
                <a:off x="4295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41"/>
              <p:cNvSpPr>
                <a:spLocks/>
              </p:cNvSpPr>
              <p:nvPr/>
            </p:nvSpPr>
            <p:spPr bwMode="auto">
              <a:xfrm>
                <a:off x="3691" y="20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42"/>
              <p:cNvSpPr>
                <a:spLocks/>
              </p:cNvSpPr>
              <p:nvPr/>
            </p:nvSpPr>
            <p:spPr bwMode="auto">
              <a:xfrm>
                <a:off x="3933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43"/>
              <p:cNvSpPr>
                <a:spLocks/>
              </p:cNvSpPr>
              <p:nvPr/>
            </p:nvSpPr>
            <p:spPr bwMode="auto">
              <a:xfrm>
                <a:off x="4174" y="20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44"/>
              <p:cNvSpPr>
                <a:spLocks/>
              </p:cNvSpPr>
              <p:nvPr/>
            </p:nvSpPr>
            <p:spPr bwMode="auto">
              <a:xfrm>
                <a:off x="4418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45"/>
              <p:cNvSpPr>
                <a:spLocks/>
              </p:cNvSpPr>
              <p:nvPr/>
            </p:nvSpPr>
            <p:spPr bwMode="auto">
              <a:xfrm>
                <a:off x="3571" y="222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46"/>
              <p:cNvSpPr>
                <a:spLocks/>
              </p:cNvSpPr>
              <p:nvPr/>
            </p:nvSpPr>
            <p:spPr bwMode="auto">
              <a:xfrm>
                <a:off x="3812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47"/>
              <p:cNvSpPr>
                <a:spLocks/>
              </p:cNvSpPr>
              <p:nvPr/>
            </p:nvSpPr>
            <p:spPr bwMode="auto">
              <a:xfrm>
                <a:off x="4053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48"/>
              <p:cNvSpPr>
                <a:spLocks/>
              </p:cNvSpPr>
              <p:nvPr/>
            </p:nvSpPr>
            <p:spPr bwMode="auto">
              <a:xfrm>
                <a:off x="4295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49"/>
              <p:cNvSpPr>
                <a:spLocks/>
              </p:cNvSpPr>
              <p:nvPr/>
            </p:nvSpPr>
            <p:spPr bwMode="auto">
              <a:xfrm>
                <a:off x="3691" y="2369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50"/>
              <p:cNvSpPr>
                <a:spLocks/>
              </p:cNvSpPr>
              <p:nvPr/>
            </p:nvSpPr>
            <p:spPr bwMode="auto">
              <a:xfrm>
                <a:off x="3933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51"/>
              <p:cNvSpPr>
                <a:spLocks/>
              </p:cNvSpPr>
              <p:nvPr/>
            </p:nvSpPr>
            <p:spPr bwMode="auto">
              <a:xfrm>
                <a:off x="4174" y="2369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52"/>
              <p:cNvSpPr>
                <a:spLocks/>
              </p:cNvSpPr>
              <p:nvPr/>
            </p:nvSpPr>
            <p:spPr bwMode="auto">
              <a:xfrm>
                <a:off x="4418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53"/>
              <p:cNvSpPr>
                <a:spLocks/>
              </p:cNvSpPr>
              <p:nvPr/>
            </p:nvSpPr>
            <p:spPr bwMode="auto">
              <a:xfrm>
                <a:off x="4531" y="78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9" name="Freeform 54"/>
              <p:cNvSpPr>
                <a:spLocks/>
              </p:cNvSpPr>
              <p:nvPr/>
            </p:nvSpPr>
            <p:spPr bwMode="auto">
              <a:xfrm>
                <a:off x="4773" y="78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0" name="Freeform 55"/>
              <p:cNvSpPr>
                <a:spLocks/>
              </p:cNvSpPr>
              <p:nvPr/>
            </p:nvSpPr>
            <p:spPr bwMode="auto">
              <a:xfrm>
                <a:off x="5014" y="7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56"/>
              <p:cNvSpPr>
                <a:spLocks/>
              </p:cNvSpPr>
              <p:nvPr/>
            </p:nvSpPr>
            <p:spPr bwMode="auto">
              <a:xfrm>
                <a:off x="5258" y="7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2" name="Freeform 57"/>
              <p:cNvSpPr>
                <a:spLocks/>
              </p:cNvSpPr>
              <p:nvPr/>
            </p:nvSpPr>
            <p:spPr bwMode="auto">
              <a:xfrm>
                <a:off x="4652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3" name="Freeform 58"/>
              <p:cNvSpPr>
                <a:spLocks/>
              </p:cNvSpPr>
              <p:nvPr/>
            </p:nvSpPr>
            <p:spPr bwMode="auto">
              <a:xfrm>
                <a:off x="4893" y="93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59"/>
              <p:cNvSpPr>
                <a:spLocks/>
              </p:cNvSpPr>
              <p:nvPr/>
            </p:nvSpPr>
            <p:spPr bwMode="auto">
              <a:xfrm>
                <a:off x="5137" y="93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5" name="Freeform 60"/>
              <p:cNvSpPr>
                <a:spLocks/>
              </p:cNvSpPr>
              <p:nvPr/>
            </p:nvSpPr>
            <p:spPr bwMode="auto">
              <a:xfrm>
                <a:off x="5379" y="93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6" name="Freeform 61"/>
              <p:cNvSpPr>
                <a:spLocks/>
              </p:cNvSpPr>
              <p:nvPr/>
            </p:nvSpPr>
            <p:spPr bwMode="auto">
              <a:xfrm>
                <a:off x="4531" y="107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62"/>
              <p:cNvSpPr>
                <a:spLocks/>
              </p:cNvSpPr>
              <p:nvPr/>
            </p:nvSpPr>
            <p:spPr bwMode="auto">
              <a:xfrm>
                <a:off x="4773" y="107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8" name="Freeform 63"/>
              <p:cNvSpPr>
                <a:spLocks/>
              </p:cNvSpPr>
              <p:nvPr/>
            </p:nvSpPr>
            <p:spPr bwMode="auto">
              <a:xfrm>
                <a:off x="5014" y="107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9" name="Freeform 64"/>
              <p:cNvSpPr>
                <a:spLocks/>
              </p:cNvSpPr>
              <p:nvPr/>
            </p:nvSpPr>
            <p:spPr bwMode="auto">
              <a:xfrm>
                <a:off x="5258" y="107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65"/>
              <p:cNvSpPr>
                <a:spLocks/>
              </p:cNvSpPr>
              <p:nvPr/>
            </p:nvSpPr>
            <p:spPr bwMode="auto">
              <a:xfrm>
                <a:off x="4652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1" name="Freeform 66"/>
              <p:cNvSpPr>
                <a:spLocks/>
              </p:cNvSpPr>
              <p:nvPr/>
            </p:nvSpPr>
            <p:spPr bwMode="auto">
              <a:xfrm>
                <a:off x="4893" y="121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2" name="Freeform 67"/>
              <p:cNvSpPr>
                <a:spLocks/>
              </p:cNvSpPr>
              <p:nvPr/>
            </p:nvSpPr>
            <p:spPr bwMode="auto">
              <a:xfrm>
                <a:off x="5137" y="121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68"/>
              <p:cNvSpPr>
                <a:spLocks/>
              </p:cNvSpPr>
              <p:nvPr/>
            </p:nvSpPr>
            <p:spPr bwMode="auto">
              <a:xfrm>
                <a:off x="5379" y="121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4" name="Freeform 69"/>
              <p:cNvSpPr>
                <a:spLocks/>
              </p:cNvSpPr>
              <p:nvPr/>
            </p:nvSpPr>
            <p:spPr bwMode="auto">
              <a:xfrm>
                <a:off x="4527" y="1361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5" name="Freeform 70"/>
              <p:cNvSpPr>
                <a:spLocks/>
              </p:cNvSpPr>
              <p:nvPr/>
            </p:nvSpPr>
            <p:spPr bwMode="auto">
              <a:xfrm>
                <a:off x="4768" y="1361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71"/>
              <p:cNvSpPr>
                <a:spLocks/>
              </p:cNvSpPr>
              <p:nvPr/>
            </p:nvSpPr>
            <p:spPr bwMode="auto">
              <a:xfrm>
                <a:off x="5009" y="1361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7" name="Freeform 72"/>
              <p:cNvSpPr>
                <a:spLocks/>
              </p:cNvSpPr>
              <p:nvPr/>
            </p:nvSpPr>
            <p:spPr bwMode="auto">
              <a:xfrm>
                <a:off x="5253" y="1361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8" name="Freeform 73"/>
              <p:cNvSpPr>
                <a:spLocks/>
              </p:cNvSpPr>
              <p:nvPr/>
            </p:nvSpPr>
            <p:spPr bwMode="auto">
              <a:xfrm>
                <a:off x="4647" y="1508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74"/>
              <p:cNvSpPr>
                <a:spLocks/>
              </p:cNvSpPr>
              <p:nvPr/>
            </p:nvSpPr>
            <p:spPr bwMode="auto">
              <a:xfrm>
                <a:off x="4889" y="1508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0" name="Freeform 75"/>
              <p:cNvSpPr>
                <a:spLocks/>
              </p:cNvSpPr>
              <p:nvPr/>
            </p:nvSpPr>
            <p:spPr bwMode="auto">
              <a:xfrm>
                <a:off x="5132" y="1508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1" name="Freeform 76"/>
              <p:cNvSpPr>
                <a:spLocks/>
              </p:cNvSpPr>
              <p:nvPr/>
            </p:nvSpPr>
            <p:spPr bwMode="auto">
              <a:xfrm>
                <a:off x="5374" y="1508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77"/>
              <p:cNvSpPr>
                <a:spLocks/>
              </p:cNvSpPr>
              <p:nvPr/>
            </p:nvSpPr>
            <p:spPr bwMode="auto">
              <a:xfrm>
                <a:off x="4531" y="164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3" name="Freeform 78"/>
              <p:cNvSpPr>
                <a:spLocks/>
              </p:cNvSpPr>
              <p:nvPr/>
            </p:nvSpPr>
            <p:spPr bwMode="auto">
              <a:xfrm>
                <a:off x="4773" y="164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4" name="Freeform 79"/>
              <p:cNvSpPr>
                <a:spLocks/>
              </p:cNvSpPr>
              <p:nvPr/>
            </p:nvSpPr>
            <p:spPr bwMode="auto">
              <a:xfrm>
                <a:off x="5014" y="164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80"/>
              <p:cNvSpPr>
                <a:spLocks/>
              </p:cNvSpPr>
              <p:nvPr/>
            </p:nvSpPr>
            <p:spPr bwMode="auto">
              <a:xfrm>
                <a:off x="5258" y="164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6" name="Freeform 81"/>
              <p:cNvSpPr>
                <a:spLocks/>
              </p:cNvSpPr>
              <p:nvPr/>
            </p:nvSpPr>
            <p:spPr bwMode="auto">
              <a:xfrm>
                <a:off x="4652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7" name="Freeform 82"/>
              <p:cNvSpPr>
                <a:spLocks/>
              </p:cNvSpPr>
              <p:nvPr/>
            </p:nvSpPr>
            <p:spPr bwMode="auto">
              <a:xfrm>
                <a:off x="4893" y="179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83"/>
              <p:cNvSpPr>
                <a:spLocks/>
              </p:cNvSpPr>
              <p:nvPr/>
            </p:nvSpPr>
            <p:spPr bwMode="auto">
              <a:xfrm>
                <a:off x="5137" y="179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9" name="Freeform 84"/>
              <p:cNvSpPr>
                <a:spLocks/>
              </p:cNvSpPr>
              <p:nvPr/>
            </p:nvSpPr>
            <p:spPr bwMode="auto">
              <a:xfrm>
                <a:off x="5379" y="179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0" name="Freeform 85"/>
              <p:cNvSpPr>
                <a:spLocks/>
              </p:cNvSpPr>
              <p:nvPr/>
            </p:nvSpPr>
            <p:spPr bwMode="auto">
              <a:xfrm>
                <a:off x="4531" y="193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86"/>
              <p:cNvSpPr>
                <a:spLocks/>
              </p:cNvSpPr>
              <p:nvPr/>
            </p:nvSpPr>
            <p:spPr bwMode="auto">
              <a:xfrm>
                <a:off x="4773" y="193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2" name="Freeform 87"/>
              <p:cNvSpPr>
                <a:spLocks/>
              </p:cNvSpPr>
              <p:nvPr/>
            </p:nvSpPr>
            <p:spPr bwMode="auto">
              <a:xfrm>
                <a:off x="5014" y="193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3" name="Freeform 88"/>
              <p:cNvSpPr>
                <a:spLocks/>
              </p:cNvSpPr>
              <p:nvPr/>
            </p:nvSpPr>
            <p:spPr bwMode="auto">
              <a:xfrm>
                <a:off x="5258" y="193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89"/>
              <p:cNvSpPr>
                <a:spLocks/>
              </p:cNvSpPr>
              <p:nvPr/>
            </p:nvSpPr>
            <p:spPr bwMode="auto">
              <a:xfrm>
                <a:off x="4652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5" name="Freeform 90"/>
              <p:cNvSpPr>
                <a:spLocks/>
              </p:cNvSpPr>
              <p:nvPr/>
            </p:nvSpPr>
            <p:spPr bwMode="auto">
              <a:xfrm>
                <a:off x="4893" y="208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6" name="Freeform 91"/>
              <p:cNvSpPr>
                <a:spLocks/>
              </p:cNvSpPr>
              <p:nvPr/>
            </p:nvSpPr>
            <p:spPr bwMode="auto">
              <a:xfrm>
                <a:off x="5137" y="208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92"/>
              <p:cNvSpPr>
                <a:spLocks/>
              </p:cNvSpPr>
              <p:nvPr/>
            </p:nvSpPr>
            <p:spPr bwMode="auto">
              <a:xfrm>
                <a:off x="5379" y="208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8" name="Freeform 93"/>
              <p:cNvSpPr>
                <a:spLocks/>
              </p:cNvSpPr>
              <p:nvPr/>
            </p:nvSpPr>
            <p:spPr bwMode="auto">
              <a:xfrm>
                <a:off x="4531" y="222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9" name="Freeform 94"/>
              <p:cNvSpPr>
                <a:spLocks/>
              </p:cNvSpPr>
              <p:nvPr/>
            </p:nvSpPr>
            <p:spPr bwMode="auto">
              <a:xfrm>
                <a:off x="4773" y="222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95"/>
              <p:cNvSpPr>
                <a:spLocks/>
              </p:cNvSpPr>
              <p:nvPr/>
            </p:nvSpPr>
            <p:spPr bwMode="auto">
              <a:xfrm>
                <a:off x="5014" y="222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1" name="Freeform 96"/>
              <p:cNvSpPr>
                <a:spLocks/>
              </p:cNvSpPr>
              <p:nvPr/>
            </p:nvSpPr>
            <p:spPr bwMode="auto">
              <a:xfrm>
                <a:off x="5258" y="222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2" name="Freeform 97"/>
              <p:cNvSpPr>
                <a:spLocks/>
              </p:cNvSpPr>
              <p:nvPr/>
            </p:nvSpPr>
            <p:spPr bwMode="auto">
              <a:xfrm>
                <a:off x="4652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98"/>
              <p:cNvSpPr>
                <a:spLocks/>
              </p:cNvSpPr>
              <p:nvPr/>
            </p:nvSpPr>
            <p:spPr bwMode="auto">
              <a:xfrm>
                <a:off x="4893" y="2369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4" name="Freeform 99"/>
              <p:cNvSpPr>
                <a:spLocks/>
              </p:cNvSpPr>
              <p:nvPr/>
            </p:nvSpPr>
            <p:spPr bwMode="auto">
              <a:xfrm>
                <a:off x="5137" y="2369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5" name="Freeform 100"/>
              <p:cNvSpPr>
                <a:spLocks/>
              </p:cNvSpPr>
              <p:nvPr/>
            </p:nvSpPr>
            <p:spPr bwMode="auto">
              <a:xfrm>
                <a:off x="5379" y="2369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101"/>
              <p:cNvSpPr>
                <a:spLocks/>
              </p:cNvSpPr>
              <p:nvPr/>
            </p:nvSpPr>
            <p:spPr bwMode="auto">
              <a:xfrm>
                <a:off x="3571" y="252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7" name="Freeform 102"/>
              <p:cNvSpPr>
                <a:spLocks/>
              </p:cNvSpPr>
              <p:nvPr/>
            </p:nvSpPr>
            <p:spPr bwMode="auto">
              <a:xfrm>
                <a:off x="3812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8" name="Freeform 103"/>
              <p:cNvSpPr>
                <a:spLocks/>
              </p:cNvSpPr>
              <p:nvPr/>
            </p:nvSpPr>
            <p:spPr bwMode="auto">
              <a:xfrm>
                <a:off x="4053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104"/>
              <p:cNvSpPr>
                <a:spLocks/>
              </p:cNvSpPr>
              <p:nvPr/>
            </p:nvSpPr>
            <p:spPr bwMode="auto">
              <a:xfrm>
                <a:off x="4295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0" name="Freeform 105"/>
              <p:cNvSpPr>
                <a:spLocks/>
              </p:cNvSpPr>
              <p:nvPr/>
            </p:nvSpPr>
            <p:spPr bwMode="auto">
              <a:xfrm>
                <a:off x="3691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1" name="Freeform 106"/>
              <p:cNvSpPr>
                <a:spLocks/>
              </p:cNvSpPr>
              <p:nvPr/>
            </p:nvSpPr>
            <p:spPr bwMode="auto">
              <a:xfrm>
                <a:off x="3933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107"/>
              <p:cNvSpPr>
                <a:spLocks/>
              </p:cNvSpPr>
              <p:nvPr/>
            </p:nvSpPr>
            <p:spPr bwMode="auto">
              <a:xfrm>
                <a:off x="4174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3" name="Freeform 108"/>
              <p:cNvSpPr>
                <a:spLocks/>
              </p:cNvSpPr>
              <p:nvPr/>
            </p:nvSpPr>
            <p:spPr bwMode="auto">
              <a:xfrm>
                <a:off x="4418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4" name="Freeform 109"/>
              <p:cNvSpPr>
                <a:spLocks/>
              </p:cNvSpPr>
              <p:nvPr/>
            </p:nvSpPr>
            <p:spPr bwMode="auto">
              <a:xfrm>
                <a:off x="3571" y="2816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110"/>
              <p:cNvSpPr>
                <a:spLocks/>
              </p:cNvSpPr>
              <p:nvPr/>
            </p:nvSpPr>
            <p:spPr bwMode="auto">
              <a:xfrm>
                <a:off x="3812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6" name="Freeform 111"/>
              <p:cNvSpPr>
                <a:spLocks/>
              </p:cNvSpPr>
              <p:nvPr/>
            </p:nvSpPr>
            <p:spPr bwMode="auto">
              <a:xfrm>
                <a:off x="4053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7" name="Freeform 112"/>
              <p:cNvSpPr>
                <a:spLocks/>
              </p:cNvSpPr>
              <p:nvPr/>
            </p:nvSpPr>
            <p:spPr bwMode="auto">
              <a:xfrm>
                <a:off x="4295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8" name="Freeform 113"/>
              <p:cNvSpPr>
                <a:spLocks/>
              </p:cNvSpPr>
              <p:nvPr/>
            </p:nvSpPr>
            <p:spPr bwMode="auto">
              <a:xfrm>
                <a:off x="3691" y="296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9" name="Freeform 114"/>
              <p:cNvSpPr>
                <a:spLocks/>
              </p:cNvSpPr>
              <p:nvPr/>
            </p:nvSpPr>
            <p:spPr bwMode="auto">
              <a:xfrm>
                <a:off x="3933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0" name="Freeform 115"/>
              <p:cNvSpPr>
                <a:spLocks/>
              </p:cNvSpPr>
              <p:nvPr/>
            </p:nvSpPr>
            <p:spPr bwMode="auto">
              <a:xfrm>
                <a:off x="4174" y="296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116"/>
              <p:cNvSpPr>
                <a:spLocks/>
              </p:cNvSpPr>
              <p:nvPr/>
            </p:nvSpPr>
            <p:spPr bwMode="auto">
              <a:xfrm>
                <a:off x="4418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2" name="Freeform 117"/>
              <p:cNvSpPr>
                <a:spLocks/>
              </p:cNvSpPr>
              <p:nvPr/>
            </p:nvSpPr>
            <p:spPr bwMode="auto">
              <a:xfrm>
                <a:off x="3566" y="3105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3" name="Freeform 118"/>
              <p:cNvSpPr>
                <a:spLocks/>
              </p:cNvSpPr>
              <p:nvPr/>
            </p:nvSpPr>
            <p:spPr bwMode="auto">
              <a:xfrm>
                <a:off x="3807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119"/>
              <p:cNvSpPr>
                <a:spLocks/>
              </p:cNvSpPr>
              <p:nvPr/>
            </p:nvSpPr>
            <p:spPr bwMode="auto">
              <a:xfrm>
                <a:off x="4049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5" name="Freeform 120"/>
              <p:cNvSpPr>
                <a:spLocks/>
              </p:cNvSpPr>
              <p:nvPr/>
            </p:nvSpPr>
            <p:spPr bwMode="auto">
              <a:xfrm>
                <a:off x="4290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6" name="Freeform 121"/>
              <p:cNvSpPr>
                <a:spLocks/>
              </p:cNvSpPr>
              <p:nvPr/>
            </p:nvSpPr>
            <p:spPr bwMode="auto">
              <a:xfrm>
                <a:off x="3687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7" name="Freeform 122"/>
              <p:cNvSpPr>
                <a:spLocks/>
              </p:cNvSpPr>
              <p:nvPr/>
            </p:nvSpPr>
            <p:spPr bwMode="auto">
              <a:xfrm>
                <a:off x="3928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8" name="Freeform 123"/>
              <p:cNvSpPr>
                <a:spLocks/>
              </p:cNvSpPr>
              <p:nvPr/>
            </p:nvSpPr>
            <p:spPr bwMode="auto">
              <a:xfrm>
                <a:off x="4169" y="3252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9" name="Freeform 124"/>
              <p:cNvSpPr>
                <a:spLocks/>
              </p:cNvSpPr>
              <p:nvPr/>
            </p:nvSpPr>
            <p:spPr bwMode="auto">
              <a:xfrm>
                <a:off x="4413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0" name="Freeform 125"/>
              <p:cNvSpPr>
                <a:spLocks/>
              </p:cNvSpPr>
              <p:nvPr/>
            </p:nvSpPr>
            <p:spPr bwMode="auto">
              <a:xfrm>
                <a:off x="3571" y="3392"/>
                <a:ext cx="71" cy="56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1" name="Freeform 126"/>
              <p:cNvSpPr>
                <a:spLocks/>
              </p:cNvSpPr>
              <p:nvPr/>
            </p:nvSpPr>
            <p:spPr bwMode="auto">
              <a:xfrm>
                <a:off x="3812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2" name="Freeform 127"/>
              <p:cNvSpPr>
                <a:spLocks/>
              </p:cNvSpPr>
              <p:nvPr/>
            </p:nvSpPr>
            <p:spPr bwMode="auto">
              <a:xfrm>
                <a:off x="4053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3" name="Freeform 128"/>
              <p:cNvSpPr>
                <a:spLocks/>
              </p:cNvSpPr>
              <p:nvPr/>
            </p:nvSpPr>
            <p:spPr bwMode="auto">
              <a:xfrm>
                <a:off x="4295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4" name="Freeform 129"/>
              <p:cNvSpPr>
                <a:spLocks/>
              </p:cNvSpPr>
              <p:nvPr/>
            </p:nvSpPr>
            <p:spPr bwMode="auto">
              <a:xfrm>
                <a:off x="3691" y="353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5" name="Freeform 130"/>
              <p:cNvSpPr>
                <a:spLocks/>
              </p:cNvSpPr>
              <p:nvPr/>
            </p:nvSpPr>
            <p:spPr bwMode="auto">
              <a:xfrm>
                <a:off x="3933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6" name="Freeform 131"/>
              <p:cNvSpPr>
                <a:spLocks/>
              </p:cNvSpPr>
              <p:nvPr/>
            </p:nvSpPr>
            <p:spPr bwMode="auto">
              <a:xfrm>
                <a:off x="4174" y="353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7" name="Freeform 132"/>
              <p:cNvSpPr>
                <a:spLocks/>
              </p:cNvSpPr>
              <p:nvPr/>
            </p:nvSpPr>
            <p:spPr bwMode="auto">
              <a:xfrm>
                <a:off x="4418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8" name="Freeform 133"/>
              <p:cNvSpPr>
                <a:spLocks/>
              </p:cNvSpPr>
              <p:nvPr/>
            </p:nvSpPr>
            <p:spPr bwMode="auto">
              <a:xfrm>
                <a:off x="3571" y="3680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9" name="Freeform 134"/>
              <p:cNvSpPr>
                <a:spLocks/>
              </p:cNvSpPr>
              <p:nvPr/>
            </p:nvSpPr>
            <p:spPr bwMode="auto">
              <a:xfrm>
                <a:off x="3812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0" name="Freeform 135"/>
              <p:cNvSpPr>
                <a:spLocks/>
              </p:cNvSpPr>
              <p:nvPr/>
            </p:nvSpPr>
            <p:spPr bwMode="auto">
              <a:xfrm>
                <a:off x="4053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1" name="Freeform 136"/>
              <p:cNvSpPr>
                <a:spLocks/>
              </p:cNvSpPr>
              <p:nvPr/>
            </p:nvSpPr>
            <p:spPr bwMode="auto">
              <a:xfrm>
                <a:off x="4295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2" name="Freeform 137"/>
              <p:cNvSpPr>
                <a:spLocks/>
              </p:cNvSpPr>
              <p:nvPr/>
            </p:nvSpPr>
            <p:spPr bwMode="auto">
              <a:xfrm>
                <a:off x="3691" y="382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3" name="Freeform 138"/>
              <p:cNvSpPr>
                <a:spLocks/>
              </p:cNvSpPr>
              <p:nvPr/>
            </p:nvSpPr>
            <p:spPr bwMode="auto">
              <a:xfrm>
                <a:off x="3933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4" name="Freeform 139"/>
              <p:cNvSpPr>
                <a:spLocks/>
              </p:cNvSpPr>
              <p:nvPr/>
            </p:nvSpPr>
            <p:spPr bwMode="auto">
              <a:xfrm>
                <a:off x="4174" y="382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5" name="Freeform 140"/>
              <p:cNvSpPr>
                <a:spLocks/>
              </p:cNvSpPr>
              <p:nvPr/>
            </p:nvSpPr>
            <p:spPr bwMode="auto">
              <a:xfrm>
                <a:off x="4418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6" name="Freeform 141"/>
              <p:cNvSpPr>
                <a:spLocks/>
              </p:cNvSpPr>
              <p:nvPr/>
            </p:nvSpPr>
            <p:spPr bwMode="auto">
              <a:xfrm>
                <a:off x="3571" y="396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7" name="Freeform 142"/>
              <p:cNvSpPr>
                <a:spLocks/>
              </p:cNvSpPr>
              <p:nvPr/>
            </p:nvSpPr>
            <p:spPr bwMode="auto">
              <a:xfrm>
                <a:off x="3812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8" name="Freeform 143"/>
              <p:cNvSpPr>
                <a:spLocks/>
              </p:cNvSpPr>
              <p:nvPr/>
            </p:nvSpPr>
            <p:spPr bwMode="auto">
              <a:xfrm>
                <a:off x="4053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9" name="Freeform 144"/>
              <p:cNvSpPr>
                <a:spLocks/>
              </p:cNvSpPr>
              <p:nvPr/>
            </p:nvSpPr>
            <p:spPr bwMode="auto">
              <a:xfrm>
                <a:off x="4295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0" name="Freeform 145"/>
              <p:cNvSpPr>
                <a:spLocks/>
              </p:cNvSpPr>
              <p:nvPr/>
            </p:nvSpPr>
            <p:spPr bwMode="auto">
              <a:xfrm>
                <a:off x="3691" y="4113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1" name="Freeform 146"/>
              <p:cNvSpPr>
                <a:spLocks/>
              </p:cNvSpPr>
              <p:nvPr/>
            </p:nvSpPr>
            <p:spPr bwMode="auto">
              <a:xfrm>
                <a:off x="3933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2" name="Freeform 147"/>
              <p:cNvSpPr>
                <a:spLocks/>
              </p:cNvSpPr>
              <p:nvPr/>
            </p:nvSpPr>
            <p:spPr bwMode="auto">
              <a:xfrm>
                <a:off x="4174" y="4113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3" name="Freeform 148"/>
              <p:cNvSpPr>
                <a:spLocks/>
              </p:cNvSpPr>
              <p:nvPr/>
            </p:nvSpPr>
            <p:spPr bwMode="auto">
              <a:xfrm>
                <a:off x="4418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4" name="Freeform 149"/>
              <p:cNvSpPr>
                <a:spLocks/>
              </p:cNvSpPr>
              <p:nvPr/>
            </p:nvSpPr>
            <p:spPr bwMode="auto">
              <a:xfrm>
                <a:off x="4531" y="2528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5" name="Freeform 150"/>
              <p:cNvSpPr>
                <a:spLocks/>
              </p:cNvSpPr>
              <p:nvPr/>
            </p:nvSpPr>
            <p:spPr bwMode="auto">
              <a:xfrm>
                <a:off x="477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6" name="Freeform 151"/>
              <p:cNvSpPr>
                <a:spLocks/>
              </p:cNvSpPr>
              <p:nvPr/>
            </p:nvSpPr>
            <p:spPr bwMode="auto">
              <a:xfrm>
                <a:off x="5014" y="252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7" name="Freeform 152"/>
              <p:cNvSpPr>
                <a:spLocks/>
              </p:cNvSpPr>
              <p:nvPr/>
            </p:nvSpPr>
            <p:spPr bwMode="auto">
              <a:xfrm>
                <a:off x="525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8" name="Freeform 153"/>
              <p:cNvSpPr>
                <a:spLocks/>
              </p:cNvSpPr>
              <p:nvPr/>
            </p:nvSpPr>
            <p:spPr bwMode="auto">
              <a:xfrm>
                <a:off x="4652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9" name="Freeform 154"/>
              <p:cNvSpPr>
                <a:spLocks/>
              </p:cNvSpPr>
              <p:nvPr/>
            </p:nvSpPr>
            <p:spPr bwMode="auto">
              <a:xfrm>
                <a:off x="4893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0" name="Freeform 155"/>
              <p:cNvSpPr>
                <a:spLocks/>
              </p:cNvSpPr>
              <p:nvPr/>
            </p:nvSpPr>
            <p:spPr bwMode="auto">
              <a:xfrm>
                <a:off x="5137" y="2674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1" name="Freeform 156"/>
              <p:cNvSpPr>
                <a:spLocks/>
              </p:cNvSpPr>
              <p:nvPr/>
            </p:nvSpPr>
            <p:spPr bwMode="auto">
              <a:xfrm>
                <a:off x="5379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2" name="Freeform 157"/>
              <p:cNvSpPr>
                <a:spLocks/>
              </p:cNvSpPr>
              <p:nvPr/>
            </p:nvSpPr>
            <p:spPr bwMode="auto">
              <a:xfrm>
                <a:off x="4531" y="2816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3" name="Freeform 158"/>
              <p:cNvSpPr>
                <a:spLocks/>
              </p:cNvSpPr>
              <p:nvPr/>
            </p:nvSpPr>
            <p:spPr bwMode="auto">
              <a:xfrm>
                <a:off x="4773" y="2816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4" name="Freeform 159"/>
              <p:cNvSpPr>
                <a:spLocks/>
              </p:cNvSpPr>
              <p:nvPr/>
            </p:nvSpPr>
            <p:spPr bwMode="auto">
              <a:xfrm>
                <a:off x="5014" y="2816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5" name="Freeform 160"/>
              <p:cNvSpPr>
                <a:spLocks/>
              </p:cNvSpPr>
              <p:nvPr/>
            </p:nvSpPr>
            <p:spPr bwMode="auto">
              <a:xfrm>
                <a:off x="5258" y="2816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6" name="Freeform 161"/>
              <p:cNvSpPr>
                <a:spLocks/>
              </p:cNvSpPr>
              <p:nvPr/>
            </p:nvSpPr>
            <p:spPr bwMode="auto">
              <a:xfrm>
                <a:off x="4652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7" name="Freeform 162"/>
              <p:cNvSpPr>
                <a:spLocks/>
              </p:cNvSpPr>
              <p:nvPr/>
            </p:nvSpPr>
            <p:spPr bwMode="auto">
              <a:xfrm>
                <a:off x="4893" y="296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8" name="Freeform 163"/>
              <p:cNvSpPr>
                <a:spLocks/>
              </p:cNvSpPr>
              <p:nvPr/>
            </p:nvSpPr>
            <p:spPr bwMode="auto">
              <a:xfrm>
                <a:off x="5137" y="296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9" name="Freeform 164"/>
              <p:cNvSpPr>
                <a:spLocks/>
              </p:cNvSpPr>
              <p:nvPr/>
            </p:nvSpPr>
            <p:spPr bwMode="auto">
              <a:xfrm>
                <a:off x="5379" y="296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0" name="Freeform 165"/>
              <p:cNvSpPr>
                <a:spLocks/>
              </p:cNvSpPr>
              <p:nvPr/>
            </p:nvSpPr>
            <p:spPr bwMode="auto">
              <a:xfrm>
                <a:off x="4527" y="3105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1" name="Freeform 166"/>
              <p:cNvSpPr>
                <a:spLocks/>
              </p:cNvSpPr>
              <p:nvPr/>
            </p:nvSpPr>
            <p:spPr bwMode="auto">
              <a:xfrm>
                <a:off x="4768" y="3105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2" name="Freeform 167"/>
              <p:cNvSpPr>
                <a:spLocks/>
              </p:cNvSpPr>
              <p:nvPr/>
            </p:nvSpPr>
            <p:spPr bwMode="auto">
              <a:xfrm>
                <a:off x="5009" y="3105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3" name="Freeform 168"/>
              <p:cNvSpPr>
                <a:spLocks/>
              </p:cNvSpPr>
              <p:nvPr/>
            </p:nvSpPr>
            <p:spPr bwMode="auto">
              <a:xfrm>
                <a:off x="5253" y="3105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4" name="Freeform 169"/>
              <p:cNvSpPr>
                <a:spLocks/>
              </p:cNvSpPr>
              <p:nvPr/>
            </p:nvSpPr>
            <p:spPr bwMode="auto">
              <a:xfrm>
                <a:off x="4647" y="3252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5" name="Freeform 170"/>
              <p:cNvSpPr>
                <a:spLocks/>
              </p:cNvSpPr>
              <p:nvPr/>
            </p:nvSpPr>
            <p:spPr bwMode="auto">
              <a:xfrm>
                <a:off x="4889" y="3252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6" name="Freeform 171"/>
              <p:cNvSpPr>
                <a:spLocks/>
              </p:cNvSpPr>
              <p:nvPr/>
            </p:nvSpPr>
            <p:spPr bwMode="auto">
              <a:xfrm>
                <a:off x="5132" y="3252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7" name="Freeform 172"/>
              <p:cNvSpPr>
                <a:spLocks/>
              </p:cNvSpPr>
              <p:nvPr/>
            </p:nvSpPr>
            <p:spPr bwMode="auto">
              <a:xfrm>
                <a:off x="5374" y="3252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8" name="Freeform 173"/>
              <p:cNvSpPr>
                <a:spLocks/>
              </p:cNvSpPr>
              <p:nvPr/>
            </p:nvSpPr>
            <p:spPr bwMode="auto">
              <a:xfrm>
                <a:off x="4531" y="3392"/>
                <a:ext cx="74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9" name="Freeform 174"/>
              <p:cNvSpPr>
                <a:spLocks/>
              </p:cNvSpPr>
              <p:nvPr/>
            </p:nvSpPr>
            <p:spPr bwMode="auto">
              <a:xfrm>
                <a:off x="4773" y="3392"/>
                <a:ext cx="73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0" name="Freeform 175"/>
              <p:cNvSpPr>
                <a:spLocks/>
              </p:cNvSpPr>
              <p:nvPr/>
            </p:nvSpPr>
            <p:spPr bwMode="auto">
              <a:xfrm>
                <a:off x="5014" y="3392"/>
                <a:ext cx="74" cy="56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1" name="Freeform 176"/>
              <p:cNvSpPr>
                <a:spLocks/>
              </p:cNvSpPr>
              <p:nvPr/>
            </p:nvSpPr>
            <p:spPr bwMode="auto">
              <a:xfrm>
                <a:off x="5258" y="3392"/>
                <a:ext cx="73" cy="56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2" name="Freeform 177"/>
              <p:cNvSpPr>
                <a:spLocks/>
              </p:cNvSpPr>
              <p:nvPr/>
            </p:nvSpPr>
            <p:spPr bwMode="auto">
              <a:xfrm>
                <a:off x="4652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3" name="Freeform 178"/>
              <p:cNvSpPr>
                <a:spLocks/>
              </p:cNvSpPr>
              <p:nvPr/>
            </p:nvSpPr>
            <p:spPr bwMode="auto">
              <a:xfrm>
                <a:off x="4893" y="3538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4" name="Freeform 179"/>
              <p:cNvSpPr>
                <a:spLocks/>
              </p:cNvSpPr>
              <p:nvPr/>
            </p:nvSpPr>
            <p:spPr bwMode="auto">
              <a:xfrm>
                <a:off x="5137" y="3538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5" name="Freeform 180"/>
              <p:cNvSpPr>
                <a:spLocks/>
              </p:cNvSpPr>
              <p:nvPr/>
            </p:nvSpPr>
            <p:spPr bwMode="auto">
              <a:xfrm>
                <a:off x="5379" y="353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6" name="Freeform 181"/>
              <p:cNvSpPr>
                <a:spLocks/>
              </p:cNvSpPr>
              <p:nvPr/>
            </p:nvSpPr>
            <p:spPr bwMode="auto">
              <a:xfrm>
                <a:off x="4531" y="3680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7" name="Freeform 182"/>
              <p:cNvSpPr>
                <a:spLocks/>
              </p:cNvSpPr>
              <p:nvPr/>
            </p:nvSpPr>
            <p:spPr bwMode="auto">
              <a:xfrm>
                <a:off x="4773" y="3680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8" name="Freeform 183"/>
              <p:cNvSpPr>
                <a:spLocks/>
              </p:cNvSpPr>
              <p:nvPr/>
            </p:nvSpPr>
            <p:spPr bwMode="auto">
              <a:xfrm>
                <a:off x="5014" y="3680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9" name="Freeform 184"/>
              <p:cNvSpPr>
                <a:spLocks/>
              </p:cNvSpPr>
              <p:nvPr/>
            </p:nvSpPr>
            <p:spPr bwMode="auto">
              <a:xfrm>
                <a:off x="5258" y="3680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0" name="Freeform 185"/>
              <p:cNvSpPr>
                <a:spLocks/>
              </p:cNvSpPr>
              <p:nvPr/>
            </p:nvSpPr>
            <p:spPr bwMode="auto">
              <a:xfrm>
                <a:off x="4652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1" name="Freeform 186"/>
              <p:cNvSpPr>
                <a:spLocks/>
              </p:cNvSpPr>
              <p:nvPr/>
            </p:nvSpPr>
            <p:spPr bwMode="auto">
              <a:xfrm>
                <a:off x="4893" y="382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2" name="Freeform 187"/>
              <p:cNvSpPr>
                <a:spLocks/>
              </p:cNvSpPr>
              <p:nvPr/>
            </p:nvSpPr>
            <p:spPr bwMode="auto">
              <a:xfrm>
                <a:off x="5137" y="3827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3" name="Freeform 188"/>
              <p:cNvSpPr>
                <a:spLocks/>
              </p:cNvSpPr>
              <p:nvPr/>
            </p:nvSpPr>
            <p:spPr bwMode="auto">
              <a:xfrm>
                <a:off x="5379" y="382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4" name="Freeform 189"/>
              <p:cNvSpPr>
                <a:spLocks/>
              </p:cNvSpPr>
              <p:nvPr/>
            </p:nvSpPr>
            <p:spPr bwMode="auto">
              <a:xfrm>
                <a:off x="4531" y="3967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5" name="Freeform 190"/>
              <p:cNvSpPr>
                <a:spLocks/>
              </p:cNvSpPr>
              <p:nvPr/>
            </p:nvSpPr>
            <p:spPr bwMode="auto">
              <a:xfrm>
                <a:off x="4773" y="3967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6" name="Freeform 191"/>
              <p:cNvSpPr>
                <a:spLocks/>
              </p:cNvSpPr>
              <p:nvPr/>
            </p:nvSpPr>
            <p:spPr bwMode="auto">
              <a:xfrm>
                <a:off x="5014" y="3967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7" name="Freeform 192"/>
              <p:cNvSpPr>
                <a:spLocks/>
              </p:cNvSpPr>
              <p:nvPr/>
            </p:nvSpPr>
            <p:spPr bwMode="auto">
              <a:xfrm>
                <a:off x="5258" y="3967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8" name="Freeform 193"/>
              <p:cNvSpPr>
                <a:spLocks/>
              </p:cNvSpPr>
              <p:nvPr/>
            </p:nvSpPr>
            <p:spPr bwMode="auto">
              <a:xfrm>
                <a:off x="4652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9" name="Freeform 194"/>
              <p:cNvSpPr>
                <a:spLocks/>
              </p:cNvSpPr>
              <p:nvPr/>
            </p:nvSpPr>
            <p:spPr bwMode="auto">
              <a:xfrm>
                <a:off x="4893" y="4113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0" name="Freeform 195"/>
              <p:cNvSpPr>
                <a:spLocks/>
              </p:cNvSpPr>
              <p:nvPr/>
            </p:nvSpPr>
            <p:spPr bwMode="auto">
              <a:xfrm>
                <a:off x="5137" y="4113"/>
                <a:ext cx="71" cy="57"/>
              </a:xfrm>
              <a:custGeom>
                <a:avLst/>
                <a:gdLst>
                  <a:gd name="T0" fmla="*/ 15 w 30"/>
                  <a:gd name="T1" fmla="*/ 24 h 24"/>
                  <a:gd name="T2" fmla="*/ 15 w 30"/>
                  <a:gd name="T3" fmla="*/ 0 h 24"/>
                  <a:gd name="T4" fmla="*/ 15 w 30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" h="24">
                    <a:moveTo>
                      <a:pt x="15" y="24"/>
                    </a:moveTo>
                    <a:cubicBezTo>
                      <a:pt x="30" y="24"/>
                      <a:pt x="30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1" name="Freeform 196"/>
              <p:cNvSpPr>
                <a:spLocks/>
              </p:cNvSpPr>
              <p:nvPr/>
            </p:nvSpPr>
            <p:spPr bwMode="auto">
              <a:xfrm>
                <a:off x="5379" y="4113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2" name="Freeform 197"/>
              <p:cNvSpPr>
                <a:spLocks/>
              </p:cNvSpPr>
              <p:nvPr/>
            </p:nvSpPr>
            <p:spPr bwMode="auto">
              <a:xfrm>
                <a:off x="5502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3" name="Freeform 198"/>
              <p:cNvSpPr>
                <a:spLocks/>
              </p:cNvSpPr>
              <p:nvPr/>
            </p:nvSpPr>
            <p:spPr bwMode="auto">
              <a:xfrm>
                <a:off x="5743" y="2528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4" name="Freeform 199"/>
              <p:cNvSpPr>
                <a:spLocks/>
              </p:cNvSpPr>
              <p:nvPr/>
            </p:nvSpPr>
            <p:spPr bwMode="auto">
              <a:xfrm>
                <a:off x="5987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5" name="Freeform 200"/>
              <p:cNvSpPr>
                <a:spLocks/>
              </p:cNvSpPr>
              <p:nvPr/>
            </p:nvSpPr>
            <p:spPr bwMode="auto">
              <a:xfrm>
                <a:off x="6228" y="2528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6" name="Freeform 201"/>
              <p:cNvSpPr>
                <a:spLocks/>
              </p:cNvSpPr>
              <p:nvPr/>
            </p:nvSpPr>
            <p:spPr bwMode="auto">
              <a:xfrm>
                <a:off x="5622" y="2674"/>
                <a:ext cx="74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7" name="Freeform 202"/>
              <p:cNvSpPr>
                <a:spLocks/>
              </p:cNvSpPr>
              <p:nvPr/>
            </p:nvSpPr>
            <p:spPr bwMode="auto">
              <a:xfrm>
                <a:off x="5866" y="2674"/>
                <a:ext cx="73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8" name="Freeform 203"/>
              <p:cNvSpPr>
                <a:spLocks/>
              </p:cNvSpPr>
              <p:nvPr/>
            </p:nvSpPr>
            <p:spPr bwMode="auto">
              <a:xfrm>
                <a:off x="6107" y="2674"/>
                <a:ext cx="74" cy="57"/>
              </a:xfrm>
              <a:custGeom>
                <a:avLst/>
                <a:gdLst>
                  <a:gd name="T0" fmla="*/ 15 w 31"/>
                  <a:gd name="T1" fmla="*/ 24 h 24"/>
                  <a:gd name="T2" fmla="*/ 15 w 31"/>
                  <a:gd name="T3" fmla="*/ 0 h 24"/>
                  <a:gd name="T4" fmla="*/ 15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5" y="24"/>
                    </a:moveTo>
                    <a:cubicBezTo>
                      <a:pt x="31" y="24"/>
                      <a:pt x="31" y="0"/>
                      <a:pt x="15" y="0"/>
                    </a:cubicBezTo>
                    <a:cubicBezTo>
                      <a:pt x="0" y="0"/>
                      <a:pt x="0" y="24"/>
                      <a:pt x="15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9" name="Freeform 204"/>
              <p:cNvSpPr>
                <a:spLocks/>
              </p:cNvSpPr>
              <p:nvPr/>
            </p:nvSpPr>
            <p:spPr bwMode="auto">
              <a:xfrm>
                <a:off x="6349" y="2674"/>
                <a:ext cx="73" cy="57"/>
              </a:xfrm>
              <a:custGeom>
                <a:avLst/>
                <a:gdLst>
                  <a:gd name="T0" fmla="*/ 16 w 31"/>
                  <a:gd name="T1" fmla="*/ 24 h 24"/>
                  <a:gd name="T2" fmla="*/ 16 w 31"/>
                  <a:gd name="T3" fmla="*/ 0 h 24"/>
                  <a:gd name="T4" fmla="*/ 16 w 31"/>
                  <a:gd name="T5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" h="24">
                    <a:moveTo>
                      <a:pt x="16" y="24"/>
                    </a:moveTo>
                    <a:cubicBezTo>
                      <a:pt x="31" y="24"/>
                      <a:pt x="31" y="0"/>
                      <a:pt x="16" y="0"/>
                    </a:cubicBezTo>
                    <a:cubicBezTo>
                      <a:pt x="0" y="0"/>
                      <a:pt x="0" y="24"/>
                      <a:pt x="1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5" name="Freeform 206"/>
            <p:cNvSpPr>
              <a:spLocks/>
            </p:cNvSpPr>
            <p:nvPr/>
          </p:nvSpPr>
          <p:spPr bwMode="auto">
            <a:xfrm>
              <a:off x="5502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207"/>
            <p:cNvSpPr>
              <a:spLocks/>
            </p:cNvSpPr>
            <p:nvPr/>
          </p:nvSpPr>
          <p:spPr bwMode="auto">
            <a:xfrm>
              <a:off x="5743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08"/>
            <p:cNvSpPr>
              <a:spLocks/>
            </p:cNvSpPr>
            <p:nvPr/>
          </p:nvSpPr>
          <p:spPr bwMode="auto">
            <a:xfrm>
              <a:off x="5987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209"/>
            <p:cNvSpPr>
              <a:spLocks/>
            </p:cNvSpPr>
            <p:nvPr/>
          </p:nvSpPr>
          <p:spPr bwMode="auto">
            <a:xfrm>
              <a:off x="6228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210"/>
            <p:cNvSpPr>
              <a:spLocks/>
            </p:cNvSpPr>
            <p:nvPr/>
          </p:nvSpPr>
          <p:spPr bwMode="auto">
            <a:xfrm>
              <a:off x="5622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211"/>
            <p:cNvSpPr>
              <a:spLocks/>
            </p:cNvSpPr>
            <p:nvPr/>
          </p:nvSpPr>
          <p:spPr bwMode="auto">
            <a:xfrm>
              <a:off x="5866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12"/>
            <p:cNvSpPr>
              <a:spLocks/>
            </p:cNvSpPr>
            <p:nvPr/>
          </p:nvSpPr>
          <p:spPr bwMode="auto">
            <a:xfrm>
              <a:off x="6107" y="296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3"/>
            <p:cNvSpPr>
              <a:spLocks/>
            </p:cNvSpPr>
            <p:nvPr/>
          </p:nvSpPr>
          <p:spPr bwMode="auto">
            <a:xfrm>
              <a:off x="6349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4"/>
            <p:cNvSpPr>
              <a:spLocks/>
            </p:cNvSpPr>
            <p:nvPr/>
          </p:nvSpPr>
          <p:spPr bwMode="auto">
            <a:xfrm>
              <a:off x="5497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5"/>
            <p:cNvSpPr>
              <a:spLocks/>
            </p:cNvSpPr>
            <p:nvPr/>
          </p:nvSpPr>
          <p:spPr bwMode="auto">
            <a:xfrm>
              <a:off x="5738" y="3105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16"/>
            <p:cNvSpPr>
              <a:spLocks/>
            </p:cNvSpPr>
            <p:nvPr/>
          </p:nvSpPr>
          <p:spPr bwMode="auto">
            <a:xfrm>
              <a:off x="5982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17"/>
            <p:cNvSpPr>
              <a:spLocks/>
            </p:cNvSpPr>
            <p:nvPr/>
          </p:nvSpPr>
          <p:spPr bwMode="auto">
            <a:xfrm>
              <a:off x="6223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18"/>
            <p:cNvSpPr>
              <a:spLocks/>
            </p:cNvSpPr>
            <p:nvPr/>
          </p:nvSpPr>
          <p:spPr bwMode="auto">
            <a:xfrm>
              <a:off x="5618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19"/>
            <p:cNvSpPr>
              <a:spLocks/>
            </p:cNvSpPr>
            <p:nvPr/>
          </p:nvSpPr>
          <p:spPr bwMode="auto">
            <a:xfrm>
              <a:off x="5861" y="325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20"/>
            <p:cNvSpPr>
              <a:spLocks/>
            </p:cNvSpPr>
            <p:nvPr/>
          </p:nvSpPr>
          <p:spPr bwMode="auto">
            <a:xfrm>
              <a:off x="6103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221"/>
            <p:cNvSpPr>
              <a:spLocks/>
            </p:cNvSpPr>
            <p:nvPr/>
          </p:nvSpPr>
          <p:spPr bwMode="auto">
            <a:xfrm>
              <a:off x="6344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222"/>
            <p:cNvSpPr>
              <a:spLocks/>
            </p:cNvSpPr>
            <p:nvPr/>
          </p:nvSpPr>
          <p:spPr bwMode="auto">
            <a:xfrm>
              <a:off x="5502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223"/>
            <p:cNvSpPr>
              <a:spLocks/>
            </p:cNvSpPr>
            <p:nvPr/>
          </p:nvSpPr>
          <p:spPr bwMode="auto">
            <a:xfrm>
              <a:off x="5743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4"/>
            <p:cNvSpPr>
              <a:spLocks/>
            </p:cNvSpPr>
            <p:nvPr/>
          </p:nvSpPr>
          <p:spPr bwMode="auto">
            <a:xfrm>
              <a:off x="5987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25"/>
            <p:cNvSpPr>
              <a:spLocks/>
            </p:cNvSpPr>
            <p:nvPr/>
          </p:nvSpPr>
          <p:spPr bwMode="auto">
            <a:xfrm>
              <a:off x="6228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26"/>
            <p:cNvSpPr>
              <a:spLocks/>
            </p:cNvSpPr>
            <p:nvPr/>
          </p:nvSpPr>
          <p:spPr bwMode="auto">
            <a:xfrm>
              <a:off x="5622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27"/>
            <p:cNvSpPr>
              <a:spLocks/>
            </p:cNvSpPr>
            <p:nvPr/>
          </p:nvSpPr>
          <p:spPr bwMode="auto">
            <a:xfrm>
              <a:off x="5866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28"/>
            <p:cNvSpPr>
              <a:spLocks/>
            </p:cNvSpPr>
            <p:nvPr/>
          </p:nvSpPr>
          <p:spPr bwMode="auto">
            <a:xfrm>
              <a:off x="6107" y="353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229"/>
            <p:cNvSpPr>
              <a:spLocks/>
            </p:cNvSpPr>
            <p:nvPr/>
          </p:nvSpPr>
          <p:spPr bwMode="auto">
            <a:xfrm>
              <a:off x="6349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30"/>
            <p:cNvSpPr>
              <a:spLocks/>
            </p:cNvSpPr>
            <p:nvPr/>
          </p:nvSpPr>
          <p:spPr bwMode="auto">
            <a:xfrm>
              <a:off x="5502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31"/>
            <p:cNvSpPr>
              <a:spLocks/>
            </p:cNvSpPr>
            <p:nvPr/>
          </p:nvSpPr>
          <p:spPr bwMode="auto">
            <a:xfrm>
              <a:off x="5743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32"/>
            <p:cNvSpPr>
              <a:spLocks/>
            </p:cNvSpPr>
            <p:nvPr/>
          </p:nvSpPr>
          <p:spPr bwMode="auto">
            <a:xfrm>
              <a:off x="5987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3"/>
            <p:cNvSpPr>
              <a:spLocks/>
            </p:cNvSpPr>
            <p:nvPr/>
          </p:nvSpPr>
          <p:spPr bwMode="auto">
            <a:xfrm>
              <a:off x="6228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34"/>
            <p:cNvSpPr>
              <a:spLocks/>
            </p:cNvSpPr>
            <p:nvPr/>
          </p:nvSpPr>
          <p:spPr bwMode="auto">
            <a:xfrm>
              <a:off x="5622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35"/>
            <p:cNvSpPr>
              <a:spLocks/>
            </p:cNvSpPr>
            <p:nvPr/>
          </p:nvSpPr>
          <p:spPr bwMode="auto">
            <a:xfrm>
              <a:off x="5866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36"/>
            <p:cNvSpPr>
              <a:spLocks/>
            </p:cNvSpPr>
            <p:nvPr/>
          </p:nvSpPr>
          <p:spPr bwMode="auto">
            <a:xfrm>
              <a:off x="6107" y="382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37"/>
            <p:cNvSpPr>
              <a:spLocks/>
            </p:cNvSpPr>
            <p:nvPr/>
          </p:nvSpPr>
          <p:spPr bwMode="auto">
            <a:xfrm>
              <a:off x="6349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238"/>
            <p:cNvSpPr>
              <a:spLocks/>
            </p:cNvSpPr>
            <p:nvPr/>
          </p:nvSpPr>
          <p:spPr bwMode="auto">
            <a:xfrm>
              <a:off x="5502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239"/>
            <p:cNvSpPr>
              <a:spLocks/>
            </p:cNvSpPr>
            <p:nvPr/>
          </p:nvSpPr>
          <p:spPr bwMode="auto">
            <a:xfrm>
              <a:off x="5743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240"/>
            <p:cNvSpPr>
              <a:spLocks/>
            </p:cNvSpPr>
            <p:nvPr/>
          </p:nvSpPr>
          <p:spPr bwMode="auto">
            <a:xfrm>
              <a:off x="5987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241"/>
            <p:cNvSpPr>
              <a:spLocks/>
            </p:cNvSpPr>
            <p:nvPr/>
          </p:nvSpPr>
          <p:spPr bwMode="auto">
            <a:xfrm>
              <a:off x="6228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42"/>
            <p:cNvSpPr>
              <a:spLocks/>
            </p:cNvSpPr>
            <p:nvPr/>
          </p:nvSpPr>
          <p:spPr bwMode="auto">
            <a:xfrm>
              <a:off x="5622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243"/>
            <p:cNvSpPr>
              <a:spLocks/>
            </p:cNvSpPr>
            <p:nvPr/>
          </p:nvSpPr>
          <p:spPr bwMode="auto">
            <a:xfrm>
              <a:off x="5866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44"/>
            <p:cNvSpPr>
              <a:spLocks/>
            </p:cNvSpPr>
            <p:nvPr/>
          </p:nvSpPr>
          <p:spPr bwMode="auto">
            <a:xfrm>
              <a:off x="6107" y="411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45"/>
            <p:cNvSpPr>
              <a:spLocks/>
            </p:cNvSpPr>
            <p:nvPr/>
          </p:nvSpPr>
          <p:spPr bwMode="auto">
            <a:xfrm>
              <a:off x="6349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46"/>
            <p:cNvSpPr>
              <a:spLocks/>
            </p:cNvSpPr>
            <p:nvPr/>
          </p:nvSpPr>
          <p:spPr bwMode="auto">
            <a:xfrm>
              <a:off x="6462" y="252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247"/>
            <p:cNvSpPr>
              <a:spLocks/>
            </p:cNvSpPr>
            <p:nvPr/>
          </p:nvSpPr>
          <p:spPr bwMode="auto">
            <a:xfrm>
              <a:off x="6706" y="252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248"/>
            <p:cNvSpPr>
              <a:spLocks/>
            </p:cNvSpPr>
            <p:nvPr/>
          </p:nvSpPr>
          <p:spPr bwMode="auto">
            <a:xfrm>
              <a:off x="6947" y="2528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49"/>
            <p:cNvSpPr>
              <a:spLocks/>
            </p:cNvSpPr>
            <p:nvPr/>
          </p:nvSpPr>
          <p:spPr bwMode="auto">
            <a:xfrm>
              <a:off x="7189" y="252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50"/>
            <p:cNvSpPr>
              <a:spLocks/>
            </p:cNvSpPr>
            <p:nvPr/>
          </p:nvSpPr>
          <p:spPr bwMode="auto">
            <a:xfrm>
              <a:off x="6585" y="2674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51"/>
            <p:cNvSpPr>
              <a:spLocks/>
            </p:cNvSpPr>
            <p:nvPr/>
          </p:nvSpPr>
          <p:spPr bwMode="auto">
            <a:xfrm>
              <a:off x="6827" y="267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252"/>
            <p:cNvSpPr>
              <a:spLocks/>
            </p:cNvSpPr>
            <p:nvPr/>
          </p:nvSpPr>
          <p:spPr bwMode="auto">
            <a:xfrm>
              <a:off x="7068" y="267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53"/>
            <p:cNvSpPr>
              <a:spLocks/>
            </p:cNvSpPr>
            <p:nvPr/>
          </p:nvSpPr>
          <p:spPr bwMode="auto">
            <a:xfrm>
              <a:off x="7309" y="267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54"/>
            <p:cNvSpPr>
              <a:spLocks/>
            </p:cNvSpPr>
            <p:nvPr/>
          </p:nvSpPr>
          <p:spPr bwMode="auto">
            <a:xfrm>
              <a:off x="6462" y="281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55"/>
            <p:cNvSpPr>
              <a:spLocks/>
            </p:cNvSpPr>
            <p:nvPr/>
          </p:nvSpPr>
          <p:spPr bwMode="auto">
            <a:xfrm>
              <a:off x="6706" y="281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56"/>
            <p:cNvSpPr>
              <a:spLocks/>
            </p:cNvSpPr>
            <p:nvPr/>
          </p:nvSpPr>
          <p:spPr bwMode="auto">
            <a:xfrm>
              <a:off x="6947" y="281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57"/>
            <p:cNvSpPr>
              <a:spLocks/>
            </p:cNvSpPr>
            <p:nvPr/>
          </p:nvSpPr>
          <p:spPr bwMode="auto">
            <a:xfrm>
              <a:off x="7189" y="281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58"/>
            <p:cNvSpPr>
              <a:spLocks/>
            </p:cNvSpPr>
            <p:nvPr/>
          </p:nvSpPr>
          <p:spPr bwMode="auto">
            <a:xfrm>
              <a:off x="6585" y="296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59"/>
            <p:cNvSpPr>
              <a:spLocks/>
            </p:cNvSpPr>
            <p:nvPr/>
          </p:nvSpPr>
          <p:spPr bwMode="auto">
            <a:xfrm>
              <a:off x="6827" y="296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60"/>
            <p:cNvSpPr>
              <a:spLocks/>
            </p:cNvSpPr>
            <p:nvPr/>
          </p:nvSpPr>
          <p:spPr bwMode="auto">
            <a:xfrm>
              <a:off x="7068" y="296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61"/>
            <p:cNvSpPr>
              <a:spLocks/>
            </p:cNvSpPr>
            <p:nvPr/>
          </p:nvSpPr>
          <p:spPr bwMode="auto">
            <a:xfrm>
              <a:off x="7309" y="296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62"/>
            <p:cNvSpPr>
              <a:spLocks/>
            </p:cNvSpPr>
            <p:nvPr/>
          </p:nvSpPr>
          <p:spPr bwMode="auto">
            <a:xfrm>
              <a:off x="6458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263"/>
            <p:cNvSpPr>
              <a:spLocks/>
            </p:cNvSpPr>
            <p:nvPr/>
          </p:nvSpPr>
          <p:spPr bwMode="auto">
            <a:xfrm>
              <a:off x="6701" y="3105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264"/>
            <p:cNvSpPr>
              <a:spLocks/>
            </p:cNvSpPr>
            <p:nvPr/>
          </p:nvSpPr>
          <p:spPr bwMode="auto">
            <a:xfrm>
              <a:off x="6943" y="3105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5" name="Freeform 265"/>
            <p:cNvSpPr>
              <a:spLocks/>
            </p:cNvSpPr>
            <p:nvPr/>
          </p:nvSpPr>
          <p:spPr bwMode="auto">
            <a:xfrm>
              <a:off x="7184" y="3105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6" name="Freeform 266"/>
            <p:cNvSpPr>
              <a:spLocks/>
            </p:cNvSpPr>
            <p:nvPr/>
          </p:nvSpPr>
          <p:spPr bwMode="auto">
            <a:xfrm>
              <a:off x="6581" y="3252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7" name="Freeform 267"/>
            <p:cNvSpPr>
              <a:spLocks/>
            </p:cNvSpPr>
            <p:nvPr/>
          </p:nvSpPr>
          <p:spPr bwMode="auto">
            <a:xfrm>
              <a:off x="6822" y="325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8" name="Freeform 268"/>
            <p:cNvSpPr>
              <a:spLocks/>
            </p:cNvSpPr>
            <p:nvPr/>
          </p:nvSpPr>
          <p:spPr bwMode="auto">
            <a:xfrm>
              <a:off x="7063" y="325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269"/>
            <p:cNvSpPr>
              <a:spLocks/>
            </p:cNvSpPr>
            <p:nvPr/>
          </p:nvSpPr>
          <p:spPr bwMode="auto">
            <a:xfrm>
              <a:off x="7305" y="325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270"/>
            <p:cNvSpPr>
              <a:spLocks/>
            </p:cNvSpPr>
            <p:nvPr/>
          </p:nvSpPr>
          <p:spPr bwMode="auto">
            <a:xfrm>
              <a:off x="6462" y="3392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271"/>
            <p:cNvSpPr>
              <a:spLocks/>
            </p:cNvSpPr>
            <p:nvPr/>
          </p:nvSpPr>
          <p:spPr bwMode="auto">
            <a:xfrm>
              <a:off x="6706" y="3392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272"/>
            <p:cNvSpPr>
              <a:spLocks/>
            </p:cNvSpPr>
            <p:nvPr/>
          </p:nvSpPr>
          <p:spPr bwMode="auto">
            <a:xfrm>
              <a:off x="6947" y="3392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273"/>
            <p:cNvSpPr>
              <a:spLocks/>
            </p:cNvSpPr>
            <p:nvPr/>
          </p:nvSpPr>
          <p:spPr bwMode="auto">
            <a:xfrm>
              <a:off x="7189" y="3392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274"/>
            <p:cNvSpPr>
              <a:spLocks/>
            </p:cNvSpPr>
            <p:nvPr/>
          </p:nvSpPr>
          <p:spPr bwMode="auto">
            <a:xfrm>
              <a:off x="6585" y="3538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275"/>
            <p:cNvSpPr>
              <a:spLocks/>
            </p:cNvSpPr>
            <p:nvPr/>
          </p:nvSpPr>
          <p:spPr bwMode="auto">
            <a:xfrm>
              <a:off x="6827" y="3538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276"/>
            <p:cNvSpPr>
              <a:spLocks/>
            </p:cNvSpPr>
            <p:nvPr/>
          </p:nvSpPr>
          <p:spPr bwMode="auto">
            <a:xfrm>
              <a:off x="7068" y="3538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277"/>
            <p:cNvSpPr>
              <a:spLocks/>
            </p:cNvSpPr>
            <p:nvPr/>
          </p:nvSpPr>
          <p:spPr bwMode="auto">
            <a:xfrm>
              <a:off x="7309" y="3538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278"/>
            <p:cNvSpPr>
              <a:spLocks/>
            </p:cNvSpPr>
            <p:nvPr/>
          </p:nvSpPr>
          <p:spPr bwMode="auto">
            <a:xfrm>
              <a:off x="6462" y="368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279"/>
            <p:cNvSpPr>
              <a:spLocks/>
            </p:cNvSpPr>
            <p:nvPr/>
          </p:nvSpPr>
          <p:spPr bwMode="auto">
            <a:xfrm>
              <a:off x="6706" y="368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280"/>
            <p:cNvSpPr>
              <a:spLocks/>
            </p:cNvSpPr>
            <p:nvPr/>
          </p:nvSpPr>
          <p:spPr bwMode="auto">
            <a:xfrm>
              <a:off x="6947" y="368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281"/>
            <p:cNvSpPr>
              <a:spLocks/>
            </p:cNvSpPr>
            <p:nvPr/>
          </p:nvSpPr>
          <p:spPr bwMode="auto">
            <a:xfrm>
              <a:off x="7189" y="368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282"/>
            <p:cNvSpPr>
              <a:spLocks/>
            </p:cNvSpPr>
            <p:nvPr/>
          </p:nvSpPr>
          <p:spPr bwMode="auto">
            <a:xfrm>
              <a:off x="6585" y="3827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283"/>
            <p:cNvSpPr>
              <a:spLocks/>
            </p:cNvSpPr>
            <p:nvPr/>
          </p:nvSpPr>
          <p:spPr bwMode="auto">
            <a:xfrm>
              <a:off x="6827" y="382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284"/>
            <p:cNvSpPr>
              <a:spLocks/>
            </p:cNvSpPr>
            <p:nvPr/>
          </p:nvSpPr>
          <p:spPr bwMode="auto">
            <a:xfrm>
              <a:off x="7068" y="382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285"/>
            <p:cNvSpPr>
              <a:spLocks/>
            </p:cNvSpPr>
            <p:nvPr/>
          </p:nvSpPr>
          <p:spPr bwMode="auto">
            <a:xfrm>
              <a:off x="7309" y="382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6" name="Freeform 286"/>
            <p:cNvSpPr>
              <a:spLocks/>
            </p:cNvSpPr>
            <p:nvPr/>
          </p:nvSpPr>
          <p:spPr bwMode="auto">
            <a:xfrm>
              <a:off x="6462" y="396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287"/>
            <p:cNvSpPr>
              <a:spLocks/>
            </p:cNvSpPr>
            <p:nvPr/>
          </p:nvSpPr>
          <p:spPr bwMode="auto">
            <a:xfrm>
              <a:off x="6706" y="396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288"/>
            <p:cNvSpPr>
              <a:spLocks/>
            </p:cNvSpPr>
            <p:nvPr/>
          </p:nvSpPr>
          <p:spPr bwMode="auto">
            <a:xfrm>
              <a:off x="6947" y="396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289"/>
            <p:cNvSpPr>
              <a:spLocks/>
            </p:cNvSpPr>
            <p:nvPr/>
          </p:nvSpPr>
          <p:spPr bwMode="auto">
            <a:xfrm>
              <a:off x="7189" y="396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290"/>
            <p:cNvSpPr>
              <a:spLocks/>
            </p:cNvSpPr>
            <p:nvPr/>
          </p:nvSpPr>
          <p:spPr bwMode="auto">
            <a:xfrm>
              <a:off x="6585" y="4113"/>
              <a:ext cx="71" cy="57"/>
            </a:xfrm>
            <a:custGeom>
              <a:avLst/>
              <a:gdLst>
                <a:gd name="T0" fmla="*/ 15 w 30"/>
                <a:gd name="T1" fmla="*/ 24 h 24"/>
                <a:gd name="T2" fmla="*/ 15 w 30"/>
                <a:gd name="T3" fmla="*/ 0 h 24"/>
                <a:gd name="T4" fmla="*/ 15 w 30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4">
                  <a:moveTo>
                    <a:pt x="15" y="24"/>
                  </a:moveTo>
                  <a:cubicBezTo>
                    <a:pt x="30" y="24"/>
                    <a:pt x="30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291"/>
            <p:cNvSpPr>
              <a:spLocks/>
            </p:cNvSpPr>
            <p:nvPr/>
          </p:nvSpPr>
          <p:spPr bwMode="auto">
            <a:xfrm>
              <a:off x="6827" y="411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292"/>
            <p:cNvSpPr>
              <a:spLocks/>
            </p:cNvSpPr>
            <p:nvPr/>
          </p:nvSpPr>
          <p:spPr bwMode="auto">
            <a:xfrm>
              <a:off x="7068" y="411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293"/>
            <p:cNvSpPr>
              <a:spLocks/>
            </p:cNvSpPr>
            <p:nvPr/>
          </p:nvSpPr>
          <p:spPr bwMode="auto">
            <a:xfrm>
              <a:off x="7309" y="411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294"/>
            <p:cNvSpPr>
              <a:spLocks/>
            </p:cNvSpPr>
            <p:nvPr/>
          </p:nvSpPr>
          <p:spPr bwMode="auto">
            <a:xfrm>
              <a:off x="5487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295"/>
            <p:cNvSpPr>
              <a:spLocks/>
            </p:cNvSpPr>
            <p:nvPr/>
          </p:nvSpPr>
          <p:spPr bwMode="auto">
            <a:xfrm>
              <a:off x="5731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296"/>
            <p:cNvSpPr>
              <a:spLocks/>
            </p:cNvSpPr>
            <p:nvPr/>
          </p:nvSpPr>
          <p:spPr bwMode="auto">
            <a:xfrm>
              <a:off x="5973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297"/>
            <p:cNvSpPr>
              <a:spLocks/>
            </p:cNvSpPr>
            <p:nvPr/>
          </p:nvSpPr>
          <p:spPr bwMode="auto">
            <a:xfrm>
              <a:off x="6214" y="7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298"/>
            <p:cNvSpPr>
              <a:spLocks/>
            </p:cNvSpPr>
            <p:nvPr/>
          </p:nvSpPr>
          <p:spPr bwMode="auto">
            <a:xfrm>
              <a:off x="5610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299"/>
            <p:cNvSpPr>
              <a:spLocks/>
            </p:cNvSpPr>
            <p:nvPr/>
          </p:nvSpPr>
          <p:spPr bwMode="auto">
            <a:xfrm>
              <a:off x="5852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300"/>
            <p:cNvSpPr>
              <a:spLocks/>
            </p:cNvSpPr>
            <p:nvPr/>
          </p:nvSpPr>
          <p:spPr bwMode="auto">
            <a:xfrm>
              <a:off x="6093" y="930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301"/>
            <p:cNvSpPr>
              <a:spLocks/>
            </p:cNvSpPr>
            <p:nvPr/>
          </p:nvSpPr>
          <p:spPr bwMode="auto">
            <a:xfrm>
              <a:off x="6335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302"/>
            <p:cNvSpPr>
              <a:spLocks/>
            </p:cNvSpPr>
            <p:nvPr/>
          </p:nvSpPr>
          <p:spPr bwMode="auto">
            <a:xfrm>
              <a:off x="5487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303"/>
            <p:cNvSpPr>
              <a:spLocks/>
            </p:cNvSpPr>
            <p:nvPr/>
          </p:nvSpPr>
          <p:spPr bwMode="auto">
            <a:xfrm>
              <a:off x="5731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304"/>
            <p:cNvSpPr>
              <a:spLocks/>
            </p:cNvSpPr>
            <p:nvPr/>
          </p:nvSpPr>
          <p:spPr bwMode="auto">
            <a:xfrm>
              <a:off x="5973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5" name="Freeform 305"/>
            <p:cNvSpPr>
              <a:spLocks/>
            </p:cNvSpPr>
            <p:nvPr/>
          </p:nvSpPr>
          <p:spPr bwMode="auto">
            <a:xfrm>
              <a:off x="6214" y="107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6" name="Freeform 306"/>
            <p:cNvSpPr>
              <a:spLocks/>
            </p:cNvSpPr>
            <p:nvPr/>
          </p:nvSpPr>
          <p:spPr bwMode="auto">
            <a:xfrm>
              <a:off x="5610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7" name="Freeform 307"/>
            <p:cNvSpPr>
              <a:spLocks/>
            </p:cNvSpPr>
            <p:nvPr/>
          </p:nvSpPr>
          <p:spPr bwMode="auto">
            <a:xfrm>
              <a:off x="5852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8" name="Freeform 308"/>
            <p:cNvSpPr>
              <a:spLocks/>
            </p:cNvSpPr>
            <p:nvPr/>
          </p:nvSpPr>
          <p:spPr bwMode="auto">
            <a:xfrm>
              <a:off x="6093" y="121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9" name="Freeform 309"/>
            <p:cNvSpPr>
              <a:spLocks/>
            </p:cNvSpPr>
            <p:nvPr/>
          </p:nvSpPr>
          <p:spPr bwMode="auto">
            <a:xfrm>
              <a:off x="6335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0" name="Freeform 310"/>
            <p:cNvSpPr>
              <a:spLocks/>
            </p:cNvSpPr>
            <p:nvPr/>
          </p:nvSpPr>
          <p:spPr bwMode="auto">
            <a:xfrm>
              <a:off x="5483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1" name="Freeform 311"/>
            <p:cNvSpPr>
              <a:spLocks/>
            </p:cNvSpPr>
            <p:nvPr/>
          </p:nvSpPr>
          <p:spPr bwMode="auto">
            <a:xfrm>
              <a:off x="5726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Freeform 312"/>
            <p:cNvSpPr>
              <a:spLocks/>
            </p:cNvSpPr>
            <p:nvPr/>
          </p:nvSpPr>
          <p:spPr bwMode="auto">
            <a:xfrm>
              <a:off x="5968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Freeform 313"/>
            <p:cNvSpPr>
              <a:spLocks/>
            </p:cNvSpPr>
            <p:nvPr/>
          </p:nvSpPr>
          <p:spPr bwMode="auto">
            <a:xfrm>
              <a:off x="6209" y="1361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Freeform 314"/>
            <p:cNvSpPr>
              <a:spLocks/>
            </p:cNvSpPr>
            <p:nvPr/>
          </p:nvSpPr>
          <p:spPr bwMode="auto">
            <a:xfrm>
              <a:off x="5606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315"/>
            <p:cNvSpPr>
              <a:spLocks/>
            </p:cNvSpPr>
            <p:nvPr/>
          </p:nvSpPr>
          <p:spPr bwMode="auto">
            <a:xfrm>
              <a:off x="5847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316"/>
            <p:cNvSpPr>
              <a:spLocks/>
            </p:cNvSpPr>
            <p:nvPr/>
          </p:nvSpPr>
          <p:spPr bwMode="auto">
            <a:xfrm>
              <a:off x="6088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317"/>
            <p:cNvSpPr>
              <a:spLocks/>
            </p:cNvSpPr>
            <p:nvPr/>
          </p:nvSpPr>
          <p:spPr bwMode="auto">
            <a:xfrm>
              <a:off x="6330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318"/>
            <p:cNvSpPr>
              <a:spLocks/>
            </p:cNvSpPr>
            <p:nvPr/>
          </p:nvSpPr>
          <p:spPr bwMode="auto">
            <a:xfrm>
              <a:off x="5487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319"/>
            <p:cNvSpPr>
              <a:spLocks/>
            </p:cNvSpPr>
            <p:nvPr/>
          </p:nvSpPr>
          <p:spPr bwMode="auto">
            <a:xfrm>
              <a:off x="5731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320"/>
            <p:cNvSpPr>
              <a:spLocks/>
            </p:cNvSpPr>
            <p:nvPr/>
          </p:nvSpPr>
          <p:spPr bwMode="auto">
            <a:xfrm>
              <a:off x="5973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321"/>
            <p:cNvSpPr>
              <a:spLocks/>
            </p:cNvSpPr>
            <p:nvPr/>
          </p:nvSpPr>
          <p:spPr bwMode="auto">
            <a:xfrm>
              <a:off x="6214" y="1647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322"/>
            <p:cNvSpPr>
              <a:spLocks/>
            </p:cNvSpPr>
            <p:nvPr/>
          </p:nvSpPr>
          <p:spPr bwMode="auto">
            <a:xfrm>
              <a:off x="5610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3" name="Freeform 323"/>
            <p:cNvSpPr>
              <a:spLocks/>
            </p:cNvSpPr>
            <p:nvPr/>
          </p:nvSpPr>
          <p:spPr bwMode="auto">
            <a:xfrm>
              <a:off x="5852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4" name="Freeform 324"/>
            <p:cNvSpPr>
              <a:spLocks/>
            </p:cNvSpPr>
            <p:nvPr/>
          </p:nvSpPr>
          <p:spPr bwMode="auto">
            <a:xfrm>
              <a:off x="6093" y="1794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5" name="Freeform 325"/>
            <p:cNvSpPr>
              <a:spLocks/>
            </p:cNvSpPr>
            <p:nvPr/>
          </p:nvSpPr>
          <p:spPr bwMode="auto">
            <a:xfrm>
              <a:off x="6335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6" name="Freeform 326"/>
            <p:cNvSpPr>
              <a:spLocks/>
            </p:cNvSpPr>
            <p:nvPr/>
          </p:nvSpPr>
          <p:spPr bwMode="auto">
            <a:xfrm>
              <a:off x="5487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7" name="Freeform 327"/>
            <p:cNvSpPr>
              <a:spLocks/>
            </p:cNvSpPr>
            <p:nvPr/>
          </p:nvSpPr>
          <p:spPr bwMode="auto">
            <a:xfrm>
              <a:off x="5731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8" name="Freeform 328"/>
            <p:cNvSpPr>
              <a:spLocks/>
            </p:cNvSpPr>
            <p:nvPr/>
          </p:nvSpPr>
          <p:spPr bwMode="auto">
            <a:xfrm>
              <a:off x="5973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9" name="Freeform 329"/>
            <p:cNvSpPr>
              <a:spLocks/>
            </p:cNvSpPr>
            <p:nvPr/>
          </p:nvSpPr>
          <p:spPr bwMode="auto">
            <a:xfrm>
              <a:off x="6214" y="1936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330"/>
            <p:cNvSpPr>
              <a:spLocks/>
            </p:cNvSpPr>
            <p:nvPr/>
          </p:nvSpPr>
          <p:spPr bwMode="auto">
            <a:xfrm>
              <a:off x="5610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331"/>
            <p:cNvSpPr>
              <a:spLocks/>
            </p:cNvSpPr>
            <p:nvPr/>
          </p:nvSpPr>
          <p:spPr bwMode="auto">
            <a:xfrm>
              <a:off x="5852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332"/>
            <p:cNvSpPr>
              <a:spLocks/>
            </p:cNvSpPr>
            <p:nvPr/>
          </p:nvSpPr>
          <p:spPr bwMode="auto">
            <a:xfrm>
              <a:off x="6093" y="20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333"/>
            <p:cNvSpPr>
              <a:spLocks/>
            </p:cNvSpPr>
            <p:nvPr/>
          </p:nvSpPr>
          <p:spPr bwMode="auto">
            <a:xfrm>
              <a:off x="6335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334"/>
            <p:cNvSpPr>
              <a:spLocks/>
            </p:cNvSpPr>
            <p:nvPr/>
          </p:nvSpPr>
          <p:spPr bwMode="auto">
            <a:xfrm>
              <a:off x="5487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335"/>
            <p:cNvSpPr>
              <a:spLocks/>
            </p:cNvSpPr>
            <p:nvPr/>
          </p:nvSpPr>
          <p:spPr bwMode="auto">
            <a:xfrm>
              <a:off x="5731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336"/>
            <p:cNvSpPr>
              <a:spLocks/>
            </p:cNvSpPr>
            <p:nvPr/>
          </p:nvSpPr>
          <p:spPr bwMode="auto">
            <a:xfrm>
              <a:off x="5973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337"/>
            <p:cNvSpPr>
              <a:spLocks/>
            </p:cNvSpPr>
            <p:nvPr/>
          </p:nvSpPr>
          <p:spPr bwMode="auto">
            <a:xfrm>
              <a:off x="6214" y="2222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338"/>
            <p:cNvSpPr>
              <a:spLocks/>
            </p:cNvSpPr>
            <p:nvPr/>
          </p:nvSpPr>
          <p:spPr bwMode="auto">
            <a:xfrm>
              <a:off x="5610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339"/>
            <p:cNvSpPr>
              <a:spLocks/>
            </p:cNvSpPr>
            <p:nvPr/>
          </p:nvSpPr>
          <p:spPr bwMode="auto">
            <a:xfrm>
              <a:off x="5852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340"/>
            <p:cNvSpPr>
              <a:spLocks/>
            </p:cNvSpPr>
            <p:nvPr/>
          </p:nvSpPr>
          <p:spPr bwMode="auto">
            <a:xfrm>
              <a:off x="6093" y="2369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341"/>
            <p:cNvSpPr>
              <a:spLocks/>
            </p:cNvSpPr>
            <p:nvPr/>
          </p:nvSpPr>
          <p:spPr bwMode="auto">
            <a:xfrm>
              <a:off x="6335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342"/>
            <p:cNvSpPr>
              <a:spLocks/>
            </p:cNvSpPr>
            <p:nvPr/>
          </p:nvSpPr>
          <p:spPr bwMode="auto">
            <a:xfrm>
              <a:off x="6450" y="7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343"/>
            <p:cNvSpPr>
              <a:spLocks/>
            </p:cNvSpPr>
            <p:nvPr/>
          </p:nvSpPr>
          <p:spPr bwMode="auto">
            <a:xfrm>
              <a:off x="6692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344"/>
            <p:cNvSpPr>
              <a:spLocks/>
            </p:cNvSpPr>
            <p:nvPr/>
          </p:nvSpPr>
          <p:spPr bwMode="auto">
            <a:xfrm>
              <a:off x="6933" y="783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Freeform 345"/>
            <p:cNvSpPr>
              <a:spLocks/>
            </p:cNvSpPr>
            <p:nvPr/>
          </p:nvSpPr>
          <p:spPr bwMode="auto">
            <a:xfrm>
              <a:off x="7177" y="7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346"/>
            <p:cNvSpPr>
              <a:spLocks/>
            </p:cNvSpPr>
            <p:nvPr/>
          </p:nvSpPr>
          <p:spPr bwMode="auto">
            <a:xfrm>
              <a:off x="6571" y="930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7" name="Freeform 347"/>
            <p:cNvSpPr>
              <a:spLocks/>
            </p:cNvSpPr>
            <p:nvPr/>
          </p:nvSpPr>
          <p:spPr bwMode="auto">
            <a:xfrm>
              <a:off x="6813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8" name="Freeform 348"/>
            <p:cNvSpPr>
              <a:spLocks/>
            </p:cNvSpPr>
            <p:nvPr/>
          </p:nvSpPr>
          <p:spPr bwMode="auto">
            <a:xfrm>
              <a:off x="7054" y="930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9" name="Freeform 349"/>
            <p:cNvSpPr>
              <a:spLocks/>
            </p:cNvSpPr>
            <p:nvPr/>
          </p:nvSpPr>
          <p:spPr bwMode="auto">
            <a:xfrm>
              <a:off x="7298" y="930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0" name="Freeform 350"/>
            <p:cNvSpPr>
              <a:spLocks/>
            </p:cNvSpPr>
            <p:nvPr/>
          </p:nvSpPr>
          <p:spPr bwMode="auto">
            <a:xfrm>
              <a:off x="6450" y="107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1" name="Freeform 351"/>
            <p:cNvSpPr>
              <a:spLocks/>
            </p:cNvSpPr>
            <p:nvPr/>
          </p:nvSpPr>
          <p:spPr bwMode="auto">
            <a:xfrm>
              <a:off x="6692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2" name="Freeform 352"/>
            <p:cNvSpPr>
              <a:spLocks/>
            </p:cNvSpPr>
            <p:nvPr/>
          </p:nvSpPr>
          <p:spPr bwMode="auto">
            <a:xfrm>
              <a:off x="6933" y="107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3" name="Freeform 353"/>
            <p:cNvSpPr>
              <a:spLocks/>
            </p:cNvSpPr>
            <p:nvPr/>
          </p:nvSpPr>
          <p:spPr bwMode="auto">
            <a:xfrm>
              <a:off x="7177" y="107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4" name="Freeform 354"/>
            <p:cNvSpPr>
              <a:spLocks/>
            </p:cNvSpPr>
            <p:nvPr/>
          </p:nvSpPr>
          <p:spPr bwMode="auto">
            <a:xfrm>
              <a:off x="6571" y="121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355"/>
            <p:cNvSpPr>
              <a:spLocks/>
            </p:cNvSpPr>
            <p:nvPr/>
          </p:nvSpPr>
          <p:spPr bwMode="auto">
            <a:xfrm>
              <a:off x="6813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356"/>
            <p:cNvSpPr>
              <a:spLocks/>
            </p:cNvSpPr>
            <p:nvPr/>
          </p:nvSpPr>
          <p:spPr bwMode="auto">
            <a:xfrm>
              <a:off x="7054" y="121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357"/>
            <p:cNvSpPr>
              <a:spLocks/>
            </p:cNvSpPr>
            <p:nvPr/>
          </p:nvSpPr>
          <p:spPr bwMode="auto">
            <a:xfrm>
              <a:off x="7298" y="121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358"/>
            <p:cNvSpPr>
              <a:spLocks/>
            </p:cNvSpPr>
            <p:nvPr/>
          </p:nvSpPr>
          <p:spPr bwMode="auto">
            <a:xfrm>
              <a:off x="6446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359"/>
            <p:cNvSpPr>
              <a:spLocks/>
            </p:cNvSpPr>
            <p:nvPr/>
          </p:nvSpPr>
          <p:spPr bwMode="auto">
            <a:xfrm>
              <a:off x="6687" y="1361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Freeform 360"/>
            <p:cNvSpPr>
              <a:spLocks/>
            </p:cNvSpPr>
            <p:nvPr/>
          </p:nvSpPr>
          <p:spPr bwMode="auto">
            <a:xfrm>
              <a:off x="6928" y="1361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361"/>
            <p:cNvSpPr>
              <a:spLocks/>
            </p:cNvSpPr>
            <p:nvPr/>
          </p:nvSpPr>
          <p:spPr bwMode="auto">
            <a:xfrm>
              <a:off x="7172" y="1361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362"/>
            <p:cNvSpPr>
              <a:spLocks/>
            </p:cNvSpPr>
            <p:nvPr/>
          </p:nvSpPr>
          <p:spPr bwMode="auto">
            <a:xfrm>
              <a:off x="6566" y="1508"/>
              <a:ext cx="74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363"/>
            <p:cNvSpPr>
              <a:spLocks/>
            </p:cNvSpPr>
            <p:nvPr/>
          </p:nvSpPr>
          <p:spPr bwMode="auto">
            <a:xfrm>
              <a:off x="6808" y="1508"/>
              <a:ext cx="73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364"/>
            <p:cNvSpPr>
              <a:spLocks/>
            </p:cNvSpPr>
            <p:nvPr/>
          </p:nvSpPr>
          <p:spPr bwMode="auto">
            <a:xfrm>
              <a:off x="7049" y="1508"/>
              <a:ext cx="74" cy="56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365"/>
            <p:cNvSpPr>
              <a:spLocks/>
            </p:cNvSpPr>
            <p:nvPr/>
          </p:nvSpPr>
          <p:spPr bwMode="auto">
            <a:xfrm>
              <a:off x="7293" y="1508"/>
              <a:ext cx="73" cy="56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6" name="Freeform 366"/>
            <p:cNvSpPr>
              <a:spLocks/>
            </p:cNvSpPr>
            <p:nvPr/>
          </p:nvSpPr>
          <p:spPr bwMode="auto">
            <a:xfrm>
              <a:off x="6450" y="1647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7" name="Freeform 367"/>
            <p:cNvSpPr>
              <a:spLocks/>
            </p:cNvSpPr>
            <p:nvPr/>
          </p:nvSpPr>
          <p:spPr bwMode="auto">
            <a:xfrm>
              <a:off x="6692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368"/>
            <p:cNvSpPr>
              <a:spLocks/>
            </p:cNvSpPr>
            <p:nvPr/>
          </p:nvSpPr>
          <p:spPr bwMode="auto">
            <a:xfrm>
              <a:off x="6933" y="1647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369"/>
            <p:cNvSpPr>
              <a:spLocks/>
            </p:cNvSpPr>
            <p:nvPr/>
          </p:nvSpPr>
          <p:spPr bwMode="auto">
            <a:xfrm>
              <a:off x="7177" y="1647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370"/>
            <p:cNvSpPr>
              <a:spLocks/>
            </p:cNvSpPr>
            <p:nvPr/>
          </p:nvSpPr>
          <p:spPr bwMode="auto">
            <a:xfrm>
              <a:off x="6571" y="1794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371"/>
            <p:cNvSpPr>
              <a:spLocks/>
            </p:cNvSpPr>
            <p:nvPr/>
          </p:nvSpPr>
          <p:spPr bwMode="auto">
            <a:xfrm>
              <a:off x="6813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372"/>
            <p:cNvSpPr>
              <a:spLocks/>
            </p:cNvSpPr>
            <p:nvPr/>
          </p:nvSpPr>
          <p:spPr bwMode="auto">
            <a:xfrm>
              <a:off x="7054" y="1794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373"/>
            <p:cNvSpPr>
              <a:spLocks/>
            </p:cNvSpPr>
            <p:nvPr/>
          </p:nvSpPr>
          <p:spPr bwMode="auto">
            <a:xfrm>
              <a:off x="7298" y="1794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Freeform 374"/>
            <p:cNvSpPr>
              <a:spLocks/>
            </p:cNvSpPr>
            <p:nvPr/>
          </p:nvSpPr>
          <p:spPr bwMode="auto">
            <a:xfrm>
              <a:off x="6450" y="1936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375"/>
            <p:cNvSpPr>
              <a:spLocks/>
            </p:cNvSpPr>
            <p:nvPr/>
          </p:nvSpPr>
          <p:spPr bwMode="auto">
            <a:xfrm>
              <a:off x="6692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376"/>
            <p:cNvSpPr>
              <a:spLocks/>
            </p:cNvSpPr>
            <p:nvPr/>
          </p:nvSpPr>
          <p:spPr bwMode="auto">
            <a:xfrm>
              <a:off x="6933" y="1936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377"/>
            <p:cNvSpPr>
              <a:spLocks/>
            </p:cNvSpPr>
            <p:nvPr/>
          </p:nvSpPr>
          <p:spPr bwMode="auto">
            <a:xfrm>
              <a:off x="7177" y="1936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378"/>
            <p:cNvSpPr>
              <a:spLocks/>
            </p:cNvSpPr>
            <p:nvPr/>
          </p:nvSpPr>
          <p:spPr bwMode="auto">
            <a:xfrm>
              <a:off x="6571" y="2083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379"/>
            <p:cNvSpPr>
              <a:spLocks/>
            </p:cNvSpPr>
            <p:nvPr/>
          </p:nvSpPr>
          <p:spPr bwMode="auto">
            <a:xfrm>
              <a:off x="6813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0" name="Freeform 380"/>
            <p:cNvSpPr>
              <a:spLocks/>
            </p:cNvSpPr>
            <p:nvPr/>
          </p:nvSpPr>
          <p:spPr bwMode="auto">
            <a:xfrm>
              <a:off x="7054" y="2083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1" name="Freeform 381"/>
            <p:cNvSpPr>
              <a:spLocks/>
            </p:cNvSpPr>
            <p:nvPr/>
          </p:nvSpPr>
          <p:spPr bwMode="auto">
            <a:xfrm>
              <a:off x="7298" y="2083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382"/>
            <p:cNvSpPr>
              <a:spLocks/>
            </p:cNvSpPr>
            <p:nvPr/>
          </p:nvSpPr>
          <p:spPr bwMode="auto">
            <a:xfrm>
              <a:off x="6450" y="2222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383"/>
            <p:cNvSpPr>
              <a:spLocks/>
            </p:cNvSpPr>
            <p:nvPr/>
          </p:nvSpPr>
          <p:spPr bwMode="auto">
            <a:xfrm>
              <a:off x="6692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384"/>
            <p:cNvSpPr>
              <a:spLocks/>
            </p:cNvSpPr>
            <p:nvPr/>
          </p:nvSpPr>
          <p:spPr bwMode="auto">
            <a:xfrm>
              <a:off x="6933" y="2222"/>
              <a:ext cx="74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385"/>
            <p:cNvSpPr>
              <a:spLocks/>
            </p:cNvSpPr>
            <p:nvPr/>
          </p:nvSpPr>
          <p:spPr bwMode="auto">
            <a:xfrm>
              <a:off x="7177" y="2222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386"/>
            <p:cNvSpPr>
              <a:spLocks/>
            </p:cNvSpPr>
            <p:nvPr/>
          </p:nvSpPr>
          <p:spPr bwMode="auto">
            <a:xfrm>
              <a:off x="6571" y="2369"/>
              <a:ext cx="74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387"/>
            <p:cNvSpPr>
              <a:spLocks/>
            </p:cNvSpPr>
            <p:nvPr/>
          </p:nvSpPr>
          <p:spPr bwMode="auto">
            <a:xfrm>
              <a:off x="6813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Freeform 388"/>
            <p:cNvSpPr>
              <a:spLocks/>
            </p:cNvSpPr>
            <p:nvPr/>
          </p:nvSpPr>
          <p:spPr bwMode="auto">
            <a:xfrm>
              <a:off x="7054" y="2369"/>
              <a:ext cx="73" cy="57"/>
            </a:xfrm>
            <a:custGeom>
              <a:avLst/>
              <a:gdLst>
                <a:gd name="T0" fmla="*/ 16 w 31"/>
                <a:gd name="T1" fmla="*/ 24 h 24"/>
                <a:gd name="T2" fmla="*/ 16 w 31"/>
                <a:gd name="T3" fmla="*/ 0 h 24"/>
                <a:gd name="T4" fmla="*/ 16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6" y="24"/>
                  </a:moveTo>
                  <a:cubicBezTo>
                    <a:pt x="31" y="24"/>
                    <a:pt x="31" y="0"/>
                    <a:pt x="16" y="0"/>
                  </a:cubicBezTo>
                  <a:cubicBezTo>
                    <a:pt x="0" y="0"/>
                    <a:pt x="0" y="24"/>
                    <a:pt x="1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389"/>
            <p:cNvSpPr>
              <a:spLocks/>
            </p:cNvSpPr>
            <p:nvPr/>
          </p:nvSpPr>
          <p:spPr bwMode="auto">
            <a:xfrm>
              <a:off x="7298" y="2369"/>
              <a:ext cx="73" cy="57"/>
            </a:xfrm>
            <a:custGeom>
              <a:avLst/>
              <a:gdLst>
                <a:gd name="T0" fmla="*/ 15 w 31"/>
                <a:gd name="T1" fmla="*/ 24 h 24"/>
                <a:gd name="T2" fmla="*/ 15 w 31"/>
                <a:gd name="T3" fmla="*/ 0 h 24"/>
                <a:gd name="T4" fmla="*/ 15 w 31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4">
                  <a:moveTo>
                    <a:pt x="15" y="24"/>
                  </a:moveTo>
                  <a:cubicBezTo>
                    <a:pt x="31" y="24"/>
                    <a:pt x="31" y="0"/>
                    <a:pt x="15" y="0"/>
                  </a:cubicBezTo>
                  <a:cubicBezTo>
                    <a:pt x="0" y="0"/>
                    <a:pt x="0" y="24"/>
                    <a:pt x="1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矩形 60"/>
          <p:cNvSpPr/>
          <p:nvPr/>
        </p:nvSpPr>
        <p:spPr>
          <a:xfrm>
            <a:off x="1738086" y="3300899"/>
            <a:ext cx="180000" cy="3600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任意多边形 54"/>
          <p:cNvSpPr/>
          <p:nvPr/>
        </p:nvSpPr>
        <p:spPr>
          <a:xfrm rot="5400000">
            <a:off x="10148921" y="2274207"/>
            <a:ext cx="180000" cy="2309585"/>
          </a:xfrm>
          <a:custGeom>
            <a:avLst/>
            <a:gdLst>
              <a:gd name="connsiteX0" fmla="*/ 0 w 180000"/>
              <a:gd name="connsiteY0" fmla="*/ 2309585 h 2309585"/>
              <a:gd name="connsiteX1" fmla="*/ 0 w 180000"/>
              <a:gd name="connsiteY1" fmla="*/ 0 h 2309585"/>
              <a:gd name="connsiteX2" fmla="*/ 180000 w 180000"/>
              <a:gd name="connsiteY2" fmla="*/ 0 h 2309585"/>
              <a:gd name="connsiteX3" fmla="*/ 180000 w 180000"/>
              <a:gd name="connsiteY3" fmla="*/ 2309585 h 2309585"/>
              <a:gd name="connsiteX4" fmla="*/ 0 w 180000"/>
              <a:gd name="connsiteY4" fmla="*/ 2309585 h 23095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2309585">
                <a:moveTo>
                  <a:pt x="0" y="2309585"/>
                </a:moveTo>
                <a:lnTo>
                  <a:pt x="0" y="0"/>
                </a:lnTo>
                <a:lnTo>
                  <a:pt x="180000" y="0"/>
                </a:lnTo>
                <a:lnTo>
                  <a:pt x="180000" y="2309585"/>
                </a:lnTo>
                <a:lnTo>
                  <a:pt x="0" y="2309585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8215086" y="0"/>
            <a:ext cx="180000" cy="6858000"/>
          </a:xfrm>
          <a:prstGeom prst="rect">
            <a:avLst/>
          </a:pr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982857" y="1799771"/>
            <a:ext cx="869043" cy="5058229"/>
          </a:xfrm>
          <a:prstGeom prst="rect">
            <a:avLst/>
          </a:prstGeom>
          <a:solidFill>
            <a:srgbClr val="424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1077298" y="765628"/>
            <a:ext cx="8629324" cy="5326743"/>
          </a:xfrm>
          <a:prstGeom prst="rect">
            <a:avLst/>
          </a:prstGeom>
          <a:solidFill>
            <a:srgbClr val="F6CBC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9804400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9804400" y="0"/>
            <a:ext cx="180000" cy="472428"/>
          </a:xfrm>
          <a:custGeom>
            <a:avLst/>
            <a:gdLst>
              <a:gd name="connsiteX0" fmla="*/ 0 w 180000"/>
              <a:gd name="connsiteY0" fmla="*/ 0 h 472428"/>
              <a:gd name="connsiteX1" fmla="*/ 180000 w 180000"/>
              <a:gd name="connsiteY1" fmla="*/ 0 h 472428"/>
              <a:gd name="connsiteX2" fmla="*/ 180000 w 180000"/>
              <a:gd name="connsiteY2" fmla="*/ 472428 h 472428"/>
              <a:gd name="connsiteX3" fmla="*/ 0 w 180000"/>
              <a:gd name="connsiteY3" fmla="*/ 472428 h 472428"/>
              <a:gd name="connsiteX4" fmla="*/ 0 w 180000"/>
              <a:gd name="connsiteY4" fmla="*/ 0 h 4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472428">
                <a:moveTo>
                  <a:pt x="0" y="0"/>
                </a:moveTo>
                <a:lnTo>
                  <a:pt x="180000" y="0"/>
                </a:lnTo>
                <a:lnTo>
                  <a:pt x="180000" y="472428"/>
                </a:lnTo>
                <a:lnTo>
                  <a:pt x="0" y="472428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任意多边形 50"/>
          <p:cNvSpPr/>
          <p:nvPr/>
        </p:nvSpPr>
        <p:spPr>
          <a:xfrm>
            <a:off x="11393714" y="472428"/>
            <a:ext cx="180000" cy="180000"/>
          </a:xfrm>
          <a:custGeom>
            <a:avLst/>
            <a:gdLst>
              <a:gd name="connsiteX0" fmla="*/ 0 w 180000"/>
              <a:gd name="connsiteY0" fmla="*/ 0 h 180000"/>
              <a:gd name="connsiteX1" fmla="*/ 180000 w 180000"/>
              <a:gd name="connsiteY1" fmla="*/ 0 h 180000"/>
              <a:gd name="connsiteX2" fmla="*/ 180000 w 180000"/>
              <a:gd name="connsiteY2" fmla="*/ 180000 h 180000"/>
              <a:gd name="connsiteX3" fmla="*/ 0 w 180000"/>
              <a:gd name="connsiteY3" fmla="*/ 180000 h 180000"/>
              <a:gd name="connsiteX4" fmla="*/ 0 w 180000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0"/>
                </a:move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任意多边形 48"/>
          <p:cNvSpPr/>
          <p:nvPr/>
        </p:nvSpPr>
        <p:spPr>
          <a:xfrm>
            <a:off x="9984400" y="472428"/>
            <a:ext cx="1409314" cy="180000"/>
          </a:xfrm>
          <a:custGeom>
            <a:avLst/>
            <a:gdLst>
              <a:gd name="connsiteX0" fmla="*/ 0 w 1409314"/>
              <a:gd name="connsiteY0" fmla="*/ 0 h 180000"/>
              <a:gd name="connsiteX1" fmla="*/ 1409314 w 1409314"/>
              <a:gd name="connsiteY1" fmla="*/ 0 h 180000"/>
              <a:gd name="connsiteX2" fmla="*/ 1409314 w 1409314"/>
              <a:gd name="connsiteY2" fmla="*/ 180000 h 180000"/>
              <a:gd name="connsiteX3" fmla="*/ 0 w 1409314"/>
              <a:gd name="connsiteY3" fmla="*/ 180000 h 180000"/>
              <a:gd name="connsiteX4" fmla="*/ 0 w 1409314"/>
              <a:gd name="connsiteY4" fmla="*/ 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314" h="180000">
                <a:moveTo>
                  <a:pt x="0" y="0"/>
                </a:moveTo>
                <a:lnTo>
                  <a:pt x="1409314" y="0"/>
                </a:lnTo>
                <a:lnTo>
                  <a:pt x="1409314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任意多边形 56"/>
          <p:cNvSpPr/>
          <p:nvPr/>
        </p:nvSpPr>
        <p:spPr>
          <a:xfrm rot="5400000">
            <a:off x="11393714" y="3338999"/>
            <a:ext cx="180000" cy="180000"/>
          </a:xfrm>
          <a:custGeom>
            <a:avLst/>
            <a:gdLst>
              <a:gd name="connsiteX0" fmla="*/ 0 w 180000"/>
              <a:gd name="connsiteY0" fmla="*/ 180000 h 180000"/>
              <a:gd name="connsiteX1" fmla="*/ 0 w 180000"/>
              <a:gd name="connsiteY1" fmla="*/ 0 h 180000"/>
              <a:gd name="connsiteX2" fmla="*/ 180000 w 180000"/>
              <a:gd name="connsiteY2" fmla="*/ 0 h 180000"/>
              <a:gd name="connsiteX3" fmla="*/ 180000 w 180000"/>
              <a:gd name="connsiteY3" fmla="*/ 180000 h 180000"/>
              <a:gd name="connsiteX4" fmla="*/ 0 w 180000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0000" h="180000">
                <a:moveTo>
                  <a:pt x="0" y="180000"/>
                </a:moveTo>
                <a:lnTo>
                  <a:pt x="0" y="0"/>
                </a:lnTo>
                <a:lnTo>
                  <a:pt x="180000" y="0"/>
                </a:lnTo>
                <a:lnTo>
                  <a:pt x="180000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5"/>
          <p:cNvSpPr/>
          <p:nvPr/>
        </p:nvSpPr>
        <p:spPr>
          <a:xfrm rot="5400000">
            <a:off x="10140429" y="1905713"/>
            <a:ext cx="2686571" cy="180000"/>
          </a:xfrm>
          <a:custGeom>
            <a:avLst/>
            <a:gdLst>
              <a:gd name="connsiteX0" fmla="*/ 0 w 2686571"/>
              <a:gd name="connsiteY0" fmla="*/ 180000 h 180000"/>
              <a:gd name="connsiteX1" fmla="*/ 0 w 2686571"/>
              <a:gd name="connsiteY1" fmla="*/ 0 h 180000"/>
              <a:gd name="connsiteX2" fmla="*/ 2686571 w 2686571"/>
              <a:gd name="connsiteY2" fmla="*/ 0 h 180000"/>
              <a:gd name="connsiteX3" fmla="*/ 2686571 w 2686571"/>
              <a:gd name="connsiteY3" fmla="*/ 180000 h 180000"/>
              <a:gd name="connsiteX4" fmla="*/ 0 w 2686571"/>
              <a:gd name="connsiteY4" fmla="*/ 180000 h 18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86571" h="180000">
                <a:moveTo>
                  <a:pt x="0" y="180000"/>
                </a:moveTo>
                <a:lnTo>
                  <a:pt x="0" y="0"/>
                </a:lnTo>
                <a:lnTo>
                  <a:pt x="2686571" y="0"/>
                </a:lnTo>
                <a:lnTo>
                  <a:pt x="2686571" y="180000"/>
                </a:lnTo>
                <a:lnTo>
                  <a:pt x="0" y="180000"/>
                </a:lnTo>
                <a:close/>
              </a:path>
            </a:pathLst>
          </a:custGeom>
          <a:solidFill>
            <a:srgbClr val="F6CBC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0" name="组合 409"/>
          <p:cNvGrpSpPr/>
          <p:nvPr/>
        </p:nvGrpSpPr>
        <p:grpSpPr>
          <a:xfrm>
            <a:off x="4348912" y="1848281"/>
            <a:ext cx="2042468" cy="2082419"/>
            <a:chOff x="10887076" y="2573338"/>
            <a:chExt cx="649288" cy="661988"/>
          </a:xfrm>
          <a:solidFill>
            <a:schemeClr val="bg1"/>
          </a:solidFill>
        </p:grpSpPr>
        <p:sp>
          <p:nvSpPr>
            <p:cNvPr id="411" name="Freeform 73"/>
            <p:cNvSpPr>
              <a:spLocks noEditPoints="1"/>
            </p:cNvSpPr>
            <p:nvPr/>
          </p:nvSpPr>
          <p:spPr bwMode="auto">
            <a:xfrm>
              <a:off x="11156951" y="2573338"/>
              <a:ext cx="379413" cy="352425"/>
            </a:xfrm>
            <a:custGeom>
              <a:avLst/>
              <a:gdLst>
                <a:gd name="T0" fmla="*/ 89 w 101"/>
                <a:gd name="T1" fmla="*/ 25 h 94"/>
                <a:gd name="T2" fmla="*/ 93 w 101"/>
                <a:gd name="T3" fmla="*/ 71 h 94"/>
                <a:gd name="T4" fmla="*/ 77 w 101"/>
                <a:gd name="T5" fmla="*/ 84 h 94"/>
                <a:gd name="T6" fmla="*/ 57 w 101"/>
                <a:gd name="T7" fmla="*/ 91 h 94"/>
                <a:gd name="T8" fmla="*/ 6 w 101"/>
                <a:gd name="T9" fmla="*/ 81 h 94"/>
                <a:gd name="T10" fmla="*/ 21 w 101"/>
                <a:gd name="T11" fmla="*/ 25 h 94"/>
                <a:gd name="T12" fmla="*/ 36 w 101"/>
                <a:gd name="T13" fmla="*/ 9 h 94"/>
                <a:gd name="T14" fmla="*/ 54 w 101"/>
                <a:gd name="T15" fmla="*/ 1 h 94"/>
                <a:gd name="T16" fmla="*/ 89 w 101"/>
                <a:gd name="T17" fmla="*/ 25 h 94"/>
                <a:gd name="T18" fmla="*/ 85 w 101"/>
                <a:gd name="T19" fmla="*/ 66 h 94"/>
                <a:gd name="T20" fmla="*/ 80 w 101"/>
                <a:gd name="T21" fmla="*/ 30 h 94"/>
                <a:gd name="T22" fmla="*/ 55 w 101"/>
                <a:gd name="T23" fmla="*/ 11 h 94"/>
                <a:gd name="T24" fmla="*/ 42 w 101"/>
                <a:gd name="T25" fmla="*/ 17 h 94"/>
                <a:gd name="T26" fmla="*/ 30 w 101"/>
                <a:gd name="T27" fmla="*/ 31 h 94"/>
                <a:gd name="T28" fmla="*/ 14 w 101"/>
                <a:gd name="T29" fmla="*/ 76 h 94"/>
                <a:gd name="T30" fmla="*/ 55 w 101"/>
                <a:gd name="T31" fmla="*/ 81 h 94"/>
                <a:gd name="T32" fmla="*/ 73 w 101"/>
                <a:gd name="T33" fmla="*/ 75 h 94"/>
                <a:gd name="T34" fmla="*/ 85 w 101"/>
                <a:gd name="T35" fmla="*/ 6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1" h="94">
                  <a:moveTo>
                    <a:pt x="89" y="25"/>
                  </a:moveTo>
                  <a:cubicBezTo>
                    <a:pt x="101" y="45"/>
                    <a:pt x="100" y="60"/>
                    <a:pt x="93" y="71"/>
                  </a:cubicBezTo>
                  <a:cubicBezTo>
                    <a:pt x="89" y="77"/>
                    <a:pt x="84" y="81"/>
                    <a:pt x="77" y="84"/>
                  </a:cubicBezTo>
                  <a:cubicBezTo>
                    <a:pt x="71" y="87"/>
                    <a:pt x="64" y="89"/>
                    <a:pt x="57" y="91"/>
                  </a:cubicBezTo>
                  <a:cubicBezTo>
                    <a:pt x="35" y="94"/>
                    <a:pt x="11" y="90"/>
                    <a:pt x="6" y="81"/>
                  </a:cubicBezTo>
                  <a:cubicBezTo>
                    <a:pt x="0" y="73"/>
                    <a:pt x="7" y="45"/>
                    <a:pt x="21" y="25"/>
                  </a:cubicBezTo>
                  <a:cubicBezTo>
                    <a:pt x="25" y="19"/>
                    <a:pt x="30" y="13"/>
                    <a:pt x="36" y="9"/>
                  </a:cubicBezTo>
                  <a:cubicBezTo>
                    <a:pt x="41" y="4"/>
                    <a:pt x="48" y="1"/>
                    <a:pt x="54" y="1"/>
                  </a:cubicBezTo>
                  <a:cubicBezTo>
                    <a:pt x="66" y="0"/>
                    <a:pt x="78" y="6"/>
                    <a:pt x="89" y="25"/>
                  </a:cubicBezTo>
                  <a:close/>
                  <a:moveTo>
                    <a:pt x="85" y="66"/>
                  </a:moveTo>
                  <a:cubicBezTo>
                    <a:pt x="90" y="58"/>
                    <a:pt x="90" y="46"/>
                    <a:pt x="80" y="30"/>
                  </a:cubicBezTo>
                  <a:cubicBezTo>
                    <a:pt x="72" y="15"/>
                    <a:pt x="63" y="10"/>
                    <a:pt x="55" y="11"/>
                  </a:cubicBezTo>
                  <a:cubicBezTo>
                    <a:pt x="51" y="11"/>
                    <a:pt x="46" y="13"/>
                    <a:pt x="42" y="17"/>
                  </a:cubicBezTo>
                  <a:cubicBezTo>
                    <a:pt x="38" y="20"/>
                    <a:pt x="33" y="25"/>
                    <a:pt x="30" y="31"/>
                  </a:cubicBezTo>
                  <a:cubicBezTo>
                    <a:pt x="18" y="48"/>
                    <a:pt x="11" y="70"/>
                    <a:pt x="14" y="76"/>
                  </a:cubicBezTo>
                  <a:cubicBezTo>
                    <a:pt x="18" y="81"/>
                    <a:pt x="37" y="84"/>
                    <a:pt x="55" y="81"/>
                  </a:cubicBezTo>
                  <a:cubicBezTo>
                    <a:pt x="62" y="80"/>
                    <a:pt x="68" y="78"/>
                    <a:pt x="73" y="75"/>
                  </a:cubicBezTo>
                  <a:cubicBezTo>
                    <a:pt x="78" y="73"/>
                    <a:pt x="82" y="70"/>
                    <a:pt x="85" y="6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2" name="Freeform 74"/>
            <p:cNvSpPr>
              <a:spLocks noEditPoints="1"/>
            </p:cNvSpPr>
            <p:nvPr/>
          </p:nvSpPr>
          <p:spPr bwMode="auto">
            <a:xfrm>
              <a:off x="10887076" y="2743201"/>
              <a:ext cx="280988" cy="206375"/>
            </a:xfrm>
            <a:custGeom>
              <a:avLst/>
              <a:gdLst>
                <a:gd name="T0" fmla="*/ 67 w 75"/>
                <a:gd name="T1" fmla="*/ 41 h 55"/>
                <a:gd name="T2" fmla="*/ 23 w 75"/>
                <a:gd name="T3" fmla="*/ 55 h 55"/>
                <a:gd name="T4" fmla="*/ 10 w 75"/>
                <a:gd name="T5" fmla="*/ 52 h 55"/>
                <a:gd name="T6" fmla="*/ 1 w 75"/>
                <a:gd name="T7" fmla="*/ 43 h 55"/>
                <a:gd name="T8" fmla="*/ 10 w 75"/>
                <a:gd name="T9" fmla="*/ 18 h 55"/>
                <a:gd name="T10" fmla="*/ 38 w 75"/>
                <a:gd name="T11" fmla="*/ 1 h 55"/>
                <a:gd name="T12" fmla="*/ 56 w 75"/>
                <a:gd name="T13" fmla="*/ 7 h 55"/>
                <a:gd name="T14" fmla="*/ 67 w 75"/>
                <a:gd name="T15" fmla="*/ 41 h 55"/>
                <a:gd name="T16" fmla="*/ 24 w 75"/>
                <a:gd name="T17" fmla="*/ 45 h 55"/>
                <a:gd name="T18" fmla="*/ 60 w 75"/>
                <a:gd name="T19" fmla="*/ 35 h 55"/>
                <a:gd name="T20" fmla="*/ 50 w 75"/>
                <a:gd name="T21" fmla="*/ 15 h 55"/>
                <a:gd name="T22" fmla="*/ 38 w 75"/>
                <a:gd name="T23" fmla="*/ 11 h 55"/>
                <a:gd name="T24" fmla="*/ 18 w 75"/>
                <a:gd name="T25" fmla="*/ 24 h 55"/>
                <a:gd name="T26" fmla="*/ 11 w 75"/>
                <a:gd name="T27" fmla="*/ 40 h 55"/>
                <a:gd name="T28" fmla="*/ 14 w 75"/>
                <a:gd name="T29" fmla="*/ 43 h 55"/>
                <a:gd name="T30" fmla="*/ 24 w 75"/>
                <a:gd name="T31" fmla="*/ 4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5" h="55">
                  <a:moveTo>
                    <a:pt x="67" y="41"/>
                  </a:moveTo>
                  <a:cubicBezTo>
                    <a:pt x="61" y="49"/>
                    <a:pt x="39" y="55"/>
                    <a:pt x="23" y="55"/>
                  </a:cubicBezTo>
                  <a:cubicBezTo>
                    <a:pt x="18" y="55"/>
                    <a:pt x="14" y="54"/>
                    <a:pt x="10" y="52"/>
                  </a:cubicBezTo>
                  <a:cubicBezTo>
                    <a:pt x="6" y="50"/>
                    <a:pt x="3" y="47"/>
                    <a:pt x="1" y="43"/>
                  </a:cubicBezTo>
                  <a:cubicBezTo>
                    <a:pt x="0" y="37"/>
                    <a:pt x="2" y="28"/>
                    <a:pt x="10" y="18"/>
                  </a:cubicBezTo>
                  <a:cubicBezTo>
                    <a:pt x="20" y="6"/>
                    <a:pt x="29" y="1"/>
                    <a:pt x="38" y="1"/>
                  </a:cubicBezTo>
                  <a:cubicBezTo>
                    <a:pt x="45" y="0"/>
                    <a:pt x="51" y="3"/>
                    <a:pt x="56" y="7"/>
                  </a:cubicBezTo>
                  <a:cubicBezTo>
                    <a:pt x="65" y="14"/>
                    <a:pt x="75" y="32"/>
                    <a:pt x="67" y="41"/>
                  </a:cubicBezTo>
                  <a:close/>
                  <a:moveTo>
                    <a:pt x="24" y="45"/>
                  </a:moveTo>
                  <a:cubicBezTo>
                    <a:pt x="37" y="45"/>
                    <a:pt x="55" y="40"/>
                    <a:pt x="60" y="35"/>
                  </a:cubicBezTo>
                  <a:cubicBezTo>
                    <a:pt x="63" y="30"/>
                    <a:pt x="54" y="18"/>
                    <a:pt x="50" y="15"/>
                  </a:cubicBezTo>
                  <a:cubicBezTo>
                    <a:pt x="46" y="12"/>
                    <a:pt x="42" y="10"/>
                    <a:pt x="38" y="11"/>
                  </a:cubicBezTo>
                  <a:cubicBezTo>
                    <a:pt x="32" y="11"/>
                    <a:pt x="25" y="15"/>
                    <a:pt x="18" y="24"/>
                  </a:cubicBezTo>
                  <a:cubicBezTo>
                    <a:pt x="12" y="32"/>
                    <a:pt x="10" y="37"/>
                    <a:pt x="11" y="40"/>
                  </a:cubicBezTo>
                  <a:cubicBezTo>
                    <a:pt x="12" y="41"/>
                    <a:pt x="13" y="42"/>
                    <a:pt x="14" y="43"/>
                  </a:cubicBezTo>
                  <a:cubicBezTo>
                    <a:pt x="17" y="44"/>
                    <a:pt x="20" y="45"/>
                    <a:pt x="24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3" name="Freeform 75"/>
            <p:cNvSpPr>
              <a:spLocks noEditPoints="1"/>
            </p:cNvSpPr>
            <p:nvPr/>
          </p:nvSpPr>
          <p:spPr bwMode="auto">
            <a:xfrm>
              <a:off x="11018838" y="2911476"/>
              <a:ext cx="288925" cy="323850"/>
            </a:xfrm>
            <a:custGeom>
              <a:avLst/>
              <a:gdLst>
                <a:gd name="T0" fmla="*/ 37 w 77"/>
                <a:gd name="T1" fmla="*/ 4 h 86"/>
                <a:gd name="T2" fmla="*/ 64 w 77"/>
                <a:gd name="T3" fmla="*/ 12 h 86"/>
                <a:gd name="T4" fmla="*/ 74 w 77"/>
                <a:gd name="T5" fmla="*/ 25 h 86"/>
                <a:gd name="T6" fmla="*/ 77 w 77"/>
                <a:gd name="T7" fmla="*/ 42 h 86"/>
                <a:gd name="T8" fmla="*/ 38 w 77"/>
                <a:gd name="T9" fmla="*/ 80 h 86"/>
                <a:gd name="T10" fmla="*/ 9 w 77"/>
                <a:gd name="T11" fmla="*/ 83 h 86"/>
                <a:gd name="T12" fmla="*/ 1 w 77"/>
                <a:gd name="T13" fmla="*/ 70 h 86"/>
                <a:gd name="T14" fmla="*/ 3 w 77"/>
                <a:gd name="T15" fmla="*/ 54 h 86"/>
                <a:gd name="T16" fmla="*/ 37 w 77"/>
                <a:gd name="T17" fmla="*/ 4 h 86"/>
                <a:gd name="T18" fmla="*/ 57 w 77"/>
                <a:gd name="T19" fmla="*/ 20 h 86"/>
                <a:gd name="T20" fmla="*/ 42 w 77"/>
                <a:gd name="T21" fmla="*/ 13 h 86"/>
                <a:gd name="T22" fmla="*/ 13 w 77"/>
                <a:gd name="T23" fmla="*/ 57 h 86"/>
                <a:gd name="T24" fmla="*/ 11 w 77"/>
                <a:gd name="T25" fmla="*/ 69 h 86"/>
                <a:gd name="T26" fmla="*/ 14 w 77"/>
                <a:gd name="T27" fmla="*/ 74 h 86"/>
                <a:gd name="T28" fmla="*/ 34 w 77"/>
                <a:gd name="T29" fmla="*/ 71 h 86"/>
                <a:gd name="T30" fmla="*/ 67 w 77"/>
                <a:gd name="T31" fmla="*/ 41 h 86"/>
                <a:gd name="T32" fmla="*/ 65 w 77"/>
                <a:gd name="T33" fmla="*/ 30 h 86"/>
                <a:gd name="T34" fmla="*/ 57 w 77"/>
                <a:gd name="T35" fmla="*/ 20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7" h="86">
                  <a:moveTo>
                    <a:pt x="37" y="4"/>
                  </a:moveTo>
                  <a:cubicBezTo>
                    <a:pt x="44" y="0"/>
                    <a:pt x="56" y="4"/>
                    <a:pt x="64" y="12"/>
                  </a:cubicBezTo>
                  <a:cubicBezTo>
                    <a:pt x="68" y="16"/>
                    <a:pt x="72" y="20"/>
                    <a:pt x="74" y="25"/>
                  </a:cubicBezTo>
                  <a:cubicBezTo>
                    <a:pt x="76" y="30"/>
                    <a:pt x="77" y="36"/>
                    <a:pt x="77" y="42"/>
                  </a:cubicBezTo>
                  <a:cubicBezTo>
                    <a:pt x="75" y="55"/>
                    <a:pt x="65" y="69"/>
                    <a:pt x="38" y="80"/>
                  </a:cubicBezTo>
                  <a:cubicBezTo>
                    <a:pt x="24" y="85"/>
                    <a:pt x="15" y="86"/>
                    <a:pt x="9" y="83"/>
                  </a:cubicBezTo>
                  <a:cubicBezTo>
                    <a:pt x="4" y="80"/>
                    <a:pt x="2" y="76"/>
                    <a:pt x="1" y="70"/>
                  </a:cubicBezTo>
                  <a:cubicBezTo>
                    <a:pt x="0" y="65"/>
                    <a:pt x="1" y="60"/>
                    <a:pt x="3" y="54"/>
                  </a:cubicBezTo>
                  <a:cubicBezTo>
                    <a:pt x="9" y="34"/>
                    <a:pt x="27" y="9"/>
                    <a:pt x="37" y="4"/>
                  </a:cubicBezTo>
                  <a:close/>
                  <a:moveTo>
                    <a:pt x="57" y="20"/>
                  </a:moveTo>
                  <a:cubicBezTo>
                    <a:pt x="52" y="14"/>
                    <a:pt x="45" y="11"/>
                    <a:pt x="42" y="13"/>
                  </a:cubicBezTo>
                  <a:cubicBezTo>
                    <a:pt x="33" y="17"/>
                    <a:pt x="19" y="39"/>
                    <a:pt x="13" y="57"/>
                  </a:cubicBezTo>
                  <a:cubicBezTo>
                    <a:pt x="11" y="61"/>
                    <a:pt x="11" y="66"/>
                    <a:pt x="11" y="69"/>
                  </a:cubicBezTo>
                  <a:cubicBezTo>
                    <a:pt x="11" y="71"/>
                    <a:pt x="12" y="73"/>
                    <a:pt x="14" y="74"/>
                  </a:cubicBezTo>
                  <a:cubicBezTo>
                    <a:pt x="17" y="75"/>
                    <a:pt x="24" y="75"/>
                    <a:pt x="34" y="71"/>
                  </a:cubicBezTo>
                  <a:cubicBezTo>
                    <a:pt x="57" y="61"/>
                    <a:pt x="66" y="51"/>
                    <a:pt x="67" y="41"/>
                  </a:cubicBezTo>
                  <a:cubicBezTo>
                    <a:pt x="67" y="37"/>
                    <a:pt x="66" y="33"/>
                    <a:pt x="65" y="30"/>
                  </a:cubicBezTo>
                  <a:cubicBezTo>
                    <a:pt x="63" y="26"/>
                    <a:pt x="60" y="22"/>
                    <a:pt x="57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14" name="文本框 413"/>
          <p:cNvSpPr txBox="1"/>
          <p:nvPr/>
        </p:nvSpPr>
        <p:spPr>
          <a:xfrm>
            <a:off x="6676159" y="139173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</a:t>
            </a:r>
            <a:r>
              <a:rPr lang="en-US" altLang="zh-CN" sz="3200" smtClean="0">
                <a:solidFill>
                  <a:schemeClr val="accent2"/>
                </a:solidFill>
              </a:rPr>
              <a:t>TITLE</a:t>
            </a:r>
            <a:endParaRPr lang="zh-CN" altLang="en-US" sz="3200">
              <a:solidFill>
                <a:schemeClr val="accent2"/>
              </a:solidFill>
            </a:endParaRPr>
          </a:p>
        </p:txBody>
      </p:sp>
      <p:sp>
        <p:nvSpPr>
          <p:cNvPr id="415" name="矩形 414"/>
          <p:cNvSpPr/>
          <p:nvPr/>
        </p:nvSpPr>
        <p:spPr>
          <a:xfrm>
            <a:off x="6717506" y="2044998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smtClean="0">
                <a:solidFill>
                  <a:schemeClr val="bg1"/>
                </a:solidFill>
              </a:rPr>
              <a:t>tempor</a:t>
            </a:r>
            <a:endParaRPr lang="zh-CN" altLang="en-US" sz="1200">
              <a:solidFill>
                <a:schemeClr val="bg1"/>
              </a:solidFill>
            </a:endParaRPr>
          </a:p>
        </p:txBody>
      </p:sp>
      <p:sp>
        <p:nvSpPr>
          <p:cNvPr id="416" name="文本框 415"/>
          <p:cNvSpPr txBox="1"/>
          <p:nvPr/>
        </p:nvSpPr>
        <p:spPr>
          <a:xfrm>
            <a:off x="1399730" y="1391736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</a:t>
            </a:r>
            <a:r>
              <a:rPr lang="en-US" altLang="zh-CN" sz="3200" smtClean="0">
                <a:solidFill>
                  <a:schemeClr val="accent2"/>
                </a:solidFill>
              </a:rPr>
              <a:t>TITLE</a:t>
            </a:r>
            <a:endParaRPr lang="zh-CN" altLang="en-US" sz="3200">
              <a:solidFill>
                <a:schemeClr val="accent2"/>
              </a:solidFill>
            </a:endParaRPr>
          </a:p>
        </p:txBody>
      </p:sp>
      <p:sp>
        <p:nvSpPr>
          <p:cNvPr id="417" name="矩形 416"/>
          <p:cNvSpPr/>
          <p:nvPr/>
        </p:nvSpPr>
        <p:spPr>
          <a:xfrm>
            <a:off x="1441077" y="2044998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smtClean="0">
                <a:solidFill>
                  <a:schemeClr val="bg1"/>
                </a:solidFill>
              </a:rPr>
              <a:t>tempor</a:t>
            </a:r>
            <a:endParaRPr lang="zh-CN" altLang="en-US" sz="1200">
              <a:solidFill>
                <a:schemeClr val="bg1"/>
              </a:solidFill>
            </a:endParaRPr>
          </a:p>
        </p:txBody>
      </p:sp>
      <p:sp>
        <p:nvSpPr>
          <p:cNvPr id="418" name="文本框 417"/>
          <p:cNvSpPr txBox="1"/>
          <p:nvPr/>
        </p:nvSpPr>
        <p:spPr>
          <a:xfrm>
            <a:off x="1441077" y="3772187"/>
            <a:ext cx="2622834" cy="538609"/>
          </a:xfrm>
          <a:prstGeom prst="rect">
            <a:avLst/>
          </a:prstGeom>
          <a:noFill/>
        </p:spPr>
        <p:txBody>
          <a:bodyPr wrap="none" bIns="0" rtlCol="0">
            <a:spAutoFit/>
          </a:bodyPr>
          <a:lstStyle>
            <a:defPPr>
              <a:defRPr lang="zh-CN"/>
            </a:defPPr>
            <a:lvl1pPr>
              <a:defRPr sz="24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altLang="zh-CN" sz="3200" smtClean="0"/>
              <a:t>YOUR </a:t>
            </a:r>
            <a:r>
              <a:rPr lang="en-US" altLang="zh-CN" sz="3200" smtClean="0">
                <a:solidFill>
                  <a:schemeClr val="accent2"/>
                </a:solidFill>
              </a:rPr>
              <a:t>TITLE</a:t>
            </a:r>
            <a:endParaRPr lang="zh-CN" altLang="en-US" sz="3200">
              <a:solidFill>
                <a:schemeClr val="accent2"/>
              </a:solidFill>
            </a:endParaRPr>
          </a:p>
        </p:txBody>
      </p:sp>
      <p:sp>
        <p:nvSpPr>
          <p:cNvPr id="419" name="矩形 418"/>
          <p:cNvSpPr/>
          <p:nvPr/>
        </p:nvSpPr>
        <p:spPr>
          <a:xfrm>
            <a:off x="1482424" y="4425449"/>
            <a:ext cx="27903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bg1"/>
                </a:solidFill>
              </a:rPr>
              <a:t>Lorem ipsum dolor sit amet, consectetur adipisicing elit, sed do eiusmod </a:t>
            </a:r>
            <a:r>
              <a:rPr lang="zh-CN" altLang="en-US" sz="1200" smtClean="0">
                <a:solidFill>
                  <a:schemeClr val="bg1"/>
                </a:solidFill>
              </a:rPr>
              <a:t>tempor</a:t>
            </a:r>
            <a:endParaRPr lang="zh-CN" altLang="en-US" sz="1200">
              <a:solidFill>
                <a:schemeClr val="bg1"/>
              </a:solidFill>
            </a:endParaRPr>
          </a:p>
        </p:txBody>
      </p:sp>
      <p:pic>
        <p:nvPicPr>
          <p:cNvPr id="420" name="图片 4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0848" y="2819920"/>
            <a:ext cx="3149600" cy="3149600"/>
          </a:xfrm>
          <a:prstGeom prst="rect">
            <a:avLst/>
          </a:prstGeom>
          <a:ln w="38100">
            <a:solidFill>
              <a:srgbClr val="EC9689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582499290"/>
      </p:ext>
    </p:extLst>
  </p:cSld>
  <p:clrMapOvr>
    <a:masterClrMapping/>
  </p:clrMapOvr>
  <p:transition spd="slow">
    <p:push dir="u"/>
  </p:transition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4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 flipV="1">
            <a:off x="1738086" y="3982"/>
            <a:ext cx="3393812" cy="7859488"/>
            <a:chOff x="8215086" y="-1001488"/>
            <a:chExt cx="3393812" cy="7859488"/>
          </a:xfrm>
        </p:grpSpPr>
        <p:sp>
          <p:nvSpPr>
            <p:cNvPr id="52" name="矩形 51"/>
            <p:cNvSpPr/>
            <p:nvPr/>
          </p:nvSpPr>
          <p:spPr>
            <a:xfrm>
              <a:off x="8548914" y="-188686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8851900" y="-478971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>
              <a:off x="9169400" y="-740228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矩形 54"/>
            <p:cNvSpPr/>
            <p:nvPr/>
          </p:nvSpPr>
          <p:spPr>
            <a:xfrm>
              <a:off x="9486900" y="-972458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矩形 60"/>
            <p:cNvSpPr/>
            <p:nvPr/>
          </p:nvSpPr>
          <p:spPr>
            <a:xfrm>
              <a:off x="9804400" y="-1001488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8215086" y="0"/>
              <a:ext cx="180000" cy="6858000"/>
            </a:xfrm>
            <a:prstGeom prst="rect">
              <a:avLst/>
            </a:prstGeom>
            <a:solidFill>
              <a:srgbClr val="F6CBC8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/>
            <p:cNvSpPr/>
            <p:nvPr/>
          </p:nvSpPr>
          <p:spPr>
            <a:xfrm>
              <a:off x="8215086" y="0"/>
              <a:ext cx="3356814" cy="4898424"/>
            </a:xfrm>
            <a:prstGeom prst="rect">
              <a:avLst/>
            </a:prstGeom>
            <a:solidFill>
              <a:srgbClr val="92A8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9107714" y="1206258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9740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10375900" y="1206500"/>
              <a:ext cx="159657" cy="159657"/>
            </a:xfrm>
            <a:prstGeom prst="ellipse">
              <a:avLst/>
            </a:prstGeom>
            <a:solidFill>
              <a:srgbClr val="F7CB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2" name="任意多边形 31"/>
            <p:cNvSpPr/>
            <p:nvPr/>
          </p:nvSpPr>
          <p:spPr>
            <a:xfrm rot="5400000">
              <a:off x="10037485" y="4343918"/>
              <a:ext cx="2033814" cy="1109013"/>
            </a:xfrm>
            <a:custGeom>
              <a:avLst/>
              <a:gdLst>
                <a:gd name="connsiteX0" fmla="*/ 1016907 w 2033814"/>
                <a:gd name="connsiteY0" fmla="*/ 0 h 1109013"/>
                <a:gd name="connsiteX1" fmla="*/ 2033814 w 2033814"/>
                <a:gd name="connsiteY1" fmla="*/ 1016907 h 1109013"/>
                <a:gd name="connsiteX2" fmla="*/ 2029163 w 2033814"/>
                <a:gd name="connsiteY2" fmla="*/ 1109013 h 1109013"/>
                <a:gd name="connsiteX3" fmla="*/ 4651 w 2033814"/>
                <a:gd name="connsiteY3" fmla="*/ 1109013 h 1109013"/>
                <a:gd name="connsiteX4" fmla="*/ 0 w 2033814"/>
                <a:gd name="connsiteY4" fmla="*/ 1016907 h 1109013"/>
                <a:gd name="connsiteX5" fmla="*/ 1016907 w 2033814"/>
                <a:gd name="connsiteY5" fmla="*/ 0 h 1109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33814" h="1109013">
                  <a:moveTo>
                    <a:pt x="1016907" y="0"/>
                  </a:moveTo>
                  <a:cubicBezTo>
                    <a:pt x="1578529" y="0"/>
                    <a:pt x="2033814" y="455285"/>
                    <a:pt x="2033814" y="1016907"/>
                  </a:cubicBezTo>
                  <a:lnTo>
                    <a:pt x="2029163" y="1109013"/>
                  </a:lnTo>
                  <a:lnTo>
                    <a:pt x="4651" y="1109013"/>
                  </a:lnTo>
                  <a:lnTo>
                    <a:pt x="0" y="1016907"/>
                  </a:lnTo>
                  <a:cubicBezTo>
                    <a:pt x="0" y="455285"/>
                    <a:pt x="455285" y="0"/>
                    <a:pt x="1016907" y="0"/>
                  </a:cubicBezTo>
                  <a:close/>
                </a:path>
              </a:pathLst>
            </a:custGeom>
            <a:solidFill>
              <a:srgbClr val="F6CBC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25" name="椭圆 24"/>
          <p:cNvSpPr/>
          <p:nvPr/>
        </p:nvSpPr>
        <p:spPr>
          <a:xfrm>
            <a:off x="9797143" y="5486116"/>
            <a:ext cx="740228" cy="740228"/>
          </a:xfrm>
          <a:prstGeom prst="ellipse">
            <a:avLst/>
          </a:prstGeom>
          <a:solidFill>
            <a:srgbClr val="92A8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6775665" y="5682273"/>
            <a:ext cx="347914" cy="347914"/>
          </a:xfrm>
          <a:prstGeom prst="ellipse">
            <a:avLst/>
          </a:prstGeom>
          <a:solidFill>
            <a:srgbClr val="EF96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1" name="Group 4"/>
          <p:cNvGrpSpPr>
            <a:grpSpLocks noChangeAspect="1"/>
          </p:cNvGrpSpPr>
          <p:nvPr/>
        </p:nvGrpSpPr>
        <p:grpSpPr bwMode="auto">
          <a:xfrm flipH="1">
            <a:off x="8904287" y="2029407"/>
            <a:ext cx="6575425" cy="2405063"/>
            <a:chOff x="0" y="145"/>
            <a:chExt cx="4142" cy="1515"/>
          </a:xfrm>
        </p:grpSpPr>
        <p:sp>
          <p:nvSpPr>
            <p:cNvPr id="33" name="Freeform 5"/>
            <p:cNvSpPr>
              <a:spLocks/>
            </p:cNvSpPr>
            <p:nvPr/>
          </p:nvSpPr>
          <p:spPr bwMode="auto">
            <a:xfrm>
              <a:off x="0" y="1562"/>
              <a:ext cx="2957" cy="98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"/>
            <p:cNvSpPr>
              <a:spLocks/>
            </p:cNvSpPr>
            <p:nvPr/>
          </p:nvSpPr>
          <p:spPr bwMode="auto">
            <a:xfrm>
              <a:off x="0" y="1327"/>
              <a:ext cx="2957" cy="97"/>
            </a:xfrm>
            <a:custGeom>
              <a:avLst/>
              <a:gdLst>
                <a:gd name="T0" fmla="*/ 0 w 1948"/>
                <a:gd name="T1" fmla="*/ 0 h 64"/>
                <a:gd name="T2" fmla="*/ 195 w 1948"/>
                <a:gd name="T3" fmla="*/ 64 h 64"/>
                <a:gd name="T4" fmla="*/ 390 w 1948"/>
                <a:gd name="T5" fmla="*/ 0 h 64"/>
                <a:gd name="T6" fmla="*/ 584 w 1948"/>
                <a:gd name="T7" fmla="*/ 64 h 64"/>
                <a:gd name="T8" fmla="*/ 779 w 1948"/>
                <a:gd name="T9" fmla="*/ 0 h 64"/>
                <a:gd name="T10" fmla="*/ 974 w 1948"/>
                <a:gd name="T11" fmla="*/ 64 h 64"/>
                <a:gd name="T12" fmla="*/ 1169 w 1948"/>
                <a:gd name="T13" fmla="*/ 0 h 64"/>
                <a:gd name="T14" fmla="*/ 1364 w 1948"/>
                <a:gd name="T15" fmla="*/ 64 h 64"/>
                <a:gd name="T16" fmla="*/ 1559 w 1948"/>
                <a:gd name="T17" fmla="*/ 0 h 64"/>
                <a:gd name="T18" fmla="*/ 1753 w 1948"/>
                <a:gd name="T19" fmla="*/ 64 h 64"/>
                <a:gd name="T20" fmla="*/ 1948 w 1948"/>
                <a:gd name="T21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4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0" y="1089"/>
              <a:ext cx="3549" cy="98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0" y="854"/>
              <a:ext cx="3549" cy="97"/>
            </a:xfrm>
            <a:custGeom>
              <a:avLst/>
              <a:gdLst>
                <a:gd name="T0" fmla="*/ 0 w 2338"/>
                <a:gd name="T1" fmla="*/ 0 h 64"/>
                <a:gd name="T2" fmla="*/ 195 w 2338"/>
                <a:gd name="T3" fmla="*/ 64 h 64"/>
                <a:gd name="T4" fmla="*/ 390 w 2338"/>
                <a:gd name="T5" fmla="*/ 0 h 64"/>
                <a:gd name="T6" fmla="*/ 584 w 2338"/>
                <a:gd name="T7" fmla="*/ 64 h 64"/>
                <a:gd name="T8" fmla="*/ 779 w 2338"/>
                <a:gd name="T9" fmla="*/ 0 h 64"/>
                <a:gd name="T10" fmla="*/ 974 w 2338"/>
                <a:gd name="T11" fmla="*/ 64 h 64"/>
                <a:gd name="T12" fmla="*/ 1169 w 2338"/>
                <a:gd name="T13" fmla="*/ 0 h 64"/>
                <a:gd name="T14" fmla="*/ 1364 w 2338"/>
                <a:gd name="T15" fmla="*/ 64 h 64"/>
                <a:gd name="T16" fmla="*/ 1559 w 2338"/>
                <a:gd name="T17" fmla="*/ 0 h 64"/>
                <a:gd name="T18" fmla="*/ 1753 w 2338"/>
                <a:gd name="T19" fmla="*/ 64 h 64"/>
                <a:gd name="T20" fmla="*/ 1948 w 2338"/>
                <a:gd name="T21" fmla="*/ 0 h 64"/>
                <a:gd name="T22" fmla="*/ 2143 w 2338"/>
                <a:gd name="T23" fmla="*/ 64 h 64"/>
                <a:gd name="T24" fmla="*/ 2338 w 2338"/>
                <a:gd name="T2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3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0" y="616"/>
              <a:ext cx="4142" cy="98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0"/>
            <p:cNvSpPr>
              <a:spLocks/>
            </p:cNvSpPr>
            <p:nvPr/>
          </p:nvSpPr>
          <p:spPr bwMode="auto">
            <a:xfrm>
              <a:off x="0" y="381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1"/>
            <p:cNvSpPr>
              <a:spLocks/>
            </p:cNvSpPr>
            <p:nvPr/>
          </p:nvSpPr>
          <p:spPr bwMode="auto">
            <a:xfrm>
              <a:off x="0" y="145"/>
              <a:ext cx="4142" cy="97"/>
            </a:xfrm>
            <a:custGeom>
              <a:avLst/>
              <a:gdLst>
                <a:gd name="T0" fmla="*/ 0 w 2728"/>
                <a:gd name="T1" fmla="*/ 0 h 64"/>
                <a:gd name="T2" fmla="*/ 195 w 2728"/>
                <a:gd name="T3" fmla="*/ 64 h 64"/>
                <a:gd name="T4" fmla="*/ 390 w 2728"/>
                <a:gd name="T5" fmla="*/ 0 h 64"/>
                <a:gd name="T6" fmla="*/ 584 w 2728"/>
                <a:gd name="T7" fmla="*/ 64 h 64"/>
                <a:gd name="T8" fmla="*/ 779 w 2728"/>
                <a:gd name="T9" fmla="*/ 0 h 64"/>
                <a:gd name="T10" fmla="*/ 974 w 2728"/>
                <a:gd name="T11" fmla="*/ 64 h 64"/>
                <a:gd name="T12" fmla="*/ 1169 w 2728"/>
                <a:gd name="T13" fmla="*/ 0 h 64"/>
                <a:gd name="T14" fmla="*/ 1364 w 2728"/>
                <a:gd name="T15" fmla="*/ 64 h 64"/>
                <a:gd name="T16" fmla="*/ 1559 w 2728"/>
                <a:gd name="T17" fmla="*/ 0 h 64"/>
                <a:gd name="T18" fmla="*/ 1753 w 2728"/>
                <a:gd name="T19" fmla="*/ 64 h 64"/>
                <a:gd name="T20" fmla="*/ 1948 w 2728"/>
                <a:gd name="T21" fmla="*/ 0 h 64"/>
                <a:gd name="T22" fmla="*/ 2143 w 2728"/>
                <a:gd name="T23" fmla="*/ 64 h 64"/>
                <a:gd name="T24" fmla="*/ 2338 w 2728"/>
                <a:gd name="T25" fmla="*/ 0 h 64"/>
                <a:gd name="T26" fmla="*/ 2533 w 2728"/>
                <a:gd name="T27" fmla="*/ 64 h 64"/>
                <a:gd name="T28" fmla="*/ 2728 w 2728"/>
                <a:gd name="T2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28" h="64">
                  <a:moveTo>
                    <a:pt x="0" y="0"/>
                  </a:moveTo>
                  <a:cubicBezTo>
                    <a:pt x="97" y="0"/>
                    <a:pt x="97" y="64"/>
                    <a:pt x="195" y="64"/>
                  </a:cubicBezTo>
                  <a:cubicBezTo>
                    <a:pt x="292" y="64"/>
                    <a:pt x="292" y="0"/>
                    <a:pt x="390" y="0"/>
                  </a:cubicBezTo>
                  <a:cubicBezTo>
                    <a:pt x="487" y="0"/>
                    <a:pt x="487" y="64"/>
                    <a:pt x="584" y="64"/>
                  </a:cubicBezTo>
                  <a:cubicBezTo>
                    <a:pt x="682" y="64"/>
                    <a:pt x="682" y="0"/>
                    <a:pt x="779" y="0"/>
                  </a:cubicBezTo>
                  <a:cubicBezTo>
                    <a:pt x="877" y="0"/>
                    <a:pt x="877" y="64"/>
                    <a:pt x="974" y="64"/>
                  </a:cubicBezTo>
                  <a:cubicBezTo>
                    <a:pt x="1071" y="64"/>
                    <a:pt x="1071" y="0"/>
                    <a:pt x="1169" y="0"/>
                  </a:cubicBezTo>
                  <a:cubicBezTo>
                    <a:pt x="1266" y="0"/>
                    <a:pt x="1266" y="64"/>
                    <a:pt x="1364" y="64"/>
                  </a:cubicBezTo>
                  <a:cubicBezTo>
                    <a:pt x="1461" y="64"/>
                    <a:pt x="1461" y="0"/>
                    <a:pt x="1559" y="0"/>
                  </a:cubicBezTo>
                  <a:cubicBezTo>
                    <a:pt x="1656" y="0"/>
                    <a:pt x="1656" y="64"/>
                    <a:pt x="1753" y="64"/>
                  </a:cubicBezTo>
                  <a:cubicBezTo>
                    <a:pt x="1851" y="64"/>
                    <a:pt x="1851" y="0"/>
                    <a:pt x="1948" y="0"/>
                  </a:cubicBezTo>
                  <a:cubicBezTo>
                    <a:pt x="2046" y="0"/>
                    <a:pt x="2046" y="64"/>
                    <a:pt x="2143" y="64"/>
                  </a:cubicBezTo>
                  <a:cubicBezTo>
                    <a:pt x="2241" y="64"/>
                    <a:pt x="2241" y="0"/>
                    <a:pt x="2338" y="0"/>
                  </a:cubicBezTo>
                  <a:cubicBezTo>
                    <a:pt x="2435" y="0"/>
                    <a:pt x="2435" y="64"/>
                    <a:pt x="2533" y="64"/>
                  </a:cubicBezTo>
                  <a:cubicBezTo>
                    <a:pt x="2630" y="64"/>
                    <a:pt x="2630" y="0"/>
                    <a:pt x="2728" y="0"/>
                  </a:cubicBezTo>
                </a:path>
              </a:pathLst>
            </a:custGeom>
            <a:noFill/>
            <a:ln w="49213" cap="flat">
              <a:solidFill>
                <a:schemeClr val="bg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PA_文本框 69"/>
          <p:cNvSpPr txBox="1"/>
          <p:nvPr>
            <p:custDataLst>
              <p:tags r:id="rId1"/>
            </p:custDataLst>
          </p:nvPr>
        </p:nvSpPr>
        <p:spPr>
          <a:xfrm>
            <a:off x="7955080" y="4410462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U</a:t>
            </a:r>
          </a:p>
        </p:txBody>
      </p:sp>
      <p:sp>
        <p:nvSpPr>
          <p:cNvPr id="40" name="PA_文本框 65"/>
          <p:cNvSpPr txBox="1"/>
          <p:nvPr>
            <p:custDataLst>
              <p:tags r:id="rId2"/>
            </p:custDataLst>
          </p:nvPr>
        </p:nvSpPr>
        <p:spPr>
          <a:xfrm>
            <a:off x="6164097" y="1520391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H</a:t>
            </a:r>
          </a:p>
        </p:txBody>
      </p:sp>
      <p:sp>
        <p:nvSpPr>
          <p:cNvPr id="41" name="PA_文本框 66"/>
          <p:cNvSpPr txBox="1"/>
          <p:nvPr>
            <p:custDataLst>
              <p:tags r:id="rId3"/>
            </p:custDataLst>
          </p:nvPr>
        </p:nvSpPr>
        <p:spPr>
          <a:xfrm>
            <a:off x="6888371" y="2905909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N</a:t>
            </a:r>
          </a:p>
        </p:txBody>
      </p:sp>
      <p:sp>
        <p:nvSpPr>
          <p:cNvPr id="42" name="PA_文本框 67"/>
          <p:cNvSpPr txBox="1"/>
          <p:nvPr>
            <p:custDataLst>
              <p:tags r:id="rId4"/>
            </p:custDataLst>
          </p:nvPr>
        </p:nvSpPr>
        <p:spPr>
          <a:xfrm>
            <a:off x="6164097" y="4410462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O</a:t>
            </a:r>
          </a:p>
        </p:txBody>
      </p:sp>
      <p:sp>
        <p:nvSpPr>
          <p:cNvPr id="43" name="PA_文本框 68"/>
          <p:cNvSpPr txBox="1"/>
          <p:nvPr>
            <p:custDataLst>
              <p:tags r:id="rId5"/>
            </p:custDataLst>
          </p:nvPr>
        </p:nvSpPr>
        <p:spPr>
          <a:xfrm>
            <a:off x="7955080" y="1520391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>
                <a:solidFill>
                  <a:schemeClr val="bg1">
                    <a:lumMod val="95000"/>
                    <a:alpha val="20000"/>
                  </a:schemeClr>
                </a:solidFill>
              </a:rPr>
              <a:t>A</a:t>
            </a:r>
            <a:endParaRPr lang="en-US" altLang="zh-CN" sz="11500" smtClean="0">
              <a:solidFill>
                <a:schemeClr val="bg1">
                  <a:lumMod val="95000"/>
                  <a:alpha val="20000"/>
                </a:schemeClr>
              </a:solidFill>
            </a:endParaRPr>
          </a:p>
        </p:txBody>
      </p:sp>
      <p:sp>
        <p:nvSpPr>
          <p:cNvPr id="44" name="PA_文本框 70"/>
          <p:cNvSpPr txBox="1"/>
          <p:nvPr>
            <p:custDataLst>
              <p:tags r:id="rId6"/>
            </p:custDataLst>
          </p:nvPr>
        </p:nvSpPr>
        <p:spPr>
          <a:xfrm>
            <a:off x="8842641" y="2905909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K</a:t>
            </a:r>
          </a:p>
        </p:txBody>
      </p:sp>
      <p:sp>
        <p:nvSpPr>
          <p:cNvPr id="45" name="PA_文本框 66"/>
          <p:cNvSpPr txBox="1"/>
          <p:nvPr>
            <p:custDataLst>
              <p:tags r:id="rId7"/>
            </p:custDataLst>
          </p:nvPr>
        </p:nvSpPr>
        <p:spPr>
          <a:xfrm>
            <a:off x="4455615" y="-157981"/>
            <a:ext cx="2582291" cy="3724096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239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T</a:t>
            </a:r>
          </a:p>
        </p:txBody>
      </p:sp>
      <p:sp>
        <p:nvSpPr>
          <p:cNvPr id="46" name="PA_文本框 67"/>
          <p:cNvSpPr txBox="1"/>
          <p:nvPr>
            <p:custDataLst>
              <p:tags r:id="rId8"/>
            </p:custDataLst>
          </p:nvPr>
        </p:nvSpPr>
        <p:spPr>
          <a:xfrm>
            <a:off x="4352818" y="4412770"/>
            <a:ext cx="2582291" cy="1815882"/>
          </a:xfrm>
          <a:prstGeom prst="rect">
            <a:avLst/>
          </a:prstGeom>
          <a:noFill/>
        </p:spPr>
        <p:txBody>
          <a:bodyPr wrap="square" bIns="0" rtlCol="0">
            <a:spAutoFit/>
          </a:bodyPr>
          <a:lstStyle/>
          <a:p>
            <a:pPr algn="ctr"/>
            <a:r>
              <a:rPr lang="en-US" altLang="zh-CN" sz="11500" dirty="0" smtClean="0">
                <a:solidFill>
                  <a:schemeClr val="bg1">
                    <a:lumMod val="95000"/>
                    <a:alpha val="20000"/>
                  </a:schemeClr>
                </a:solidFill>
              </a:rPr>
              <a:t>Y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1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V="1">
            <a:off x="2394165" y="3139521"/>
            <a:ext cx="2009775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07668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2768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2531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2206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2554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1662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241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2206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2554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6B5CF261-4E9C-4A09-A17E-40FB79BB2D9E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6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7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8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9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3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3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4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4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SubTitle"/>
  <p:tag name="MH_ORDER" val="2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4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5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2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3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Other"/>
  <p:tag name="MH_ORDER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401161922"/>
  <p:tag name="MH_LIBRARY" val="GRAPHIC"/>
  <p:tag name="MH_TYPE" val="Text"/>
  <p:tag name="MH_ORDER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Office 主题">
  <a:themeElements>
    <a:clrScheme name="0-色彩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6CBC8"/>
      </a:accent1>
      <a:accent2>
        <a:srgbClr val="92A8D1"/>
      </a:accent2>
      <a:accent3>
        <a:srgbClr val="42406F"/>
      </a:accent3>
      <a:accent4>
        <a:srgbClr val="EC9689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0-无衬线">
      <a:majorFont>
        <a:latin typeface="Helvetica"/>
        <a:ea typeface="方正正中黑简体"/>
        <a:cs typeface=""/>
      </a:majorFont>
      <a:minorFont>
        <a:latin typeface="微软雅黑 Light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63500">
          <a:solidFill>
            <a:schemeClr val="accent1"/>
          </a:solidFill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bIns="0" rtlCol="0">
        <a:spAutoFit/>
      </a:bodyPr>
      <a:lstStyle>
        <a:defPPr>
          <a:defRPr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639</TotalTime>
  <Words>1605</Words>
  <Application>Microsoft Office PowerPoint</Application>
  <PresentationFormat>自定义</PresentationFormat>
  <Paragraphs>189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dc:description>http://www.ypppt.com/</dc:description>
  <cp:lastModifiedBy>User</cp:lastModifiedBy>
  <cp:revision>546</cp:revision>
  <dcterms:created xsi:type="dcterms:W3CDTF">2017-04-24T01:40:05Z</dcterms:created>
  <dcterms:modified xsi:type="dcterms:W3CDTF">2020-08-12T05:04:07Z</dcterms:modified>
</cp:coreProperties>
</file>