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1" r:id="rId3"/>
    <p:sldId id="291" r:id="rId4"/>
    <p:sldId id="357" r:id="rId5"/>
    <p:sldId id="358" r:id="rId6"/>
    <p:sldId id="359" r:id="rId7"/>
    <p:sldId id="360" r:id="rId8"/>
    <p:sldId id="292" r:id="rId9"/>
    <p:sldId id="361" r:id="rId10"/>
    <p:sldId id="362" r:id="rId11"/>
    <p:sldId id="363" r:id="rId12"/>
    <p:sldId id="364" r:id="rId13"/>
    <p:sldId id="293" r:id="rId14"/>
    <p:sldId id="365" r:id="rId15"/>
    <p:sldId id="366" r:id="rId16"/>
    <p:sldId id="367" r:id="rId17"/>
    <p:sldId id="368" r:id="rId18"/>
    <p:sldId id="369" r:id="rId19"/>
    <p:sldId id="294" r:id="rId20"/>
    <p:sldId id="370" r:id="rId21"/>
    <p:sldId id="371" r:id="rId22"/>
    <p:sldId id="373" r:id="rId23"/>
    <p:sldId id="374"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58A4FF"/>
    <a:srgbClr val="292A24"/>
    <a:srgbClr val="E66689"/>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96370" autoAdjust="0"/>
  </p:normalViewPr>
  <p:slideViewPr>
    <p:cSldViewPr snapToGrid="0">
      <p:cViewPr varScale="1">
        <p:scale>
          <a:sx n="110" d="100"/>
          <a:sy n="110" d="100"/>
        </p:scale>
        <p:origin x="-540" y="-78"/>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0D0F8E-F221-4BD2-A1BD-2CC188835053}" type="datetimeFigureOut">
              <a:rPr lang="zh-CN" altLang="en-US" smtClean="0"/>
              <a:pPr/>
              <a:t>2020/8/12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EFEEB-CE03-4310-80D5-8AAA8DE5E4A4}" type="slidenum">
              <a:rPr lang="zh-CN" altLang="en-US" smtClean="0"/>
              <a:pPr/>
              <a:t>‹#›</a:t>
            </a:fld>
            <a:endParaRPr lang="zh-CN" altLang="en-US"/>
          </a:p>
        </p:txBody>
      </p:sp>
    </p:spTree>
    <p:extLst>
      <p:ext uri="{BB962C8B-B14F-4D97-AF65-F5344CB8AC3E}">
        <p14:creationId xmlns:p14="http://schemas.microsoft.com/office/powerpoint/2010/main" xmlns="" val="3384070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pPr/>
              <a:t>2</a:t>
            </a:fld>
            <a:endParaRPr lang="zh-CN" altLang="en-US"/>
          </a:p>
        </p:txBody>
      </p:sp>
    </p:spTree>
    <p:extLst>
      <p:ext uri="{BB962C8B-B14F-4D97-AF65-F5344CB8AC3E}">
        <p14:creationId xmlns:p14="http://schemas.microsoft.com/office/powerpoint/2010/main" xmlns="" val="1824981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pPr/>
              <a:t>3</a:t>
            </a:fld>
            <a:endParaRPr lang="zh-CN" altLang="en-US"/>
          </a:p>
        </p:txBody>
      </p:sp>
    </p:spTree>
    <p:extLst>
      <p:ext uri="{BB962C8B-B14F-4D97-AF65-F5344CB8AC3E}">
        <p14:creationId xmlns:p14="http://schemas.microsoft.com/office/powerpoint/2010/main" xmlns="" val="2314816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4</a:t>
            </a:fld>
            <a:endParaRPr lang="zh-CN" altLang="en-US"/>
          </a:p>
        </p:txBody>
      </p:sp>
    </p:spTree>
    <p:extLst>
      <p:ext uri="{BB962C8B-B14F-4D97-AF65-F5344CB8AC3E}">
        <p14:creationId xmlns:p14="http://schemas.microsoft.com/office/powerpoint/2010/main" xmlns="" val="1112677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5</a:t>
            </a:fld>
            <a:endParaRPr lang="zh-CN" altLang="en-US"/>
          </a:p>
        </p:txBody>
      </p:sp>
    </p:spTree>
    <p:extLst>
      <p:ext uri="{BB962C8B-B14F-4D97-AF65-F5344CB8AC3E}">
        <p14:creationId xmlns:p14="http://schemas.microsoft.com/office/powerpoint/2010/main" xmlns="" val="3514807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6</a:t>
            </a:fld>
            <a:endParaRPr lang="zh-CN" altLang="en-US"/>
          </a:p>
        </p:txBody>
      </p:sp>
    </p:spTree>
    <p:extLst>
      <p:ext uri="{BB962C8B-B14F-4D97-AF65-F5344CB8AC3E}">
        <p14:creationId xmlns:p14="http://schemas.microsoft.com/office/powerpoint/2010/main" xmlns="" val="2745097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7</a:t>
            </a:fld>
            <a:endParaRPr lang="zh-CN" altLang="en-US"/>
          </a:p>
        </p:txBody>
      </p:sp>
    </p:spTree>
    <p:extLst>
      <p:ext uri="{BB962C8B-B14F-4D97-AF65-F5344CB8AC3E}">
        <p14:creationId xmlns:p14="http://schemas.microsoft.com/office/powerpoint/2010/main" xmlns="" val="600758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pPr/>
              <a:t>8</a:t>
            </a:fld>
            <a:endParaRPr lang="zh-CN" altLang="en-US"/>
          </a:p>
        </p:txBody>
      </p:sp>
    </p:spTree>
    <p:extLst>
      <p:ext uri="{BB962C8B-B14F-4D97-AF65-F5344CB8AC3E}">
        <p14:creationId xmlns:p14="http://schemas.microsoft.com/office/powerpoint/2010/main" xmlns="" val="7100091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xmlns="" val="1530915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10</a:t>
            </a:fld>
            <a:endParaRPr lang="zh-CN" altLang="en-US"/>
          </a:p>
        </p:txBody>
      </p:sp>
    </p:spTree>
    <p:extLst>
      <p:ext uri="{BB962C8B-B14F-4D97-AF65-F5344CB8AC3E}">
        <p14:creationId xmlns:p14="http://schemas.microsoft.com/office/powerpoint/2010/main" xmlns="" val="720952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11</a:t>
            </a:fld>
            <a:endParaRPr lang="zh-CN" altLang="en-US"/>
          </a:p>
        </p:txBody>
      </p:sp>
    </p:spTree>
    <p:extLst>
      <p:ext uri="{BB962C8B-B14F-4D97-AF65-F5344CB8AC3E}">
        <p14:creationId xmlns:p14="http://schemas.microsoft.com/office/powerpoint/2010/main" xmlns="" val="2318381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12</a:t>
            </a:fld>
            <a:endParaRPr lang="zh-CN" altLang="en-US"/>
          </a:p>
        </p:txBody>
      </p:sp>
    </p:spTree>
    <p:extLst>
      <p:ext uri="{BB962C8B-B14F-4D97-AF65-F5344CB8AC3E}">
        <p14:creationId xmlns:p14="http://schemas.microsoft.com/office/powerpoint/2010/main" xmlns="" val="127323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pPr/>
              <a:t>13</a:t>
            </a:fld>
            <a:endParaRPr lang="zh-CN" altLang="en-US"/>
          </a:p>
        </p:txBody>
      </p:sp>
    </p:spTree>
    <p:extLst>
      <p:ext uri="{BB962C8B-B14F-4D97-AF65-F5344CB8AC3E}">
        <p14:creationId xmlns:p14="http://schemas.microsoft.com/office/powerpoint/2010/main" xmlns="" val="2775581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14</a:t>
            </a:fld>
            <a:endParaRPr lang="zh-CN" altLang="en-US"/>
          </a:p>
        </p:txBody>
      </p:sp>
    </p:spTree>
    <p:extLst>
      <p:ext uri="{BB962C8B-B14F-4D97-AF65-F5344CB8AC3E}">
        <p14:creationId xmlns:p14="http://schemas.microsoft.com/office/powerpoint/2010/main" xmlns="" val="24982104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xmlns="" val="2823209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16</a:t>
            </a:fld>
            <a:endParaRPr lang="zh-CN" altLang="en-US"/>
          </a:p>
        </p:txBody>
      </p:sp>
    </p:spTree>
    <p:extLst>
      <p:ext uri="{BB962C8B-B14F-4D97-AF65-F5344CB8AC3E}">
        <p14:creationId xmlns:p14="http://schemas.microsoft.com/office/powerpoint/2010/main" xmlns="" val="4206989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17</a:t>
            </a:fld>
            <a:endParaRPr lang="zh-CN" altLang="en-US"/>
          </a:p>
        </p:txBody>
      </p:sp>
    </p:spTree>
    <p:extLst>
      <p:ext uri="{BB962C8B-B14F-4D97-AF65-F5344CB8AC3E}">
        <p14:creationId xmlns:p14="http://schemas.microsoft.com/office/powerpoint/2010/main" xmlns="" val="10156256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18</a:t>
            </a:fld>
            <a:endParaRPr lang="zh-CN" altLang="en-US"/>
          </a:p>
        </p:txBody>
      </p:sp>
    </p:spTree>
    <p:extLst>
      <p:ext uri="{BB962C8B-B14F-4D97-AF65-F5344CB8AC3E}">
        <p14:creationId xmlns:p14="http://schemas.microsoft.com/office/powerpoint/2010/main" xmlns="" val="3823810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pPr/>
              <a:t>19</a:t>
            </a:fld>
            <a:endParaRPr lang="zh-CN" altLang="en-US"/>
          </a:p>
        </p:txBody>
      </p:sp>
    </p:spTree>
    <p:extLst>
      <p:ext uri="{BB962C8B-B14F-4D97-AF65-F5344CB8AC3E}">
        <p14:creationId xmlns:p14="http://schemas.microsoft.com/office/powerpoint/2010/main" xmlns="" val="3334654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xmlns="" val="27476824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21</a:t>
            </a:fld>
            <a:endParaRPr lang="zh-CN" altLang="en-US"/>
          </a:p>
        </p:txBody>
      </p:sp>
    </p:spTree>
    <p:extLst>
      <p:ext uri="{BB962C8B-B14F-4D97-AF65-F5344CB8AC3E}">
        <p14:creationId xmlns:p14="http://schemas.microsoft.com/office/powerpoint/2010/main" xmlns="" val="17441704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xmlns="" val="42263656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D170E6-A34F-4779-8DBA-1A690FCBA015}"/>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BC3CCBF8-E273-4D0D-A349-7BCCA5CE19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10610DEF-AB57-42A9-98E9-1D8B9D509FC9}"/>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5" name="页脚占位符 4">
            <a:extLst>
              <a:ext uri="{FF2B5EF4-FFF2-40B4-BE49-F238E27FC236}">
                <a16:creationId xmlns:a16="http://schemas.microsoft.com/office/drawing/2014/main" xmlns="" id="{A641A86F-5579-4243-9405-60897758F2D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229A2AF-1960-4959-966F-446A5F5BF789}"/>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grpSp>
        <p:nvGrpSpPr>
          <p:cNvPr id="13" name="组合 12">
            <a:extLst>
              <a:ext uri="{FF2B5EF4-FFF2-40B4-BE49-F238E27FC236}">
                <a16:creationId xmlns:a16="http://schemas.microsoft.com/office/drawing/2014/main" xmlns="" id="{05AD8D7F-028E-4E49-9E2D-53963F49015F}"/>
              </a:ext>
            </a:extLst>
          </p:cNvPr>
          <p:cNvGrpSpPr/>
          <p:nvPr userDrawn="1"/>
        </p:nvGrpSpPr>
        <p:grpSpPr>
          <a:xfrm>
            <a:off x="0" y="0"/>
            <a:ext cx="12192000" cy="6858000"/>
            <a:chOff x="0" y="0"/>
            <a:chExt cx="12192000" cy="6858000"/>
          </a:xfrm>
        </p:grpSpPr>
        <p:pic>
          <p:nvPicPr>
            <p:cNvPr id="7" name="图片 6">
              <a:extLst>
                <a:ext uri="{FF2B5EF4-FFF2-40B4-BE49-F238E27FC236}">
                  <a16:creationId xmlns:a16="http://schemas.microsoft.com/office/drawing/2014/main" xmlns="" id="{D4B5079D-44CF-4446-8B7A-91FBD4D29CDF}"/>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8905875" y="0"/>
              <a:ext cx="3286125" cy="2971800"/>
            </a:xfrm>
            <a:prstGeom prst="rect">
              <a:avLst/>
            </a:prstGeom>
          </p:spPr>
        </p:pic>
        <p:pic>
          <p:nvPicPr>
            <p:cNvPr id="8" name="图片 7">
              <a:extLst>
                <a:ext uri="{FF2B5EF4-FFF2-40B4-BE49-F238E27FC236}">
                  <a16:creationId xmlns:a16="http://schemas.microsoft.com/office/drawing/2014/main" xmlns="" id="{648BDE8E-7EC2-495D-BFA7-8F01A12B9125}"/>
                </a:ext>
              </a:extLst>
            </p:cNvPr>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0" y="1797665"/>
              <a:ext cx="12192000" cy="5060335"/>
            </a:xfrm>
            <a:prstGeom prst="rect">
              <a:avLst/>
            </a:prstGeom>
          </p:spPr>
        </p:pic>
        <p:pic>
          <p:nvPicPr>
            <p:cNvPr id="9" name="图片 8">
              <a:extLst>
                <a:ext uri="{FF2B5EF4-FFF2-40B4-BE49-F238E27FC236}">
                  <a16:creationId xmlns:a16="http://schemas.microsoft.com/office/drawing/2014/main" xmlns="" id="{823885C7-09DB-490C-85E5-57668AC7581F}"/>
                </a:ext>
              </a:extLst>
            </p:cNvPr>
            <p:cNvPicPr>
              <a:picLocks noChangeAspect="1"/>
            </p:cNvPicPr>
            <p:nvPr userDrawn="1"/>
          </p:nvPicPr>
          <p:blipFill>
            <a:blip r:embed="rId4">
              <a:extLst>
                <a:ext uri="{28A0092B-C50C-407E-A947-70E740481C1C}">
                  <a14:useLocalDpi xmlns:a14="http://schemas.microsoft.com/office/drawing/2010/main" xmlns="" val="0"/>
                </a:ext>
              </a:extLst>
            </a:blip>
            <a:stretch>
              <a:fillRect/>
            </a:stretch>
          </p:blipFill>
          <p:spPr>
            <a:xfrm>
              <a:off x="809625" y="607040"/>
              <a:ext cx="3829050" cy="2381250"/>
            </a:xfrm>
            <a:prstGeom prst="rect">
              <a:avLst/>
            </a:prstGeom>
          </p:spPr>
        </p:pic>
        <p:pic>
          <p:nvPicPr>
            <p:cNvPr id="10" name="图片 9">
              <a:extLst>
                <a:ext uri="{FF2B5EF4-FFF2-40B4-BE49-F238E27FC236}">
                  <a16:creationId xmlns:a16="http://schemas.microsoft.com/office/drawing/2014/main" xmlns="" id="{A36F65A1-F042-4577-87A0-7BB14AF81878}"/>
                </a:ext>
              </a:extLst>
            </p:cNvPr>
            <p:cNvPicPr>
              <a:picLocks noChangeAspect="1"/>
            </p:cNvPicPr>
            <p:nvPr userDrawn="1"/>
          </p:nvPicPr>
          <p:blipFill>
            <a:blip r:embed="rId5">
              <a:extLst>
                <a:ext uri="{28A0092B-C50C-407E-A947-70E740481C1C}">
                  <a14:useLocalDpi xmlns:a14="http://schemas.microsoft.com/office/drawing/2010/main" xmlns="" val="0"/>
                </a:ext>
              </a:extLst>
            </a:blip>
            <a:stretch>
              <a:fillRect/>
            </a:stretch>
          </p:blipFill>
          <p:spPr>
            <a:xfrm>
              <a:off x="5195890" y="1265084"/>
              <a:ext cx="2357437" cy="4327832"/>
            </a:xfrm>
            <a:prstGeom prst="rect">
              <a:avLst/>
            </a:prstGeom>
          </p:spPr>
        </p:pic>
        <p:pic>
          <p:nvPicPr>
            <p:cNvPr id="11" name="图片 10">
              <a:extLst>
                <a:ext uri="{FF2B5EF4-FFF2-40B4-BE49-F238E27FC236}">
                  <a16:creationId xmlns:a16="http://schemas.microsoft.com/office/drawing/2014/main" xmlns="" id="{5C0DBA36-C831-4D85-9FEF-167C7B882716}"/>
                </a:ext>
              </a:extLst>
            </p:cNvPr>
            <p:cNvPicPr>
              <a:picLocks noChangeAspect="1"/>
            </p:cNvPicPr>
            <p:nvPr userDrawn="1"/>
          </p:nvPicPr>
          <p:blipFill rotWithShape="1">
            <a:blip r:embed="rId6">
              <a:extLst>
                <a:ext uri="{28A0092B-C50C-407E-A947-70E740481C1C}">
                  <a14:useLocalDpi xmlns:a14="http://schemas.microsoft.com/office/drawing/2010/main" xmlns="" val="0"/>
                </a:ext>
              </a:extLst>
            </a:blip>
            <a:srcRect l="56071" b="81378"/>
            <a:stretch/>
          </p:blipFill>
          <p:spPr>
            <a:xfrm>
              <a:off x="7162804" y="1797665"/>
              <a:ext cx="1895475" cy="964585"/>
            </a:xfrm>
            <a:prstGeom prst="rect">
              <a:avLst/>
            </a:prstGeom>
          </p:spPr>
        </p:pic>
        <p:pic>
          <p:nvPicPr>
            <p:cNvPr id="12" name="图片 11">
              <a:extLst>
                <a:ext uri="{FF2B5EF4-FFF2-40B4-BE49-F238E27FC236}">
                  <a16:creationId xmlns:a16="http://schemas.microsoft.com/office/drawing/2014/main" xmlns="" id="{09D0F0BB-8A27-4CFD-A2ED-2C3FF9EE8481}"/>
                </a:ext>
              </a:extLst>
            </p:cNvPr>
            <p:cNvPicPr>
              <a:picLocks noChangeAspect="1"/>
            </p:cNvPicPr>
            <p:nvPr userDrawn="1"/>
          </p:nvPicPr>
          <p:blipFill rotWithShape="1">
            <a:blip r:embed="rId6">
              <a:extLst>
                <a:ext uri="{28A0092B-C50C-407E-A947-70E740481C1C}">
                  <a14:useLocalDpi xmlns:a14="http://schemas.microsoft.com/office/drawing/2010/main" xmlns="" val="0"/>
                </a:ext>
              </a:extLst>
            </a:blip>
            <a:srcRect l="56071" b="81378"/>
            <a:stretch/>
          </p:blipFill>
          <p:spPr>
            <a:xfrm>
              <a:off x="3690937" y="4178915"/>
              <a:ext cx="1895475" cy="964585"/>
            </a:xfrm>
            <a:prstGeom prst="rect">
              <a:avLst/>
            </a:prstGeom>
          </p:spPr>
        </p:pic>
      </p:grpSp>
    </p:spTree>
    <p:extLst>
      <p:ext uri="{BB962C8B-B14F-4D97-AF65-F5344CB8AC3E}">
        <p14:creationId xmlns:p14="http://schemas.microsoft.com/office/powerpoint/2010/main" xmlns="" val="2041582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7547D11-E48E-4E80-A4B5-545AD6D006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9D1B11E-220D-4897-BAA8-DFD20A3E1D62}"/>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41B7DB7-593C-4615-B1F3-400651DFE5A7}"/>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5" name="页脚占位符 4">
            <a:extLst>
              <a:ext uri="{FF2B5EF4-FFF2-40B4-BE49-F238E27FC236}">
                <a16:creationId xmlns:a16="http://schemas.microsoft.com/office/drawing/2014/main" xmlns="" id="{0E4A990B-6B50-4D74-852C-540711075CA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3FAF08A-9BFF-4A42-B529-30D589908445}"/>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grpSp>
        <p:nvGrpSpPr>
          <p:cNvPr id="7" name="组合 6">
            <a:extLst>
              <a:ext uri="{FF2B5EF4-FFF2-40B4-BE49-F238E27FC236}">
                <a16:creationId xmlns:a16="http://schemas.microsoft.com/office/drawing/2014/main" xmlns="" id="{E78D4F64-CBD0-4325-B7DE-442AEB1E1897}"/>
              </a:ext>
            </a:extLst>
          </p:cNvPr>
          <p:cNvGrpSpPr/>
          <p:nvPr userDrawn="1"/>
        </p:nvGrpSpPr>
        <p:grpSpPr>
          <a:xfrm>
            <a:off x="-5403" y="0"/>
            <a:ext cx="7175300" cy="6197531"/>
            <a:chOff x="399410" y="6652628"/>
            <a:chExt cx="7175300" cy="6197531"/>
          </a:xfrm>
        </p:grpSpPr>
        <p:pic>
          <p:nvPicPr>
            <p:cNvPr id="8" name="图片 7">
              <a:extLst>
                <a:ext uri="{FF2B5EF4-FFF2-40B4-BE49-F238E27FC236}">
                  <a16:creationId xmlns:a16="http://schemas.microsoft.com/office/drawing/2014/main" xmlns="" id="{3342A23D-7DD4-4BA4-B4A5-6A819266B4C4}"/>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2893913" y="7427656"/>
              <a:ext cx="3489521" cy="5422503"/>
            </a:xfrm>
            <a:prstGeom prst="rect">
              <a:avLst/>
            </a:prstGeom>
          </p:spPr>
        </p:pic>
        <p:pic>
          <p:nvPicPr>
            <p:cNvPr id="9" name="图片 8">
              <a:extLst>
                <a:ext uri="{FF2B5EF4-FFF2-40B4-BE49-F238E27FC236}">
                  <a16:creationId xmlns:a16="http://schemas.microsoft.com/office/drawing/2014/main" xmlns="" id="{8605924E-C88A-486B-AF4D-7CCC46AA9769}"/>
                </a:ext>
              </a:extLst>
            </p:cNvPr>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flipH="1">
              <a:off x="399410" y="6652628"/>
              <a:ext cx="2378562" cy="2151048"/>
            </a:xfrm>
            <a:prstGeom prst="rect">
              <a:avLst/>
            </a:prstGeom>
          </p:spPr>
        </p:pic>
        <p:pic>
          <p:nvPicPr>
            <p:cNvPr id="10" name="图片 9">
              <a:extLst>
                <a:ext uri="{FF2B5EF4-FFF2-40B4-BE49-F238E27FC236}">
                  <a16:creationId xmlns:a16="http://schemas.microsoft.com/office/drawing/2014/main" xmlns="" id="{AB6B74C8-3CA4-49A2-902B-A62271E22C05}"/>
                </a:ext>
              </a:extLst>
            </p:cNvPr>
            <p:cNvPicPr>
              <a:picLocks noChangeAspect="1"/>
            </p:cNvPicPr>
            <p:nvPr userDrawn="1"/>
          </p:nvPicPr>
          <p:blipFill rotWithShape="1">
            <a:blip r:embed="rId4">
              <a:extLst>
                <a:ext uri="{28A0092B-C50C-407E-A947-70E740481C1C}">
                  <a14:useLocalDpi xmlns:a14="http://schemas.microsoft.com/office/drawing/2010/main" xmlns="" val="0"/>
                </a:ext>
              </a:extLst>
            </a:blip>
            <a:srcRect l="56071" b="81378"/>
            <a:stretch/>
          </p:blipFill>
          <p:spPr>
            <a:xfrm>
              <a:off x="5679235" y="8193084"/>
              <a:ext cx="1895475" cy="964585"/>
            </a:xfrm>
            <a:prstGeom prst="rect">
              <a:avLst/>
            </a:prstGeom>
          </p:spPr>
        </p:pic>
        <p:pic>
          <p:nvPicPr>
            <p:cNvPr id="11" name="图片 10">
              <a:extLst>
                <a:ext uri="{FF2B5EF4-FFF2-40B4-BE49-F238E27FC236}">
                  <a16:creationId xmlns:a16="http://schemas.microsoft.com/office/drawing/2014/main" xmlns="" id="{C47667F3-55DD-4927-8064-2353101C874B}"/>
                </a:ext>
              </a:extLst>
            </p:cNvPr>
            <p:cNvPicPr>
              <a:picLocks noChangeAspect="1"/>
            </p:cNvPicPr>
            <p:nvPr userDrawn="1"/>
          </p:nvPicPr>
          <p:blipFill rotWithShape="1">
            <a:blip r:embed="rId4">
              <a:extLst>
                <a:ext uri="{28A0092B-C50C-407E-A947-70E740481C1C}">
                  <a14:useLocalDpi xmlns:a14="http://schemas.microsoft.com/office/drawing/2010/main" xmlns="" val="0"/>
                </a:ext>
              </a:extLst>
            </a:blip>
            <a:srcRect l="56071" b="81378"/>
            <a:stretch/>
          </p:blipFill>
          <p:spPr>
            <a:xfrm>
              <a:off x="1375084" y="11192877"/>
              <a:ext cx="1895475" cy="964585"/>
            </a:xfrm>
            <a:prstGeom prst="rect">
              <a:avLst/>
            </a:prstGeom>
          </p:spPr>
        </p:pic>
      </p:grpSp>
    </p:spTree>
    <p:extLst>
      <p:ext uri="{BB962C8B-B14F-4D97-AF65-F5344CB8AC3E}">
        <p14:creationId xmlns:p14="http://schemas.microsoft.com/office/powerpoint/2010/main" xmlns="" val="3642771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5DB9BF1-381F-4276-9BA0-BDB5CA933AE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721B6B07-A8A0-4BEC-819A-44F1446DA6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4C48873E-8F1E-4782-9E74-D326CEDC1172}"/>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5" name="页脚占位符 4">
            <a:extLst>
              <a:ext uri="{FF2B5EF4-FFF2-40B4-BE49-F238E27FC236}">
                <a16:creationId xmlns:a16="http://schemas.microsoft.com/office/drawing/2014/main" xmlns="" id="{AC2C1D4C-F662-49FE-AEEF-A5332D232E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4F83FD4-3FB5-45AC-A5A7-5242C1087114}"/>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806182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56845F-E0FE-476D-8FFD-8BA5ED7B627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1E6F26F-4070-4510-AECD-34D6947A4169}"/>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6318739-327C-45C3-99C9-36ED9F1EB06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9CFD4B-B964-433C-88D2-5D1CAF29F225}"/>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6" name="页脚占位符 5">
            <a:extLst>
              <a:ext uri="{FF2B5EF4-FFF2-40B4-BE49-F238E27FC236}">
                <a16:creationId xmlns:a16="http://schemas.microsoft.com/office/drawing/2014/main" xmlns="" id="{98213CF4-0A35-40F7-B033-321485881AD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1886103-02CD-4031-BD1C-9614C11E04FE}"/>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1038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2F0029D-D2F8-4F74-9F98-8D39833A543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FB51497-5DF3-495E-BC46-8643961789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A121FA48-820B-4E7F-B93E-BDCF52D64BF9}"/>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C32A8F29-0EC2-443C-A225-8D7D7E6D14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2A3779EB-F024-43F8-8B5D-25002A9FB33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C38AE9D-7E85-4A7A-8190-21186A04338D}"/>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8" name="页脚占位符 7">
            <a:extLst>
              <a:ext uri="{FF2B5EF4-FFF2-40B4-BE49-F238E27FC236}">
                <a16:creationId xmlns:a16="http://schemas.microsoft.com/office/drawing/2014/main" xmlns="" id="{83B33584-A588-4B02-9B8C-367F2C2F27D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347BC8C-2958-41C3-B2D4-B803F0FB8A1D}"/>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142620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AB5051-0783-4087-B7DF-649A76F9686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28682B1A-A440-437F-B8A9-88E5729FD118}"/>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4" name="页脚占位符 3">
            <a:extLst>
              <a:ext uri="{FF2B5EF4-FFF2-40B4-BE49-F238E27FC236}">
                <a16:creationId xmlns:a16="http://schemas.microsoft.com/office/drawing/2014/main" xmlns="" id="{7D787CF0-BF77-4A09-90C2-11256B60795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388FCAAE-7C6A-444C-B9C2-94C774FF99BF}"/>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943455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3C4ABE6-BB00-4E0C-9FB6-9C72DCC6CDFF}"/>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3" name="页脚占位符 2">
            <a:extLst>
              <a:ext uri="{FF2B5EF4-FFF2-40B4-BE49-F238E27FC236}">
                <a16:creationId xmlns:a16="http://schemas.microsoft.com/office/drawing/2014/main" xmlns="" id="{344A06D3-4AA7-4887-A594-1670DE39F0F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21CE9990-22A7-4525-8F7C-6D9F51AE3199}"/>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pic>
        <p:nvPicPr>
          <p:cNvPr id="5" name="图片 4">
            <a:extLst>
              <a:ext uri="{FF2B5EF4-FFF2-40B4-BE49-F238E27FC236}">
                <a16:creationId xmlns:a16="http://schemas.microsoft.com/office/drawing/2014/main" xmlns="" id="{FD020B47-E2F4-4727-AF69-613D079A76AC}"/>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flipV="1">
            <a:off x="-1" y="0"/>
            <a:ext cx="12208781" cy="5067300"/>
          </a:xfrm>
          <a:prstGeom prst="rect">
            <a:avLst/>
          </a:prstGeom>
        </p:spPr>
      </p:pic>
      <p:pic>
        <p:nvPicPr>
          <p:cNvPr id="6" name="图片 5">
            <a:extLst>
              <a:ext uri="{FF2B5EF4-FFF2-40B4-BE49-F238E27FC236}">
                <a16:creationId xmlns:a16="http://schemas.microsoft.com/office/drawing/2014/main" xmlns="" id="{F3BACA8F-7E1B-4DCF-9FC5-ED308CB5AF32}"/>
              </a:ext>
            </a:extLst>
          </p:cNvPr>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flipV="1">
            <a:off x="9256957" y="4203700"/>
            <a:ext cx="2935043" cy="2654300"/>
          </a:xfrm>
          <a:prstGeom prst="rect">
            <a:avLst/>
          </a:prstGeom>
        </p:spPr>
      </p:pic>
      <p:pic>
        <p:nvPicPr>
          <p:cNvPr id="7" name="图片 6">
            <a:extLst>
              <a:ext uri="{FF2B5EF4-FFF2-40B4-BE49-F238E27FC236}">
                <a16:creationId xmlns:a16="http://schemas.microsoft.com/office/drawing/2014/main" xmlns="" id="{42C71DB0-A8A0-4449-B11B-D873A58AB5C4}"/>
              </a:ext>
            </a:extLst>
          </p:cNvPr>
          <p:cNvPicPr>
            <a:picLocks noChangeAspect="1"/>
          </p:cNvPicPr>
          <p:nvPr userDrawn="1"/>
        </p:nvPicPr>
        <p:blipFill>
          <a:blip r:embed="rId4">
            <a:extLst>
              <a:ext uri="{28A0092B-C50C-407E-A947-70E740481C1C}">
                <a14:useLocalDpi xmlns:a14="http://schemas.microsoft.com/office/drawing/2010/main" xmlns="" val="0"/>
              </a:ext>
            </a:extLst>
          </a:blip>
          <a:stretch>
            <a:fillRect/>
          </a:stretch>
        </p:blipFill>
        <p:spPr>
          <a:xfrm>
            <a:off x="209550" y="4340225"/>
            <a:ext cx="3829050" cy="2381250"/>
          </a:xfrm>
          <a:prstGeom prst="rect">
            <a:avLst/>
          </a:prstGeom>
        </p:spPr>
      </p:pic>
      <p:pic>
        <p:nvPicPr>
          <p:cNvPr id="8" name="图片 7">
            <a:extLst>
              <a:ext uri="{FF2B5EF4-FFF2-40B4-BE49-F238E27FC236}">
                <a16:creationId xmlns:a16="http://schemas.microsoft.com/office/drawing/2014/main" xmlns="" id="{B70EE743-9D16-4188-9EE5-B2F4463832FD}"/>
              </a:ext>
            </a:extLst>
          </p:cNvPr>
          <p:cNvPicPr>
            <a:picLocks noChangeAspect="1"/>
          </p:cNvPicPr>
          <p:nvPr userDrawn="1"/>
        </p:nvPicPr>
        <p:blipFill rotWithShape="1">
          <a:blip r:embed="rId5">
            <a:extLst>
              <a:ext uri="{28A0092B-C50C-407E-A947-70E740481C1C}">
                <a14:useLocalDpi xmlns:a14="http://schemas.microsoft.com/office/drawing/2010/main" xmlns="" val="0"/>
              </a:ext>
            </a:extLst>
          </a:blip>
          <a:srcRect l="56071" b="81378"/>
          <a:stretch/>
        </p:blipFill>
        <p:spPr>
          <a:xfrm>
            <a:off x="7699356" y="3541422"/>
            <a:ext cx="1895475" cy="964585"/>
          </a:xfrm>
          <a:prstGeom prst="rect">
            <a:avLst/>
          </a:prstGeom>
        </p:spPr>
      </p:pic>
    </p:spTree>
    <p:extLst>
      <p:ext uri="{BB962C8B-B14F-4D97-AF65-F5344CB8AC3E}">
        <p14:creationId xmlns:p14="http://schemas.microsoft.com/office/powerpoint/2010/main" xmlns="" val="1710619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19CD4EC-5128-48C9-829D-430D2802D1A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CE5CFBF-52D1-418F-A72D-AF6752FE53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FBD1BFFD-4EBC-4E1B-917C-1AD5DD8F7E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B83DB7E-A380-4E8B-89C3-FA24EB7397A9}"/>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6" name="页脚占位符 5">
            <a:extLst>
              <a:ext uri="{FF2B5EF4-FFF2-40B4-BE49-F238E27FC236}">
                <a16:creationId xmlns:a16="http://schemas.microsoft.com/office/drawing/2014/main" xmlns="" id="{913118D9-F719-46E2-96B7-7D149474CEC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6AF651-CC7C-4DF4-952B-11FE0EEFD20C}"/>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1389689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B37EA64-C5A3-4F41-95B1-9933505BFCC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16EA2A56-CB54-4160-9CE4-A70617C7D3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C2877F0B-E412-401A-8CC4-DED711EDD3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23B9916-FCDA-42D6-B2F5-F8663CD7683A}"/>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6" name="页脚占位符 5">
            <a:extLst>
              <a:ext uri="{FF2B5EF4-FFF2-40B4-BE49-F238E27FC236}">
                <a16:creationId xmlns:a16="http://schemas.microsoft.com/office/drawing/2014/main" xmlns="" id="{C84B106F-8197-46DF-B39D-66ABCCE1FBF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0BFD8559-7220-4598-92AE-B51540E4DD2D}"/>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2771864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2886603-6E25-4444-B32D-F69E8E11A13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6C7F9D9-B212-482E-80B9-16E303765C9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33CC9E-D34D-4CB9-97B3-47A125625DDD}"/>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5" name="页脚占位符 4">
            <a:extLst>
              <a:ext uri="{FF2B5EF4-FFF2-40B4-BE49-F238E27FC236}">
                <a16:creationId xmlns:a16="http://schemas.microsoft.com/office/drawing/2014/main" xmlns="" id="{B4EA8EC4-C255-4A53-B6F7-E570F5537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0D5C855-8C50-426B-A5F1-ACF1274E64D4}"/>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21252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D69F6612-CAED-4D3A-B093-10B6DDBDB3C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934456C-F4D5-46A2-B5C0-6B44C4BF1CD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751B2EF-B3D7-4F0A-AAF3-83FDD277387A}"/>
              </a:ext>
            </a:extLst>
          </p:cNvPr>
          <p:cNvSpPr>
            <a:spLocks noGrp="1"/>
          </p:cNvSpPr>
          <p:nvPr>
            <p:ph type="dt" sz="half" idx="10"/>
          </p:nvPr>
        </p:nvSpPr>
        <p:spPr/>
        <p:txBody>
          <a:bodyPr/>
          <a:lstStyle/>
          <a:p>
            <a:fld id="{09AFA0F2-B449-4FF1-8181-05C1541B991B}" type="datetimeFigureOut">
              <a:rPr lang="zh-CN" altLang="en-US" smtClean="0"/>
              <a:pPr/>
              <a:t>2020/8/12</a:t>
            </a:fld>
            <a:endParaRPr lang="zh-CN" altLang="en-US"/>
          </a:p>
        </p:txBody>
      </p:sp>
      <p:sp>
        <p:nvSpPr>
          <p:cNvPr id="5" name="页脚占位符 4">
            <a:extLst>
              <a:ext uri="{FF2B5EF4-FFF2-40B4-BE49-F238E27FC236}">
                <a16:creationId xmlns:a16="http://schemas.microsoft.com/office/drawing/2014/main" xmlns="" id="{24694B91-F301-4DCC-B416-AE1295B042C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3D6BD59-BDCE-4F11-88CA-26A54DE7CC2B}"/>
              </a:ext>
            </a:extLst>
          </p:cNvPr>
          <p:cNvSpPr>
            <a:spLocks noGrp="1"/>
          </p:cNvSpPr>
          <p:nvPr>
            <p:ph type="sldNum" sz="quarter" idx="12"/>
          </p:nvPr>
        </p:nvSpPr>
        <p:spPr/>
        <p:txBody>
          <a:body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228325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0BCB5A50-CE78-4733-8349-C027A1145F64}"/>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flipH="1">
            <a:off x="-5403" y="0"/>
            <a:ext cx="2378562" cy="2151048"/>
          </a:xfrm>
          <a:prstGeom prst="rect">
            <a:avLst/>
          </a:prstGeom>
        </p:spPr>
      </p:pic>
    </p:spTree>
    <p:extLst>
      <p:ext uri="{BB962C8B-B14F-4D97-AF65-F5344CB8AC3E}">
        <p14:creationId xmlns:p14="http://schemas.microsoft.com/office/powerpoint/2010/main" xmlns="" val="2074159484"/>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E78CBCF6-10CD-472E-8F90-354ABD69F7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295AAD8-B230-4DF5-A188-E20028F0BA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6D92E39-9EB4-4D72-8A50-3F90EF29B3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AFA0F2-B449-4FF1-8181-05C1541B991B}" type="datetimeFigureOut">
              <a:rPr lang="zh-CN" altLang="en-US" smtClean="0"/>
              <a:pPr/>
              <a:t>2020/8/12</a:t>
            </a:fld>
            <a:endParaRPr lang="zh-CN" altLang="en-US"/>
          </a:p>
        </p:txBody>
      </p:sp>
      <p:sp>
        <p:nvSpPr>
          <p:cNvPr id="5" name="页脚占位符 4">
            <a:extLst>
              <a:ext uri="{FF2B5EF4-FFF2-40B4-BE49-F238E27FC236}">
                <a16:creationId xmlns:a16="http://schemas.microsoft.com/office/drawing/2014/main" xmlns="" id="{553F0693-8385-4412-8414-954ED65179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EC1AA563-0004-43AC-9FF3-2A36BCC4AC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638056-06EB-47CB-8504-9F1F67C8B987}" type="slidenum">
              <a:rPr lang="zh-CN" altLang="en-US" smtClean="0"/>
              <a:pPr/>
              <a:t>‹#›</a:t>
            </a:fld>
            <a:endParaRPr lang="zh-CN" altLang="en-US"/>
          </a:p>
        </p:txBody>
      </p:sp>
    </p:spTree>
    <p:extLst>
      <p:ext uri="{BB962C8B-B14F-4D97-AF65-F5344CB8AC3E}">
        <p14:creationId xmlns:p14="http://schemas.microsoft.com/office/powerpoint/2010/main" xmlns="" val="642767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 name="文本框 6">
            <a:extLst>
              <a:ext uri="{FF2B5EF4-FFF2-40B4-BE49-F238E27FC236}">
                <a16:creationId xmlns:a16="http://schemas.microsoft.com/office/drawing/2014/main" xmlns="" id="{1BBD99AB-9D50-41DC-B196-5C163A26A83A}"/>
              </a:ext>
            </a:extLst>
          </p:cNvPr>
          <p:cNvSpPr txBox="1"/>
          <p:nvPr/>
        </p:nvSpPr>
        <p:spPr>
          <a:xfrm>
            <a:off x="6128199" y="1690062"/>
            <a:ext cx="1200329" cy="3477875"/>
          </a:xfrm>
          <a:prstGeom prst="rect">
            <a:avLst/>
          </a:prstGeom>
          <a:noFill/>
          <a:ln w="9525">
            <a:noFill/>
          </a:ln>
        </p:spPr>
        <p:txBody>
          <a:bodyPr vert="eaVert" wrap="none">
            <a:spAutoFit/>
          </a:bodyPr>
          <a:lstStyle/>
          <a:p>
            <a:pPr lvl="0" eaLnBrk="1" hangingPunct="1"/>
            <a:r>
              <a:rPr lang="zh-CN" altLang="en-US" sz="6600" b="1" dirty="0">
                <a:solidFill>
                  <a:srgbClr val="58A4FF"/>
                </a:solidFill>
                <a:latin typeface="+mn-ea"/>
              </a:rPr>
              <a:t>创意</a:t>
            </a:r>
            <a:r>
              <a:rPr lang="zh-CN" altLang="en-US" sz="6600" b="1" dirty="0" smtClean="0">
                <a:solidFill>
                  <a:srgbClr val="58A4FF"/>
                </a:solidFill>
                <a:latin typeface="+mn-ea"/>
              </a:rPr>
              <a:t>设</a:t>
            </a:r>
            <a:r>
              <a:rPr lang="zh-CN" altLang="en-US" sz="6600" b="1" dirty="0">
                <a:solidFill>
                  <a:srgbClr val="58A4FF"/>
                </a:solidFill>
                <a:latin typeface="+mn-ea"/>
              </a:rPr>
              <a:t>计</a:t>
            </a:r>
            <a:endParaRPr lang="zh-CN" altLang="zh-CN" sz="6600" b="1" dirty="0">
              <a:solidFill>
                <a:srgbClr val="58A4FF"/>
              </a:solidFill>
              <a:latin typeface="+mn-ea"/>
            </a:endParaRPr>
          </a:p>
        </p:txBody>
      </p:sp>
      <p:sp>
        <p:nvSpPr>
          <p:cNvPr id="19" name="文本框 8">
            <a:extLst>
              <a:ext uri="{FF2B5EF4-FFF2-40B4-BE49-F238E27FC236}">
                <a16:creationId xmlns:a16="http://schemas.microsoft.com/office/drawing/2014/main" xmlns="" id="{ACF950B9-540C-42E2-85F3-998FFFD2B29F}"/>
              </a:ext>
            </a:extLst>
          </p:cNvPr>
          <p:cNvSpPr txBox="1"/>
          <p:nvPr/>
        </p:nvSpPr>
        <p:spPr>
          <a:xfrm>
            <a:off x="5488633" y="1690062"/>
            <a:ext cx="972574" cy="3371383"/>
          </a:xfrm>
          <a:prstGeom prst="rect">
            <a:avLst/>
          </a:prstGeom>
          <a:noFill/>
          <a:ln w="9525">
            <a:noFill/>
          </a:ln>
        </p:spPr>
        <p:txBody>
          <a:bodyPr vert="eaVert" wrap="square">
            <a:spAutoFit/>
          </a:bodyPr>
          <a:lstStyle/>
          <a:p>
            <a:pPr lvl="0" algn="dist" eaLnBrk="1" hangingPunct="1">
              <a:lnSpc>
                <a:spcPct val="160000"/>
              </a:lnSpc>
            </a:pPr>
            <a:r>
              <a:rPr lang="zh-CN" altLang="en-US" sz="3200" dirty="0">
                <a:solidFill>
                  <a:srgbClr val="58A4FF"/>
                </a:solidFill>
                <a:latin typeface="+mn-ea"/>
              </a:rPr>
              <a:t>简</a:t>
            </a:r>
            <a:r>
              <a:rPr lang="zh-CN" altLang="en-US" sz="3200" dirty="0" smtClean="0">
                <a:solidFill>
                  <a:srgbClr val="58A4FF"/>
                </a:solidFill>
                <a:latin typeface="+mn-ea"/>
              </a:rPr>
              <a:t>约</a:t>
            </a:r>
            <a:r>
              <a:rPr lang="zh-CN" altLang="en-US" sz="3200" dirty="0">
                <a:solidFill>
                  <a:srgbClr val="58A4FF"/>
                </a:solidFill>
                <a:latin typeface="+mn-ea"/>
              </a:rPr>
              <a:t>清新</a:t>
            </a:r>
            <a:r>
              <a:rPr lang="zh-CN" altLang="en-US" sz="3200" dirty="0" smtClean="0">
                <a:solidFill>
                  <a:srgbClr val="58A4FF"/>
                </a:solidFill>
                <a:latin typeface="+mn-ea"/>
              </a:rPr>
              <a:t>通用模</a:t>
            </a:r>
            <a:r>
              <a:rPr lang="zh-CN" altLang="en-US" sz="3200" dirty="0">
                <a:solidFill>
                  <a:srgbClr val="58A4FF"/>
                </a:solidFill>
                <a:latin typeface="+mn-ea"/>
              </a:rPr>
              <a:t>板</a:t>
            </a:r>
          </a:p>
        </p:txBody>
      </p:sp>
    </p:spTree>
    <p:extLst>
      <p:ext uri="{BB962C8B-B14F-4D97-AF65-F5344CB8AC3E}">
        <p14:creationId xmlns:p14="http://schemas.microsoft.com/office/powerpoint/2010/main" xmlns="" val="195337755"/>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E7C87608-B140-43B2-8F21-2A89448EE223}"/>
              </a:ext>
            </a:extLst>
          </p:cNvPr>
          <p:cNvGrpSpPr/>
          <p:nvPr/>
        </p:nvGrpSpPr>
        <p:grpSpPr>
          <a:xfrm>
            <a:off x="7023278" y="1360047"/>
            <a:ext cx="4053722" cy="4031145"/>
            <a:chOff x="7023278" y="1360047"/>
            <a:chExt cx="4053722" cy="4031145"/>
          </a:xfrm>
        </p:grpSpPr>
        <p:sp>
          <p:nvSpPr>
            <p:cNvPr id="10" name="文本框 9"/>
            <p:cNvSpPr txBox="1"/>
            <p:nvPr/>
          </p:nvSpPr>
          <p:spPr>
            <a:xfrm>
              <a:off x="7065850" y="1391700"/>
              <a:ext cx="800219"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01</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11" name="矩形 10"/>
            <p:cNvSpPr/>
            <p:nvPr/>
          </p:nvSpPr>
          <p:spPr>
            <a:xfrm>
              <a:off x="7984212" y="1360047"/>
              <a:ext cx="2456122" cy="461665"/>
            </a:xfrm>
            <a:prstGeom prst="rect">
              <a:avLst/>
            </a:prstGeom>
          </p:spPr>
          <p:txBody>
            <a:bodyPr wrap="none">
              <a:spAutoFit/>
            </a:bodyPr>
            <a:lstStyle/>
            <a:p>
              <a:pPr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年 度 工 作 概 述</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11"/>
            <p:cNvSpPr txBox="1"/>
            <p:nvPr/>
          </p:nvSpPr>
          <p:spPr>
            <a:xfrm>
              <a:off x="7982010" y="1807200"/>
              <a:ext cx="2924902"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b="1" dirty="0">
                <a:solidFill>
                  <a:srgbClr val="3F3F3F"/>
                </a:solidFill>
                <a:latin typeface="Calibri Light" panose="020F0302020204030204" pitchFamily="34" charset="0"/>
              </a:endParaRPr>
            </a:p>
          </p:txBody>
        </p:sp>
        <p:cxnSp>
          <p:nvCxnSpPr>
            <p:cNvPr id="14" name="直接连接符 13"/>
            <p:cNvCxnSpPr/>
            <p:nvPr/>
          </p:nvCxnSpPr>
          <p:spPr>
            <a:xfrm>
              <a:off x="7852351" y="1484034"/>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7065850" y="2374155"/>
              <a:ext cx="3841062" cy="911127"/>
              <a:chOff x="1469019" y="865196"/>
              <a:chExt cx="3841062" cy="911127"/>
            </a:xfrm>
          </p:grpSpPr>
          <p:sp>
            <p:nvSpPr>
              <p:cNvPr id="17" name="文本框 16"/>
              <p:cNvSpPr txBox="1"/>
              <p:nvPr/>
            </p:nvSpPr>
            <p:spPr>
              <a:xfrm>
                <a:off x="1469019" y="899158"/>
                <a:ext cx="829073" cy="830997"/>
              </a:xfrm>
              <a:prstGeom prst="rect">
                <a:avLst/>
              </a:prstGeom>
              <a:noFill/>
            </p:spPr>
            <p:txBody>
              <a:bodyPr wrap="none" rtlCol="0">
                <a:spAutoFit/>
              </a:bodyPr>
              <a:lstStyle/>
              <a:p>
                <a:r>
                  <a:rPr lang="en-US" altLang="zh-CN" sz="4800" dirty="0">
                    <a:solidFill>
                      <a:srgbClr val="292A24"/>
                    </a:solidFill>
                    <a:latin typeface="Yu Gothic UI Light" panose="020B0300000000000000" pitchFamily="34" charset="-128"/>
                    <a:ea typeface="Yu Gothic UI Light" panose="020B0300000000000000" pitchFamily="34" charset="-128"/>
                  </a:rPr>
                  <a:t>02</a:t>
                </a:r>
                <a:endParaRPr lang="zh-CN" altLang="en-US" sz="4800" dirty="0">
                  <a:solidFill>
                    <a:srgbClr val="292A24"/>
                  </a:solidFill>
                  <a:latin typeface="Yu Gothic UI Light" panose="020B0300000000000000" pitchFamily="34" charset="-128"/>
                  <a:ea typeface="Yu Gothic UI Light" panose="020B0300000000000000" pitchFamily="34" charset="-128"/>
                </a:endParaRPr>
              </a:p>
            </p:txBody>
          </p:sp>
          <p:sp>
            <p:nvSpPr>
              <p:cNvPr id="18" name="矩形 17"/>
              <p:cNvSpPr/>
              <p:nvPr/>
            </p:nvSpPr>
            <p:spPr>
              <a:xfrm>
                <a:off x="2387381" y="865196"/>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工 作 完 成 情 况</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8"/>
              <p:cNvSpPr txBox="1"/>
              <p:nvPr/>
            </p:nvSpPr>
            <p:spPr>
              <a:xfrm>
                <a:off x="2385179" y="1314658"/>
                <a:ext cx="2924902" cy="461665"/>
              </a:xfrm>
              <a:prstGeom prst="rect">
                <a:avLst/>
              </a:prstGeom>
              <a:noFill/>
            </p:spPr>
            <p:txBody>
              <a:bodyPr wrap="square" rtlCol="0">
                <a:spAutoFit/>
              </a:bodyPr>
              <a:lstStyle/>
              <a:p>
                <a:pPr algn="just"/>
                <a:r>
                  <a:rPr lang="zh-CN" altLang="en-US" sz="1200" dirty="0">
                    <a:solidFill>
                      <a:srgbClr val="292A24"/>
                    </a:solidFill>
                    <a:latin typeface="Calibri Light" panose="020F0302020204030204" pitchFamily="34" charset="0"/>
                  </a:rPr>
                  <a:t>这里输入您的内容，字体建议为常规字体，微软雅黑或者宋体等。颜色灰黑色</a:t>
                </a:r>
                <a:endParaRPr lang="zh-CN" altLang="en-US" sz="1200" b="1" dirty="0">
                  <a:solidFill>
                    <a:srgbClr val="292A24"/>
                  </a:solidFill>
                  <a:latin typeface="Calibri Light" panose="020F0302020204030204" pitchFamily="34" charset="0"/>
                </a:endParaRPr>
              </a:p>
            </p:txBody>
          </p:sp>
          <p:cxnSp>
            <p:nvCxnSpPr>
              <p:cNvPr id="20" name="直接连接符 19"/>
              <p:cNvCxnSpPr/>
              <p:nvPr/>
            </p:nvCxnSpPr>
            <p:spPr>
              <a:xfrm>
                <a:off x="2255520" y="991492"/>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sp>
          <p:nvSpPr>
            <p:cNvPr id="27" name="文本框 26"/>
            <p:cNvSpPr txBox="1"/>
            <p:nvPr/>
          </p:nvSpPr>
          <p:spPr>
            <a:xfrm>
              <a:off x="7075468" y="3449934"/>
              <a:ext cx="819455"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03</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28" name="矩形 27"/>
            <p:cNvSpPr/>
            <p:nvPr/>
          </p:nvSpPr>
          <p:spPr>
            <a:xfrm>
              <a:off x="7984213" y="3449207"/>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成 功 项 目 展 示</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文本框 28"/>
            <p:cNvSpPr txBox="1"/>
            <p:nvPr/>
          </p:nvSpPr>
          <p:spPr>
            <a:xfrm>
              <a:off x="8022439" y="3896360"/>
              <a:ext cx="3054561"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p:txBody>
        </p:sp>
        <p:cxnSp>
          <p:nvCxnSpPr>
            <p:cNvPr id="30" name="直接连接符 29"/>
            <p:cNvCxnSpPr/>
            <p:nvPr/>
          </p:nvCxnSpPr>
          <p:spPr>
            <a:xfrm>
              <a:off x="7852351" y="3573194"/>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p:nvSpPr>
          <p:spPr>
            <a:xfrm>
              <a:off x="7023278" y="4507857"/>
              <a:ext cx="829073"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04</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32" name="矩形 31"/>
            <p:cNvSpPr/>
            <p:nvPr/>
          </p:nvSpPr>
          <p:spPr>
            <a:xfrm>
              <a:off x="7943784" y="4482374"/>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明 年 工 作 计 划</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文本框 32"/>
            <p:cNvSpPr txBox="1"/>
            <p:nvPr/>
          </p:nvSpPr>
          <p:spPr>
            <a:xfrm>
              <a:off x="7982010" y="4929527"/>
              <a:ext cx="3054561"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p:txBody>
        </p:sp>
        <p:cxnSp>
          <p:nvCxnSpPr>
            <p:cNvPr id="34" name="直接连接符 33"/>
            <p:cNvCxnSpPr/>
            <p:nvPr/>
          </p:nvCxnSpPr>
          <p:spPr>
            <a:xfrm>
              <a:off x="7848182" y="4653825"/>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xmlns="" id="{09540546-DFF7-40FD-A055-73FAD900493C}"/>
              </a:ext>
            </a:extLst>
          </p:cNvPr>
          <p:cNvGrpSpPr/>
          <p:nvPr/>
        </p:nvGrpSpPr>
        <p:grpSpPr>
          <a:xfrm>
            <a:off x="3106840" y="1020732"/>
            <a:ext cx="1941410" cy="5176799"/>
            <a:chOff x="2607411" y="543485"/>
            <a:chExt cx="1941410" cy="5176799"/>
          </a:xfrm>
        </p:grpSpPr>
        <p:sp>
          <p:nvSpPr>
            <p:cNvPr id="49" name="PA_MH_Others_1">
              <a:extLst>
                <a:ext uri="{FF2B5EF4-FFF2-40B4-BE49-F238E27FC236}">
                  <a16:creationId xmlns:a16="http://schemas.microsoft.com/office/drawing/2014/main" xmlns="" id="{7E2D2E5E-06F5-4706-9B07-88D0AE7C398C}"/>
                </a:ext>
              </a:extLst>
            </p:cNvPr>
            <p:cNvSpPr txBox="1">
              <a:spLocks noChangeArrowheads="1"/>
            </p:cNvSpPr>
            <p:nvPr>
              <p:custDataLst>
                <p:tags r:id="rId1"/>
              </p:custDataLst>
            </p:nvPr>
          </p:nvSpPr>
          <p:spPr bwMode="auto">
            <a:xfrm>
              <a:off x="3624453" y="2195712"/>
              <a:ext cx="860113" cy="35245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6257" b="0" i="0" u="none" strike="noStrike" kern="1200" cap="none" spc="0" normalizeH="0" baseline="0" noProof="0" dirty="0">
                  <a:ln>
                    <a:noFill/>
                  </a:ln>
                  <a:solidFill>
                    <a:srgbClr val="292A24"/>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Contents</a:t>
              </a:r>
            </a:p>
          </p:txBody>
        </p:sp>
        <p:sp>
          <p:nvSpPr>
            <p:cNvPr id="50" name="PA_MH_Others_2">
              <a:extLst>
                <a:ext uri="{FF2B5EF4-FFF2-40B4-BE49-F238E27FC236}">
                  <a16:creationId xmlns:a16="http://schemas.microsoft.com/office/drawing/2014/main" xmlns="" id="{C790045C-FBEC-4C4A-AA0D-69D525794701}"/>
                </a:ext>
              </a:extLst>
            </p:cNvPr>
            <p:cNvSpPr>
              <a:spLocks noChangeArrowheads="1"/>
            </p:cNvSpPr>
            <p:nvPr>
              <p:custDataLst>
                <p:tags r:id="rId2"/>
              </p:custDataLst>
            </p:nvPr>
          </p:nvSpPr>
          <p:spPr bwMode="auto">
            <a:xfrm>
              <a:off x="3096933" y="543485"/>
              <a:ext cx="1451888" cy="1563854"/>
            </a:xfrm>
            <a:prstGeom prst="ellipse">
              <a:avLst/>
            </a:prstGeom>
            <a:noFill/>
            <a:ln>
              <a:noFill/>
            </a:ln>
            <a:extLst/>
          </p:spPr>
          <p:txBody>
            <a:bodyPr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101" b="1" i="0" u="none" strike="noStrike" kern="1200" cap="none" spc="0" normalizeH="0" baseline="0" noProof="0" dirty="0">
                  <a:ln>
                    <a:noFill/>
                  </a:ln>
                  <a:solidFill>
                    <a:srgbClr val="58A4FF"/>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目</a:t>
              </a:r>
              <a:endParaRPr kumimoji="0" lang="zh-CN" altLang="en-US" sz="379" b="1" i="0" u="none" strike="noStrike" kern="1200" cap="none" spc="0" normalizeH="0" baseline="0" noProof="0" dirty="0">
                <a:ln>
                  <a:noFill/>
                </a:ln>
                <a:solidFill>
                  <a:srgbClr val="58A4FF"/>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 name="PA_MH_Others_3">
              <a:extLst>
                <a:ext uri="{FF2B5EF4-FFF2-40B4-BE49-F238E27FC236}">
                  <a16:creationId xmlns:a16="http://schemas.microsoft.com/office/drawing/2014/main" xmlns="" id="{27BDDB58-C074-47A1-AB94-F8C652F8786C}"/>
                </a:ext>
              </a:extLst>
            </p:cNvPr>
            <p:cNvSpPr>
              <a:spLocks noChangeArrowheads="1"/>
            </p:cNvSpPr>
            <p:nvPr>
              <p:custDataLst>
                <p:tags r:id="rId3"/>
              </p:custDataLst>
            </p:nvPr>
          </p:nvSpPr>
          <p:spPr bwMode="auto">
            <a:xfrm>
              <a:off x="2607411" y="1985005"/>
              <a:ext cx="979047" cy="979047"/>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6598" b="1" i="0" u="none" strike="noStrike" kern="1200" cap="none" spc="0" normalizeH="0" baseline="0" noProof="0" dirty="0">
                  <a:ln>
                    <a:noFill/>
                  </a:ln>
                  <a:solidFill>
                    <a:srgbClr val="292A24"/>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录</a:t>
              </a:r>
            </a:p>
          </p:txBody>
        </p:sp>
      </p:grpSp>
    </p:spTree>
    <p:extLst>
      <p:ext uri="{BB962C8B-B14F-4D97-AF65-F5344CB8AC3E}">
        <p14:creationId xmlns:p14="http://schemas.microsoft.com/office/powerpoint/2010/main" xmlns="" val="1951069086"/>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843501"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01</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年 度 工 作 概 述</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1047677951"/>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34"/>
          <p:cNvSpPr/>
          <p:nvPr/>
        </p:nvSpPr>
        <p:spPr bwMode="auto">
          <a:xfrm rot="8294606">
            <a:off x="4506383" y="2137743"/>
            <a:ext cx="1437216" cy="184784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1" name="等腰三角形 42"/>
          <p:cNvSpPr/>
          <p:nvPr/>
        </p:nvSpPr>
        <p:spPr>
          <a:xfrm rot="13301840">
            <a:off x="5968973" y="218100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2" name="椭圆 34"/>
          <p:cNvSpPr/>
          <p:nvPr/>
        </p:nvSpPr>
        <p:spPr bwMode="auto">
          <a:xfrm rot="8294606" flipH="1" flipV="1">
            <a:off x="5903387" y="3683000"/>
            <a:ext cx="1435100" cy="184573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3" name="等腰三角形 42"/>
          <p:cNvSpPr/>
          <p:nvPr/>
        </p:nvSpPr>
        <p:spPr>
          <a:xfrm rot="13301840" flipH="1" flipV="1">
            <a:off x="4523727" y="374598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4" name="TextBox 9"/>
          <p:cNvSpPr txBox="1">
            <a:spLocks noChangeArrowheads="1"/>
          </p:cNvSpPr>
          <p:nvPr/>
        </p:nvSpPr>
        <p:spPr bwMode="auto">
          <a:xfrm>
            <a:off x="4267205" y="2529417"/>
            <a:ext cx="1606551" cy="3692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tx1">
                    <a:lumMod val="85000"/>
                    <a:lumOff val="15000"/>
                  </a:schemeClr>
                </a:solidFill>
                <a:latin typeface="微软雅黑" pitchFamily="34" charset="-122"/>
                <a:ea typeface="微软雅黑" pitchFamily="34" charset="-122"/>
              </a:rPr>
              <a:t>人力成本</a:t>
            </a:r>
          </a:p>
        </p:txBody>
      </p:sp>
      <p:sp>
        <p:nvSpPr>
          <p:cNvPr id="15" name="TextBox 9"/>
          <p:cNvSpPr txBox="1">
            <a:spLocks noChangeArrowheads="1"/>
          </p:cNvSpPr>
          <p:nvPr/>
        </p:nvSpPr>
        <p:spPr bwMode="auto">
          <a:xfrm>
            <a:off x="4286252" y="2815167"/>
            <a:ext cx="1606549" cy="6155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rgbClr val="58A4FF"/>
                </a:solidFill>
                <a:latin typeface="Impact" pitchFamily="34" charset="0"/>
                <a:ea typeface="微软雅黑" pitchFamily="34" charset="-122"/>
              </a:rPr>
              <a:t>45%</a:t>
            </a:r>
            <a:endParaRPr lang="zh-CN" altLang="en-US" sz="3200" dirty="0">
              <a:solidFill>
                <a:srgbClr val="58A4FF"/>
              </a:solidFill>
              <a:latin typeface="Impact" pitchFamily="34" charset="0"/>
              <a:ea typeface="微软雅黑" pitchFamily="34" charset="-122"/>
            </a:endParaRPr>
          </a:p>
        </p:txBody>
      </p:sp>
      <p:sp>
        <p:nvSpPr>
          <p:cNvPr id="16" name="TextBox 9"/>
          <p:cNvSpPr txBox="1"/>
          <p:nvPr/>
        </p:nvSpPr>
        <p:spPr>
          <a:xfrm>
            <a:off x="5994405" y="2529417"/>
            <a:ext cx="1606551" cy="369294"/>
          </a:xfrm>
          <a:prstGeom prst="rect">
            <a:avLst/>
          </a:prstGeom>
          <a:noFill/>
          <a:effectLst/>
        </p:spPr>
        <p:txBody>
          <a:bodyPr lIns="121884" tIns="60941" rIns="121884" bIns="60941">
            <a:spAutoFit/>
          </a:bodyPr>
          <a:lstStyle/>
          <a:p>
            <a:pPr algn="ct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办公场地</a:t>
            </a:r>
          </a:p>
        </p:txBody>
      </p:sp>
      <p:sp>
        <p:nvSpPr>
          <p:cNvPr id="17" name="TextBox 9"/>
          <p:cNvSpPr txBox="1"/>
          <p:nvPr/>
        </p:nvSpPr>
        <p:spPr>
          <a:xfrm>
            <a:off x="5983820" y="2741087"/>
            <a:ext cx="1606549" cy="615515"/>
          </a:xfrm>
          <a:prstGeom prst="rect">
            <a:avLst/>
          </a:prstGeom>
          <a:noFill/>
          <a:effectLst/>
        </p:spPr>
        <p:txBody>
          <a:bodyPr lIns="121884" tIns="60941" rIns="121884" bIns="60941">
            <a:spAutoFit/>
          </a:bodyPr>
          <a:lstStyle/>
          <a:p>
            <a:pPr algn="ctr">
              <a:defRPr/>
            </a:pPr>
            <a:r>
              <a:rPr lang="en-US" altLang="zh-CN" sz="3200" dirty="0">
                <a:solidFill>
                  <a:srgbClr val="58A4FF"/>
                </a:solidFill>
                <a:latin typeface="Impact" pitchFamily="34" charset="0"/>
                <a:ea typeface="微软雅黑" panose="020B0503020204020204" pitchFamily="34" charset="-122"/>
              </a:rPr>
              <a:t>22%</a:t>
            </a:r>
            <a:endParaRPr lang="zh-CN" altLang="en-US" sz="3200" dirty="0">
              <a:solidFill>
                <a:srgbClr val="58A4FF"/>
              </a:solidFill>
              <a:latin typeface="Impact" pitchFamily="34" charset="0"/>
              <a:ea typeface="微软雅黑" panose="020B0503020204020204" pitchFamily="34" charset="-122"/>
            </a:endParaRPr>
          </a:p>
        </p:txBody>
      </p:sp>
      <p:sp>
        <p:nvSpPr>
          <p:cNvPr id="18" name="TextBox 9"/>
          <p:cNvSpPr txBox="1">
            <a:spLocks noChangeArrowheads="1"/>
          </p:cNvSpPr>
          <p:nvPr/>
        </p:nvSpPr>
        <p:spPr bwMode="auto">
          <a:xfrm>
            <a:off x="6002871" y="4375151"/>
            <a:ext cx="1606551" cy="3692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a:solidFill>
                  <a:schemeClr val="tx1">
                    <a:lumMod val="85000"/>
                    <a:lumOff val="15000"/>
                  </a:schemeClr>
                </a:solidFill>
                <a:latin typeface="微软雅黑" pitchFamily="34" charset="-122"/>
                <a:ea typeface="微软雅黑" pitchFamily="34" charset="-122"/>
              </a:rPr>
              <a:t>推广费用</a:t>
            </a:r>
          </a:p>
        </p:txBody>
      </p:sp>
      <p:sp>
        <p:nvSpPr>
          <p:cNvPr id="19" name="TextBox 9"/>
          <p:cNvSpPr txBox="1">
            <a:spLocks noChangeArrowheads="1"/>
          </p:cNvSpPr>
          <p:nvPr/>
        </p:nvSpPr>
        <p:spPr bwMode="auto">
          <a:xfrm>
            <a:off x="6013452" y="4643967"/>
            <a:ext cx="1606549" cy="6155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a:solidFill>
                  <a:srgbClr val="58A4FF"/>
                </a:solidFill>
                <a:latin typeface="Impact" pitchFamily="34" charset="0"/>
                <a:ea typeface="微软雅黑" pitchFamily="34" charset="-122"/>
              </a:rPr>
              <a:t>19%</a:t>
            </a:r>
            <a:endParaRPr lang="zh-CN" altLang="en-US" sz="3200">
              <a:solidFill>
                <a:srgbClr val="58A4FF"/>
              </a:solidFill>
              <a:latin typeface="Impact" pitchFamily="34" charset="0"/>
              <a:ea typeface="微软雅黑" pitchFamily="34" charset="-122"/>
            </a:endParaRPr>
          </a:p>
        </p:txBody>
      </p:sp>
      <p:sp>
        <p:nvSpPr>
          <p:cNvPr id="20" name="TextBox 9"/>
          <p:cNvSpPr txBox="1"/>
          <p:nvPr/>
        </p:nvSpPr>
        <p:spPr>
          <a:xfrm>
            <a:off x="4267205" y="4375151"/>
            <a:ext cx="1606551" cy="369294"/>
          </a:xfrm>
          <a:prstGeom prst="rect">
            <a:avLst/>
          </a:prstGeom>
          <a:noFill/>
          <a:effectLst/>
        </p:spPr>
        <p:txBody>
          <a:bodyPr lIns="121884" tIns="60941" rIns="121884" bIns="60941">
            <a:spAutoFit/>
          </a:bodyPr>
          <a:lstStyle/>
          <a:p>
            <a:pPr algn="ct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其它费用</a:t>
            </a:r>
          </a:p>
        </p:txBody>
      </p:sp>
      <p:sp>
        <p:nvSpPr>
          <p:cNvPr id="21" name="TextBox 9"/>
          <p:cNvSpPr txBox="1"/>
          <p:nvPr/>
        </p:nvSpPr>
        <p:spPr>
          <a:xfrm>
            <a:off x="4267205" y="4643967"/>
            <a:ext cx="1606551" cy="615515"/>
          </a:xfrm>
          <a:prstGeom prst="rect">
            <a:avLst/>
          </a:prstGeom>
          <a:noFill/>
          <a:effectLst/>
        </p:spPr>
        <p:txBody>
          <a:bodyPr lIns="121884" tIns="60941" rIns="121884" bIns="60941">
            <a:spAutoFit/>
          </a:bodyPr>
          <a:lstStyle/>
          <a:p>
            <a:pPr algn="ctr">
              <a:defRPr/>
            </a:pPr>
            <a:r>
              <a:rPr lang="en-US" altLang="zh-CN" sz="3200" dirty="0">
                <a:solidFill>
                  <a:srgbClr val="58A4FF"/>
                </a:solidFill>
                <a:latin typeface="Impact" pitchFamily="34" charset="0"/>
                <a:ea typeface="微软雅黑" panose="020B0503020204020204" pitchFamily="34" charset="-122"/>
              </a:rPr>
              <a:t>14%</a:t>
            </a:r>
            <a:endParaRPr lang="zh-CN" altLang="en-US" sz="3200" dirty="0">
              <a:solidFill>
                <a:srgbClr val="58A4FF"/>
              </a:solidFill>
              <a:latin typeface="Impact" pitchFamily="34" charset="0"/>
              <a:ea typeface="微软雅黑" panose="020B0503020204020204" pitchFamily="34" charset="-122"/>
            </a:endParaRPr>
          </a:p>
        </p:txBody>
      </p:sp>
      <p:sp>
        <p:nvSpPr>
          <p:cNvPr id="22" name="TextBox 76"/>
          <p:cNvSpPr txBox="1"/>
          <p:nvPr/>
        </p:nvSpPr>
        <p:spPr>
          <a:xfrm>
            <a:off x="812801" y="2169584"/>
            <a:ext cx="2650067"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3" name="TextBox 77"/>
          <p:cNvSpPr txBox="1"/>
          <p:nvPr/>
        </p:nvSpPr>
        <p:spPr>
          <a:xfrm>
            <a:off x="8384120" y="2169584"/>
            <a:ext cx="2647949"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4" name="TextBox 78"/>
          <p:cNvSpPr txBox="1"/>
          <p:nvPr/>
        </p:nvSpPr>
        <p:spPr>
          <a:xfrm>
            <a:off x="8384120" y="4150784"/>
            <a:ext cx="2647949"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5" name="TextBox 79"/>
          <p:cNvSpPr txBox="1"/>
          <p:nvPr/>
        </p:nvSpPr>
        <p:spPr>
          <a:xfrm>
            <a:off x="812801" y="4150784"/>
            <a:ext cx="2650067"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599908020"/>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500"/>
                                        <p:tgtEl>
                                          <p:spTgt spid="11"/>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randombar(horizontal)">
                                      <p:cBhvr>
                                        <p:cTn id="54" dur="500"/>
                                        <p:tgtEl>
                                          <p:spTgt spid="21"/>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0-#ppt_w/2"/>
                                          </p:val>
                                        </p:tav>
                                        <p:tav tm="100000">
                                          <p:val>
                                            <p:strVal val="#ppt_x"/>
                                          </p:val>
                                        </p:tav>
                                      </p:tavLst>
                                    </p:anim>
                                    <p:anim calcmode="lin" valueType="num">
                                      <p:cBhvr additive="base">
                                        <p:cTn id="59" dur="5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1+#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fill="hold"/>
                                        <p:tgtEl>
                                          <p:spTgt spid="25"/>
                                        </p:tgtEl>
                                        <p:attrNameLst>
                                          <p:attrName>ppt_x</p:attrName>
                                        </p:attrNameLst>
                                      </p:cBhvr>
                                      <p:tavLst>
                                        <p:tav tm="0">
                                          <p:val>
                                            <p:strVal val="0-#ppt_w/2"/>
                                          </p:val>
                                        </p:tav>
                                        <p:tav tm="100000">
                                          <p:val>
                                            <p:strVal val="#ppt_x"/>
                                          </p:val>
                                        </p:tav>
                                      </p:tavLst>
                                    </p:anim>
                                    <p:anim calcmode="lin" valueType="num">
                                      <p:cBhvr additive="base">
                                        <p:cTn id="7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4096"/>
          <p:cNvSpPr/>
          <p:nvPr/>
        </p:nvSpPr>
        <p:spPr>
          <a:xfrm>
            <a:off x="4436123"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1" name="Shape 4113"/>
          <p:cNvSpPr/>
          <p:nvPr/>
        </p:nvSpPr>
        <p:spPr>
          <a:xfrm>
            <a:off x="2155549"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2" name="Shape 4114"/>
          <p:cNvSpPr/>
          <p:nvPr/>
        </p:nvSpPr>
        <p:spPr>
          <a:xfrm>
            <a:off x="8938917"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3" name="Shape 4115"/>
          <p:cNvSpPr/>
          <p:nvPr/>
        </p:nvSpPr>
        <p:spPr>
          <a:xfrm>
            <a:off x="6673948"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4" name="TextBox 6"/>
          <p:cNvSpPr txBox="1"/>
          <p:nvPr/>
        </p:nvSpPr>
        <p:spPr>
          <a:xfrm>
            <a:off x="2550481" y="2530586"/>
            <a:ext cx="901700" cy="430887"/>
          </a:xfrm>
          <a:prstGeom prst="rect">
            <a:avLst/>
          </a:prstGeom>
          <a:noFill/>
        </p:spPr>
        <p:txBody>
          <a:bodyPr wrap="square" lIns="0" tIns="0" rIns="0" bIns="0" rtlCol="0">
            <a:spAutoFit/>
          </a:bodyPr>
          <a:lstStyle/>
          <a:p>
            <a:pPr algn="ctr" defTabSz="1219170">
              <a:defRPr/>
            </a:pPr>
            <a:r>
              <a:rPr lang="en-GB" sz="2800" kern="0" dirty="0">
                <a:solidFill>
                  <a:srgbClr val="58A4FF"/>
                </a:solidFill>
                <a:latin typeface="微软雅黑" pitchFamily="34" charset="-122"/>
                <a:ea typeface="微软雅黑" pitchFamily="34" charset="-122"/>
              </a:rPr>
              <a:t>1</a:t>
            </a:r>
          </a:p>
        </p:txBody>
      </p:sp>
      <p:sp>
        <p:nvSpPr>
          <p:cNvPr id="15" name="TextBox 7"/>
          <p:cNvSpPr txBox="1"/>
          <p:nvPr/>
        </p:nvSpPr>
        <p:spPr>
          <a:xfrm>
            <a:off x="4831022" y="2530586"/>
            <a:ext cx="901700" cy="430887"/>
          </a:xfrm>
          <a:prstGeom prst="rect">
            <a:avLst/>
          </a:prstGeom>
          <a:noFill/>
        </p:spPr>
        <p:txBody>
          <a:bodyPr wrap="square" lIns="0" tIns="0" rIns="0" bIns="0" rtlCol="0">
            <a:spAutoFit/>
          </a:bodyPr>
          <a:lstStyle/>
          <a:p>
            <a:pPr algn="ctr" defTabSz="1219170">
              <a:defRPr/>
            </a:pPr>
            <a:r>
              <a:rPr lang="en-US" sz="2800" kern="0" dirty="0">
                <a:solidFill>
                  <a:srgbClr val="58A4FF"/>
                </a:solidFill>
                <a:latin typeface="微软雅黑" pitchFamily="34" charset="-122"/>
                <a:ea typeface="微软雅黑" pitchFamily="34" charset="-122"/>
              </a:rPr>
              <a:t>2</a:t>
            </a:r>
            <a:endParaRPr lang="en-GB" sz="2800" kern="0" dirty="0">
              <a:solidFill>
                <a:srgbClr val="58A4FF"/>
              </a:solidFill>
              <a:latin typeface="微软雅黑" pitchFamily="34" charset="-122"/>
              <a:ea typeface="微软雅黑" pitchFamily="34" charset="-122"/>
            </a:endParaRPr>
          </a:p>
        </p:txBody>
      </p:sp>
      <p:sp>
        <p:nvSpPr>
          <p:cNvPr id="16" name="TextBox 9"/>
          <p:cNvSpPr txBox="1"/>
          <p:nvPr/>
        </p:nvSpPr>
        <p:spPr>
          <a:xfrm>
            <a:off x="7061062" y="2530586"/>
            <a:ext cx="901700" cy="430887"/>
          </a:xfrm>
          <a:prstGeom prst="rect">
            <a:avLst/>
          </a:prstGeom>
          <a:noFill/>
        </p:spPr>
        <p:txBody>
          <a:bodyPr wrap="square" lIns="0" tIns="0" rIns="0" bIns="0" rtlCol="0">
            <a:spAutoFit/>
          </a:bodyPr>
          <a:lstStyle/>
          <a:p>
            <a:pPr algn="ctr" defTabSz="1219170">
              <a:defRPr/>
            </a:pPr>
            <a:r>
              <a:rPr lang="en-US" sz="2800" kern="0" dirty="0">
                <a:solidFill>
                  <a:srgbClr val="58A4FF"/>
                </a:solidFill>
                <a:latin typeface="微软雅黑" pitchFamily="34" charset="-122"/>
                <a:ea typeface="微软雅黑" pitchFamily="34" charset="-122"/>
              </a:rPr>
              <a:t>3</a:t>
            </a:r>
            <a:endParaRPr lang="en-GB" sz="2800" kern="0" dirty="0">
              <a:solidFill>
                <a:srgbClr val="58A4FF"/>
              </a:solidFill>
              <a:latin typeface="微软雅黑" pitchFamily="34" charset="-122"/>
              <a:ea typeface="微软雅黑" pitchFamily="34" charset="-122"/>
            </a:endParaRPr>
          </a:p>
        </p:txBody>
      </p:sp>
      <p:sp>
        <p:nvSpPr>
          <p:cNvPr id="17" name="TextBox 10"/>
          <p:cNvSpPr txBox="1"/>
          <p:nvPr/>
        </p:nvSpPr>
        <p:spPr>
          <a:xfrm>
            <a:off x="9341603" y="2530586"/>
            <a:ext cx="901700" cy="430887"/>
          </a:xfrm>
          <a:prstGeom prst="rect">
            <a:avLst/>
          </a:prstGeom>
          <a:noFill/>
        </p:spPr>
        <p:txBody>
          <a:bodyPr wrap="square" lIns="0" tIns="0" rIns="0" bIns="0" rtlCol="0">
            <a:spAutoFit/>
          </a:bodyPr>
          <a:lstStyle/>
          <a:p>
            <a:pPr algn="ctr" defTabSz="1219170">
              <a:defRPr/>
            </a:pPr>
            <a:r>
              <a:rPr lang="en-GB" sz="2800" kern="0" dirty="0">
                <a:solidFill>
                  <a:srgbClr val="58A4FF"/>
                </a:solidFill>
                <a:latin typeface="微软雅黑" pitchFamily="34" charset="-122"/>
                <a:ea typeface="微软雅黑" pitchFamily="34" charset="-122"/>
              </a:rPr>
              <a:t>4</a:t>
            </a:r>
          </a:p>
        </p:txBody>
      </p:sp>
      <p:sp>
        <p:nvSpPr>
          <p:cNvPr id="18" name="Text Placeholder 2"/>
          <p:cNvSpPr txBox="1">
            <a:spLocks/>
          </p:cNvSpPr>
          <p:nvPr/>
        </p:nvSpPr>
        <p:spPr>
          <a:xfrm>
            <a:off x="1972255"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2013</a:t>
            </a:r>
          </a:p>
        </p:txBody>
      </p:sp>
      <p:sp>
        <p:nvSpPr>
          <p:cNvPr id="19" name="TextBox 12"/>
          <p:cNvSpPr txBox="1"/>
          <p:nvPr/>
        </p:nvSpPr>
        <p:spPr>
          <a:xfrm>
            <a:off x="1972255" y="4892433"/>
            <a:ext cx="2013460" cy="984885"/>
          </a:xfrm>
          <a:prstGeom prst="rect">
            <a:avLst/>
          </a:prstGeom>
          <a:noFill/>
        </p:spPr>
        <p:txBody>
          <a:bodyPr wrap="square" lIns="0" tIns="0" rIns="0" bIns="0" rtlCol="0">
            <a:spAutoFit/>
          </a:bodyPr>
          <a:lstStyle/>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0" name="Text Placeholder 2"/>
          <p:cNvSpPr txBox="1">
            <a:spLocks/>
          </p:cNvSpPr>
          <p:nvPr/>
        </p:nvSpPr>
        <p:spPr>
          <a:xfrm>
            <a:off x="4278958"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2014</a:t>
            </a:r>
          </a:p>
        </p:txBody>
      </p:sp>
      <p:sp>
        <p:nvSpPr>
          <p:cNvPr id="21" name="TextBox 14"/>
          <p:cNvSpPr txBox="1"/>
          <p:nvPr/>
        </p:nvSpPr>
        <p:spPr>
          <a:xfrm>
            <a:off x="4278958"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2" name="Text Placeholder 2"/>
          <p:cNvSpPr txBox="1">
            <a:spLocks/>
          </p:cNvSpPr>
          <p:nvPr/>
        </p:nvSpPr>
        <p:spPr>
          <a:xfrm>
            <a:off x="6502493"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2015</a:t>
            </a:r>
          </a:p>
        </p:txBody>
      </p:sp>
      <p:sp>
        <p:nvSpPr>
          <p:cNvPr id="23" name="TextBox 16"/>
          <p:cNvSpPr txBox="1"/>
          <p:nvPr/>
        </p:nvSpPr>
        <p:spPr>
          <a:xfrm>
            <a:off x="6502493"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4" name="Text Placeholder 2"/>
          <p:cNvSpPr txBox="1">
            <a:spLocks/>
          </p:cNvSpPr>
          <p:nvPr/>
        </p:nvSpPr>
        <p:spPr>
          <a:xfrm>
            <a:off x="8809195" y="4022997"/>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2016</a:t>
            </a:r>
          </a:p>
        </p:txBody>
      </p:sp>
      <p:sp>
        <p:nvSpPr>
          <p:cNvPr id="25" name="TextBox 18"/>
          <p:cNvSpPr txBox="1"/>
          <p:nvPr/>
        </p:nvSpPr>
        <p:spPr>
          <a:xfrm>
            <a:off x="8809195"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6" name="TextBox 19"/>
          <p:cNvSpPr txBox="1"/>
          <p:nvPr/>
        </p:nvSpPr>
        <p:spPr>
          <a:xfrm>
            <a:off x="2313762"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sz="2400" b="1" kern="0" dirty="0">
              <a:solidFill>
                <a:schemeClr val="tx1">
                  <a:lumMod val="85000"/>
                  <a:lumOff val="15000"/>
                </a:schemeClr>
              </a:solidFill>
              <a:latin typeface="微软雅黑" pitchFamily="34" charset="-122"/>
              <a:ea typeface="微软雅黑" pitchFamily="34" charset="-122"/>
            </a:endParaRPr>
          </a:p>
        </p:txBody>
      </p:sp>
      <p:sp>
        <p:nvSpPr>
          <p:cNvPr id="27" name="TextBox 20"/>
          <p:cNvSpPr txBox="1"/>
          <p:nvPr/>
        </p:nvSpPr>
        <p:spPr>
          <a:xfrm>
            <a:off x="4616649"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
        <p:nvSpPr>
          <p:cNvPr id="28" name="TextBox 21"/>
          <p:cNvSpPr txBox="1"/>
          <p:nvPr/>
        </p:nvSpPr>
        <p:spPr>
          <a:xfrm>
            <a:off x="6828611"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
        <p:nvSpPr>
          <p:cNvPr id="29" name="TextBox 22"/>
          <p:cNvSpPr txBox="1"/>
          <p:nvPr/>
        </p:nvSpPr>
        <p:spPr>
          <a:xfrm>
            <a:off x="9131498"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2910954142"/>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fade">
                                      <p:cBhvr>
                                        <p:cTn id="14" dur="500"/>
                                        <p:tgtEl>
                                          <p:spTgt spid="1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500"/>
                                        <p:tgtEl>
                                          <p:spTgt spid="19"/>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500"/>
                                        <p:tgtEl>
                                          <p:spTgt spid="20">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2">
                                            <p:txEl>
                                              <p:pRg st="0" end="0"/>
                                            </p:txEl>
                                          </p:spTgt>
                                        </p:tgtEl>
                                        <p:attrNameLst>
                                          <p:attrName>style.visibility</p:attrName>
                                        </p:attrNameLst>
                                      </p:cBhvr>
                                      <p:to>
                                        <p:strVal val="visible"/>
                                      </p:to>
                                    </p:set>
                                    <p:animEffect transition="in" filter="fade">
                                      <p:cBhvr>
                                        <p:cTn id="50" dur="500"/>
                                        <p:tgtEl>
                                          <p:spTgt spid="22">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500"/>
                                        <p:tgtEl>
                                          <p:spTgt spid="24">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build="p"/>
      <p:bldP spid="19" grpId="0"/>
      <p:bldP spid="20" grpId="0" build="p"/>
      <p:bldP spid="21" grpId="0"/>
      <p:bldP spid="22" grpId="0" build="p"/>
      <p:bldP spid="23" grpId="0"/>
      <p:bldP spid="24" grpId="0" build="p"/>
      <p:bldP spid="25" grpId="0"/>
      <p:bldP spid="26" grpId="0"/>
      <p:bldP spid="27" grpId="0"/>
      <p:bldP spid="28"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36"/>
          <p:cNvSpPr/>
          <p:nvPr/>
        </p:nvSpPr>
        <p:spPr>
          <a:xfrm>
            <a:off x="5171018" y="1496485"/>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等腰三角形 36"/>
          <p:cNvSpPr/>
          <p:nvPr/>
        </p:nvSpPr>
        <p:spPr>
          <a:xfrm rot="7176392">
            <a:off x="6298142" y="3476626"/>
            <a:ext cx="1833033" cy="160231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等腰三角形 36"/>
          <p:cNvSpPr/>
          <p:nvPr/>
        </p:nvSpPr>
        <p:spPr>
          <a:xfrm rot="14423608" flipH="1">
            <a:off x="3976160" y="3499910"/>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TextBox 9"/>
          <p:cNvSpPr txBox="1"/>
          <p:nvPr/>
        </p:nvSpPr>
        <p:spPr>
          <a:xfrm>
            <a:off x="7632700" y="2527301"/>
            <a:ext cx="3439584" cy="1572354"/>
          </a:xfrm>
          <a:prstGeom prst="rect">
            <a:avLst/>
          </a:prstGeom>
          <a:noFill/>
        </p:spPr>
        <p:txBody>
          <a:bodyPr>
            <a:spAutoFit/>
          </a:bodyPr>
          <a:lstStyle/>
          <a:p>
            <a:pP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01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TextBox 10"/>
          <p:cNvSpPr txBox="1"/>
          <p:nvPr/>
        </p:nvSpPr>
        <p:spPr>
          <a:xfrm>
            <a:off x="1295401" y="2527301"/>
            <a:ext cx="3441700" cy="1572354"/>
          </a:xfrm>
          <a:prstGeom prst="rect">
            <a:avLst/>
          </a:prstGeom>
          <a:noFill/>
        </p:spPr>
        <p:txBody>
          <a:bodyPr>
            <a:spAutoFit/>
          </a:bodyPr>
          <a:lstStyle/>
          <a:p>
            <a:pPr algn="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02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TextBox 11"/>
          <p:cNvSpPr txBox="1"/>
          <p:nvPr/>
        </p:nvSpPr>
        <p:spPr>
          <a:xfrm>
            <a:off x="4375151" y="4798485"/>
            <a:ext cx="3441700" cy="1572354"/>
          </a:xfrm>
          <a:prstGeom prst="rect">
            <a:avLst/>
          </a:prstGeom>
          <a:noFill/>
        </p:spPr>
        <p:txBody>
          <a:bodyPr>
            <a:spAutoFit/>
          </a:bodyPr>
          <a:lstStyle/>
          <a:p>
            <a:pPr algn="ct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03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6" name="图片 15"/>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xmlns="" val="0"/>
              </a:ext>
            </a:extLst>
          </a:blip>
          <a:srcRect/>
          <a:stretch>
            <a:fillRect/>
          </a:stretch>
        </p:blipFill>
        <p:spPr bwMode="auto">
          <a:xfrm>
            <a:off x="5539317" y="2794001"/>
            <a:ext cx="1132416" cy="1530351"/>
          </a:xfrm>
          <a:prstGeom prst="rect">
            <a:avLst/>
          </a:prstGeom>
          <a:noFill/>
          <a:ln>
            <a:noFill/>
          </a:ln>
          <a:extLst/>
        </p:spPr>
      </p:pic>
    </p:spTree>
    <p:extLst>
      <p:ext uri="{BB962C8B-B14F-4D97-AF65-F5344CB8AC3E}">
        <p14:creationId xmlns:p14="http://schemas.microsoft.com/office/powerpoint/2010/main" xmlns="" val="2337971495"/>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750"/>
                                        <p:tgtEl>
                                          <p:spTgt spid="10"/>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75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750"/>
                                        <p:tgtEl>
                                          <p:spTgt spid="11"/>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750"/>
                                        <p:tgtEl>
                                          <p:spTgt spid="12"/>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ardrop 7"/>
          <p:cNvSpPr/>
          <p:nvPr/>
        </p:nvSpPr>
        <p:spPr>
          <a:xfrm rot="16200000">
            <a:off x="3194256" y="3581595"/>
            <a:ext cx="1955603" cy="1955604"/>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bIns="45720" rtlCol="0" anchor="ctr"/>
          <a:lstStyle/>
          <a:p>
            <a:pPr algn="ctr"/>
            <a:endParaRPr lang="th-TH" sz="3600" dirty="0">
              <a:solidFill>
                <a:schemeClr val="tx1"/>
              </a:solidFill>
            </a:endParaRPr>
          </a:p>
        </p:txBody>
      </p:sp>
      <p:sp>
        <p:nvSpPr>
          <p:cNvPr id="11" name="Teardrop 10"/>
          <p:cNvSpPr/>
          <p:nvPr/>
        </p:nvSpPr>
        <p:spPr>
          <a:xfrm rot="10800000">
            <a:off x="3194255" y="2121190"/>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91440" tIns="36000" rIns="36000" bIns="45720" rtlCol="0" anchor="ctr"/>
          <a:lstStyle/>
          <a:p>
            <a:pPr algn="ctr"/>
            <a:endParaRPr lang="th-TH" sz="4000" dirty="0">
              <a:solidFill>
                <a:schemeClr val="tx1"/>
              </a:solidFill>
            </a:endParaRPr>
          </a:p>
        </p:txBody>
      </p:sp>
      <p:sp>
        <p:nvSpPr>
          <p:cNvPr id="12" name="Teardrop 6"/>
          <p:cNvSpPr/>
          <p:nvPr/>
        </p:nvSpPr>
        <p:spPr>
          <a:xfrm>
            <a:off x="1734762" y="3581595"/>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72000" rIns="108000" bIns="45720" rtlCol="0" anchor="ctr"/>
          <a:lstStyle/>
          <a:p>
            <a:pPr algn="ctr"/>
            <a:endParaRPr lang="th-TH" sz="3600" dirty="0">
              <a:solidFill>
                <a:schemeClr val="tx1"/>
              </a:solidFill>
            </a:endParaRPr>
          </a:p>
        </p:txBody>
      </p:sp>
      <p:sp>
        <p:nvSpPr>
          <p:cNvPr id="13" name="Teardrop 8"/>
          <p:cNvSpPr/>
          <p:nvPr/>
        </p:nvSpPr>
        <p:spPr>
          <a:xfrm rot="5400000">
            <a:off x="1727202" y="2135226"/>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bIns="45720" rtlCol="0" anchor="ctr"/>
          <a:lstStyle/>
          <a:p>
            <a:pPr algn="ctr"/>
            <a:endParaRPr lang="th-TH" sz="3600" dirty="0">
              <a:solidFill>
                <a:schemeClr val="tx1"/>
              </a:solidFill>
            </a:endParaRPr>
          </a:p>
        </p:txBody>
      </p:sp>
      <p:sp>
        <p:nvSpPr>
          <p:cNvPr id="14" name="Freeform 52"/>
          <p:cNvSpPr>
            <a:spLocks noEditPoints="1"/>
          </p:cNvSpPr>
          <p:nvPr/>
        </p:nvSpPr>
        <p:spPr bwMode="auto">
          <a:xfrm>
            <a:off x="2144657" y="3933546"/>
            <a:ext cx="571719" cy="61508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 name="Freeform 42"/>
          <p:cNvSpPr>
            <a:spLocks noEditPoints="1"/>
          </p:cNvSpPr>
          <p:nvPr/>
        </p:nvSpPr>
        <p:spPr bwMode="auto">
          <a:xfrm>
            <a:off x="3860570" y="4241090"/>
            <a:ext cx="622975" cy="53623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 name="Freeform 178"/>
          <p:cNvSpPr>
            <a:spLocks noEditPoints="1"/>
          </p:cNvSpPr>
          <p:nvPr/>
        </p:nvSpPr>
        <p:spPr bwMode="auto">
          <a:xfrm>
            <a:off x="3578522" y="2596379"/>
            <a:ext cx="622975"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7" name="Freeform 86"/>
          <p:cNvSpPr>
            <a:spLocks noEditPoints="1"/>
          </p:cNvSpPr>
          <p:nvPr/>
        </p:nvSpPr>
        <p:spPr bwMode="auto">
          <a:xfrm>
            <a:off x="2217203" y="2501106"/>
            <a:ext cx="426624" cy="71780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grpSp>
        <p:nvGrpSpPr>
          <p:cNvPr id="18" name="组合 17"/>
          <p:cNvGrpSpPr/>
          <p:nvPr/>
        </p:nvGrpSpPr>
        <p:grpSpPr>
          <a:xfrm>
            <a:off x="6167028" y="2135227"/>
            <a:ext cx="2076451" cy="1411919"/>
            <a:chOff x="6167028" y="2135225"/>
            <a:chExt cx="2076450" cy="1411918"/>
          </a:xfrm>
        </p:grpSpPr>
        <p:sp>
          <p:nvSpPr>
            <p:cNvPr id="19" name="Rounded Rectangle 72"/>
            <p:cNvSpPr/>
            <p:nvPr/>
          </p:nvSpPr>
          <p:spPr>
            <a:xfrm>
              <a:off x="6167028" y="2167575"/>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0" name="文本框 19"/>
            <p:cNvSpPr txBox="1"/>
            <p:nvPr/>
          </p:nvSpPr>
          <p:spPr>
            <a:xfrm>
              <a:off x="6253049" y="2135225"/>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6167028" y="2525710"/>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8719728" y="2135227"/>
            <a:ext cx="2076451" cy="1411919"/>
            <a:chOff x="8719728" y="2135225"/>
            <a:chExt cx="2076450" cy="1411918"/>
          </a:xfrm>
        </p:grpSpPr>
        <p:sp>
          <p:nvSpPr>
            <p:cNvPr id="23" name="Rounded Rectangle 72"/>
            <p:cNvSpPr/>
            <p:nvPr/>
          </p:nvSpPr>
          <p:spPr>
            <a:xfrm>
              <a:off x="8786403" y="2167575"/>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4" name="文本框 23"/>
            <p:cNvSpPr txBox="1"/>
            <p:nvPr/>
          </p:nvSpPr>
          <p:spPr>
            <a:xfrm>
              <a:off x="8872424" y="2135225"/>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8719728" y="2525710"/>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6" name="组合 25"/>
          <p:cNvGrpSpPr/>
          <p:nvPr/>
        </p:nvGrpSpPr>
        <p:grpSpPr>
          <a:xfrm>
            <a:off x="6167028" y="3933550"/>
            <a:ext cx="2076451" cy="1411919"/>
            <a:chOff x="6167028" y="3933546"/>
            <a:chExt cx="2076450" cy="1411918"/>
          </a:xfrm>
        </p:grpSpPr>
        <p:sp>
          <p:nvSpPr>
            <p:cNvPr id="27" name="Rounded Rectangle 72"/>
            <p:cNvSpPr/>
            <p:nvPr/>
          </p:nvSpPr>
          <p:spPr>
            <a:xfrm>
              <a:off x="6167028" y="3965896"/>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8" name="文本框 27"/>
            <p:cNvSpPr txBox="1"/>
            <p:nvPr/>
          </p:nvSpPr>
          <p:spPr>
            <a:xfrm>
              <a:off x="6253049" y="3933546"/>
              <a:ext cx="1540264" cy="400110"/>
            </a:xfrm>
            <a:prstGeom prst="rect">
              <a:avLst/>
            </a:prstGeom>
            <a:noFill/>
            <a:ln>
              <a:noFill/>
            </a:ln>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6167028" y="4324031"/>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0" name="组合 29"/>
          <p:cNvGrpSpPr/>
          <p:nvPr/>
        </p:nvGrpSpPr>
        <p:grpSpPr>
          <a:xfrm>
            <a:off x="8719728" y="3933550"/>
            <a:ext cx="2076451" cy="1411919"/>
            <a:chOff x="8719728" y="3933546"/>
            <a:chExt cx="2076450" cy="1411918"/>
          </a:xfrm>
        </p:grpSpPr>
        <p:sp>
          <p:nvSpPr>
            <p:cNvPr id="31" name="Rounded Rectangle 72"/>
            <p:cNvSpPr/>
            <p:nvPr/>
          </p:nvSpPr>
          <p:spPr>
            <a:xfrm>
              <a:off x="8786403" y="3965896"/>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2" name="文本框 31"/>
            <p:cNvSpPr txBox="1"/>
            <p:nvPr/>
          </p:nvSpPr>
          <p:spPr>
            <a:xfrm>
              <a:off x="8872424" y="3933546"/>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8719728" y="4324031"/>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xmlns="" val="398873343"/>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750"/>
                                        <p:tgtEl>
                                          <p:spTgt spid="16"/>
                                        </p:tgtEl>
                                      </p:cBhvr>
                                    </p:animEffect>
                                    <p:anim calcmode="lin" valueType="num">
                                      <p:cBhvr>
                                        <p:cTn id="23" dur="750" fill="hold"/>
                                        <p:tgtEl>
                                          <p:spTgt spid="16"/>
                                        </p:tgtEl>
                                        <p:attrNameLst>
                                          <p:attrName>ppt_x</p:attrName>
                                        </p:attrNameLst>
                                      </p:cBhvr>
                                      <p:tavLst>
                                        <p:tav tm="0">
                                          <p:val>
                                            <p:strVal val="#ppt_x"/>
                                          </p:val>
                                        </p:tav>
                                        <p:tav tm="100000">
                                          <p:val>
                                            <p:strVal val="#ppt_x"/>
                                          </p:val>
                                        </p:tav>
                                      </p:tavLst>
                                    </p:anim>
                                    <p:anim calcmode="lin" valueType="num">
                                      <p:cBhvr>
                                        <p:cTn id="24" dur="75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anim calcmode="lin" valueType="num">
                                      <p:cBhvr>
                                        <p:cTn id="33" dur="750" fill="hold"/>
                                        <p:tgtEl>
                                          <p:spTgt spid="17"/>
                                        </p:tgtEl>
                                        <p:attrNameLst>
                                          <p:attrName>ppt_x</p:attrName>
                                        </p:attrNameLst>
                                      </p:cBhvr>
                                      <p:tavLst>
                                        <p:tav tm="0">
                                          <p:val>
                                            <p:strVal val="#ppt_x"/>
                                          </p:val>
                                        </p:tav>
                                        <p:tav tm="100000">
                                          <p:val>
                                            <p:strVal val="#ppt_x"/>
                                          </p:val>
                                        </p:tav>
                                      </p:tavLst>
                                    </p:anim>
                                    <p:anim calcmode="lin" valueType="num">
                                      <p:cBhvr>
                                        <p:cTn id="34" dur="75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963725"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02</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工 作 完 成 情 况</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1888886809"/>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8765110">
            <a:off x="1985433" y="2161117"/>
            <a:ext cx="2880784" cy="2880784"/>
          </a:xfrm>
          <a:prstGeom prst="rect">
            <a:avLst/>
          </a:prstGeom>
          <a:noFill/>
          <a:ln>
            <a:solidFill>
              <a:srgbClr val="58A4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sp>
        <p:nvSpPr>
          <p:cNvPr id="11" name="矩形 10"/>
          <p:cNvSpPr/>
          <p:nvPr/>
        </p:nvSpPr>
        <p:spPr>
          <a:xfrm rot="18765110">
            <a:off x="1410380" y="2161957"/>
            <a:ext cx="2880320" cy="2880320"/>
          </a:xfrm>
          <a:prstGeom prst="rect">
            <a:avLst/>
          </a:prstGeom>
          <a:blipFill dpi="0" rotWithShape="1">
            <a:blip r:embed="rId3">
              <a:extLst>
                <a:ext uri="{28A0092B-C50C-407E-A947-70E740481C1C}">
                  <a14:useLocalDpi xmlns:a14="http://schemas.microsoft.com/office/drawing/2010/main" xmlns="" val="0"/>
                </a:ext>
              </a:extLst>
            </a:blip>
            <a:srcRect/>
            <a:stretch>
              <a:fillRect/>
            </a:stretch>
          </a:blipFill>
          <a:ln>
            <a:solidFill>
              <a:srgbClr val="58A4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grpSp>
        <p:nvGrpSpPr>
          <p:cNvPr id="12" name="组合 3"/>
          <p:cNvGrpSpPr/>
          <p:nvPr/>
        </p:nvGrpSpPr>
        <p:grpSpPr>
          <a:xfrm>
            <a:off x="6383867" y="1701803"/>
            <a:ext cx="2556933" cy="478367"/>
            <a:chOff x="4644008" y="1059580"/>
            <a:chExt cx="1917365" cy="360042"/>
          </a:xfrm>
        </p:grpSpPr>
        <p:sp>
          <p:nvSpPr>
            <p:cNvPr id="13" name="矩形 12"/>
            <p:cNvSpPr/>
            <p:nvPr/>
          </p:nvSpPr>
          <p:spPr>
            <a:xfrm>
              <a:off x="4644008" y="1059580"/>
              <a:ext cx="1799911" cy="36004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sp>
          <p:nvSpPr>
            <p:cNvPr id="14" name="TextBox 129"/>
            <p:cNvSpPr txBox="1"/>
            <p:nvPr/>
          </p:nvSpPr>
          <p:spPr>
            <a:xfrm>
              <a:off x="4644008" y="1080368"/>
              <a:ext cx="1917365" cy="316537"/>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spcBef>
                  <a:spcPct val="0"/>
                </a:spcBef>
                <a:buNone/>
              </a:pPr>
              <a:r>
                <a:rPr lang="zh-CN" altLang="en-US" sz="2133" b="1" dirty="0">
                  <a:latin typeface="微软雅黑" panose="020B0503020204020204" pitchFamily="34" charset="-122"/>
                  <a:ea typeface="微软雅黑" panose="020B0503020204020204" pitchFamily="34" charset="-122"/>
                </a:rPr>
                <a:t>单击添加您的标题</a:t>
              </a:r>
            </a:p>
          </p:txBody>
        </p:sp>
      </p:grpSp>
      <p:sp>
        <p:nvSpPr>
          <p:cNvPr id="15" name="矩形 6"/>
          <p:cNvSpPr/>
          <p:nvPr/>
        </p:nvSpPr>
        <p:spPr>
          <a:xfrm>
            <a:off x="6191252" y="2785533"/>
            <a:ext cx="5185833" cy="294234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xmlns="" val="3544042307"/>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1937539" y="3537012"/>
            <a:ext cx="8316924"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999656" y="2348880"/>
            <a:ext cx="609440" cy="1296144"/>
            <a:chOff x="2998862" y="2348880"/>
            <a:chExt cx="609440" cy="1296144"/>
          </a:xfrm>
          <a:solidFill>
            <a:schemeClr val="tx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14" name="组合 13"/>
          <p:cNvGrpSpPr/>
          <p:nvPr/>
        </p:nvGrpSpPr>
        <p:grpSpPr>
          <a:xfrm>
            <a:off x="3719736" y="3429001"/>
            <a:ext cx="609011" cy="1290631"/>
            <a:chOff x="3718942" y="3429000"/>
            <a:chExt cx="609010" cy="1290630"/>
          </a:xfrm>
          <a:solidFill>
            <a:schemeClr val="tx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17" name="组合 16"/>
          <p:cNvGrpSpPr/>
          <p:nvPr/>
        </p:nvGrpSpPr>
        <p:grpSpPr>
          <a:xfrm>
            <a:off x="4943872" y="2348880"/>
            <a:ext cx="624299" cy="1296144"/>
            <a:chOff x="4943078" y="2348880"/>
            <a:chExt cx="624298" cy="1296144"/>
          </a:xfrm>
          <a:solidFill>
            <a:schemeClr val="tx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0" name="组合 19"/>
          <p:cNvGrpSpPr/>
          <p:nvPr/>
        </p:nvGrpSpPr>
        <p:grpSpPr>
          <a:xfrm>
            <a:off x="5987988" y="3429001"/>
            <a:ext cx="624299" cy="1290631"/>
            <a:chOff x="5987194" y="3429000"/>
            <a:chExt cx="624298" cy="1290630"/>
          </a:xfrm>
          <a:solidFill>
            <a:schemeClr val="tx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3" name="组合 22"/>
          <p:cNvGrpSpPr/>
          <p:nvPr/>
        </p:nvGrpSpPr>
        <p:grpSpPr>
          <a:xfrm>
            <a:off x="8472264" y="3429001"/>
            <a:ext cx="624299" cy="1290631"/>
            <a:chOff x="8471470" y="3429000"/>
            <a:chExt cx="624298" cy="1290630"/>
          </a:xfrm>
          <a:solidFill>
            <a:schemeClr val="tx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6" name="组合 25"/>
          <p:cNvGrpSpPr/>
          <p:nvPr/>
        </p:nvGrpSpPr>
        <p:grpSpPr>
          <a:xfrm>
            <a:off x="7660333" y="2348880"/>
            <a:ext cx="590289" cy="1296144"/>
            <a:chOff x="7659538" y="2348880"/>
            <a:chExt cx="590289" cy="1296144"/>
          </a:xfrm>
          <a:solidFill>
            <a:schemeClr val="tx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 name="组合 1">
            <a:extLst>
              <a:ext uri="{FF2B5EF4-FFF2-40B4-BE49-F238E27FC236}">
                <a16:creationId xmlns:a16="http://schemas.microsoft.com/office/drawing/2014/main" xmlns="" id="{FF110C15-4465-4F06-BF81-6EBA1884FD29}"/>
              </a:ext>
            </a:extLst>
          </p:cNvPr>
          <p:cNvGrpSpPr/>
          <p:nvPr/>
        </p:nvGrpSpPr>
        <p:grpSpPr>
          <a:xfrm>
            <a:off x="3200823" y="1556792"/>
            <a:ext cx="6279553" cy="3954927"/>
            <a:chOff x="3200823" y="1556792"/>
            <a:chExt cx="6279553" cy="3954927"/>
          </a:xfrm>
        </p:grpSpPr>
        <p:grpSp>
          <p:nvGrpSpPr>
            <p:cNvPr id="29" name="组合 28"/>
            <p:cNvGrpSpPr/>
            <p:nvPr/>
          </p:nvGrpSpPr>
          <p:grpSpPr>
            <a:xfrm>
              <a:off x="5159896" y="1556792"/>
              <a:ext cx="792088" cy="792088"/>
              <a:chOff x="5159102" y="1556792"/>
              <a:chExt cx="792088" cy="792088"/>
            </a:xfrm>
          </p:grpSpPr>
          <p:sp>
            <p:nvSpPr>
              <p:cNvPr id="30" name="椭圆 29"/>
              <p:cNvSpPr/>
              <p:nvPr/>
            </p:nvSpPr>
            <p:spPr>
              <a:xfrm>
                <a:off x="5159102" y="1556792"/>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1" name="心形 30"/>
              <p:cNvSpPr/>
              <p:nvPr/>
            </p:nvSpPr>
            <p:spPr>
              <a:xfrm>
                <a:off x="5303118" y="1755307"/>
                <a:ext cx="504056" cy="449557"/>
              </a:xfrm>
              <a:prstGeom prst="heart">
                <a:avLst/>
              </a:prstGeom>
              <a:solidFill>
                <a:srgbClr val="58A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endParaRPr>
              </a:p>
            </p:txBody>
          </p:sp>
        </p:grpSp>
        <p:grpSp>
          <p:nvGrpSpPr>
            <p:cNvPr id="32" name="组合 31"/>
            <p:cNvGrpSpPr/>
            <p:nvPr/>
          </p:nvGrpSpPr>
          <p:grpSpPr>
            <a:xfrm>
              <a:off x="7842347" y="1556792"/>
              <a:ext cx="792088" cy="792088"/>
              <a:chOff x="7841553" y="1556792"/>
              <a:chExt cx="792088" cy="792088"/>
            </a:xfrm>
          </p:grpSpPr>
          <p:sp>
            <p:nvSpPr>
              <p:cNvPr id="33" name="椭圆 32"/>
              <p:cNvSpPr/>
              <p:nvPr/>
            </p:nvSpPr>
            <p:spPr>
              <a:xfrm>
                <a:off x="7841553" y="1556792"/>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4" name="椭圆形标注 33"/>
              <p:cNvSpPr/>
              <p:nvPr/>
            </p:nvSpPr>
            <p:spPr>
              <a:xfrm>
                <a:off x="8015954" y="1759353"/>
                <a:ext cx="443286" cy="385963"/>
              </a:xfrm>
              <a:prstGeom prst="wedgeEllipseCallout">
                <a:avLst/>
              </a:prstGeom>
              <a:solidFill>
                <a:srgbClr val="58A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endParaRPr>
              </a:p>
            </p:txBody>
          </p:sp>
        </p:grpSp>
        <p:grpSp>
          <p:nvGrpSpPr>
            <p:cNvPr id="35" name="组合 34"/>
            <p:cNvGrpSpPr/>
            <p:nvPr/>
          </p:nvGrpSpPr>
          <p:grpSpPr>
            <a:xfrm>
              <a:off x="3920472" y="4719631"/>
              <a:ext cx="792088" cy="792088"/>
              <a:chOff x="3919678" y="4719630"/>
              <a:chExt cx="792088" cy="792088"/>
            </a:xfrm>
          </p:grpSpPr>
          <p:sp>
            <p:nvSpPr>
              <p:cNvPr id="36" name="椭圆 35"/>
              <p:cNvSpPr/>
              <p:nvPr/>
            </p:nvSpPr>
            <p:spPr>
              <a:xfrm flipV="1">
                <a:off x="3919678" y="4719630"/>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grpSp>
        </p:grpSp>
        <p:grpSp>
          <p:nvGrpSpPr>
            <p:cNvPr id="40" name="组合 39"/>
            <p:cNvGrpSpPr/>
            <p:nvPr/>
          </p:nvGrpSpPr>
          <p:grpSpPr>
            <a:xfrm>
              <a:off x="3200823" y="1556792"/>
              <a:ext cx="792088" cy="792088"/>
              <a:chOff x="3200028" y="1556792"/>
              <a:chExt cx="792088" cy="792088"/>
            </a:xfrm>
          </p:grpSpPr>
          <p:sp>
            <p:nvSpPr>
              <p:cNvPr id="41" name="椭圆 40"/>
              <p:cNvSpPr/>
              <p:nvPr/>
            </p:nvSpPr>
            <p:spPr>
              <a:xfrm>
                <a:off x="3200028" y="1556792"/>
                <a:ext cx="792088" cy="792088"/>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grpSp>
        </p:grpSp>
        <p:grpSp>
          <p:nvGrpSpPr>
            <p:cNvPr id="45" name="组合 44"/>
            <p:cNvGrpSpPr/>
            <p:nvPr/>
          </p:nvGrpSpPr>
          <p:grpSpPr>
            <a:xfrm>
              <a:off x="6204012" y="4719631"/>
              <a:ext cx="792088" cy="792088"/>
              <a:chOff x="6203218" y="4719630"/>
              <a:chExt cx="792088" cy="792088"/>
            </a:xfrm>
          </p:grpSpPr>
          <p:sp>
            <p:nvSpPr>
              <p:cNvPr id="46" name="椭圆 45"/>
              <p:cNvSpPr/>
              <p:nvPr/>
            </p:nvSpPr>
            <p:spPr>
              <a:xfrm flipV="1">
                <a:off x="6203218" y="4719630"/>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latin typeface="Calibri"/>
                  <a:ea typeface="宋体"/>
                </a:endParaRPr>
              </a:p>
            </p:txBody>
          </p:sp>
        </p:grpSp>
        <p:grpSp>
          <p:nvGrpSpPr>
            <p:cNvPr id="48" name="组合 47"/>
            <p:cNvGrpSpPr/>
            <p:nvPr/>
          </p:nvGrpSpPr>
          <p:grpSpPr>
            <a:xfrm>
              <a:off x="8688288" y="4719631"/>
              <a:ext cx="792088" cy="792088"/>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58A4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latin typeface="Calibri"/>
                    <a:ea typeface="宋体"/>
                  </a:endParaRPr>
                </a:p>
              </p:txBody>
            </p:sp>
          </p:grpSp>
        </p:grpSp>
      </p:grpSp>
      <p:sp>
        <p:nvSpPr>
          <p:cNvPr id="54" name="TextBox 88"/>
          <p:cNvSpPr txBox="1"/>
          <p:nvPr/>
        </p:nvSpPr>
        <p:spPr>
          <a:xfrm>
            <a:off x="1376501" y="1980086"/>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5" name="TextBox 90"/>
          <p:cNvSpPr txBox="1"/>
          <p:nvPr/>
        </p:nvSpPr>
        <p:spPr>
          <a:xfrm>
            <a:off x="2104219" y="4692337"/>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6" name="TextBox 91"/>
          <p:cNvSpPr txBox="1"/>
          <p:nvPr/>
        </p:nvSpPr>
        <p:spPr>
          <a:xfrm>
            <a:off x="5951984" y="2050743"/>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7" name="TextBox 92"/>
          <p:cNvSpPr txBox="1"/>
          <p:nvPr/>
        </p:nvSpPr>
        <p:spPr>
          <a:xfrm>
            <a:off x="6690645" y="4107561"/>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8" name="TextBox 93"/>
          <p:cNvSpPr txBox="1"/>
          <p:nvPr/>
        </p:nvSpPr>
        <p:spPr>
          <a:xfrm>
            <a:off x="8616280" y="2050743"/>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9" name="TextBox 94"/>
          <p:cNvSpPr txBox="1"/>
          <p:nvPr/>
        </p:nvSpPr>
        <p:spPr>
          <a:xfrm>
            <a:off x="9264352" y="4107561"/>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xmlns="" val="3118061494"/>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wipe(right)">
                                      <p:cBhvr>
                                        <p:cTn id="15" dur="500"/>
                                        <p:tgtEl>
                                          <p:spTgt spid="5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right)">
                                      <p:cBhvr>
                                        <p:cTn id="23" dur="500"/>
                                        <p:tgtEl>
                                          <p:spTgt spid="55"/>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left)">
                                      <p:cBhvr>
                                        <p:cTn id="39" dur="500"/>
                                        <p:tgtEl>
                                          <p:spTgt spid="57"/>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wipe(left)">
                                      <p:cBhvr>
                                        <p:cTn id="47" dur="500"/>
                                        <p:tgtEl>
                                          <p:spTgt spid="58"/>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up)">
                                      <p:cBhvr>
                                        <p:cTn id="51" dur="500"/>
                                        <p:tgtEl>
                                          <p:spTgt spid="23"/>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left)">
                                      <p:cBhvr>
                                        <p:cTn id="5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3EF2EA4-BEBA-4BF0-A053-D994882F7FD4}"/>
              </a:ext>
            </a:extLst>
          </p:cNvPr>
          <p:cNvGrpSpPr/>
          <p:nvPr/>
        </p:nvGrpSpPr>
        <p:grpSpPr>
          <a:xfrm>
            <a:off x="1613602" y="2019201"/>
            <a:ext cx="8969374" cy="908051"/>
            <a:chOff x="1613602" y="2019201"/>
            <a:chExt cx="8969374" cy="908051"/>
          </a:xfrm>
        </p:grpSpPr>
        <p:grpSp>
          <p:nvGrpSpPr>
            <p:cNvPr id="10" name="组合 9"/>
            <p:cNvGrpSpPr>
              <a:grpSpLocks/>
            </p:cNvGrpSpPr>
            <p:nvPr/>
          </p:nvGrpSpPr>
          <p:grpSpPr bwMode="auto">
            <a:xfrm>
              <a:off x="3750377" y="2019201"/>
              <a:ext cx="2557463" cy="908051"/>
              <a:chOff x="0" y="0"/>
              <a:chExt cx="2636520" cy="1447800"/>
            </a:xfrm>
          </p:grpSpPr>
          <p:sp>
            <p:nvSpPr>
              <p:cNvPr id="11" name="任意多边形 1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solidFill>
                    <a:srgbClr val="58A4FF"/>
                  </a:solidFill>
                  <a:latin typeface="微软雅黑" panose="020B0503020204020204" pitchFamily="34" charset="-122"/>
                  <a:ea typeface="微软雅黑" panose="020B0503020204020204" pitchFamily="34" charset="-122"/>
                </a:endParaRPr>
              </a:p>
            </p:txBody>
          </p:sp>
          <p:sp>
            <p:nvSpPr>
              <p:cNvPr id="12" name="文本框 24"/>
              <p:cNvSpPr>
                <a:spLocks noChangeArrowheads="1"/>
              </p:cNvSpPr>
              <p:nvPr/>
            </p:nvSpPr>
            <p:spPr bwMode="auto">
              <a:xfrm>
                <a:off x="304995" y="404936"/>
                <a:ext cx="2230360" cy="637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3" name="组合 12"/>
            <p:cNvGrpSpPr>
              <a:grpSpLocks/>
            </p:cNvGrpSpPr>
            <p:nvPr/>
          </p:nvGrpSpPr>
          <p:grpSpPr bwMode="auto">
            <a:xfrm>
              <a:off x="1613602" y="2019201"/>
              <a:ext cx="2557463" cy="908051"/>
              <a:chOff x="0" y="0"/>
              <a:chExt cx="2636520" cy="1447800"/>
            </a:xfrm>
          </p:grpSpPr>
          <p:sp>
            <p:nvSpPr>
              <p:cNvPr id="14" name="任意多边形 1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15" name="文本框 25"/>
              <p:cNvSpPr>
                <a:spLocks noChangeArrowheads="1"/>
              </p:cNvSpPr>
              <p:nvPr/>
            </p:nvSpPr>
            <p:spPr bwMode="auto">
              <a:xfrm>
                <a:off x="272839" y="380809"/>
                <a:ext cx="2293960" cy="6861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dirty="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6" name="组合 15"/>
            <p:cNvGrpSpPr>
              <a:grpSpLocks/>
            </p:cNvGrpSpPr>
            <p:nvPr/>
          </p:nvGrpSpPr>
          <p:grpSpPr bwMode="auto">
            <a:xfrm>
              <a:off x="8027101" y="2019201"/>
              <a:ext cx="2555875" cy="908051"/>
              <a:chOff x="0" y="0"/>
              <a:chExt cx="2636520" cy="1447800"/>
            </a:xfrm>
          </p:grpSpPr>
          <p:sp>
            <p:nvSpPr>
              <p:cNvPr id="17" name="任意多边形 1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18" name="文本框 26"/>
              <p:cNvSpPr>
                <a:spLocks noChangeArrowheads="1"/>
              </p:cNvSpPr>
              <p:nvPr/>
            </p:nvSpPr>
            <p:spPr bwMode="auto">
              <a:xfrm>
                <a:off x="311563" y="404936"/>
                <a:ext cx="2230359" cy="637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9" name="组合 18"/>
            <p:cNvGrpSpPr>
              <a:grpSpLocks/>
            </p:cNvGrpSpPr>
            <p:nvPr/>
          </p:nvGrpSpPr>
          <p:grpSpPr bwMode="auto">
            <a:xfrm>
              <a:off x="5888739" y="2019201"/>
              <a:ext cx="2557463" cy="908051"/>
              <a:chOff x="0" y="0"/>
              <a:chExt cx="2636520" cy="1447800"/>
            </a:xfrm>
          </p:grpSpPr>
          <p:sp>
            <p:nvSpPr>
              <p:cNvPr id="20" name="任意多边形 19"/>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21" name="文本框 27"/>
              <p:cNvSpPr>
                <a:spLocks noChangeArrowheads="1"/>
              </p:cNvSpPr>
              <p:nvPr/>
            </p:nvSpPr>
            <p:spPr bwMode="auto">
              <a:xfrm>
                <a:off x="330619" y="380811"/>
                <a:ext cx="2205655" cy="6861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
        <p:nvSpPr>
          <p:cNvPr id="22" name="矩形 21"/>
          <p:cNvSpPr>
            <a:spLocks noChangeArrowheads="1"/>
          </p:cNvSpPr>
          <p:nvPr/>
        </p:nvSpPr>
        <p:spPr bwMode="auto">
          <a:xfrm>
            <a:off x="1197673" y="5332313"/>
            <a:ext cx="9626600" cy="905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2400" dirty="0">
              <a:latin typeface="微软雅黑" panose="020B0503020204020204" pitchFamily="34" charset="-122"/>
              <a:ea typeface="微软雅黑" panose="020B0503020204020204" pitchFamily="34" charset="-122"/>
            </a:endParaRPr>
          </a:p>
        </p:txBody>
      </p:sp>
      <p:sp>
        <p:nvSpPr>
          <p:cNvPr id="23" name="矩形 22"/>
          <p:cNvSpPr>
            <a:spLocks noChangeArrowheads="1"/>
          </p:cNvSpPr>
          <p:nvPr/>
        </p:nvSpPr>
        <p:spPr bwMode="auto">
          <a:xfrm>
            <a:off x="1953176" y="3205064"/>
            <a:ext cx="1313162" cy="430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4" name="矩形 23"/>
          <p:cNvSpPr>
            <a:spLocks noChangeArrowheads="1"/>
          </p:cNvSpPr>
          <p:nvPr/>
        </p:nvSpPr>
        <p:spPr bwMode="auto">
          <a:xfrm>
            <a:off x="1659641" y="3684487"/>
            <a:ext cx="1908175" cy="13630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5" name="矩形 24"/>
          <p:cNvSpPr>
            <a:spLocks noChangeArrowheads="1"/>
          </p:cNvSpPr>
          <p:nvPr/>
        </p:nvSpPr>
        <p:spPr bwMode="auto">
          <a:xfrm>
            <a:off x="4193136" y="3205064"/>
            <a:ext cx="1313162" cy="430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6" name="矩形 25"/>
          <p:cNvSpPr>
            <a:spLocks noChangeArrowheads="1"/>
          </p:cNvSpPr>
          <p:nvPr/>
        </p:nvSpPr>
        <p:spPr bwMode="auto">
          <a:xfrm>
            <a:off x="3940877" y="3684487"/>
            <a:ext cx="1874839" cy="13630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7" name="矩形 26"/>
          <p:cNvSpPr>
            <a:spLocks noChangeArrowheads="1"/>
          </p:cNvSpPr>
          <p:nvPr/>
        </p:nvSpPr>
        <p:spPr bwMode="auto">
          <a:xfrm>
            <a:off x="6429924" y="3205064"/>
            <a:ext cx="1313162" cy="430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8" name="矩形 27"/>
          <p:cNvSpPr>
            <a:spLocks noChangeArrowheads="1"/>
          </p:cNvSpPr>
          <p:nvPr/>
        </p:nvSpPr>
        <p:spPr bwMode="auto">
          <a:xfrm>
            <a:off x="6188775" y="3684487"/>
            <a:ext cx="1892300" cy="13630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9" name="矩形 28"/>
          <p:cNvSpPr>
            <a:spLocks noChangeArrowheads="1"/>
          </p:cNvSpPr>
          <p:nvPr/>
        </p:nvSpPr>
        <p:spPr bwMode="auto">
          <a:xfrm>
            <a:off x="8669092" y="3205064"/>
            <a:ext cx="1313162" cy="430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30" name="矩形 29"/>
          <p:cNvSpPr>
            <a:spLocks noChangeArrowheads="1"/>
          </p:cNvSpPr>
          <p:nvPr/>
        </p:nvSpPr>
        <p:spPr bwMode="auto">
          <a:xfrm>
            <a:off x="8454136" y="3684487"/>
            <a:ext cx="1874837" cy="13630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31" name="直接连接符 30"/>
          <p:cNvSpPr>
            <a:spLocks noChangeShapeType="1"/>
          </p:cNvSpPr>
          <p:nvPr/>
        </p:nvSpPr>
        <p:spPr bwMode="auto">
          <a:xfrm>
            <a:off x="1346899" y="5195787"/>
            <a:ext cx="9359900" cy="1588"/>
          </a:xfrm>
          <a:prstGeom prst="line">
            <a:avLst/>
          </a:prstGeom>
          <a:noFill/>
          <a:ln w="6350">
            <a:solidFill>
              <a:srgbClr val="A5A5A5"/>
            </a:solidFill>
            <a:bevel/>
            <a:headEnd/>
            <a:tailEnd/>
          </a:ln>
          <a:extLst>
            <a:ext uri="{909E8E84-426E-40DD-AFC4-6F175D3DCCD1}">
              <a14:hiddenFill xmlns:a14="http://schemas.microsoft.com/office/drawing/2010/main" xmlns="">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p>
        </p:txBody>
      </p:sp>
    </p:spTree>
    <p:extLst>
      <p:ext uri="{BB962C8B-B14F-4D97-AF65-F5344CB8AC3E}">
        <p14:creationId xmlns:p14="http://schemas.microsoft.com/office/powerpoint/2010/main" xmlns="" val="244344786"/>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75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750"/>
                                        <p:tgtEl>
                                          <p:spTgt spid="24"/>
                                        </p:tgtEl>
                                      </p:cBhvr>
                                    </p:animEffect>
                                    <p:anim calcmode="lin" valueType="num">
                                      <p:cBhvr>
                                        <p:cTn id="13" dur="750" fill="hold"/>
                                        <p:tgtEl>
                                          <p:spTgt spid="24"/>
                                        </p:tgtEl>
                                        <p:attrNameLst>
                                          <p:attrName>ppt_x</p:attrName>
                                        </p:attrNameLst>
                                      </p:cBhvr>
                                      <p:tavLst>
                                        <p:tav tm="0">
                                          <p:val>
                                            <p:strVal val="#ppt_x"/>
                                          </p:val>
                                        </p:tav>
                                        <p:tav tm="100000">
                                          <p:val>
                                            <p:strVal val="#ppt_x"/>
                                          </p:val>
                                        </p:tav>
                                      </p:tavLst>
                                    </p:anim>
                                    <p:anim calcmode="lin" valueType="num">
                                      <p:cBhvr>
                                        <p:cTn id="14" dur="750" fill="hold"/>
                                        <p:tgtEl>
                                          <p:spTgt spid="24"/>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75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750"/>
                                        <p:tgtEl>
                                          <p:spTgt spid="26"/>
                                        </p:tgtEl>
                                      </p:cBhvr>
                                    </p:animEffect>
                                    <p:anim calcmode="lin" valueType="num">
                                      <p:cBhvr>
                                        <p:cTn id="23" dur="750" fill="hold"/>
                                        <p:tgtEl>
                                          <p:spTgt spid="26"/>
                                        </p:tgtEl>
                                        <p:attrNameLst>
                                          <p:attrName>ppt_x</p:attrName>
                                        </p:attrNameLst>
                                      </p:cBhvr>
                                      <p:tavLst>
                                        <p:tav tm="0">
                                          <p:val>
                                            <p:strVal val="#ppt_x"/>
                                          </p:val>
                                        </p:tav>
                                        <p:tav tm="100000">
                                          <p:val>
                                            <p:strVal val="#ppt_x"/>
                                          </p:val>
                                        </p:tav>
                                      </p:tavLst>
                                    </p:anim>
                                    <p:anim calcmode="lin" valueType="num">
                                      <p:cBhvr>
                                        <p:cTn id="24" dur="750" fill="hold"/>
                                        <p:tgtEl>
                                          <p:spTgt spid="26"/>
                                        </p:tgtEl>
                                        <p:attrNameLst>
                                          <p:attrName>ppt_y</p:attrName>
                                        </p:attrNameLst>
                                      </p:cBhvr>
                                      <p:tavLst>
                                        <p:tav tm="0">
                                          <p:val>
                                            <p:strVal val="#ppt_y+.1"/>
                                          </p:val>
                                        </p:tav>
                                        <p:tav tm="100000">
                                          <p:val>
                                            <p:strVal val="#ppt_y"/>
                                          </p:val>
                                        </p:tav>
                                      </p:tavLst>
                                    </p:anim>
                                  </p:childTnLst>
                                </p:cTn>
                              </p:par>
                            </p:childTnLst>
                          </p:cTn>
                        </p:par>
                        <p:par>
                          <p:cTn id="25" fill="hold">
                            <p:stCondLst>
                              <p:cond delay="22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750"/>
                                        <p:tgtEl>
                                          <p:spTgt spid="27"/>
                                        </p:tgtEl>
                                      </p:cBhvr>
                                    </p:animEffect>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750"/>
                                        <p:tgtEl>
                                          <p:spTgt spid="28"/>
                                        </p:tgtEl>
                                      </p:cBhvr>
                                    </p:animEffect>
                                    <p:anim calcmode="lin" valueType="num">
                                      <p:cBhvr>
                                        <p:cTn id="33" dur="750" fill="hold"/>
                                        <p:tgtEl>
                                          <p:spTgt spid="28"/>
                                        </p:tgtEl>
                                        <p:attrNameLst>
                                          <p:attrName>ppt_x</p:attrName>
                                        </p:attrNameLst>
                                      </p:cBhvr>
                                      <p:tavLst>
                                        <p:tav tm="0">
                                          <p:val>
                                            <p:strVal val="#ppt_x"/>
                                          </p:val>
                                        </p:tav>
                                        <p:tav tm="100000">
                                          <p:val>
                                            <p:strVal val="#ppt_x"/>
                                          </p:val>
                                        </p:tav>
                                      </p:tavLst>
                                    </p:anim>
                                    <p:anim calcmode="lin" valueType="num">
                                      <p:cBhvr>
                                        <p:cTn id="34" dur="750" fill="hold"/>
                                        <p:tgtEl>
                                          <p:spTgt spid="28"/>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10"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750"/>
                                        <p:tgtEl>
                                          <p:spTgt spid="29"/>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750"/>
                                        <p:tgtEl>
                                          <p:spTgt spid="30"/>
                                        </p:tgtEl>
                                      </p:cBhvr>
                                    </p:animEffect>
                                    <p:anim calcmode="lin" valueType="num">
                                      <p:cBhvr>
                                        <p:cTn id="43" dur="750" fill="hold"/>
                                        <p:tgtEl>
                                          <p:spTgt spid="30"/>
                                        </p:tgtEl>
                                        <p:attrNameLst>
                                          <p:attrName>ppt_x</p:attrName>
                                        </p:attrNameLst>
                                      </p:cBhvr>
                                      <p:tavLst>
                                        <p:tav tm="0">
                                          <p:val>
                                            <p:strVal val="#ppt_x"/>
                                          </p:val>
                                        </p:tav>
                                        <p:tav tm="100000">
                                          <p:val>
                                            <p:strVal val="#ppt_x"/>
                                          </p:val>
                                        </p:tav>
                                      </p:tavLst>
                                    </p:anim>
                                    <p:anim calcmode="lin" valueType="num">
                                      <p:cBhvr>
                                        <p:cTn id="44" dur="7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ipe(down)">
                                      <p:cBhvr>
                                        <p:cTn id="49" dur="750"/>
                                        <p:tgtEl>
                                          <p:spTgt spid="3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iterate type="wd">
                                    <p:tmPct val="10000"/>
                                  </p:iterate>
                                  <p:childTnLst>
                                    <p:set>
                                      <p:cBhvr>
                                        <p:cTn id="53" dur="1" fill="hold">
                                          <p:stCondLst>
                                            <p:cond delay="0"/>
                                          </p:stCondLst>
                                        </p:cTn>
                                        <p:tgtEl>
                                          <p:spTgt spid="22">
                                            <p:txEl>
                                              <p:pRg st="0" end="0"/>
                                            </p:txEl>
                                          </p:spTgt>
                                        </p:tgtEl>
                                        <p:attrNameLst>
                                          <p:attrName>style.visibility</p:attrName>
                                        </p:attrNameLst>
                                      </p:cBhvr>
                                      <p:to>
                                        <p:strVal val="visible"/>
                                      </p:to>
                                    </p:set>
                                    <p:animEffect transition="in" filter="wipe(left)">
                                      <p:cBhvr>
                                        <p:cTn id="54" dur="5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3" grpId="0"/>
      <p:bldP spid="24" grpId="0"/>
      <p:bldP spid="25" grpId="0"/>
      <p:bldP spid="26" grpId="0"/>
      <p:bldP spid="27" grpId="0"/>
      <p:bldP spid="28" grpId="0"/>
      <p:bldP spid="29" grpId="0"/>
      <p:bldP spid="30" grpId="0"/>
      <p:bldP spid="3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898520" y="3233210"/>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4145982" y="4088865"/>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2" name="文本框 11"/>
          <p:cNvSpPr txBox="1"/>
          <p:nvPr/>
        </p:nvSpPr>
        <p:spPr>
          <a:xfrm>
            <a:off x="6350817" y="3233210"/>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8444560" y="4088865"/>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grpSp>
        <p:nvGrpSpPr>
          <p:cNvPr id="2" name="组合 1">
            <a:extLst>
              <a:ext uri="{FF2B5EF4-FFF2-40B4-BE49-F238E27FC236}">
                <a16:creationId xmlns:a16="http://schemas.microsoft.com/office/drawing/2014/main" xmlns="" id="{4A522287-A07C-44BE-834E-E063AD2C064E}"/>
              </a:ext>
            </a:extLst>
          </p:cNvPr>
          <p:cNvGrpSpPr/>
          <p:nvPr/>
        </p:nvGrpSpPr>
        <p:grpSpPr>
          <a:xfrm>
            <a:off x="2133506" y="1868011"/>
            <a:ext cx="7742316" cy="2051929"/>
            <a:chOff x="2133506" y="1868011"/>
            <a:chExt cx="7742316" cy="2051929"/>
          </a:xfrm>
        </p:grpSpPr>
        <p:grpSp>
          <p:nvGrpSpPr>
            <p:cNvPr id="14" name="组合 13"/>
            <p:cNvGrpSpPr/>
            <p:nvPr/>
          </p:nvGrpSpPr>
          <p:grpSpPr>
            <a:xfrm>
              <a:off x="4315519" y="2723665"/>
              <a:ext cx="1196276" cy="1196275"/>
              <a:chOff x="4315518" y="2723665"/>
              <a:chExt cx="1196276" cy="1196274"/>
            </a:xfrm>
          </p:grpSpPr>
          <p:sp>
            <p:nvSpPr>
              <p:cNvPr id="15" name="Teardrop 40"/>
              <p:cNvSpPr/>
              <p:nvPr/>
            </p:nvSpPr>
            <p:spPr>
              <a:xfrm>
                <a:off x="4315518" y="2723665"/>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16" name="Group 80"/>
              <p:cNvGrpSpPr>
                <a:grpSpLocks noChangeAspect="1"/>
              </p:cNvGrpSpPr>
              <p:nvPr/>
            </p:nvGrpSpPr>
            <p:grpSpPr bwMode="auto">
              <a:xfrm>
                <a:off x="4674224" y="2892590"/>
                <a:ext cx="610129" cy="647440"/>
                <a:chOff x="4738" y="3130"/>
                <a:chExt cx="551" cy="590"/>
              </a:xfrm>
              <a:solidFill>
                <a:schemeClr val="bg1"/>
              </a:solidFill>
            </p:grpSpPr>
            <p:sp>
              <p:nvSpPr>
                <p:cNvPr id="17"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21" name="组合 20"/>
            <p:cNvGrpSpPr/>
            <p:nvPr/>
          </p:nvGrpSpPr>
          <p:grpSpPr>
            <a:xfrm>
              <a:off x="2133506" y="1868011"/>
              <a:ext cx="1196276" cy="1196275"/>
              <a:chOff x="2133505" y="1868011"/>
              <a:chExt cx="1196276" cy="1196274"/>
            </a:xfrm>
          </p:grpSpPr>
          <p:sp>
            <p:nvSpPr>
              <p:cNvPr id="22" name="Teardrop 40"/>
              <p:cNvSpPr/>
              <p:nvPr/>
            </p:nvSpPr>
            <p:spPr>
              <a:xfrm>
                <a:off x="2133505" y="1868011"/>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23" name="组合 22"/>
              <p:cNvGrpSpPr/>
              <p:nvPr/>
            </p:nvGrpSpPr>
            <p:grpSpPr>
              <a:xfrm>
                <a:off x="2594152" y="2091252"/>
                <a:ext cx="489277" cy="684119"/>
                <a:chOff x="9451975" y="2613025"/>
                <a:chExt cx="538163" cy="752475"/>
              </a:xfrm>
              <a:solidFill>
                <a:schemeClr val="bg1"/>
              </a:solidFill>
            </p:grpSpPr>
            <p:sp>
              <p:nvSpPr>
                <p:cNvPr id="24"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27" name="组合 26"/>
            <p:cNvGrpSpPr/>
            <p:nvPr/>
          </p:nvGrpSpPr>
          <p:grpSpPr>
            <a:xfrm>
              <a:off x="6497531" y="1868011"/>
              <a:ext cx="1196276" cy="1196275"/>
              <a:chOff x="6497531" y="1868011"/>
              <a:chExt cx="1196276" cy="1196274"/>
            </a:xfrm>
          </p:grpSpPr>
          <p:sp>
            <p:nvSpPr>
              <p:cNvPr id="28" name="Teardrop 40"/>
              <p:cNvSpPr/>
              <p:nvPr/>
            </p:nvSpPr>
            <p:spPr>
              <a:xfrm>
                <a:off x="6497531" y="1868011"/>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29" name="Group 30"/>
              <p:cNvGrpSpPr>
                <a:grpSpLocks noChangeAspect="1"/>
              </p:cNvGrpSpPr>
              <p:nvPr/>
            </p:nvGrpSpPr>
            <p:grpSpPr bwMode="auto">
              <a:xfrm>
                <a:off x="6803608" y="2159197"/>
                <a:ext cx="671337" cy="481838"/>
                <a:chOff x="3670" y="2036"/>
                <a:chExt cx="581" cy="417"/>
              </a:xfrm>
            </p:grpSpPr>
            <p:sp>
              <p:nvSpPr>
                <p:cNvPr id="30" name="Oval 31"/>
                <p:cNvSpPr>
                  <a:spLocks noChangeArrowheads="1"/>
                </p:cNvSpPr>
                <p:nvPr/>
              </p:nvSpPr>
              <p:spPr bwMode="auto">
                <a:xfrm>
                  <a:off x="3919" y="2251"/>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Oval 33"/>
                <p:cNvSpPr>
                  <a:spLocks noChangeArrowheads="1"/>
                </p:cNvSpPr>
                <p:nvPr/>
              </p:nvSpPr>
              <p:spPr bwMode="auto">
                <a:xfrm>
                  <a:off x="3707" y="2251"/>
                  <a:ext cx="77"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Oval 35"/>
                <p:cNvSpPr>
                  <a:spLocks noChangeArrowheads="1"/>
                </p:cNvSpPr>
                <p:nvPr/>
              </p:nvSpPr>
              <p:spPr bwMode="auto">
                <a:xfrm>
                  <a:off x="4136" y="2251"/>
                  <a:ext cx="78"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Oval 37"/>
                <p:cNvSpPr>
                  <a:spLocks noChangeArrowheads="1"/>
                </p:cNvSpPr>
                <p:nvPr/>
              </p:nvSpPr>
              <p:spPr bwMode="auto">
                <a:xfrm>
                  <a:off x="3813" y="2036"/>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Oval 39"/>
                <p:cNvSpPr>
                  <a:spLocks noChangeArrowheads="1"/>
                </p:cNvSpPr>
                <p:nvPr/>
              </p:nvSpPr>
              <p:spPr bwMode="auto">
                <a:xfrm>
                  <a:off x="4026" y="2036"/>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40" name="组合 39"/>
            <p:cNvGrpSpPr/>
            <p:nvPr/>
          </p:nvGrpSpPr>
          <p:grpSpPr>
            <a:xfrm>
              <a:off x="8679546" y="2723665"/>
              <a:ext cx="1196276" cy="1196275"/>
              <a:chOff x="8679545" y="2723665"/>
              <a:chExt cx="1196276" cy="1196274"/>
            </a:xfrm>
          </p:grpSpPr>
          <p:sp>
            <p:nvSpPr>
              <p:cNvPr id="41" name="Teardrop 40"/>
              <p:cNvSpPr/>
              <p:nvPr/>
            </p:nvSpPr>
            <p:spPr>
              <a:xfrm>
                <a:off x="8679545" y="2723665"/>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42" name="组合 41"/>
              <p:cNvGrpSpPr/>
              <p:nvPr/>
            </p:nvGrpSpPr>
            <p:grpSpPr>
              <a:xfrm>
                <a:off x="9098807" y="3037776"/>
                <a:ext cx="433949" cy="491850"/>
                <a:chOff x="2471074" y="6170447"/>
                <a:chExt cx="1106488" cy="1254125"/>
              </a:xfrm>
              <a:solidFill>
                <a:schemeClr val="bg1"/>
              </a:solidFill>
            </p:grpSpPr>
            <p:sp>
              <p:nvSpPr>
                <p:cNvPr id="43"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Oval 14"/>
                <p:cNvSpPr>
                  <a:spLocks noChangeArrowheads="1"/>
                </p:cNvSpPr>
                <p:nvPr/>
              </p:nvSpPr>
              <p:spPr bwMode="auto">
                <a:xfrm>
                  <a:off x="2936212" y="6843547"/>
                  <a:ext cx="146050" cy="152400"/>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sp>
        <p:nvSpPr>
          <p:cNvPr id="47" name="文本框 46"/>
          <p:cNvSpPr txBox="1"/>
          <p:nvPr/>
        </p:nvSpPr>
        <p:spPr>
          <a:xfrm>
            <a:off x="1809501"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271622"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49" name="文本框 48"/>
          <p:cNvSpPr txBox="1"/>
          <p:nvPr/>
        </p:nvSpPr>
        <p:spPr>
          <a:xfrm>
            <a:off x="4047889"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50" name="文本框 49"/>
          <p:cNvSpPr txBox="1"/>
          <p:nvPr/>
        </p:nvSpPr>
        <p:spPr>
          <a:xfrm>
            <a:off x="8402934"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xmlns="" val="2723853814"/>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ppt_x"/>
                                          </p:val>
                                        </p:tav>
                                        <p:tav tm="100000">
                                          <p:val>
                                            <p:strVal val="#ppt_x"/>
                                          </p:val>
                                        </p:tav>
                                      </p:tavLst>
                                    </p:anim>
                                    <p:anim calcmode="lin" valueType="num">
                                      <p:cBhvr additive="base">
                                        <p:cTn id="12" dur="500" fill="hold"/>
                                        <p:tgtEl>
                                          <p:spTgt spid="4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75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25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75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75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47" grpId="0"/>
      <p:bldP spid="48" grpId="0"/>
      <p:bldP spid="49" grpId="0"/>
      <p:bldP spid="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963725"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03</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成 功 项 目 展 示</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2493723015"/>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2221205" y="4911121"/>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1" name="TextBox 34"/>
          <p:cNvSpPr txBox="1"/>
          <p:nvPr/>
        </p:nvSpPr>
        <p:spPr>
          <a:xfrm>
            <a:off x="1418987" y="5231554"/>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15" name="椭圆 14"/>
          <p:cNvSpPr/>
          <p:nvPr/>
        </p:nvSpPr>
        <p:spPr>
          <a:xfrm>
            <a:off x="4146393" y="4336733"/>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6" name="TextBox 34"/>
          <p:cNvSpPr txBox="1"/>
          <p:nvPr/>
        </p:nvSpPr>
        <p:spPr>
          <a:xfrm>
            <a:off x="3344175" y="4657166"/>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20" name="椭圆 19"/>
          <p:cNvSpPr/>
          <p:nvPr/>
        </p:nvSpPr>
        <p:spPr>
          <a:xfrm>
            <a:off x="6038693" y="3801133"/>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21" name="TextBox 34"/>
          <p:cNvSpPr txBox="1"/>
          <p:nvPr/>
        </p:nvSpPr>
        <p:spPr>
          <a:xfrm>
            <a:off x="5236475" y="4121564"/>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25" name="椭圆 24"/>
          <p:cNvSpPr/>
          <p:nvPr/>
        </p:nvSpPr>
        <p:spPr>
          <a:xfrm>
            <a:off x="7925281" y="3254909"/>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26" name="TextBox 34"/>
          <p:cNvSpPr txBox="1"/>
          <p:nvPr/>
        </p:nvSpPr>
        <p:spPr>
          <a:xfrm>
            <a:off x="7123063" y="3575342"/>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30" name="椭圆 29"/>
          <p:cNvSpPr/>
          <p:nvPr/>
        </p:nvSpPr>
        <p:spPr>
          <a:xfrm>
            <a:off x="9724101" y="2656065"/>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31" name="TextBox 34"/>
          <p:cNvSpPr txBox="1"/>
          <p:nvPr/>
        </p:nvSpPr>
        <p:spPr>
          <a:xfrm>
            <a:off x="8921883" y="2976496"/>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grpSp>
        <p:nvGrpSpPr>
          <p:cNvPr id="2" name="组合 1">
            <a:extLst>
              <a:ext uri="{FF2B5EF4-FFF2-40B4-BE49-F238E27FC236}">
                <a16:creationId xmlns:a16="http://schemas.microsoft.com/office/drawing/2014/main" xmlns="" id="{FEA29F02-5519-4011-AB69-510C084421A2}"/>
              </a:ext>
            </a:extLst>
          </p:cNvPr>
          <p:cNvGrpSpPr/>
          <p:nvPr/>
        </p:nvGrpSpPr>
        <p:grpSpPr>
          <a:xfrm>
            <a:off x="1709641" y="997460"/>
            <a:ext cx="8825814" cy="3785405"/>
            <a:chOff x="1709641" y="997460"/>
            <a:chExt cx="8825814" cy="3785405"/>
          </a:xfrm>
        </p:grpSpPr>
        <p:grpSp>
          <p:nvGrpSpPr>
            <p:cNvPr id="12" name="组合 11"/>
            <p:cNvGrpSpPr/>
            <p:nvPr/>
          </p:nvGrpSpPr>
          <p:grpSpPr>
            <a:xfrm>
              <a:off x="1709641" y="3252516"/>
              <a:ext cx="1322918" cy="1530349"/>
              <a:chOff x="1798024" y="2281555"/>
              <a:chExt cx="1322917" cy="1530349"/>
            </a:xfrm>
          </p:grpSpPr>
          <p:sp>
            <p:nvSpPr>
              <p:cNvPr id="1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14" name="文本框 1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2014</a:t>
                </a:r>
                <a:endParaRPr lang="zh-CN" altLang="en-US" sz="3200" b="1" dirty="0">
                  <a:solidFill>
                    <a:srgbClr val="58A4FF"/>
                  </a:solidFill>
                </a:endParaRPr>
              </a:p>
            </p:txBody>
          </p:sp>
        </p:grpSp>
        <p:grpSp>
          <p:nvGrpSpPr>
            <p:cNvPr id="17" name="组合 16"/>
            <p:cNvGrpSpPr/>
            <p:nvPr/>
          </p:nvGrpSpPr>
          <p:grpSpPr>
            <a:xfrm>
              <a:off x="3634829" y="2678128"/>
              <a:ext cx="1322918" cy="1530349"/>
              <a:chOff x="1798024" y="2281555"/>
              <a:chExt cx="1322917" cy="1530349"/>
            </a:xfrm>
          </p:grpSpPr>
          <p:sp>
            <p:nvSpPr>
              <p:cNvPr id="1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19" name="文本框 18"/>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2015</a:t>
                </a:r>
                <a:endParaRPr lang="zh-CN" altLang="en-US" sz="3200" b="1" dirty="0">
                  <a:solidFill>
                    <a:srgbClr val="58A4FF"/>
                  </a:solidFill>
                </a:endParaRPr>
              </a:p>
            </p:txBody>
          </p:sp>
        </p:grpSp>
        <p:grpSp>
          <p:nvGrpSpPr>
            <p:cNvPr id="22" name="组合 21"/>
            <p:cNvGrpSpPr/>
            <p:nvPr/>
          </p:nvGrpSpPr>
          <p:grpSpPr>
            <a:xfrm>
              <a:off x="5527129" y="2142528"/>
              <a:ext cx="1322918" cy="1530349"/>
              <a:chOff x="1798024" y="2281555"/>
              <a:chExt cx="1322917" cy="1530349"/>
            </a:xfrm>
          </p:grpSpPr>
          <p:sp>
            <p:nvSpPr>
              <p:cNvPr id="2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24" name="文本框 2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2016</a:t>
                </a:r>
                <a:endParaRPr lang="zh-CN" altLang="en-US" sz="3200" b="1" dirty="0">
                  <a:solidFill>
                    <a:srgbClr val="58A4FF"/>
                  </a:solidFill>
                </a:endParaRPr>
              </a:p>
            </p:txBody>
          </p:sp>
        </p:grpSp>
        <p:grpSp>
          <p:nvGrpSpPr>
            <p:cNvPr id="27" name="组合 26"/>
            <p:cNvGrpSpPr/>
            <p:nvPr/>
          </p:nvGrpSpPr>
          <p:grpSpPr>
            <a:xfrm>
              <a:off x="7413717" y="1596304"/>
              <a:ext cx="1322918" cy="1530349"/>
              <a:chOff x="1798024" y="2281555"/>
              <a:chExt cx="1322917" cy="1530349"/>
            </a:xfrm>
          </p:grpSpPr>
          <p:sp>
            <p:nvSpPr>
              <p:cNvPr id="2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29" name="文本框 28"/>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2017</a:t>
                </a:r>
                <a:endParaRPr lang="zh-CN" altLang="en-US" sz="3200" b="1" dirty="0">
                  <a:solidFill>
                    <a:srgbClr val="58A4FF"/>
                  </a:solidFill>
                </a:endParaRPr>
              </a:p>
            </p:txBody>
          </p:sp>
        </p:grpSp>
        <p:grpSp>
          <p:nvGrpSpPr>
            <p:cNvPr id="32" name="组合 31"/>
            <p:cNvGrpSpPr/>
            <p:nvPr/>
          </p:nvGrpSpPr>
          <p:grpSpPr>
            <a:xfrm>
              <a:off x="9212537" y="997460"/>
              <a:ext cx="1322918" cy="1530349"/>
              <a:chOff x="1798024" y="2281555"/>
              <a:chExt cx="1322917" cy="1530349"/>
            </a:xfrm>
          </p:grpSpPr>
          <p:sp>
            <p:nvSpPr>
              <p:cNvPr id="3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34" name="文本框 3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2018</a:t>
                </a:r>
                <a:endParaRPr lang="zh-CN" altLang="en-US" sz="3200" b="1" dirty="0">
                  <a:solidFill>
                    <a:srgbClr val="58A4FF"/>
                  </a:solidFill>
                </a:endParaRPr>
              </a:p>
            </p:txBody>
          </p:sp>
        </p:grpSp>
      </p:grpSp>
    </p:spTree>
    <p:extLst>
      <p:ext uri="{BB962C8B-B14F-4D97-AF65-F5344CB8AC3E}">
        <p14:creationId xmlns:p14="http://schemas.microsoft.com/office/powerpoint/2010/main" xmlns="" val="488803981"/>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750"/>
                                        <p:tgtEl>
                                          <p:spTgt spid="11"/>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750"/>
                                        <p:tgtEl>
                                          <p:spTgt spid="16"/>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750"/>
                                        <p:tgtEl>
                                          <p:spTgt spid="21"/>
                                        </p:tgtEl>
                                      </p:cBhvr>
                                    </p:animEffect>
                                  </p:childTnLst>
                                </p:cTn>
                              </p:par>
                            </p:childTnLst>
                          </p:cTn>
                        </p:par>
                        <p:par>
                          <p:cTn id="28" fill="hold">
                            <p:stCondLst>
                              <p:cond delay="375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42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750"/>
                                        <p:tgtEl>
                                          <p:spTgt spid="26"/>
                                        </p:tgtEl>
                                      </p:cBhvr>
                                    </p:animEffect>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5" grpId="0" animBg="1"/>
      <p:bldP spid="16" grpId="0"/>
      <p:bldP spid="20" grpId="0" animBg="1"/>
      <p:bldP spid="21" grpId="0"/>
      <p:bldP spid="25" grpId="0" animBg="1"/>
      <p:bldP spid="26" grpId="0"/>
      <p:bldP spid="30" grpId="0" animBg="1"/>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431371" y="2246942"/>
            <a:ext cx="3541183"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1" name="圆角矩形 10"/>
          <p:cNvSpPr/>
          <p:nvPr/>
        </p:nvSpPr>
        <p:spPr>
          <a:xfrm>
            <a:off x="666321" y="2653341"/>
            <a:ext cx="3071284" cy="1919816"/>
          </a:xfrm>
          <a:prstGeom prst="roundRect">
            <a:avLst>
              <a:gd name="adj" fmla="val 10671"/>
            </a:avLst>
          </a:prstGeom>
          <a:blipFill dpi="0" rotWithShape="1">
            <a:blip r:embed="rId3" cstate="print">
              <a:extLst>
                <a:ext uri="{28A0092B-C50C-407E-A947-70E740481C1C}">
                  <a14:useLocalDpi xmlns:a14="http://schemas.microsoft.com/office/drawing/2010/main" xmlns="" val="0"/>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12" name="文本框 18"/>
          <p:cNvSpPr txBox="1"/>
          <p:nvPr/>
        </p:nvSpPr>
        <p:spPr>
          <a:xfrm>
            <a:off x="1242054" y="1988841"/>
            <a:ext cx="1919817"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13" name="文本框 22"/>
          <p:cNvSpPr txBox="1"/>
          <p:nvPr/>
        </p:nvSpPr>
        <p:spPr>
          <a:xfrm>
            <a:off x="97958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
        <p:nvSpPr>
          <p:cNvPr id="14" name="任意多边形 13"/>
          <p:cNvSpPr/>
          <p:nvPr/>
        </p:nvSpPr>
        <p:spPr>
          <a:xfrm>
            <a:off x="4311220" y="2246942"/>
            <a:ext cx="3539067"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5" name="圆角矩形 14"/>
          <p:cNvSpPr/>
          <p:nvPr/>
        </p:nvSpPr>
        <p:spPr>
          <a:xfrm>
            <a:off x="4544053" y="2653341"/>
            <a:ext cx="3073400" cy="1919816"/>
          </a:xfrm>
          <a:prstGeom prst="roundRect">
            <a:avLst>
              <a:gd name="adj" fmla="val 10671"/>
            </a:avLst>
          </a:prstGeom>
          <a:blipFill dpi="0" rotWithShape="1">
            <a:blip r:embed="rId3" cstate="print">
              <a:extLst>
                <a:ext uri="{28A0092B-C50C-407E-A947-70E740481C1C}">
                  <a14:useLocalDpi xmlns:a14="http://schemas.microsoft.com/office/drawing/2010/main" xmlns="" val="0"/>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16" name="文本框 37"/>
          <p:cNvSpPr txBox="1"/>
          <p:nvPr/>
        </p:nvSpPr>
        <p:spPr>
          <a:xfrm>
            <a:off x="5119787" y="1988841"/>
            <a:ext cx="1921933"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17" name="文本框 38"/>
          <p:cNvSpPr txBox="1"/>
          <p:nvPr/>
        </p:nvSpPr>
        <p:spPr>
          <a:xfrm>
            <a:off x="485943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
        <p:nvSpPr>
          <p:cNvPr id="18" name="任意多边形 17"/>
          <p:cNvSpPr/>
          <p:nvPr/>
        </p:nvSpPr>
        <p:spPr>
          <a:xfrm>
            <a:off x="8188953" y="2246942"/>
            <a:ext cx="3541184"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9" name="圆角矩形 18"/>
          <p:cNvSpPr/>
          <p:nvPr/>
        </p:nvSpPr>
        <p:spPr>
          <a:xfrm>
            <a:off x="8423904" y="2653341"/>
            <a:ext cx="3071283" cy="1919816"/>
          </a:xfrm>
          <a:prstGeom prst="roundRect">
            <a:avLst>
              <a:gd name="adj" fmla="val 10671"/>
            </a:avLst>
          </a:prstGeom>
          <a:blipFill dpi="0" rotWithShape="1">
            <a:blip r:embed="rId3" cstate="print">
              <a:extLst>
                <a:ext uri="{28A0092B-C50C-407E-A947-70E740481C1C}">
                  <a14:useLocalDpi xmlns:a14="http://schemas.microsoft.com/office/drawing/2010/main" xmlns="" val="0"/>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20" name="文本框 42"/>
          <p:cNvSpPr txBox="1"/>
          <p:nvPr/>
        </p:nvSpPr>
        <p:spPr>
          <a:xfrm>
            <a:off x="8999637" y="1988841"/>
            <a:ext cx="1919816"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21" name="文本框 43"/>
          <p:cNvSpPr txBox="1"/>
          <p:nvPr/>
        </p:nvSpPr>
        <p:spPr>
          <a:xfrm>
            <a:off x="873928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Tree>
    <p:extLst>
      <p:ext uri="{BB962C8B-B14F-4D97-AF65-F5344CB8AC3E}">
        <p14:creationId xmlns:p14="http://schemas.microsoft.com/office/powerpoint/2010/main" xmlns="" val="576505544"/>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heel(1)">
                                      <p:cBhvr>
                                        <p:cTn id="45" dur="2000"/>
                                        <p:tgtEl>
                                          <p:spTgt spid="18"/>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500"/>
                                        <p:tgtEl>
                                          <p:spTgt spid="20"/>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9"/>
          <p:cNvSpPr txBox="1"/>
          <p:nvPr/>
        </p:nvSpPr>
        <p:spPr>
          <a:xfrm>
            <a:off x="711655" y="1834232"/>
            <a:ext cx="2234747" cy="1004506"/>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1" name="TextBox 29"/>
          <p:cNvSpPr txBox="1"/>
          <p:nvPr/>
        </p:nvSpPr>
        <p:spPr>
          <a:xfrm>
            <a:off x="9301164" y="2865314"/>
            <a:ext cx="2247125" cy="748025"/>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2" name="TextBox 29"/>
          <p:cNvSpPr txBox="1"/>
          <p:nvPr/>
        </p:nvSpPr>
        <p:spPr>
          <a:xfrm>
            <a:off x="711655" y="3894808"/>
            <a:ext cx="2234747" cy="1004506"/>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3" name="TextBox 29"/>
          <p:cNvSpPr txBox="1"/>
          <p:nvPr/>
        </p:nvSpPr>
        <p:spPr>
          <a:xfrm>
            <a:off x="9301164" y="4925888"/>
            <a:ext cx="2247125" cy="748025"/>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4"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15"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16" name="组合 15"/>
          <p:cNvGrpSpPr/>
          <p:nvPr/>
        </p:nvGrpSpPr>
        <p:grpSpPr>
          <a:xfrm>
            <a:off x="6010275" y="1734419"/>
            <a:ext cx="171451" cy="4267200"/>
            <a:chOff x="6010275" y="1583258"/>
            <a:chExt cx="171450" cy="4267200"/>
          </a:xfrm>
          <a:noFill/>
        </p:grpSpPr>
        <p:cxnSp>
          <p:nvCxnSpPr>
            <p:cNvPr id="17" name="直接连接符 16"/>
            <p:cNvCxnSpPr>
              <a:stCxn id="18" idx="3"/>
              <a:endCxn id="22" idx="0"/>
            </p:cNvCxnSpPr>
            <p:nvPr/>
          </p:nvCxnSpPr>
          <p:spPr>
            <a:xfrm>
              <a:off x="6096000" y="1713433"/>
              <a:ext cx="0" cy="4076700"/>
            </a:xfrm>
            <a:prstGeom prst="line">
              <a:avLst/>
            </a:prstGeom>
            <a:grpFill/>
            <a:ln w="12700">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1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1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grpSp>
      <p:sp>
        <p:nvSpPr>
          <p:cNvPr id="23" name="Oval 47"/>
          <p:cNvSpPr>
            <a:spLocks noChangeArrowheads="1"/>
          </p:cNvSpPr>
          <p:nvPr/>
        </p:nvSpPr>
        <p:spPr bwMode="auto">
          <a:xfrm>
            <a:off x="3282951" y="1521693"/>
            <a:ext cx="1654175" cy="1651000"/>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4" name="Oval 48"/>
          <p:cNvSpPr>
            <a:spLocks noChangeArrowheads="1"/>
          </p:cNvSpPr>
          <p:nvPr/>
        </p:nvSpPr>
        <p:spPr bwMode="auto">
          <a:xfrm>
            <a:off x="5875338" y="2126532"/>
            <a:ext cx="441325" cy="441325"/>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A</a:t>
            </a:r>
            <a:endParaRPr lang="zh-CN" altLang="en-US" sz="2800" dirty="0">
              <a:latin typeface="Agency FB" panose="020B0503020202020204" pitchFamily="34" charset="0"/>
            </a:endParaRPr>
          </a:p>
        </p:txBody>
      </p:sp>
      <p:sp>
        <p:nvSpPr>
          <p:cNvPr id="25"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6" name="Oval 50"/>
          <p:cNvSpPr>
            <a:spLocks noChangeArrowheads="1"/>
          </p:cNvSpPr>
          <p:nvPr/>
        </p:nvSpPr>
        <p:spPr bwMode="auto">
          <a:xfrm>
            <a:off x="3282951" y="3580682"/>
            <a:ext cx="1654175" cy="1654175"/>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7" name="Oval 51"/>
          <p:cNvSpPr>
            <a:spLocks noChangeArrowheads="1"/>
          </p:cNvSpPr>
          <p:nvPr/>
        </p:nvSpPr>
        <p:spPr bwMode="auto">
          <a:xfrm>
            <a:off x="5875338" y="4185519"/>
            <a:ext cx="441325" cy="444500"/>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C</a:t>
            </a:r>
            <a:endParaRPr lang="zh-CN" altLang="en-US" sz="2800" dirty="0">
              <a:latin typeface="Agency FB" panose="020B0503020202020204" pitchFamily="34" charset="0"/>
            </a:endParaRPr>
          </a:p>
        </p:txBody>
      </p:sp>
      <p:sp>
        <p:nvSpPr>
          <p:cNvPr id="28"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9" name="Oval 55"/>
          <p:cNvSpPr>
            <a:spLocks noChangeArrowheads="1"/>
          </p:cNvSpPr>
          <p:nvPr/>
        </p:nvSpPr>
        <p:spPr bwMode="auto">
          <a:xfrm>
            <a:off x="7254877" y="2551981"/>
            <a:ext cx="1654175" cy="1652587"/>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30" name="Oval 56"/>
          <p:cNvSpPr>
            <a:spLocks noChangeArrowheads="1"/>
          </p:cNvSpPr>
          <p:nvPr/>
        </p:nvSpPr>
        <p:spPr bwMode="auto">
          <a:xfrm>
            <a:off x="5875338" y="3155231"/>
            <a:ext cx="441325" cy="444500"/>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B</a:t>
            </a:r>
            <a:endParaRPr lang="zh-CN" altLang="en-US" sz="2800" dirty="0">
              <a:latin typeface="Agency FB" panose="020B0503020202020204" pitchFamily="34" charset="0"/>
            </a:endParaRPr>
          </a:p>
        </p:txBody>
      </p:sp>
      <p:sp>
        <p:nvSpPr>
          <p:cNvPr id="31" name="Oval 57"/>
          <p:cNvSpPr>
            <a:spLocks noChangeArrowheads="1"/>
          </p:cNvSpPr>
          <p:nvPr/>
        </p:nvSpPr>
        <p:spPr bwMode="auto">
          <a:xfrm>
            <a:off x="7254877" y="4614143"/>
            <a:ext cx="1654175" cy="1649412"/>
          </a:xfrm>
          <a:prstGeom prst="ellipse">
            <a:avLst/>
          </a:prstGeom>
          <a:no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32" name="Oval 59"/>
          <p:cNvSpPr>
            <a:spLocks noChangeArrowheads="1"/>
          </p:cNvSpPr>
          <p:nvPr/>
        </p:nvSpPr>
        <p:spPr bwMode="auto">
          <a:xfrm>
            <a:off x="5875338" y="5217393"/>
            <a:ext cx="441325" cy="442912"/>
          </a:xfrm>
          <a:prstGeom prst="ellipse">
            <a:avLst/>
          </a:prstGeom>
          <a:noFill/>
          <a:ln>
            <a:solidFill>
              <a:srgbClr val="000000"/>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D</a:t>
            </a:r>
            <a:endParaRPr lang="zh-CN" altLang="en-US" sz="2800" dirty="0">
              <a:latin typeface="Agency FB" panose="020B0503020202020204" pitchFamily="34" charset="0"/>
            </a:endParaRPr>
          </a:p>
        </p:txBody>
      </p:sp>
      <p:sp>
        <p:nvSpPr>
          <p:cNvPr id="33" name="TextBox 30"/>
          <p:cNvSpPr txBox="1"/>
          <p:nvPr/>
        </p:nvSpPr>
        <p:spPr>
          <a:xfrm>
            <a:off x="3654267" y="1916308"/>
            <a:ext cx="911540"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4" name="TextBox 30"/>
          <p:cNvSpPr txBox="1"/>
          <p:nvPr/>
        </p:nvSpPr>
        <p:spPr>
          <a:xfrm>
            <a:off x="7603729" y="2947388"/>
            <a:ext cx="956471"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5"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6" name="TextBox 30"/>
          <p:cNvSpPr txBox="1"/>
          <p:nvPr/>
        </p:nvSpPr>
        <p:spPr>
          <a:xfrm>
            <a:off x="7639733" y="5007964"/>
            <a:ext cx="884463"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xmlns="" val="3804738433"/>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strVal val="4*#ppt_w"/>
                                          </p:val>
                                        </p:tav>
                                        <p:tav tm="100000">
                                          <p:val>
                                            <p:strVal val="#ppt_w"/>
                                          </p:val>
                                        </p:tav>
                                      </p:tavLst>
                                    </p:anim>
                                    <p:anim calcmode="lin" valueType="num">
                                      <p:cBhvr>
                                        <p:cTn id="16" dur="500" fill="hold"/>
                                        <p:tgtEl>
                                          <p:spTgt spid="30"/>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strVal val="4*#ppt_w"/>
                                          </p:val>
                                        </p:tav>
                                        <p:tav tm="100000">
                                          <p:val>
                                            <p:strVal val="#ppt_w"/>
                                          </p:val>
                                        </p:tav>
                                      </p:tavLst>
                                    </p:anim>
                                    <p:anim calcmode="lin" valueType="num">
                                      <p:cBhvr>
                                        <p:cTn id="24" dur="500" fill="hold"/>
                                        <p:tgtEl>
                                          <p:spTgt spid="32"/>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500"/>
                                        <p:tgtEl>
                                          <p:spTgt spid="10"/>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right)">
                                      <p:cBhvr>
                                        <p:cTn id="66" dur="500"/>
                                        <p:tgtEl>
                                          <p:spTgt spid="25"/>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animEffect transition="in" filter="fade">
                                      <p:cBhvr>
                                        <p:cTn id="77" dur="500"/>
                                        <p:tgtEl>
                                          <p:spTgt spid="26"/>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80234" y="2054901"/>
            <a:ext cx="4530039" cy="2831275"/>
            <a:chOff x="755576" y="1491630"/>
            <a:chExt cx="2880000" cy="1800000"/>
          </a:xfrm>
          <a:blipFill dpi="0" rotWithShape="1">
            <a:blip r:embed="rId3">
              <a:extLst>
                <a:ext uri="{28A0092B-C50C-407E-A947-70E740481C1C}">
                  <a14:useLocalDpi xmlns:a14="http://schemas.microsoft.com/office/drawing/2010/main" xmlns="" val="0"/>
                </a:ext>
              </a:extLst>
            </a:blip>
            <a:srcRect/>
            <a:stretch>
              <a:fillRect/>
            </a:stretch>
          </a:blipFill>
          <a:effectLst>
            <a:outerShdw blurRad="228600" dist="38100" dir="8400000" sx="105000" sy="105000" algn="tr" rotWithShape="0">
              <a:prstClr val="black">
                <a:alpha val="20000"/>
              </a:prstClr>
            </a:outerShdw>
          </a:effectLst>
        </p:grpSpPr>
        <p:sp>
          <p:nvSpPr>
            <p:cNvPr id="11" name="矩形 10"/>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2" name="矩形 11"/>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sp>
        <p:nvSpPr>
          <p:cNvPr id="13" name="TextBox 4"/>
          <p:cNvSpPr txBox="1"/>
          <p:nvPr/>
        </p:nvSpPr>
        <p:spPr>
          <a:xfrm>
            <a:off x="6798793" y="2287746"/>
            <a:ext cx="4844387" cy="3280513"/>
          </a:xfrm>
          <a:prstGeom prst="rect">
            <a:avLst/>
          </a:prstGeom>
          <a:noFill/>
        </p:spPr>
        <p:txBody>
          <a:bodyPr wrap="square" lIns="0" tIns="0" rIns="0" bIns="0" rtlCol="0">
            <a:spAutoFit/>
          </a:bodyPr>
          <a:lstStyle/>
          <a:p>
            <a:pPr algn="just">
              <a:lnSpc>
                <a:spcPct val="150000"/>
              </a:lnSpc>
            </a:pPr>
            <a:r>
              <a:rPr lang="zh-CN" altLang="en-US" sz="1100" dirty="0">
                <a:latin typeface="微软雅黑" pitchFamily="34" charset="-122"/>
                <a:ea typeface="微软雅黑" pitchFamily="34" charset="-122"/>
              </a:rPr>
              <a:t>       </a:t>
            </a:r>
            <a:r>
              <a:rPr lang="zh-CN" altLang="en-US" sz="1600" dirty="0">
                <a:latin typeface="微软雅黑" pitchFamily="34" charset="-122"/>
                <a:ea typeface="微软雅黑" pitchFamily="34"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600" dirty="0">
                <a:latin typeface="微软雅黑" pitchFamily="34" charset="-122"/>
                <a:ea typeface="微软雅黑" pitchFamily="34" charset="-122"/>
              </a:rPr>
              <a:t>2013</a:t>
            </a:r>
            <a:r>
              <a:rPr lang="zh-CN" altLang="en-US" sz="1600" dirty="0">
                <a:latin typeface="微软雅黑" pitchFamily="34" charset="-122"/>
                <a:ea typeface="微软雅黑" pitchFamily="34" charset="-122"/>
              </a:rPr>
              <a:t>年，未来将在香港和深圳两地上市，是中国最大的通信设备上市公司。</a:t>
            </a:r>
          </a:p>
          <a:p>
            <a:pPr algn="just">
              <a:lnSpc>
                <a:spcPct val="150000"/>
              </a:lnSpc>
            </a:pPr>
            <a:r>
              <a:rPr lang="zh-CN" altLang="en-US" sz="1600" dirty="0">
                <a:latin typeface="微软雅黑" pitchFamily="34" charset="-122"/>
                <a:ea typeface="微软雅黑" pitchFamily="34" charset="-122"/>
              </a:rPr>
              <a:t>       某某公司是全球领先的综合通信解决方案提供商。公司将为全球160多个国家和地区的电信运营商和企业网客户提供创新技术与产品解决方案。</a:t>
            </a:r>
          </a:p>
        </p:txBody>
      </p:sp>
      <p:grpSp>
        <p:nvGrpSpPr>
          <p:cNvPr id="14" name="组合 13"/>
          <p:cNvGrpSpPr/>
          <p:nvPr/>
        </p:nvGrpSpPr>
        <p:grpSpPr>
          <a:xfrm>
            <a:off x="3299568" y="4204061"/>
            <a:ext cx="3302085" cy="2063803"/>
            <a:chOff x="755576" y="1491630"/>
            <a:chExt cx="2880000" cy="1800000"/>
          </a:xfrm>
          <a:blipFill dpi="0" rotWithShape="1">
            <a:blip r:embed="rId3">
              <a:extLst>
                <a:ext uri="{28A0092B-C50C-407E-A947-70E740481C1C}">
                  <a14:useLocalDpi xmlns:a14="http://schemas.microsoft.com/office/drawing/2010/main" xmlns="" val="0"/>
                </a:ext>
              </a:extLst>
            </a:blip>
            <a:srcRect/>
            <a:stretch>
              <a:fillRect/>
            </a:stretch>
          </a:blipFill>
          <a:effectLst>
            <a:outerShdw blurRad="228600" dist="38100" dir="8400000" sx="105000" sy="105000" algn="tr" rotWithShape="0">
              <a:prstClr val="black">
                <a:alpha val="20000"/>
              </a:prstClr>
            </a:outerShdw>
          </a:effectLst>
        </p:grpSpPr>
        <p:sp>
          <p:nvSpPr>
            <p:cNvPr id="15" name="矩形 14"/>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6" name="矩形 15"/>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spTree>
    <p:extLst>
      <p:ext uri="{BB962C8B-B14F-4D97-AF65-F5344CB8AC3E}">
        <p14:creationId xmlns:p14="http://schemas.microsoft.com/office/powerpoint/2010/main" xmlns="" val="1831079461"/>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
                                        <p:tgtEl>
                                          <p:spTgt spid="13"/>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13"/>
                                        </p:tgtEl>
                                      </p:cBhvr>
                                      <p:to x="80000" y="100000"/>
                                    </p:animScale>
                                    <p:anim by="(#ppt_w*0.10)" calcmode="lin" valueType="num">
                                      <p:cBhvr>
                                        <p:cTn id="22" dur="25" autoRev="1" fill="hold">
                                          <p:stCondLst>
                                            <p:cond delay="0"/>
                                          </p:stCondLst>
                                        </p:cTn>
                                        <p:tgtEl>
                                          <p:spTgt spid="13"/>
                                        </p:tgtEl>
                                        <p:attrNameLst>
                                          <p:attrName>ppt_x</p:attrName>
                                        </p:attrNameLst>
                                      </p:cBhvr>
                                    </p:anim>
                                    <p:anim by="(-#ppt_w*0.10)" calcmode="lin" valueType="num">
                                      <p:cBhvr>
                                        <p:cTn id="23" dur="25" autoRev="1" fill="hold">
                                          <p:stCondLst>
                                            <p:cond delay="0"/>
                                          </p:stCondLst>
                                        </p:cTn>
                                        <p:tgtEl>
                                          <p:spTgt spid="13"/>
                                        </p:tgtEl>
                                        <p:attrNameLst>
                                          <p:attrName>ppt_y</p:attrName>
                                        </p:attrNameLst>
                                      </p:cBhvr>
                                    </p:anim>
                                    <p:animRot by="-480000">
                                      <p:cBhvr>
                                        <p:cTn id="24"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_effect"/>
          <p:cNvPicPr>
            <a:picLocks noChangeAspect="1" noChangeArrowheads="1"/>
          </p:cNvPicPr>
          <p:nvPr/>
        </p:nvPicPr>
        <p:blipFill>
          <a:blip r:embed="rId3" cstate="print">
            <a:lum bright="20000"/>
          </a:blip>
          <a:srcRect/>
          <a:stretch>
            <a:fillRect/>
          </a:stretch>
        </p:blipFill>
        <p:spPr bwMode="gray">
          <a:xfrm>
            <a:off x="2702402" y="5287105"/>
            <a:ext cx="3238457" cy="479716"/>
          </a:xfrm>
          <a:prstGeom prst="rect">
            <a:avLst/>
          </a:prstGeom>
          <a:noFill/>
          <a:ln w="9525">
            <a:solidFill>
              <a:schemeClr val="tx1"/>
            </a:solidFill>
            <a:miter lim="800000"/>
            <a:headEnd/>
            <a:tailEnd/>
          </a:ln>
          <a:effectLst/>
        </p:spPr>
      </p:pic>
      <p:pic>
        <p:nvPicPr>
          <p:cNvPr id="11" name="_effect"/>
          <p:cNvPicPr>
            <a:picLocks noChangeAspect="1" noChangeArrowheads="1"/>
          </p:cNvPicPr>
          <p:nvPr/>
        </p:nvPicPr>
        <p:blipFill>
          <a:blip r:embed="rId3" cstate="print">
            <a:lum bright="20000"/>
          </a:blip>
          <a:srcRect/>
          <a:stretch>
            <a:fillRect/>
          </a:stretch>
        </p:blipFill>
        <p:spPr bwMode="gray">
          <a:xfrm>
            <a:off x="5804700" y="5287105"/>
            <a:ext cx="3238457" cy="479716"/>
          </a:xfrm>
          <a:prstGeom prst="rect">
            <a:avLst/>
          </a:prstGeom>
          <a:noFill/>
          <a:ln w="9525">
            <a:solidFill>
              <a:schemeClr val="tx1"/>
            </a:solidFill>
            <a:miter lim="800000"/>
            <a:headEnd/>
            <a:tailEnd/>
          </a:ln>
          <a:effectLst/>
        </p:spPr>
      </p:pic>
      <p:sp>
        <p:nvSpPr>
          <p:cNvPr id="12" name="_color1"/>
          <p:cNvSpPr>
            <a:spLocks/>
          </p:cNvSpPr>
          <p:nvPr/>
        </p:nvSpPr>
        <p:spPr bwMode="gray">
          <a:xfrm>
            <a:off x="3150193" y="4493135"/>
            <a:ext cx="1328760" cy="854168"/>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3136603" y="2213725"/>
            <a:ext cx="1270352" cy="84411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4427065" y="2215072"/>
            <a:ext cx="1327300" cy="85704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2882268" y="3053654"/>
            <a:ext cx="420531" cy="144132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4580954" y="4503354"/>
            <a:ext cx="1265973" cy="84411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096325" y="2214773"/>
            <a:ext cx="1327299" cy="854168"/>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7502897" y="2213721"/>
            <a:ext cx="1270353" cy="84412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099544" y="4503354"/>
            <a:ext cx="1273273" cy="84411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7430897" y="4493135"/>
            <a:ext cx="1324380" cy="854168"/>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1" name="_color1"/>
          <p:cNvSpPr>
            <a:spLocks/>
          </p:cNvSpPr>
          <p:nvPr/>
        </p:nvSpPr>
        <p:spPr bwMode="gray">
          <a:xfrm>
            <a:off x="8582875" y="3058032"/>
            <a:ext cx="420531" cy="1437013"/>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2" name="_color1"/>
          <p:cNvSpPr>
            <a:spLocks/>
          </p:cNvSpPr>
          <p:nvPr/>
        </p:nvSpPr>
        <p:spPr bwMode="gray">
          <a:xfrm>
            <a:off x="5685851" y="3064626"/>
            <a:ext cx="565088" cy="1438447"/>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23" name="TextBox 64"/>
          <p:cNvSpPr txBox="1"/>
          <p:nvPr/>
        </p:nvSpPr>
        <p:spPr>
          <a:xfrm>
            <a:off x="2973509" y="3469730"/>
            <a:ext cx="2636883" cy="738662"/>
          </a:xfrm>
          <a:prstGeom prst="rect">
            <a:avLst/>
          </a:prstGeom>
          <a:noFill/>
        </p:spPr>
        <p:txBody>
          <a:bodyPr wrap="square" lIns="121917" tIns="60959" rIns="121917" bIns="60959" rtlCol="0">
            <a:spAutoFit/>
          </a:bodyPr>
          <a:lstStyle/>
          <a:p>
            <a:pPr algn="ctr" defTabSz="914209"/>
            <a:r>
              <a:rPr lang="zh-CN" altLang="en-US" sz="4000" b="1" dirty="0">
                <a:solidFill>
                  <a:srgbClr val="58A4FF"/>
                </a:solidFill>
                <a:latin typeface="微软雅黑" pitchFamily="34" charset="-122"/>
              </a:rPr>
              <a:t>关键字</a:t>
            </a:r>
          </a:p>
        </p:txBody>
      </p:sp>
      <p:sp>
        <p:nvSpPr>
          <p:cNvPr id="24" name="TextBox 65"/>
          <p:cNvSpPr txBox="1"/>
          <p:nvPr/>
        </p:nvSpPr>
        <p:spPr>
          <a:xfrm>
            <a:off x="6062923" y="3410654"/>
            <a:ext cx="2638416" cy="738662"/>
          </a:xfrm>
          <a:prstGeom prst="rect">
            <a:avLst/>
          </a:prstGeom>
          <a:noFill/>
        </p:spPr>
        <p:txBody>
          <a:bodyPr wrap="square" lIns="121917" tIns="60959" rIns="121917" bIns="60959" rtlCol="0">
            <a:spAutoFit/>
          </a:bodyPr>
          <a:lstStyle/>
          <a:p>
            <a:pPr algn="ctr" defTabSz="914209"/>
            <a:r>
              <a:rPr lang="zh-CN" altLang="en-US" sz="4000" b="1" dirty="0">
                <a:solidFill>
                  <a:srgbClr val="58A4FF"/>
                </a:solidFill>
                <a:latin typeface="微软雅黑" pitchFamily="34" charset="-122"/>
              </a:rPr>
              <a:t>关键字</a:t>
            </a:r>
          </a:p>
        </p:txBody>
      </p:sp>
      <p:sp>
        <p:nvSpPr>
          <p:cNvPr id="25" name="Text Box 40"/>
          <p:cNvSpPr txBox="1">
            <a:spLocks noChangeArrowheads="1"/>
          </p:cNvSpPr>
          <p:nvPr/>
        </p:nvSpPr>
        <p:spPr bwMode="gray">
          <a:xfrm>
            <a:off x="958594" y="5653946"/>
            <a:ext cx="3664357" cy="618244"/>
          </a:xfrm>
          <a:prstGeom prst="rect">
            <a:avLst/>
          </a:prstGeom>
          <a:noFill/>
          <a:ln w="9525">
            <a:noFill/>
            <a:miter lim="800000"/>
            <a:headEnd/>
            <a:tailEnd/>
          </a:ln>
        </p:spPr>
        <p:txBody>
          <a:bodyPr wrap="square" lIns="121917" tIns="60959" rIns="121917" bIns="60959">
            <a:spAutoFit/>
          </a:bodyPr>
          <a:lstStyle/>
          <a:p>
            <a:pP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a:p>
            <a:pP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1057288" y="5169030"/>
            <a:ext cx="3024233" cy="426639"/>
          </a:xfrm>
          <a:prstGeom prst="rect">
            <a:avLst/>
          </a:prstGeom>
          <a:noFill/>
          <a:ln>
            <a:noFill/>
          </a:ln>
          <a:extLst/>
        </p:spPr>
        <p:txBody>
          <a:bodyPr lIns="0" tIns="0" rIns="0" bIns="0" anchor="ctr"/>
          <a:lstStyle/>
          <a:p>
            <a:pPr defTabSz="914209">
              <a:lnSpc>
                <a:spcPct val="120000"/>
              </a:lnSpc>
              <a:defRPr/>
            </a:pPr>
            <a:r>
              <a:rPr lang="zh-CN" altLang="en-US" b="1" kern="0" dirty="0">
                <a:latin typeface="微软雅黑" panose="020B0503020204020204" pitchFamily="34" charset="-122"/>
                <a:ea typeface="微软雅黑" panose="020B0503020204020204" pitchFamily="34" charset="-122"/>
              </a:rPr>
              <a:t>输入小标题</a:t>
            </a:r>
          </a:p>
        </p:txBody>
      </p:sp>
      <p:sp>
        <p:nvSpPr>
          <p:cNvPr id="27" name="Text Box 40"/>
          <p:cNvSpPr txBox="1">
            <a:spLocks noChangeArrowheads="1"/>
          </p:cNvSpPr>
          <p:nvPr/>
        </p:nvSpPr>
        <p:spPr bwMode="gray">
          <a:xfrm>
            <a:off x="7535334" y="1549602"/>
            <a:ext cx="3639492" cy="618244"/>
          </a:xfrm>
          <a:prstGeom prst="rect">
            <a:avLst/>
          </a:prstGeom>
          <a:noFill/>
          <a:ln w="9525">
            <a:noFill/>
            <a:miter lim="800000"/>
            <a:headEnd/>
            <a:tailEnd/>
          </a:ln>
        </p:spPr>
        <p:txBody>
          <a:bodyPr wrap="square" lIns="121917" tIns="60959" rIns="121917" bIns="60959">
            <a:spAutoFit/>
          </a:bodyPr>
          <a:lstStyle/>
          <a:p>
            <a:pPr algn="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a:p>
            <a:pPr algn="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p:txBody>
      </p:sp>
      <p:sp>
        <p:nvSpPr>
          <p:cNvPr id="28" name="Rectangle 11"/>
          <p:cNvSpPr>
            <a:spLocks noChangeArrowheads="1"/>
          </p:cNvSpPr>
          <p:nvPr/>
        </p:nvSpPr>
        <p:spPr bwMode="gray">
          <a:xfrm>
            <a:off x="8006888" y="2151958"/>
            <a:ext cx="3024233" cy="426639"/>
          </a:xfrm>
          <a:prstGeom prst="rect">
            <a:avLst/>
          </a:prstGeom>
          <a:noFill/>
          <a:ln>
            <a:noFill/>
          </a:ln>
          <a:extLst/>
        </p:spPr>
        <p:txBody>
          <a:bodyPr lIns="0" tIns="0" rIns="0" bIns="0" anchor="ctr"/>
          <a:lstStyle/>
          <a:p>
            <a:pPr algn="r" defTabSz="914209">
              <a:lnSpc>
                <a:spcPct val="120000"/>
              </a:lnSpc>
              <a:defRPr/>
            </a:pPr>
            <a:r>
              <a:rPr lang="zh-CN" altLang="en-US" b="1" kern="0" dirty="0">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xmlns="" val="2746689987"/>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
                                        <p:tgtEl>
                                          <p:spTgt spid="17"/>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100"/>
                                        <p:tgtEl>
                                          <p:spTgt spid="18"/>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100"/>
                                        <p:tgtEl>
                                          <p:spTgt spid="21"/>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100"/>
                                        <p:tgtEl>
                                          <p:spTgt spid="20"/>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100"/>
                                        <p:tgtEl>
                                          <p:spTgt spid="19"/>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100"/>
                                        <p:tgtEl>
                                          <p:spTgt spid="22"/>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100"/>
                                        <p:tgtEl>
                                          <p:spTgt spid="14"/>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100"/>
                                        <p:tgtEl>
                                          <p:spTgt spid="13"/>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100"/>
                                        <p:tgtEl>
                                          <p:spTgt spid="15"/>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00"/>
                                        <p:tgtEl>
                                          <p:spTgt spid="12"/>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
                                        <p:tgtEl>
                                          <p:spTgt spid="16"/>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300"/>
                                        <p:tgtEl>
                                          <p:spTgt spid="11"/>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6"/>
                                        </p:tgtEl>
                                        <p:attrNameLst>
                                          <p:attrName>ppt_y</p:attrName>
                                        </p:attrNameLst>
                                      </p:cBhvr>
                                      <p:tavLst>
                                        <p:tav tm="0">
                                          <p:val>
                                            <p:strVal val="#ppt_y"/>
                                          </p:val>
                                        </p:tav>
                                        <p:tav tm="100000">
                                          <p:val>
                                            <p:strVal val="#ppt_y"/>
                                          </p:val>
                                        </p:tav>
                                      </p:tavLst>
                                    </p:anim>
                                    <p:anim calcmode="lin" valueType="num">
                                      <p:cBhvr>
                                        <p:cTn id="6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6"/>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750"/>
                                        <p:tgtEl>
                                          <p:spTgt spid="25"/>
                                        </p:tgtEl>
                                      </p:cBhvr>
                                    </p:animEffect>
                                    <p:anim calcmode="lin" valueType="num">
                                      <p:cBhvr>
                                        <p:cTn id="74" dur="750" fill="hold"/>
                                        <p:tgtEl>
                                          <p:spTgt spid="25"/>
                                        </p:tgtEl>
                                        <p:attrNameLst>
                                          <p:attrName>ppt_x</p:attrName>
                                        </p:attrNameLst>
                                      </p:cBhvr>
                                      <p:tavLst>
                                        <p:tav tm="0">
                                          <p:val>
                                            <p:strVal val="#ppt_x"/>
                                          </p:val>
                                        </p:tav>
                                        <p:tav tm="100000">
                                          <p:val>
                                            <p:strVal val="#ppt_x"/>
                                          </p:val>
                                        </p:tav>
                                      </p:tavLst>
                                    </p:anim>
                                    <p:anim calcmode="lin" valueType="num">
                                      <p:cBhvr>
                                        <p:cTn id="75" dur="75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8"/>
                                        </p:tgtEl>
                                        <p:attrNameLst>
                                          <p:attrName>ppt_y</p:attrName>
                                        </p:attrNameLst>
                                      </p:cBhvr>
                                      <p:tavLst>
                                        <p:tav tm="0">
                                          <p:val>
                                            <p:strVal val="#ppt_y"/>
                                          </p:val>
                                        </p:tav>
                                        <p:tav tm="100000">
                                          <p:val>
                                            <p:strVal val="#ppt_y"/>
                                          </p:val>
                                        </p:tav>
                                      </p:tavLst>
                                    </p:anim>
                                    <p:anim calcmode="lin" valueType="num">
                                      <p:cBhvr>
                                        <p:cTn id="81"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8"/>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750"/>
                                        <p:tgtEl>
                                          <p:spTgt spid="27"/>
                                        </p:tgtEl>
                                      </p:cBhvr>
                                    </p:animEffect>
                                    <p:anim calcmode="lin" valueType="num">
                                      <p:cBhvr>
                                        <p:cTn id="88" dur="750" fill="hold"/>
                                        <p:tgtEl>
                                          <p:spTgt spid="27"/>
                                        </p:tgtEl>
                                        <p:attrNameLst>
                                          <p:attrName>ppt_x</p:attrName>
                                        </p:attrNameLst>
                                      </p:cBhvr>
                                      <p:tavLst>
                                        <p:tav tm="0">
                                          <p:val>
                                            <p:strVal val="#ppt_x"/>
                                          </p:val>
                                        </p:tav>
                                        <p:tav tm="100000">
                                          <p:val>
                                            <p:strVal val="#ppt_x"/>
                                          </p:val>
                                        </p:tav>
                                      </p:tavLst>
                                    </p:anim>
                                    <p:anim calcmode="lin" valueType="num">
                                      <p:cBhvr>
                                        <p:cTn id="89"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85221" y="3072714"/>
            <a:ext cx="974947"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04</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明 年 工 作 计 划</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3083940900"/>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2304337" y="5837501"/>
            <a:ext cx="7848768" cy="502573"/>
            <a:chOff x="1868930" y="4032828"/>
            <a:chExt cx="5886576" cy="376930"/>
          </a:xfrm>
        </p:grpSpPr>
        <p:grpSp>
          <p:nvGrpSpPr>
            <p:cNvPr id="17" name="组合 16"/>
            <p:cNvGrpSpPr/>
            <p:nvPr/>
          </p:nvGrpSpPr>
          <p:grpSpPr>
            <a:xfrm>
              <a:off x="1868930" y="4098093"/>
              <a:ext cx="417263" cy="228018"/>
              <a:chOff x="1868930" y="4098093"/>
              <a:chExt cx="417263" cy="228018"/>
            </a:xfrm>
          </p:grpSpPr>
          <p:sp>
            <p:nvSpPr>
              <p:cNvPr id="19" name="燕尾形 18"/>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20" name="燕尾形 19"/>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grpSp>
        <p:sp>
          <p:nvSpPr>
            <p:cNvPr id="18" name="TextBox 36"/>
            <p:cNvSpPr txBox="1"/>
            <p:nvPr/>
          </p:nvSpPr>
          <p:spPr>
            <a:xfrm>
              <a:off x="2566596" y="4032828"/>
              <a:ext cx="5188910" cy="376930"/>
            </a:xfrm>
            <a:prstGeom prst="rect">
              <a:avLst/>
            </a:prstGeom>
            <a:noFill/>
          </p:spPr>
          <p:txBody>
            <a:bodyPr wrap="square" rtlCol="0">
              <a:spAutoFit/>
            </a:bodyPr>
            <a:lstStyle/>
            <a:p>
              <a:pPr algn="just">
                <a:defRPr/>
              </a:pPr>
              <a:r>
                <a:rPr lang="zh-CN" altLang="en-US" sz="1333" dirty="0">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333" dirty="0">
                <a:latin typeface="微软雅黑" panose="020B0503020204020204" pitchFamily="34" charset="-122"/>
                <a:ea typeface="微软雅黑" panose="020B0503020204020204" pitchFamily="34" charset="-122"/>
              </a:endParaRPr>
            </a:p>
            <a:p>
              <a:pPr algn="just">
                <a:defRPr/>
              </a:pPr>
              <a:r>
                <a:rPr lang="zh-CN" altLang="en-US" sz="1333" dirty="0">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333" dirty="0">
                <a:latin typeface="微软雅黑" panose="020B0503020204020204" pitchFamily="34" charset="-122"/>
                <a:ea typeface="微软雅黑" panose="020B0503020204020204" pitchFamily="34" charset="-122"/>
              </a:endParaRPr>
            </a:p>
          </p:txBody>
        </p:sp>
      </p:grpSp>
      <p:grpSp>
        <p:nvGrpSpPr>
          <p:cNvPr id="2" name="组合 1">
            <a:extLst>
              <a:ext uri="{FF2B5EF4-FFF2-40B4-BE49-F238E27FC236}">
                <a16:creationId xmlns:a16="http://schemas.microsoft.com/office/drawing/2014/main" xmlns="" id="{95B3C153-B065-4915-8C1D-0DFDC937AF9E}"/>
              </a:ext>
            </a:extLst>
          </p:cNvPr>
          <p:cNvGrpSpPr/>
          <p:nvPr/>
        </p:nvGrpSpPr>
        <p:grpSpPr>
          <a:xfrm>
            <a:off x="1705377" y="2154605"/>
            <a:ext cx="8512605" cy="3139868"/>
            <a:chOff x="1705377" y="2154605"/>
            <a:chExt cx="8512605" cy="3139868"/>
          </a:xfrm>
        </p:grpSpPr>
        <p:grpSp>
          <p:nvGrpSpPr>
            <p:cNvPr id="10" name="组合 9"/>
            <p:cNvGrpSpPr/>
            <p:nvPr/>
          </p:nvGrpSpPr>
          <p:grpSpPr>
            <a:xfrm>
              <a:off x="1705377" y="2154605"/>
              <a:ext cx="1618071" cy="3139868"/>
              <a:chOff x="1419709" y="1270654"/>
              <a:chExt cx="1213553" cy="2354901"/>
            </a:xfrm>
          </p:grpSpPr>
          <p:sp>
            <p:nvSpPr>
              <p:cNvPr id="11" name="圆角矩形 10"/>
              <p:cNvSpPr/>
              <p:nvPr/>
            </p:nvSpPr>
            <p:spPr bwMode="auto">
              <a:xfrm rot="5400000">
                <a:off x="849035"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bwMode="auto">
              <a:xfrm>
                <a:off x="1552084" y="1411263"/>
                <a:ext cx="948800"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13" name="Text Box 39"/>
              <p:cNvSpPr txBox="1">
                <a:spLocks noChangeArrowheads="1"/>
              </p:cNvSpPr>
              <p:nvPr/>
            </p:nvSpPr>
            <p:spPr bwMode="auto">
              <a:xfrm>
                <a:off x="1505018"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1</a:t>
                </a:r>
              </a:p>
            </p:txBody>
          </p:sp>
          <p:sp>
            <p:nvSpPr>
              <p:cNvPr id="14" name="矩形 261"/>
              <p:cNvSpPr>
                <a:spLocks noChangeArrowheads="1"/>
              </p:cNvSpPr>
              <p:nvPr/>
            </p:nvSpPr>
            <p:spPr bwMode="auto">
              <a:xfrm>
                <a:off x="1626377" y="1951982"/>
                <a:ext cx="75405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15" name="Text Box 39"/>
              <p:cNvSpPr txBox="1">
                <a:spLocks noChangeArrowheads="1"/>
              </p:cNvSpPr>
              <p:nvPr/>
            </p:nvSpPr>
            <p:spPr bwMode="auto">
              <a:xfrm>
                <a:off x="1499515" y="2712116"/>
                <a:ext cx="1086190" cy="407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021007" y="2154605"/>
              <a:ext cx="1618071" cy="3139868"/>
              <a:chOff x="3156432" y="1270654"/>
              <a:chExt cx="1213553" cy="2354901"/>
            </a:xfrm>
          </p:grpSpPr>
          <p:sp>
            <p:nvSpPr>
              <p:cNvPr id="22" name="圆角矩形 21"/>
              <p:cNvSpPr/>
              <p:nvPr/>
            </p:nvSpPr>
            <p:spPr bwMode="auto">
              <a:xfrm rot="5400000">
                <a:off x="2585758"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bwMode="auto">
              <a:xfrm>
                <a:off x="3288808" y="1411263"/>
                <a:ext cx="948801"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24" name="Text Box 39"/>
              <p:cNvSpPr txBox="1">
                <a:spLocks noChangeArrowheads="1"/>
              </p:cNvSpPr>
              <p:nvPr/>
            </p:nvSpPr>
            <p:spPr bwMode="auto">
              <a:xfrm>
                <a:off x="3241741"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2</a:t>
                </a:r>
              </a:p>
            </p:txBody>
          </p:sp>
          <p:sp>
            <p:nvSpPr>
              <p:cNvPr id="25" name="矩形 261"/>
              <p:cNvSpPr>
                <a:spLocks noChangeArrowheads="1"/>
              </p:cNvSpPr>
              <p:nvPr/>
            </p:nvSpPr>
            <p:spPr bwMode="auto">
              <a:xfrm>
                <a:off x="3363099" y="1951982"/>
                <a:ext cx="75405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26" name="Text Box 39"/>
              <p:cNvSpPr txBox="1">
                <a:spLocks noChangeArrowheads="1"/>
              </p:cNvSpPr>
              <p:nvPr/>
            </p:nvSpPr>
            <p:spPr bwMode="auto">
              <a:xfrm>
                <a:off x="3220112" y="2712116"/>
                <a:ext cx="1086190" cy="407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6341706" y="2154605"/>
              <a:ext cx="1618071" cy="3139868"/>
              <a:chOff x="4896956" y="1270654"/>
              <a:chExt cx="1213553" cy="2354901"/>
            </a:xfrm>
          </p:grpSpPr>
          <p:sp>
            <p:nvSpPr>
              <p:cNvPr id="28" name="圆角矩形 27"/>
              <p:cNvSpPr/>
              <p:nvPr/>
            </p:nvSpPr>
            <p:spPr bwMode="auto">
              <a:xfrm rot="5400000">
                <a:off x="4326282"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29" name="椭圆 28"/>
              <p:cNvSpPr/>
              <p:nvPr/>
            </p:nvSpPr>
            <p:spPr bwMode="auto">
              <a:xfrm>
                <a:off x="5029333" y="1411263"/>
                <a:ext cx="948801"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0" name="Text Box 39"/>
              <p:cNvSpPr txBox="1">
                <a:spLocks noChangeArrowheads="1"/>
              </p:cNvSpPr>
              <p:nvPr/>
            </p:nvSpPr>
            <p:spPr bwMode="auto">
              <a:xfrm>
                <a:off x="4982265"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3</a:t>
                </a:r>
              </a:p>
            </p:txBody>
          </p:sp>
          <p:sp>
            <p:nvSpPr>
              <p:cNvPr id="31" name="矩形 261"/>
              <p:cNvSpPr>
                <a:spLocks noChangeArrowheads="1"/>
              </p:cNvSpPr>
              <p:nvPr/>
            </p:nvSpPr>
            <p:spPr bwMode="auto">
              <a:xfrm>
                <a:off x="5103624" y="1951982"/>
                <a:ext cx="75405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32" name="Text Box 39"/>
              <p:cNvSpPr txBox="1">
                <a:spLocks noChangeArrowheads="1"/>
              </p:cNvSpPr>
              <p:nvPr/>
            </p:nvSpPr>
            <p:spPr bwMode="auto">
              <a:xfrm>
                <a:off x="4965616" y="2712116"/>
                <a:ext cx="1086190" cy="407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8599911" y="2154605"/>
              <a:ext cx="1618071" cy="3139868"/>
              <a:chOff x="6590610" y="1270654"/>
              <a:chExt cx="1213553" cy="2354901"/>
            </a:xfrm>
          </p:grpSpPr>
          <p:sp>
            <p:nvSpPr>
              <p:cNvPr id="34" name="圆角矩形 33"/>
              <p:cNvSpPr/>
              <p:nvPr/>
            </p:nvSpPr>
            <p:spPr bwMode="auto">
              <a:xfrm rot="5400000">
                <a:off x="6019936"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35" name="椭圆 34"/>
              <p:cNvSpPr/>
              <p:nvPr/>
            </p:nvSpPr>
            <p:spPr bwMode="auto">
              <a:xfrm>
                <a:off x="6722985" y="1411263"/>
                <a:ext cx="948800"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6" name="Text Box 39"/>
              <p:cNvSpPr txBox="1">
                <a:spLocks noChangeArrowheads="1"/>
              </p:cNvSpPr>
              <p:nvPr/>
            </p:nvSpPr>
            <p:spPr bwMode="auto">
              <a:xfrm>
                <a:off x="6675919"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4</a:t>
                </a:r>
              </a:p>
            </p:txBody>
          </p:sp>
          <p:sp>
            <p:nvSpPr>
              <p:cNvPr id="37" name="矩形 261"/>
              <p:cNvSpPr>
                <a:spLocks noChangeArrowheads="1"/>
              </p:cNvSpPr>
              <p:nvPr/>
            </p:nvSpPr>
            <p:spPr bwMode="auto">
              <a:xfrm>
                <a:off x="6797278" y="1951982"/>
                <a:ext cx="754052"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38" name="Text Box 39"/>
              <p:cNvSpPr txBox="1">
                <a:spLocks noChangeArrowheads="1"/>
              </p:cNvSpPr>
              <p:nvPr/>
            </p:nvSpPr>
            <p:spPr bwMode="auto">
              <a:xfrm>
                <a:off x="6654290" y="2712116"/>
                <a:ext cx="1086190" cy="407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grpSp>
        <p:nvGrpSpPr>
          <p:cNvPr id="39" name="组合 38"/>
          <p:cNvGrpSpPr/>
          <p:nvPr/>
        </p:nvGrpSpPr>
        <p:grpSpPr>
          <a:xfrm>
            <a:off x="3377477" y="3468075"/>
            <a:ext cx="556351" cy="304024"/>
            <a:chOff x="2673784" y="2255757"/>
            <a:chExt cx="417263" cy="228018"/>
          </a:xfrm>
          <a:noFill/>
        </p:grpSpPr>
        <p:sp>
          <p:nvSpPr>
            <p:cNvPr id="40" name="燕尾形 39"/>
            <p:cNvSpPr/>
            <p:nvPr/>
          </p:nvSpPr>
          <p:spPr>
            <a:xfrm>
              <a:off x="2673784"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1" name="燕尾形 40"/>
            <p:cNvSpPr/>
            <p:nvPr/>
          </p:nvSpPr>
          <p:spPr>
            <a:xfrm>
              <a:off x="2863029"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grpSp>
        <p:nvGrpSpPr>
          <p:cNvPr id="42" name="组合 41"/>
          <p:cNvGrpSpPr/>
          <p:nvPr/>
        </p:nvGrpSpPr>
        <p:grpSpPr>
          <a:xfrm>
            <a:off x="8013838" y="3468075"/>
            <a:ext cx="556351" cy="304024"/>
            <a:chOff x="6151055" y="2255757"/>
            <a:chExt cx="417263" cy="228018"/>
          </a:xfrm>
          <a:noFill/>
        </p:grpSpPr>
        <p:sp>
          <p:nvSpPr>
            <p:cNvPr id="43" name="燕尾形 42"/>
            <p:cNvSpPr/>
            <p:nvPr/>
          </p:nvSpPr>
          <p:spPr>
            <a:xfrm>
              <a:off x="6151055"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4" name="燕尾形 43"/>
            <p:cNvSpPr/>
            <p:nvPr/>
          </p:nvSpPr>
          <p:spPr>
            <a:xfrm>
              <a:off x="6340300"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grpSp>
        <p:nvGrpSpPr>
          <p:cNvPr id="45" name="组合 44"/>
          <p:cNvGrpSpPr/>
          <p:nvPr/>
        </p:nvGrpSpPr>
        <p:grpSpPr>
          <a:xfrm>
            <a:off x="5733661" y="3468075"/>
            <a:ext cx="556351" cy="304024"/>
            <a:chOff x="4440922" y="2255757"/>
            <a:chExt cx="417263" cy="228018"/>
          </a:xfrm>
          <a:noFill/>
        </p:grpSpPr>
        <p:sp>
          <p:nvSpPr>
            <p:cNvPr id="46" name="燕尾形 45"/>
            <p:cNvSpPr/>
            <p:nvPr/>
          </p:nvSpPr>
          <p:spPr>
            <a:xfrm>
              <a:off x="4440922"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7" name="燕尾形 46"/>
            <p:cNvSpPr/>
            <p:nvPr/>
          </p:nvSpPr>
          <p:spPr>
            <a:xfrm>
              <a:off x="4630167"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spTree>
    <p:extLst>
      <p:ext uri="{BB962C8B-B14F-4D97-AF65-F5344CB8AC3E}">
        <p14:creationId xmlns:p14="http://schemas.microsoft.com/office/powerpoint/2010/main" xmlns="" val="2974380679"/>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500" fill="hold"/>
                                        <p:tgtEl>
                                          <p:spTgt spid="42"/>
                                        </p:tgtEl>
                                        <p:attrNameLst>
                                          <p:attrName>ppt_x</p:attrName>
                                        </p:attrNameLst>
                                      </p:cBhvr>
                                      <p:tavLst>
                                        <p:tav tm="0">
                                          <p:val>
                                            <p:strVal val="0-#ppt_w/2"/>
                                          </p:val>
                                        </p:tav>
                                        <p:tav tm="100000">
                                          <p:val>
                                            <p:strVal val="#ppt_x"/>
                                          </p:val>
                                        </p:tav>
                                      </p:tavLst>
                                    </p:anim>
                                    <p:anim calcmode="lin" valueType="num">
                                      <p:cBhvr additive="base">
                                        <p:cTn id="18" dur="500" fill="hold"/>
                                        <p:tgtEl>
                                          <p:spTgt spid="4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3"/>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850901" y="1891713"/>
            <a:ext cx="2950633" cy="19887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图片 5"/>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4220633" y="1898846"/>
            <a:ext cx="2929467" cy="19744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82"/>
          <p:cNvSpPr>
            <a:spLocks noChangeArrowheads="1"/>
          </p:cNvSpPr>
          <p:nvPr/>
        </p:nvSpPr>
        <p:spPr bwMode="auto">
          <a:xfrm>
            <a:off x="719667" y="4730752"/>
            <a:ext cx="3168651" cy="1020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2400" dirty="0"/>
          </a:p>
        </p:txBody>
      </p:sp>
      <p:sp>
        <p:nvSpPr>
          <p:cNvPr id="13" name="矩形 83"/>
          <p:cNvSpPr>
            <a:spLocks noChangeArrowheads="1"/>
          </p:cNvSpPr>
          <p:nvPr/>
        </p:nvSpPr>
        <p:spPr bwMode="auto">
          <a:xfrm>
            <a:off x="719667" y="4197351"/>
            <a:ext cx="1921933" cy="476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dirty="0"/>
          </a:p>
        </p:txBody>
      </p:sp>
      <p:sp>
        <p:nvSpPr>
          <p:cNvPr id="14" name="矩形 84"/>
          <p:cNvSpPr>
            <a:spLocks noChangeArrowheads="1"/>
          </p:cNvSpPr>
          <p:nvPr/>
        </p:nvSpPr>
        <p:spPr bwMode="auto">
          <a:xfrm>
            <a:off x="4080934" y="4730752"/>
            <a:ext cx="3166533" cy="1020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15" name="矩形 85"/>
          <p:cNvSpPr>
            <a:spLocks noChangeArrowheads="1"/>
          </p:cNvSpPr>
          <p:nvPr/>
        </p:nvSpPr>
        <p:spPr bwMode="auto">
          <a:xfrm>
            <a:off x="4080934" y="4197351"/>
            <a:ext cx="1921933" cy="476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dirty="0"/>
          </a:p>
        </p:txBody>
      </p:sp>
      <p:sp>
        <p:nvSpPr>
          <p:cNvPr id="16" name="矩形 7"/>
          <p:cNvSpPr>
            <a:spLocks noChangeArrowheads="1"/>
          </p:cNvSpPr>
          <p:nvPr/>
        </p:nvSpPr>
        <p:spPr bwMode="auto">
          <a:xfrm>
            <a:off x="8015817" y="1767418"/>
            <a:ext cx="3073400" cy="4044949"/>
          </a:xfrm>
          <a:prstGeom prst="rect">
            <a:avLst/>
          </a:prstGeom>
          <a:noFill/>
          <a:ln w="25400">
            <a:solidFill>
              <a:srgbClr val="58A4FF"/>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17" name="矩形 86"/>
          <p:cNvSpPr>
            <a:spLocks noChangeArrowheads="1"/>
          </p:cNvSpPr>
          <p:nvPr/>
        </p:nvSpPr>
        <p:spPr bwMode="auto">
          <a:xfrm>
            <a:off x="8015817" y="2846918"/>
            <a:ext cx="3073400" cy="1020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18" name="矩形 90"/>
          <p:cNvSpPr>
            <a:spLocks noChangeArrowheads="1"/>
          </p:cNvSpPr>
          <p:nvPr/>
        </p:nvSpPr>
        <p:spPr bwMode="auto">
          <a:xfrm>
            <a:off x="8015818" y="2084918"/>
            <a:ext cx="1924049" cy="476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a:p>
        </p:txBody>
      </p:sp>
      <p:sp>
        <p:nvSpPr>
          <p:cNvPr id="19" name="矩形 91"/>
          <p:cNvSpPr>
            <a:spLocks noChangeArrowheads="1"/>
          </p:cNvSpPr>
          <p:nvPr/>
        </p:nvSpPr>
        <p:spPr bwMode="auto">
          <a:xfrm>
            <a:off x="8015817" y="4074585"/>
            <a:ext cx="3073400" cy="1020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20" name="矩形 8"/>
          <p:cNvSpPr>
            <a:spLocks noChangeArrowheads="1"/>
          </p:cNvSpPr>
          <p:nvPr/>
        </p:nvSpPr>
        <p:spPr bwMode="auto">
          <a:xfrm>
            <a:off x="9772723" y="5443161"/>
            <a:ext cx="1344084"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rgbClr val="58A4FF"/>
          </a:solidFill>
          <a:ln>
            <a:solidFill>
              <a:schemeClr val="bg1"/>
            </a:solidFill>
          </a:ln>
        </p:spPr>
        <p:txBody>
          <a:bodyPr anchor="ctr"/>
          <a:lstStyle/>
          <a:p>
            <a:endParaRPr lang="zh-CN" altLang="en-US" sz="2400"/>
          </a:p>
        </p:txBody>
      </p:sp>
      <p:sp>
        <p:nvSpPr>
          <p:cNvPr id="21" name="矩形 8"/>
          <p:cNvSpPr>
            <a:spLocks noChangeArrowheads="1"/>
          </p:cNvSpPr>
          <p:nvPr/>
        </p:nvSpPr>
        <p:spPr bwMode="auto">
          <a:xfrm>
            <a:off x="6714068" y="3583518"/>
            <a:ext cx="436033"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sz="2400"/>
          </a:p>
        </p:txBody>
      </p:sp>
      <p:cxnSp>
        <p:nvCxnSpPr>
          <p:cNvPr id="22" name="直接箭头连接符 11"/>
          <p:cNvCxnSpPr>
            <a:cxnSpLocks noChangeShapeType="1"/>
          </p:cNvCxnSpPr>
          <p:nvPr/>
        </p:nvCxnSpPr>
        <p:spPr bwMode="auto">
          <a:xfrm>
            <a:off x="6811434" y="3797300"/>
            <a:ext cx="241300"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xmlns="">
                <a:noFill/>
              </a14:hiddenFill>
            </a:ext>
          </a:extLst>
        </p:spPr>
      </p:cxnSp>
      <p:grpSp>
        <p:nvGrpSpPr>
          <p:cNvPr id="23" name="组合 2"/>
          <p:cNvGrpSpPr>
            <a:grpSpLocks/>
          </p:cNvGrpSpPr>
          <p:nvPr/>
        </p:nvGrpSpPr>
        <p:grpSpPr bwMode="auto">
          <a:xfrm>
            <a:off x="10444765" y="5625573"/>
            <a:ext cx="618067" cy="103716"/>
            <a:chOff x="0" y="0"/>
            <a:chExt cx="463441" cy="76944"/>
          </a:xfrm>
        </p:grpSpPr>
        <p:sp>
          <p:nvSpPr>
            <p:cNvPr id="24"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5"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6"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7"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8"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xmlns="" val="889111390"/>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animBg="1"/>
      <p:bldP spid="17" grpId="0"/>
      <p:bldP spid="18" grpId="0"/>
      <p:bldP spid="19" grpId="0"/>
      <p:bldP spid="20" grpId="0" animBg="1"/>
      <p:bldP spid="21"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3370805" y="2285999"/>
            <a:ext cx="5321295" cy="2286000"/>
            <a:chOff x="6180138" y="5381625"/>
            <a:chExt cx="11747500" cy="5046663"/>
          </a:xfrm>
        </p:grpSpPr>
        <p:sp>
          <p:nvSpPr>
            <p:cNvPr id="23" name="Freeform: Shape 2"/>
            <p:cNvSpPr>
              <a:spLocks/>
            </p:cNvSpPr>
            <p:nvPr/>
          </p:nvSpPr>
          <p:spPr bwMode="auto">
            <a:xfrm>
              <a:off x="10280650" y="6218238"/>
              <a:ext cx="3819525" cy="3378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0"/>
                  </a:moveTo>
                  <a:cubicBezTo>
                    <a:pt x="19974" y="194"/>
                    <a:pt x="18398" y="904"/>
                    <a:pt x="16981" y="2080"/>
                  </a:cubicBezTo>
                  <a:cubicBezTo>
                    <a:pt x="13706" y="4798"/>
                    <a:pt x="11644" y="9574"/>
                    <a:pt x="9019" y="13377"/>
                  </a:cubicBezTo>
                  <a:cubicBezTo>
                    <a:pt x="6482" y="17054"/>
                    <a:pt x="3403" y="19871"/>
                    <a:pt x="0" y="2160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4" name="Freeform: Shape 3"/>
            <p:cNvSpPr>
              <a:spLocks/>
            </p:cNvSpPr>
            <p:nvPr/>
          </p:nvSpPr>
          <p:spPr bwMode="auto">
            <a:xfrm flipH="1">
              <a:off x="10021888" y="6197600"/>
              <a:ext cx="3770312" cy="34337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9959" y="197"/>
                    <a:pt x="18367" y="895"/>
                    <a:pt x="16934" y="2047"/>
                  </a:cubicBezTo>
                  <a:cubicBezTo>
                    <a:pt x="13620" y="4710"/>
                    <a:pt x="11514" y="9381"/>
                    <a:pt x="8891" y="13164"/>
                  </a:cubicBezTo>
                  <a:cubicBezTo>
                    <a:pt x="6375" y="16795"/>
                    <a:pt x="3352" y="19672"/>
                    <a:pt x="0" y="21599"/>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5" name="Freeform: Shape 4"/>
            <p:cNvSpPr>
              <a:spLocks/>
            </p:cNvSpPr>
            <p:nvPr/>
          </p:nvSpPr>
          <p:spPr bwMode="auto">
            <a:xfrm>
              <a:off x="15970248" y="6046999"/>
              <a:ext cx="1087439" cy="8763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18738" y="17338"/>
                    <a:pt x="15567" y="13395"/>
                    <a:pt x="12126" y="9818"/>
                  </a:cubicBezTo>
                  <a:cubicBezTo>
                    <a:pt x="10487" y="8113"/>
                    <a:pt x="8788" y="6494"/>
                    <a:pt x="7034" y="4964"/>
                  </a:cubicBezTo>
                  <a:lnTo>
                    <a:pt x="0" y="0"/>
                  </a:ln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dirty="0">
                <a:latin typeface="微软雅黑" panose="020B0503020204020204" pitchFamily="34" charset="-122"/>
                <a:ea typeface="微软雅黑" panose="020B0503020204020204" pitchFamily="34" charset="-122"/>
              </a:endParaRPr>
            </a:p>
          </p:txBody>
        </p:sp>
        <p:sp>
          <p:nvSpPr>
            <p:cNvPr id="26" name="Freeform: Shape 5"/>
            <p:cNvSpPr>
              <a:spLocks/>
            </p:cNvSpPr>
            <p:nvPr/>
          </p:nvSpPr>
          <p:spPr bwMode="auto">
            <a:xfrm rot="11267082" flipH="1">
              <a:off x="16032280" y="8946355"/>
              <a:ext cx="1120774" cy="992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cubicBezTo>
                    <a:pt x="18447" y="17201"/>
                    <a:pt x="15005" y="13143"/>
                    <a:pt x="11307" y="9469"/>
                  </a:cubicBezTo>
                  <a:cubicBezTo>
                    <a:pt x="7749" y="5934"/>
                    <a:pt x="3967" y="2767"/>
                    <a:pt x="0" y="0"/>
                  </a:cubicBezTo>
                </a:path>
              </a:pathLst>
            </a:custGeom>
            <a:noFill/>
            <a:ln w="76200" cap="flat" cmpd="sng">
              <a:solidFill>
                <a:schemeClr val="tx1"/>
              </a:solidFill>
              <a:prstDash val="solid"/>
              <a:miter lim="0"/>
              <a:headEnd type="arrow" w="med" len="me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dirty="0">
                <a:latin typeface="微软雅黑" panose="020B0503020204020204" pitchFamily="34" charset="-122"/>
                <a:ea typeface="微软雅黑" panose="020B0503020204020204" pitchFamily="34" charset="-122"/>
              </a:endParaRPr>
            </a:p>
          </p:txBody>
        </p:sp>
        <p:sp>
          <p:nvSpPr>
            <p:cNvPr id="27" name="Freeform: Shape 6"/>
            <p:cNvSpPr>
              <a:spLocks/>
            </p:cNvSpPr>
            <p:nvPr/>
          </p:nvSpPr>
          <p:spPr bwMode="auto">
            <a:xfrm>
              <a:off x="7000082" y="8955338"/>
              <a:ext cx="1227136" cy="844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16649" y="19258"/>
                    <a:pt x="12007" y="15717"/>
                    <a:pt x="7870" y="11127"/>
                  </a:cubicBezTo>
                  <a:cubicBezTo>
                    <a:pt x="4950" y="7887"/>
                    <a:pt x="2308" y="4151"/>
                    <a:pt x="0" y="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8" name="Freeform: Shape 7"/>
            <p:cNvSpPr>
              <a:spLocks/>
            </p:cNvSpPr>
            <p:nvPr/>
          </p:nvSpPr>
          <p:spPr bwMode="auto">
            <a:xfrm>
              <a:off x="7165184" y="6065203"/>
              <a:ext cx="1085849" cy="962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cubicBezTo>
                    <a:pt x="2310" y="17554"/>
                    <a:pt x="5041" y="13836"/>
                    <a:pt x="8134" y="10523"/>
                  </a:cubicBezTo>
                  <a:cubicBezTo>
                    <a:pt x="12118" y="6256"/>
                    <a:pt x="16659" y="2707"/>
                    <a:pt x="21600" y="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9" name="Freeform: Shape 8"/>
            <p:cNvSpPr>
              <a:spLocks/>
            </p:cNvSpPr>
            <p:nvPr/>
          </p:nvSpPr>
          <p:spPr bwMode="auto">
            <a:xfrm>
              <a:off x="14106525" y="5381625"/>
              <a:ext cx="1662113"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0" name="Freeform: Shape 9"/>
            <p:cNvSpPr>
              <a:spLocks/>
            </p:cNvSpPr>
            <p:nvPr/>
          </p:nvSpPr>
          <p:spPr bwMode="auto">
            <a:xfrm>
              <a:off x="16265525" y="7102475"/>
              <a:ext cx="1662113"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1" name="Freeform: Shape 10"/>
            <p:cNvSpPr>
              <a:spLocks/>
            </p:cNvSpPr>
            <p:nvPr/>
          </p:nvSpPr>
          <p:spPr bwMode="auto">
            <a:xfrm>
              <a:off x="14050963" y="8766175"/>
              <a:ext cx="1662112" cy="166211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2" name="Freeform: Shape 11"/>
            <p:cNvSpPr>
              <a:spLocks/>
            </p:cNvSpPr>
            <p:nvPr/>
          </p:nvSpPr>
          <p:spPr bwMode="auto">
            <a:xfrm>
              <a:off x="8356600" y="8766175"/>
              <a:ext cx="1662113" cy="166211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3" name="Freeform: Shape 12"/>
            <p:cNvSpPr>
              <a:spLocks/>
            </p:cNvSpPr>
            <p:nvPr/>
          </p:nvSpPr>
          <p:spPr bwMode="auto">
            <a:xfrm>
              <a:off x="8356600" y="5443538"/>
              <a:ext cx="1662113" cy="166211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4" name="Freeform: Shape 13"/>
            <p:cNvSpPr>
              <a:spLocks/>
            </p:cNvSpPr>
            <p:nvPr/>
          </p:nvSpPr>
          <p:spPr bwMode="auto">
            <a:xfrm>
              <a:off x="6180138" y="7102475"/>
              <a:ext cx="1663700"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5" name="Freeform: Shape 14"/>
            <p:cNvSpPr>
              <a:spLocks/>
            </p:cNvSpPr>
            <p:nvPr/>
          </p:nvSpPr>
          <p:spPr bwMode="auto">
            <a:xfrm>
              <a:off x="6769100" y="7659688"/>
              <a:ext cx="449263"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483" y="15438"/>
                  </a:moveTo>
                  <a:cubicBezTo>
                    <a:pt x="17889" y="14149"/>
                    <a:pt x="18631" y="12358"/>
                    <a:pt x="18631" y="10638"/>
                  </a:cubicBezTo>
                  <a:cubicBezTo>
                    <a:pt x="18631" y="8955"/>
                    <a:pt x="17967" y="7343"/>
                    <a:pt x="16639" y="6089"/>
                  </a:cubicBezTo>
                  <a:lnTo>
                    <a:pt x="18553" y="4334"/>
                  </a:lnTo>
                  <a:cubicBezTo>
                    <a:pt x="20467" y="6125"/>
                    <a:pt x="21599" y="8453"/>
                    <a:pt x="21599" y="10853"/>
                  </a:cubicBezTo>
                  <a:cubicBezTo>
                    <a:pt x="21599" y="13038"/>
                    <a:pt x="20662" y="15331"/>
                    <a:pt x="18514" y="17265"/>
                  </a:cubicBezTo>
                  <a:cubicBezTo>
                    <a:pt x="18514" y="17265"/>
                    <a:pt x="16483" y="15438"/>
                    <a:pt x="16483" y="15438"/>
                  </a:cubicBezTo>
                  <a:close/>
                  <a:moveTo>
                    <a:pt x="14373" y="21599"/>
                  </a:moveTo>
                  <a:lnTo>
                    <a:pt x="7069" y="14901"/>
                  </a:lnTo>
                  <a:lnTo>
                    <a:pt x="0" y="14901"/>
                  </a:lnTo>
                  <a:lnTo>
                    <a:pt x="0" y="6698"/>
                  </a:lnTo>
                  <a:lnTo>
                    <a:pt x="7069" y="6698"/>
                  </a:lnTo>
                  <a:lnTo>
                    <a:pt x="14373" y="0"/>
                  </a:lnTo>
                  <a:cubicBezTo>
                    <a:pt x="14373" y="0"/>
                    <a:pt x="14373" y="21599"/>
                    <a:pt x="14373" y="21599"/>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6" name="Freeform: Shape 15"/>
            <p:cNvSpPr>
              <a:spLocks/>
            </p:cNvSpPr>
            <p:nvPr/>
          </p:nvSpPr>
          <p:spPr bwMode="auto">
            <a:xfrm>
              <a:off x="8975725" y="6026150"/>
              <a:ext cx="441325" cy="484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15882" y="21600"/>
                  </a:lnTo>
                  <a:lnTo>
                    <a:pt x="15882" y="0"/>
                  </a:lnTo>
                  <a:lnTo>
                    <a:pt x="21600" y="0"/>
                  </a:lnTo>
                  <a:cubicBezTo>
                    <a:pt x="21600" y="0"/>
                    <a:pt x="21600" y="21600"/>
                    <a:pt x="21600" y="21600"/>
                  </a:cubicBezTo>
                  <a:close/>
                  <a:moveTo>
                    <a:pt x="13658" y="21600"/>
                  </a:moveTo>
                  <a:lnTo>
                    <a:pt x="7941" y="21600"/>
                  </a:lnTo>
                  <a:lnTo>
                    <a:pt x="7941" y="9983"/>
                  </a:lnTo>
                  <a:lnTo>
                    <a:pt x="13658" y="9983"/>
                  </a:lnTo>
                  <a:cubicBezTo>
                    <a:pt x="13658" y="9983"/>
                    <a:pt x="13658" y="21600"/>
                    <a:pt x="13658" y="21600"/>
                  </a:cubicBezTo>
                  <a:close/>
                  <a:moveTo>
                    <a:pt x="5717" y="21600"/>
                  </a:moveTo>
                  <a:lnTo>
                    <a:pt x="0" y="21600"/>
                  </a:lnTo>
                  <a:lnTo>
                    <a:pt x="0" y="5989"/>
                  </a:lnTo>
                  <a:lnTo>
                    <a:pt x="5717" y="5989"/>
                  </a:lnTo>
                  <a:cubicBezTo>
                    <a:pt x="5717" y="5989"/>
                    <a:pt x="5717" y="21600"/>
                    <a:pt x="5717" y="21600"/>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7" name="Freeform: Shape 16"/>
            <p:cNvSpPr>
              <a:spLocks/>
            </p:cNvSpPr>
            <p:nvPr/>
          </p:nvSpPr>
          <p:spPr bwMode="auto">
            <a:xfrm>
              <a:off x="14687550" y="5930900"/>
              <a:ext cx="498475" cy="498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277" y="9428"/>
                  </a:moveTo>
                  <a:lnTo>
                    <a:pt x="12277" y="0"/>
                  </a:lnTo>
                  <a:cubicBezTo>
                    <a:pt x="17448" y="0"/>
                    <a:pt x="21600" y="4151"/>
                    <a:pt x="21600" y="9322"/>
                  </a:cubicBezTo>
                  <a:cubicBezTo>
                    <a:pt x="21600" y="9357"/>
                    <a:pt x="21600" y="9392"/>
                    <a:pt x="21600" y="9428"/>
                  </a:cubicBezTo>
                  <a:cubicBezTo>
                    <a:pt x="21600" y="9428"/>
                    <a:pt x="12277" y="9428"/>
                    <a:pt x="12277" y="9428"/>
                  </a:cubicBezTo>
                  <a:close/>
                  <a:moveTo>
                    <a:pt x="18680" y="12383"/>
                  </a:moveTo>
                  <a:cubicBezTo>
                    <a:pt x="18680" y="12312"/>
                    <a:pt x="18680" y="12277"/>
                    <a:pt x="18680" y="12277"/>
                  </a:cubicBezTo>
                  <a:cubicBezTo>
                    <a:pt x="18680" y="17448"/>
                    <a:pt x="14493" y="21600"/>
                    <a:pt x="9322" y="21600"/>
                  </a:cubicBezTo>
                  <a:cubicBezTo>
                    <a:pt x="4151" y="21600"/>
                    <a:pt x="0" y="17448"/>
                    <a:pt x="0" y="12277"/>
                  </a:cubicBezTo>
                  <a:cubicBezTo>
                    <a:pt x="0" y="7106"/>
                    <a:pt x="4151" y="2919"/>
                    <a:pt x="9322" y="2919"/>
                  </a:cubicBezTo>
                  <a:lnTo>
                    <a:pt x="9322" y="12383"/>
                  </a:lnTo>
                  <a:cubicBezTo>
                    <a:pt x="9322" y="12383"/>
                    <a:pt x="18680" y="12383"/>
                    <a:pt x="18680" y="12383"/>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8" name="Freeform: Shape 17"/>
            <p:cNvSpPr>
              <a:spLocks/>
            </p:cNvSpPr>
            <p:nvPr/>
          </p:nvSpPr>
          <p:spPr bwMode="auto">
            <a:xfrm>
              <a:off x="16865600" y="7658100"/>
              <a:ext cx="461963" cy="4937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072" y="16413"/>
                  </a:moveTo>
                  <a:cubicBezTo>
                    <a:pt x="9072" y="16199"/>
                    <a:pt x="10249" y="16164"/>
                    <a:pt x="10781" y="16164"/>
                  </a:cubicBezTo>
                  <a:cubicBezTo>
                    <a:pt x="12109" y="16164"/>
                    <a:pt x="12489" y="16271"/>
                    <a:pt x="12489" y="16413"/>
                  </a:cubicBezTo>
                  <a:cubicBezTo>
                    <a:pt x="12489" y="17407"/>
                    <a:pt x="11730" y="18189"/>
                    <a:pt x="10781" y="18189"/>
                  </a:cubicBezTo>
                  <a:cubicBezTo>
                    <a:pt x="9831" y="18189"/>
                    <a:pt x="9072" y="17407"/>
                    <a:pt x="9072" y="16413"/>
                  </a:cubicBezTo>
                  <a:close/>
                  <a:moveTo>
                    <a:pt x="19360" y="17265"/>
                  </a:moveTo>
                  <a:cubicBezTo>
                    <a:pt x="17803" y="15525"/>
                    <a:pt x="13779" y="15169"/>
                    <a:pt x="10781" y="15169"/>
                  </a:cubicBezTo>
                  <a:cubicBezTo>
                    <a:pt x="7820" y="15169"/>
                    <a:pt x="3758" y="15525"/>
                    <a:pt x="2201" y="17265"/>
                  </a:cubicBezTo>
                  <a:cubicBezTo>
                    <a:pt x="3758" y="19006"/>
                    <a:pt x="7820" y="19432"/>
                    <a:pt x="10781" y="19397"/>
                  </a:cubicBezTo>
                  <a:cubicBezTo>
                    <a:pt x="13779" y="19397"/>
                    <a:pt x="17803" y="19042"/>
                    <a:pt x="19360" y="17265"/>
                  </a:cubicBezTo>
                  <a:close/>
                  <a:moveTo>
                    <a:pt x="21599" y="17976"/>
                  </a:moveTo>
                  <a:cubicBezTo>
                    <a:pt x="21599" y="20463"/>
                    <a:pt x="14804" y="21599"/>
                    <a:pt x="10781" y="21599"/>
                  </a:cubicBezTo>
                  <a:cubicBezTo>
                    <a:pt x="6757" y="21599"/>
                    <a:pt x="0" y="20463"/>
                    <a:pt x="0" y="17976"/>
                  </a:cubicBezTo>
                  <a:cubicBezTo>
                    <a:pt x="0" y="17585"/>
                    <a:pt x="151" y="17230"/>
                    <a:pt x="455" y="16910"/>
                  </a:cubicBezTo>
                  <a:cubicBezTo>
                    <a:pt x="4137" y="9840"/>
                    <a:pt x="3188" y="6536"/>
                    <a:pt x="5200" y="3907"/>
                  </a:cubicBezTo>
                  <a:cubicBezTo>
                    <a:pt x="6111" y="2735"/>
                    <a:pt x="7174" y="1989"/>
                    <a:pt x="8882" y="1634"/>
                  </a:cubicBezTo>
                  <a:cubicBezTo>
                    <a:pt x="8958" y="710"/>
                    <a:pt x="9756" y="0"/>
                    <a:pt x="10781" y="0"/>
                  </a:cubicBezTo>
                  <a:cubicBezTo>
                    <a:pt x="11768" y="0"/>
                    <a:pt x="12603" y="710"/>
                    <a:pt x="12679" y="1634"/>
                  </a:cubicBezTo>
                  <a:cubicBezTo>
                    <a:pt x="14387" y="1989"/>
                    <a:pt x="15450" y="2735"/>
                    <a:pt x="16361" y="3907"/>
                  </a:cubicBezTo>
                  <a:cubicBezTo>
                    <a:pt x="18373" y="6536"/>
                    <a:pt x="17424" y="9840"/>
                    <a:pt x="21106" y="16910"/>
                  </a:cubicBezTo>
                  <a:cubicBezTo>
                    <a:pt x="21410" y="17230"/>
                    <a:pt x="21599" y="17585"/>
                    <a:pt x="21599" y="17976"/>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9" name="Freeform: Shape 18"/>
            <p:cNvSpPr>
              <a:spLocks/>
            </p:cNvSpPr>
            <p:nvPr/>
          </p:nvSpPr>
          <p:spPr bwMode="auto">
            <a:xfrm>
              <a:off x="8915400" y="9336088"/>
              <a:ext cx="561975" cy="5222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188" y="12491"/>
                  </a:moveTo>
                  <a:lnTo>
                    <a:pt x="19188" y="9719"/>
                  </a:lnTo>
                  <a:lnTo>
                    <a:pt x="16141" y="9719"/>
                  </a:lnTo>
                  <a:lnTo>
                    <a:pt x="16141" y="12491"/>
                  </a:lnTo>
                  <a:cubicBezTo>
                    <a:pt x="16141" y="12491"/>
                    <a:pt x="19188" y="12491"/>
                    <a:pt x="19188" y="12491"/>
                  </a:cubicBezTo>
                  <a:close/>
                  <a:moveTo>
                    <a:pt x="19188" y="6551"/>
                  </a:moveTo>
                  <a:lnTo>
                    <a:pt x="16141" y="6299"/>
                  </a:lnTo>
                  <a:lnTo>
                    <a:pt x="16141" y="8891"/>
                  </a:lnTo>
                  <a:lnTo>
                    <a:pt x="19188" y="8891"/>
                  </a:lnTo>
                  <a:cubicBezTo>
                    <a:pt x="19188" y="8891"/>
                    <a:pt x="19188" y="6551"/>
                    <a:pt x="19188" y="6551"/>
                  </a:cubicBezTo>
                  <a:close/>
                  <a:moveTo>
                    <a:pt x="18217" y="16775"/>
                  </a:moveTo>
                  <a:cubicBezTo>
                    <a:pt x="17011" y="16775"/>
                    <a:pt x="16007" y="17855"/>
                    <a:pt x="16007" y="19188"/>
                  </a:cubicBezTo>
                  <a:cubicBezTo>
                    <a:pt x="16007" y="20519"/>
                    <a:pt x="17011" y="21599"/>
                    <a:pt x="18217" y="21599"/>
                  </a:cubicBezTo>
                  <a:cubicBezTo>
                    <a:pt x="19456" y="21599"/>
                    <a:pt x="20460" y="20519"/>
                    <a:pt x="20460" y="19188"/>
                  </a:cubicBezTo>
                  <a:cubicBezTo>
                    <a:pt x="20427" y="17855"/>
                    <a:pt x="19456" y="16775"/>
                    <a:pt x="18217" y="16775"/>
                  </a:cubicBezTo>
                  <a:close/>
                  <a:moveTo>
                    <a:pt x="11720" y="9719"/>
                  </a:moveTo>
                  <a:lnTo>
                    <a:pt x="11720" y="12491"/>
                  </a:lnTo>
                  <a:lnTo>
                    <a:pt x="15069" y="12491"/>
                  </a:lnTo>
                  <a:lnTo>
                    <a:pt x="15069" y="9719"/>
                  </a:lnTo>
                  <a:cubicBezTo>
                    <a:pt x="15069" y="9719"/>
                    <a:pt x="11720" y="9719"/>
                    <a:pt x="11720" y="9719"/>
                  </a:cubicBezTo>
                  <a:close/>
                  <a:moveTo>
                    <a:pt x="15069" y="8891"/>
                  </a:moveTo>
                  <a:lnTo>
                    <a:pt x="15069" y="6228"/>
                  </a:lnTo>
                  <a:lnTo>
                    <a:pt x="11720" y="5975"/>
                  </a:lnTo>
                  <a:lnTo>
                    <a:pt x="11720" y="8891"/>
                  </a:lnTo>
                  <a:cubicBezTo>
                    <a:pt x="11720" y="8891"/>
                    <a:pt x="15069" y="8891"/>
                    <a:pt x="15069" y="8891"/>
                  </a:cubicBezTo>
                  <a:close/>
                  <a:moveTo>
                    <a:pt x="8438" y="12491"/>
                  </a:moveTo>
                  <a:lnTo>
                    <a:pt x="10649" y="12491"/>
                  </a:lnTo>
                  <a:lnTo>
                    <a:pt x="10649" y="9719"/>
                  </a:lnTo>
                  <a:lnTo>
                    <a:pt x="7635" y="9719"/>
                  </a:lnTo>
                  <a:cubicBezTo>
                    <a:pt x="7635" y="9719"/>
                    <a:pt x="8438" y="12491"/>
                    <a:pt x="8438" y="12491"/>
                  </a:cubicBezTo>
                  <a:close/>
                  <a:moveTo>
                    <a:pt x="6362" y="5616"/>
                  </a:moveTo>
                  <a:lnTo>
                    <a:pt x="7367" y="8891"/>
                  </a:lnTo>
                  <a:lnTo>
                    <a:pt x="10649" y="8891"/>
                  </a:lnTo>
                  <a:lnTo>
                    <a:pt x="10649" y="5904"/>
                  </a:lnTo>
                  <a:cubicBezTo>
                    <a:pt x="10649" y="5904"/>
                    <a:pt x="6362" y="5616"/>
                    <a:pt x="6362" y="5616"/>
                  </a:cubicBezTo>
                  <a:close/>
                  <a:moveTo>
                    <a:pt x="7367" y="16775"/>
                  </a:moveTo>
                  <a:cubicBezTo>
                    <a:pt x="6127" y="16775"/>
                    <a:pt x="5124" y="17855"/>
                    <a:pt x="5124" y="19188"/>
                  </a:cubicBezTo>
                  <a:cubicBezTo>
                    <a:pt x="5124" y="20519"/>
                    <a:pt x="6127" y="21599"/>
                    <a:pt x="7367" y="21599"/>
                  </a:cubicBezTo>
                  <a:cubicBezTo>
                    <a:pt x="8606" y="21599"/>
                    <a:pt x="9610" y="20519"/>
                    <a:pt x="9610" y="19188"/>
                  </a:cubicBezTo>
                  <a:cubicBezTo>
                    <a:pt x="9610" y="17855"/>
                    <a:pt x="8606" y="16775"/>
                    <a:pt x="7367" y="16775"/>
                  </a:cubicBezTo>
                  <a:close/>
                  <a:moveTo>
                    <a:pt x="21599" y="5508"/>
                  </a:moveTo>
                  <a:lnTo>
                    <a:pt x="21599" y="13607"/>
                  </a:lnTo>
                  <a:cubicBezTo>
                    <a:pt x="21599" y="14436"/>
                    <a:pt x="20996" y="15083"/>
                    <a:pt x="20226" y="15083"/>
                  </a:cubicBezTo>
                  <a:lnTo>
                    <a:pt x="7434" y="15083"/>
                  </a:lnTo>
                  <a:cubicBezTo>
                    <a:pt x="6797" y="15083"/>
                    <a:pt x="6228" y="14543"/>
                    <a:pt x="6127" y="13860"/>
                  </a:cubicBezTo>
                  <a:lnTo>
                    <a:pt x="3750" y="4715"/>
                  </a:lnTo>
                  <a:cubicBezTo>
                    <a:pt x="3750" y="4715"/>
                    <a:pt x="3348" y="3060"/>
                    <a:pt x="2645" y="2843"/>
                  </a:cubicBezTo>
                  <a:cubicBezTo>
                    <a:pt x="1540" y="2519"/>
                    <a:pt x="0" y="3168"/>
                    <a:pt x="0" y="1259"/>
                  </a:cubicBezTo>
                  <a:cubicBezTo>
                    <a:pt x="0" y="36"/>
                    <a:pt x="1037" y="36"/>
                    <a:pt x="1037" y="36"/>
                  </a:cubicBezTo>
                  <a:cubicBezTo>
                    <a:pt x="1071" y="36"/>
                    <a:pt x="1272" y="0"/>
                    <a:pt x="1540" y="0"/>
                  </a:cubicBezTo>
                  <a:cubicBezTo>
                    <a:pt x="3147" y="0"/>
                    <a:pt x="5056" y="647"/>
                    <a:pt x="5793" y="2951"/>
                  </a:cubicBezTo>
                  <a:lnTo>
                    <a:pt x="20293" y="4068"/>
                  </a:lnTo>
                  <a:cubicBezTo>
                    <a:pt x="21030" y="4103"/>
                    <a:pt x="21599" y="4715"/>
                    <a:pt x="21599" y="5508"/>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40" name="Freeform: Shape 19"/>
            <p:cNvSpPr>
              <a:spLocks/>
            </p:cNvSpPr>
            <p:nvPr/>
          </p:nvSpPr>
          <p:spPr bwMode="auto">
            <a:xfrm>
              <a:off x="14605000" y="9442450"/>
              <a:ext cx="561975"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303"/>
                  </a:moveTo>
                  <a:lnTo>
                    <a:pt x="21600" y="19991"/>
                  </a:lnTo>
                  <a:lnTo>
                    <a:pt x="15324" y="10736"/>
                  </a:lnTo>
                  <a:cubicBezTo>
                    <a:pt x="15324" y="10736"/>
                    <a:pt x="21600" y="2303"/>
                    <a:pt x="21600" y="2303"/>
                  </a:cubicBezTo>
                  <a:close/>
                  <a:moveTo>
                    <a:pt x="20046" y="0"/>
                  </a:moveTo>
                  <a:lnTo>
                    <a:pt x="10784" y="12560"/>
                  </a:lnTo>
                  <a:lnTo>
                    <a:pt x="1523" y="0"/>
                  </a:lnTo>
                  <a:cubicBezTo>
                    <a:pt x="1523" y="0"/>
                    <a:pt x="20046" y="0"/>
                    <a:pt x="20046" y="0"/>
                  </a:cubicBezTo>
                  <a:close/>
                  <a:moveTo>
                    <a:pt x="20412" y="21599"/>
                  </a:moveTo>
                  <a:lnTo>
                    <a:pt x="1188" y="21599"/>
                  </a:lnTo>
                  <a:lnTo>
                    <a:pt x="7494" y="12430"/>
                  </a:lnTo>
                  <a:lnTo>
                    <a:pt x="10784" y="16862"/>
                  </a:lnTo>
                  <a:lnTo>
                    <a:pt x="14136" y="12342"/>
                  </a:lnTo>
                  <a:cubicBezTo>
                    <a:pt x="14136" y="12342"/>
                    <a:pt x="20412" y="21599"/>
                    <a:pt x="20412" y="21599"/>
                  </a:cubicBezTo>
                  <a:close/>
                  <a:moveTo>
                    <a:pt x="0" y="2303"/>
                  </a:moveTo>
                  <a:lnTo>
                    <a:pt x="6306" y="10778"/>
                  </a:lnTo>
                  <a:lnTo>
                    <a:pt x="0" y="19991"/>
                  </a:lnTo>
                  <a:cubicBezTo>
                    <a:pt x="0" y="19991"/>
                    <a:pt x="0" y="2303"/>
                    <a:pt x="0" y="2303"/>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74798" y="1935768"/>
            <a:ext cx="12341595" cy="3511641"/>
            <a:chOff x="-56098" y="1451826"/>
            <a:chExt cx="9256196" cy="2633732"/>
          </a:xfrm>
        </p:grpSpPr>
        <p:grpSp>
          <p:nvGrpSpPr>
            <p:cNvPr id="5" name="Group 64"/>
            <p:cNvGrpSpPr/>
            <p:nvPr/>
          </p:nvGrpSpPr>
          <p:grpSpPr>
            <a:xfrm>
              <a:off x="6604560" y="1451826"/>
              <a:ext cx="2103531" cy="821738"/>
              <a:chOff x="7911350" y="1501549"/>
              <a:chExt cx="2804708" cy="1095649"/>
            </a:xfrm>
          </p:grpSpPr>
          <p:sp>
            <p:nvSpPr>
              <p:cNvPr id="21" name="TextBox 56"/>
              <p:cNvSpPr txBox="1"/>
              <p:nvPr/>
            </p:nvSpPr>
            <p:spPr>
              <a:xfrm>
                <a:off x="7911350" y="1758938"/>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2" name="Rectangle 57"/>
              <p:cNvSpPr/>
              <p:nvPr/>
            </p:nvSpPr>
            <p:spPr>
              <a:xfrm>
                <a:off x="7911350" y="1501549"/>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6" name="Group 69"/>
            <p:cNvGrpSpPr/>
            <p:nvPr/>
          </p:nvGrpSpPr>
          <p:grpSpPr>
            <a:xfrm>
              <a:off x="435909" y="1451826"/>
              <a:ext cx="2088367" cy="821738"/>
              <a:chOff x="1496163" y="1580569"/>
              <a:chExt cx="2784489" cy="1095649"/>
            </a:xfrm>
          </p:grpSpPr>
          <p:sp>
            <p:nvSpPr>
              <p:cNvPr id="19" name="TextBox 58"/>
              <p:cNvSpPr txBox="1"/>
              <p:nvPr/>
            </p:nvSpPr>
            <p:spPr>
              <a:xfrm>
                <a:off x="1496163" y="183795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0" name="Rectangle 59"/>
              <p:cNvSpPr/>
              <p:nvPr/>
            </p:nvSpPr>
            <p:spPr>
              <a:xfrm>
                <a:off x="1496163" y="158056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7" name="Group 66"/>
            <p:cNvGrpSpPr/>
            <p:nvPr/>
          </p:nvGrpSpPr>
          <p:grpSpPr>
            <a:xfrm>
              <a:off x="6604560" y="3263820"/>
              <a:ext cx="2103532" cy="821738"/>
              <a:chOff x="7911350" y="4734381"/>
              <a:chExt cx="2804709" cy="1095649"/>
            </a:xfrm>
          </p:grpSpPr>
          <p:sp>
            <p:nvSpPr>
              <p:cNvPr id="17" name="TextBox 52"/>
              <p:cNvSpPr txBox="1"/>
              <p:nvPr/>
            </p:nvSpPr>
            <p:spPr>
              <a:xfrm>
                <a:off x="7911351" y="4991770"/>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8" name="Rectangle 53"/>
              <p:cNvSpPr/>
              <p:nvPr/>
            </p:nvSpPr>
            <p:spPr>
              <a:xfrm>
                <a:off x="7911350" y="4734381"/>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8" name="Group 67"/>
            <p:cNvGrpSpPr/>
            <p:nvPr/>
          </p:nvGrpSpPr>
          <p:grpSpPr>
            <a:xfrm>
              <a:off x="435908" y="3263819"/>
              <a:ext cx="2088367" cy="821738"/>
              <a:chOff x="1572972" y="4734379"/>
              <a:chExt cx="2784489" cy="1095649"/>
            </a:xfrm>
          </p:grpSpPr>
          <p:sp>
            <p:nvSpPr>
              <p:cNvPr id="15" name="TextBox 60"/>
              <p:cNvSpPr txBox="1"/>
              <p:nvPr/>
            </p:nvSpPr>
            <p:spPr>
              <a:xfrm>
                <a:off x="1572972" y="499176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6" name="Rectangle 61"/>
              <p:cNvSpPr/>
              <p:nvPr/>
            </p:nvSpPr>
            <p:spPr>
              <a:xfrm>
                <a:off x="1572972" y="473437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9" name="Group 68"/>
            <p:cNvGrpSpPr/>
            <p:nvPr/>
          </p:nvGrpSpPr>
          <p:grpSpPr>
            <a:xfrm>
              <a:off x="-56098" y="2301369"/>
              <a:ext cx="2088367" cy="821738"/>
              <a:chOff x="853613" y="3068489"/>
              <a:chExt cx="2784489" cy="1095649"/>
            </a:xfrm>
          </p:grpSpPr>
          <p:sp>
            <p:nvSpPr>
              <p:cNvPr id="13" name="TextBox 54"/>
              <p:cNvSpPr txBox="1"/>
              <p:nvPr/>
            </p:nvSpPr>
            <p:spPr>
              <a:xfrm>
                <a:off x="853613" y="332587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4" name="Rectangle 55"/>
              <p:cNvSpPr/>
              <p:nvPr/>
            </p:nvSpPr>
            <p:spPr>
              <a:xfrm>
                <a:off x="853613" y="306848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10" name="Group 65"/>
            <p:cNvGrpSpPr/>
            <p:nvPr/>
          </p:nvGrpSpPr>
          <p:grpSpPr>
            <a:xfrm>
              <a:off x="7096567" y="2301369"/>
              <a:ext cx="2103531" cy="821738"/>
              <a:chOff x="8525825" y="3068487"/>
              <a:chExt cx="2804708" cy="1095649"/>
            </a:xfrm>
          </p:grpSpPr>
          <p:sp>
            <p:nvSpPr>
              <p:cNvPr id="11" name="TextBox 62"/>
              <p:cNvSpPr txBox="1"/>
              <p:nvPr/>
            </p:nvSpPr>
            <p:spPr>
              <a:xfrm>
                <a:off x="8525825" y="3325876"/>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2" name="Rectangle 63"/>
              <p:cNvSpPr/>
              <p:nvPr/>
            </p:nvSpPr>
            <p:spPr>
              <a:xfrm>
                <a:off x="8525825" y="3068487"/>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spTree>
    <p:extLst>
      <p:ext uri="{BB962C8B-B14F-4D97-AF65-F5344CB8AC3E}">
        <p14:creationId xmlns:p14="http://schemas.microsoft.com/office/powerpoint/2010/main" xmlns="" val="3955975791"/>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250" fill="hold"/>
                                        <p:tgtEl>
                                          <p:spTgt spid="2"/>
                                        </p:tgtEl>
                                        <p:attrNameLst>
                                          <p:attrName>ppt_w</p:attrName>
                                        </p:attrNameLst>
                                      </p:cBhvr>
                                      <p:tavLst>
                                        <p:tav tm="0">
                                          <p:val>
                                            <p:fltVal val="0"/>
                                          </p:val>
                                        </p:tav>
                                        <p:tav tm="100000">
                                          <p:val>
                                            <p:strVal val="#ppt_w"/>
                                          </p:val>
                                        </p:tav>
                                      </p:tavLst>
                                    </p:anim>
                                    <p:anim calcmode="lin" valueType="num">
                                      <p:cBhvr>
                                        <p:cTn id="12" dur="1250" fill="hold"/>
                                        <p:tgtEl>
                                          <p:spTgt spid="2"/>
                                        </p:tgtEl>
                                        <p:attrNameLst>
                                          <p:attrName>ppt_h</p:attrName>
                                        </p:attrNameLst>
                                      </p:cBhvr>
                                      <p:tavLst>
                                        <p:tav tm="0">
                                          <p:val>
                                            <p:fltVal val="0"/>
                                          </p:val>
                                        </p:tav>
                                        <p:tav tm="100000">
                                          <p:val>
                                            <p:strVal val="#ppt_h"/>
                                          </p:val>
                                        </p:tav>
                                      </p:tavLst>
                                    </p:anim>
                                    <p:animEffect transition="in" filter="fade">
                                      <p:cBhvr>
                                        <p:cTn id="13"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1"/>
          <p:cNvSpPr>
            <a:spLocks noEditPoints="1"/>
          </p:cNvSpPr>
          <p:nvPr/>
        </p:nvSpPr>
        <p:spPr bwMode="auto">
          <a:xfrm>
            <a:off x="5433361" y="1989286"/>
            <a:ext cx="2322400" cy="2317204"/>
          </a:xfrm>
          <a:custGeom>
            <a:avLst/>
            <a:gdLst>
              <a:gd name="T0" fmla="*/ 27 w 188"/>
              <a:gd name="T1" fmla="*/ 27 h 188"/>
              <a:gd name="T2" fmla="*/ 45 w 188"/>
              <a:gd name="T3" fmla="*/ 143 h 188"/>
              <a:gd name="T4" fmla="*/ 161 w 188"/>
              <a:gd name="T5" fmla="*/ 161 h 188"/>
              <a:gd name="T6" fmla="*/ 144 w 188"/>
              <a:gd name="T7" fmla="*/ 44 h 188"/>
              <a:gd name="T8" fmla="*/ 27 w 188"/>
              <a:gd name="T9" fmla="*/ 27 h 188"/>
              <a:gd name="T10" fmla="*/ 136 w 188"/>
              <a:gd name="T11" fmla="*/ 154 h 188"/>
              <a:gd name="T12" fmla="*/ 45 w 188"/>
              <a:gd name="T13" fmla="*/ 141 h 188"/>
              <a:gd name="T14" fmla="*/ 31 w 188"/>
              <a:gd name="T15" fmla="*/ 50 h 188"/>
              <a:gd name="T16" fmla="*/ 122 w 188"/>
              <a:gd name="T17" fmla="*/ 64 h 188"/>
              <a:gd name="T18" fmla="*/ 136 w 188"/>
              <a:gd name="T19"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188">
                <a:moveTo>
                  <a:pt x="27" y="27"/>
                </a:moveTo>
                <a:cubicBezTo>
                  <a:pt x="0" y="54"/>
                  <a:pt x="8" y="106"/>
                  <a:pt x="45" y="143"/>
                </a:cubicBezTo>
                <a:cubicBezTo>
                  <a:pt x="81" y="180"/>
                  <a:pt x="134" y="188"/>
                  <a:pt x="161" y="161"/>
                </a:cubicBezTo>
                <a:cubicBezTo>
                  <a:pt x="188" y="133"/>
                  <a:pt x="180" y="81"/>
                  <a:pt x="144" y="44"/>
                </a:cubicBezTo>
                <a:cubicBezTo>
                  <a:pt x="107" y="7"/>
                  <a:pt x="54" y="0"/>
                  <a:pt x="27" y="27"/>
                </a:cubicBezTo>
                <a:close/>
                <a:moveTo>
                  <a:pt x="136" y="154"/>
                </a:moveTo>
                <a:cubicBezTo>
                  <a:pt x="114" y="176"/>
                  <a:pt x="74" y="169"/>
                  <a:pt x="45" y="141"/>
                </a:cubicBezTo>
                <a:cubicBezTo>
                  <a:pt x="16" y="112"/>
                  <a:pt x="10" y="71"/>
                  <a:pt x="31" y="50"/>
                </a:cubicBezTo>
                <a:cubicBezTo>
                  <a:pt x="53" y="29"/>
                  <a:pt x="93" y="35"/>
                  <a:pt x="122" y="64"/>
                </a:cubicBezTo>
                <a:cubicBezTo>
                  <a:pt x="151" y="92"/>
                  <a:pt x="157" y="133"/>
                  <a:pt x="136" y="154"/>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102"/>
          <p:cNvSpPr>
            <a:spLocks noEditPoints="1"/>
          </p:cNvSpPr>
          <p:nvPr/>
        </p:nvSpPr>
        <p:spPr bwMode="auto">
          <a:xfrm>
            <a:off x="4937033" y="3517210"/>
            <a:ext cx="2467876" cy="1927541"/>
          </a:xfrm>
          <a:custGeom>
            <a:avLst/>
            <a:gdLst>
              <a:gd name="T0" fmla="*/ 193 w 200"/>
              <a:gd name="T1" fmla="*/ 61 h 156"/>
              <a:gd name="T2" fmla="*/ 88 w 200"/>
              <a:gd name="T3" fmla="*/ 9 h 156"/>
              <a:gd name="T4" fmla="*/ 7 w 200"/>
              <a:gd name="T5" fmla="*/ 95 h 156"/>
              <a:gd name="T6" fmla="*/ 113 w 200"/>
              <a:gd name="T7" fmla="*/ 147 h 156"/>
              <a:gd name="T8" fmla="*/ 193 w 200"/>
              <a:gd name="T9" fmla="*/ 61 h 156"/>
              <a:gd name="T10" fmla="*/ 27 w 200"/>
              <a:gd name="T11" fmla="*/ 78 h 156"/>
              <a:gd name="T12" fmla="*/ 90 w 200"/>
              <a:gd name="T13" fmla="*/ 11 h 156"/>
              <a:gd name="T14" fmla="*/ 172 w 200"/>
              <a:gd name="T15" fmla="*/ 51 h 156"/>
              <a:gd name="T16" fmla="*/ 109 w 200"/>
              <a:gd name="T17" fmla="*/ 118 h 156"/>
              <a:gd name="T18" fmla="*/ 27 w 200"/>
              <a:gd name="T19" fmla="*/ 7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156">
                <a:moveTo>
                  <a:pt x="193" y="61"/>
                </a:moveTo>
                <a:cubicBezTo>
                  <a:pt x="186" y="23"/>
                  <a:pt x="139" y="0"/>
                  <a:pt x="88" y="9"/>
                </a:cubicBezTo>
                <a:cubicBezTo>
                  <a:pt x="36" y="18"/>
                  <a:pt x="0" y="57"/>
                  <a:pt x="7" y="95"/>
                </a:cubicBezTo>
                <a:cubicBezTo>
                  <a:pt x="14" y="133"/>
                  <a:pt x="61" y="156"/>
                  <a:pt x="113" y="147"/>
                </a:cubicBezTo>
                <a:cubicBezTo>
                  <a:pt x="164" y="138"/>
                  <a:pt x="200" y="99"/>
                  <a:pt x="193" y="61"/>
                </a:cubicBezTo>
                <a:close/>
                <a:moveTo>
                  <a:pt x="27" y="78"/>
                </a:moveTo>
                <a:cubicBezTo>
                  <a:pt x="22" y="48"/>
                  <a:pt x="50" y="18"/>
                  <a:pt x="90" y="11"/>
                </a:cubicBezTo>
                <a:cubicBezTo>
                  <a:pt x="130" y="4"/>
                  <a:pt x="167" y="22"/>
                  <a:pt x="172" y="51"/>
                </a:cubicBezTo>
                <a:cubicBezTo>
                  <a:pt x="177" y="81"/>
                  <a:pt x="149" y="111"/>
                  <a:pt x="109" y="118"/>
                </a:cubicBezTo>
                <a:cubicBezTo>
                  <a:pt x="69" y="125"/>
                  <a:pt x="32" y="107"/>
                  <a:pt x="27" y="78"/>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Freeform 103"/>
          <p:cNvSpPr>
            <a:spLocks noEditPoints="1"/>
          </p:cNvSpPr>
          <p:nvPr/>
        </p:nvSpPr>
        <p:spPr bwMode="auto">
          <a:xfrm>
            <a:off x="4233308" y="2020007"/>
            <a:ext cx="1885976" cy="2447093"/>
          </a:xfrm>
          <a:custGeom>
            <a:avLst/>
            <a:gdLst>
              <a:gd name="T0" fmla="*/ 63 w 153"/>
              <a:gd name="T1" fmla="*/ 193 h 198"/>
              <a:gd name="T2" fmla="*/ 146 w 153"/>
              <a:gd name="T3" fmla="*/ 109 h 198"/>
              <a:gd name="T4" fmla="*/ 90 w 153"/>
              <a:gd name="T5" fmla="*/ 5 h 198"/>
              <a:gd name="T6" fmla="*/ 7 w 153"/>
              <a:gd name="T7" fmla="*/ 89 h 198"/>
              <a:gd name="T8" fmla="*/ 63 w 153"/>
              <a:gd name="T9" fmla="*/ 193 h 198"/>
              <a:gd name="T10" fmla="*/ 100 w 153"/>
              <a:gd name="T11" fmla="*/ 30 h 198"/>
              <a:gd name="T12" fmla="*/ 143 w 153"/>
              <a:gd name="T13" fmla="*/ 110 h 198"/>
              <a:gd name="T14" fmla="*/ 79 w 153"/>
              <a:gd name="T15" fmla="*/ 176 h 198"/>
              <a:gd name="T16" fmla="*/ 35 w 153"/>
              <a:gd name="T17" fmla="*/ 95 h 198"/>
              <a:gd name="T18" fmla="*/ 100 w 153"/>
              <a:gd name="T19" fmla="*/ 3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198">
                <a:moveTo>
                  <a:pt x="63" y="193"/>
                </a:moveTo>
                <a:cubicBezTo>
                  <a:pt x="101" y="198"/>
                  <a:pt x="138" y="161"/>
                  <a:pt x="146" y="109"/>
                </a:cubicBezTo>
                <a:cubicBezTo>
                  <a:pt x="153" y="57"/>
                  <a:pt x="128" y="11"/>
                  <a:pt x="90" y="5"/>
                </a:cubicBezTo>
                <a:cubicBezTo>
                  <a:pt x="51" y="0"/>
                  <a:pt x="14" y="37"/>
                  <a:pt x="7" y="89"/>
                </a:cubicBezTo>
                <a:cubicBezTo>
                  <a:pt x="0" y="141"/>
                  <a:pt x="25" y="187"/>
                  <a:pt x="63" y="193"/>
                </a:cubicBezTo>
                <a:close/>
                <a:moveTo>
                  <a:pt x="100" y="30"/>
                </a:moveTo>
                <a:cubicBezTo>
                  <a:pt x="129" y="34"/>
                  <a:pt x="149" y="70"/>
                  <a:pt x="143" y="110"/>
                </a:cubicBezTo>
                <a:cubicBezTo>
                  <a:pt x="137" y="151"/>
                  <a:pt x="109" y="180"/>
                  <a:pt x="79" y="176"/>
                </a:cubicBezTo>
                <a:cubicBezTo>
                  <a:pt x="49" y="171"/>
                  <a:pt x="29" y="135"/>
                  <a:pt x="35" y="95"/>
                </a:cubicBezTo>
                <a:cubicBezTo>
                  <a:pt x="41" y="55"/>
                  <a:pt x="70" y="25"/>
                  <a:pt x="100" y="30"/>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14"/>
          <p:cNvSpPr>
            <a:spLocks noEditPoints="1"/>
          </p:cNvSpPr>
          <p:nvPr/>
        </p:nvSpPr>
        <p:spPr bwMode="auto">
          <a:xfrm>
            <a:off x="5895772" y="4217943"/>
            <a:ext cx="503539" cy="526387"/>
          </a:xfrm>
          <a:custGeom>
            <a:avLst/>
            <a:gdLst>
              <a:gd name="T0" fmla="*/ 161 w 485"/>
              <a:gd name="T1" fmla="*/ 500 h 507"/>
              <a:gd name="T2" fmla="*/ 7 w 485"/>
              <a:gd name="T3" fmla="*/ 338 h 507"/>
              <a:gd name="T4" fmla="*/ 2 w 485"/>
              <a:gd name="T5" fmla="*/ 308 h 507"/>
              <a:gd name="T6" fmla="*/ 15 w 485"/>
              <a:gd name="T7" fmla="*/ 280 h 507"/>
              <a:gd name="T8" fmla="*/ 254 w 485"/>
              <a:gd name="T9" fmla="*/ 30 h 507"/>
              <a:gd name="T10" fmla="*/ 295 w 485"/>
              <a:gd name="T11" fmla="*/ 9 h 507"/>
              <a:gd name="T12" fmla="*/ 364 w 485"/>
              <a:gd name="T13" fmla="*/ 2 h 507"/>
              <a:gd name="T14" fmla="*/ 420 w 485"/>
              <a:gd name="T15" fmla="*/ 22 h 507"/>
              <a:gd name="T16" fmla="*/ 463 w 485"/>
              <a:gd name="T17" fmla="*/ 68 h 507"/>
              <a:gd name="T18" fmla="*/ 482 w 485"/>
              <a:gd name="T19" fmla="*/ 126 h 507"/>
              <a:gd name="T20" fmla="*/ 475 w 485"/>
              <a:gd name="T21" fmla="*/ 198 h 507"/>
              <a:gd name="T22" fmla="*/ 456 w 485"/>
              <a:gd name="T23" fmla="*/ 241 h 507"/>
              <a:gd name="T24" fmla="*/ 217 w 485"/>
              <a:gd name="T25" fmla="*/ 492 h 507"/>
              <a:gd name="T26" fmla="*/ 190 w 485"/>
              <a:gd name="T27" fmla="*/ 506 h 507"/>
              <a:gd name="T28" fmla="*/ 161 w 485"/>
              <a:gd name="T29" fmla="*/ 500 h 507"/>
              <a:gd name="T30" fmla="*/ 376 w 485"/>
              <a:gd name="T31" fmla="*/ 65 h 507"/>
              <a:gd name="T32" fmla="*/ 330 w 485"/>
              <a:gd name="T33" fmla="*/ 113 h 507"/>
              <a:gd name="T34" fmla="*/ 376 w 485"/>
              <a:gd name="T35" fmla="*/ 161 h 507"/>
              <a:gd name="T36" fmla="*/ 422 w 485"/>
              <a:gd name="T37" fmla="*/ 113 h 507"/>
              <a:gd name="T38" fmla="*/ 376 w 485"/>
              <a:gd name="T39" fmla="*/ 6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5" h="507">
                <a:moveTo>
                  <a:pt x="161" y="500"/>
                </a:moveTo>
                <a:cubicBezTo>
                  <a:pt x="133" y="483"/>
                  <a:pt x="23" y="368"/>
                  <a:pt x="7" y="338"/>
                </a:cubicBezTo>
                <a:cubicBezTo>
                  <a:pt x="2" y="329"/>
                  <a:pt x="0" y="318"/>
                  <a:pt x="2" y="308"/>
                </a:cubicBezTo>
                <a:cubicBezTo>
                  <a:pt x="3" y="298"/>
                  <a:pt x="7" y="288"/>
                  <a:pt x="15" y="280"/>
                </a:cubicBezTo>
                <a:cubicBezTo>
                  <a:pt x="254" y="30"/>
                  <a:pt x="254" y="30"/>
                  <a:pt x="254" y="30"/>
                </a:cubicBezTo>
                <a:cubicBezTo>
                  <a:pt x="265" y="18"/>
                  <a:pt x="279" y="11"/>
                  <a:pt x="295" y="9"/>
                </a:cubicBezTo>
                <a:cubicBezTo>
                  <a:pt x="364" y="2"/>
                  <a:pt x="364" y="2"/>
                  <a:pt x="364" y="2"/>
                </a:cubicBezTo>
                <a:cubicBezTo>
                  <a:pt x="385" y="0"/>
                  <a:pt x="404" y="7"/>
                  <a:pt x="420" y="22"/>
                </a:cubicBezTo>
                <a:cubicBezTo>
                  <a:pt x="463" y="68"/>
                  <a:pt x="463" y="68"/>
                  <a:pt x="463" y="68"/>
                </a:cubicBezTo>
                <a:cubicBezTo>
                  <a:pt x="478" y="84"/>
                  <a:pt x="485" y="104"/>
                  <a:pt x="482" y="126"/>
                </a:cubicBezTo>
                <a:cubicBezTo>
                  <a:pt x="475" y="198"/>
                  <a:pt x="475" y="198"/>
                  <a:pt x="475" y="198"/>
                </a:cubicBezTo>
                <a:cubicBezTo>
                  <a:pt x="474" y="215"/>
                  <a:pt x="467" y="229"/>
                  <a:pt x="456" y="241"/>
                </a:cubicBezTo>
                <a:cubicBezTo>
                  <a:pt x="217" y="492"/>
                  <a:pt x="217" y="492"/>
                  <a:pt x="217" y="492"/>
                </a:cubicBezTo>
                <a:cubicBezTo>
                  <a:pt x="209" y="500"/>
                  <a:pt x="200" y="504"/>
                  <a:pt x="190" y="506"/>
                </a:cubicBezTo>
                <a:cubicBezTo>
                  <a:pt x="181" y="507"/>
                  <a:pt x="170" y="505"/>
                  <a:pt x="161" y="500"/>
                </a:cubicBezTo>
                <a:close/>
                <a:moveTo>
                  <a:pt x="376" y="65"/>
                </a:moveTo>
                <a:cubicBezTo>
                  <a:pt x="351" y="65"/>
                  <a:pt x="330" y="87"/>
                  <a:pt x="330" y="113"/>
                </a:cubicBezTo>
                <a:cubicBezTo>
                  <a:pt x="330" y="140"/>
                  <a:pt x="351" y="161"/>
                  <a:pt x="376" y="161"/>
                </a:cubicBezTo>
                <a:cubicBezTo>
                  <a:pt x="402" y="161"/>
                  <a:pt x="422" y="140"/>
                  <a:pt x="422" y="113"/>
                </a:cubicBezTo>
                <a:cubicBezTo>
                  <a:pt x="422" y="87"/>
                  <a:pt x="402" y="65"/>
                  <a:pt x="376" y="65"/>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Freeform 15"/>
          <p:cNvSpPr>
            <a:spLocks noEditPoints="1"/>
          </p:cNvSpPr>
          <p:nvPr/>
        </p:nvSpPr>
        <p:spPr bwMode="auto">
          <a:xfrm>
            <a:off x="4998701" y="3132659"/>
            <a:ext cx="536236" cy="42846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16"/>
          <p:cNvSpPr>
            <a:spLocks noEditPoints="1"/>
          </p:cNvSpPr>
          <p:nvPr/>
        </p:nvSpPr>
        <p:spPr bwMode="auto">
          <a:xfrm>
            <a:off x="6255736" y="3054378"/>
            <a:ext cx="477395" cy="394161"/>
          </a:xfrm>
          <a:custGeom>
            <a:avLst/>
            <a:gdLst>
              <a:gd name="T0" fmla="*/ 485 w 505"/>
              <a:gd name="T1" fmla="*/ 364 h 417"/>
              <a:gd name="T2" fmla="*/ 481 w 505"/>
              <a:gd name="T3" fmla="*/ 282 h 417"/>
              <a:gd name="T4" fmla="*/ 505 w 505"/>
              <a:gd name="T5" fmla="*/ 26 h 417"/>
              <a:gd name="T6" fmla="*/ 181 w 505"/>
              <a:gd name="T7" fmla="*/ 0 h 417"/>
              <a:gd name="T8" fmla="*/ 157 w 505"/>
              <a:gd name="T9" fmla="*/ 32 h 417"/>
              <a:gd name="T10" fmla="*/ 367 w 505"/>
              <a:gd name="T11" fmla="*/ 67 h 417"/>
              <a:gd name="T12" fmla="*/ 447 w 505"/>
              <a:gd name="T13" fmla="*/ 67 h 417"/>
              <a:gd name="T14" fmla="*/ 456 w 505"/>
              <a:gd name="T15" fmla="*/ 78 h 417"/>
              <a:gd name="T16" fmla="*/ 368 w 505"/>
              <a:gd name="T17" fmla="*/ 89 h 417"/>
              <a:gd name="T18" fmla="*/ 447 w 505"/>
              <a:gd name="T19" fmla="*/ 125 h 417"/>
              <a:gd name="T20" fmla="*/ 456 w 505"/>
              <a:gd name="T21" fmla="*/ 135 h 417"/>
              <a:gd name="T22" fmla="*/ 368 w 505"/>
              <a:gd name="T23" fmla="*/ 146 h 417"/>
              <a:gd name="T24" fmla="*/ 447 w 505"/>
              <a:gd name="T25" fmla="*/ 186 h 417"/>
              <a:gd name="T26" fmla="*/ 456 w 505"/>
              <a:gd name="T27" fmla="*/ 196 h 417"/>
              <a:gd name="T28" fmla="*/ 368 w 505"/>
              <a:gd name="T29" fmla="*/ 207 h 417"/>
              <a:gd name="T30" fmla="*/ 348 w 505"/>
              <a:gd name="T31" fmla="*/ 311 h 417"/>
              <a:gd name="T32" fmla="*/ 323 w 505"/>
              <a:gd name="T33" fmla="*/ 337 h 417"/>
              <a:gd name="T34" fmla="*/ 20 w 505"/>
              <a:gd name="T35" fmla="*/ 417 h 417"/>
              <a:gd name="T36" fmla="*/ 24 w 505"/>
              <a:gd name="T37" fmla="*/ 335 h 417"/>
              <a:gd name="T38" fmla="*/ 0 w 505"/>
              <a:gd name="T39" fmla="*/ 79 h 417"/>
              <a:gd name="T40" fmla="*/ 324 w 505"/>
              <a:gd name="T41" fmla="*/ 53 h 417"/>
              <a:gd name="T42" fmla="*/ 348 w 505"/>
              <a:gd name="T43" fmla="*/ 311 h 417"/>
              <a:gd name="T44" fmla="*/ 290 w 505"/>
              <a:gd name="T45" fmla="*/ 119 h 417"/>
              <a:gd name="T46" fmla="*/ 300 w 505"/>
              <a:gd name="T47" fmla="*/ 129 h 417"/>
              <a:gd name="T48" fmla="*/ 58 w 505"/>
              <a:gd name="T49" fmla="*/ 140 h 417"/>
              <a:gd name="T50" fmla="*/ 48 w 505"/>
              <a:gd name="T51" fmla="*/ 129 h 417"/>
              <a:gd name="T52" fmla="*/ 58 w 505"/>
              <a:gd name="T53" fmla="*/ 176 h 417"/>
              <a:gd name="T54" fmla="*/ 300 w 505"/>
              <a:gd name="T55" fmla="*/ 187 h 417"/>
              <a:gd name="T56" fmla="*/ 290 w 505"/>
              <a:gd name="T57" fmla="*/ 198 h 417"/>
              <a:gd name="T58" fmla="*/ 48 w 505"/>
              <a:gd name="T59" fmla="*/ 187 h 417"/>
              <a:gd name="T60" fmla="*/ 58 w 505"/>
              <a:gd name="T61" fmla="*/ 176 h 417"/>
              <a:gd name="T62" fmla="*/ 290 w 505"/>
              <a:gd name="T63" fmla="*/ 237 h 417"/>
              <a:gd name="T64" fmla="*/ 300 w 505"/>
              <a:gd name="T65" fmla="*/ 248 h 417"/>
              <a:gd name="T66" fmla="*/ 58 w 505"/>
              <a:gd name="T67" fmla="*/ 259 h 417"/>
              <a:gd name="T68" fmla="*/ 48 w 505"/>
              <a:gd name="T69" fmla="*/ 248 h 417"/>
              <a:gd name="T70" fmla="*/ 38 w 505"/>
              <a:gd name="T71" fmla="*/ 371 h 417"/>
              <a:gd name="T72" fmla="*/ 35 w 505"/>
              <a:gd name="T73" fmla="*/ 320 h 417"/>
              <a:gd name="T74" fmla="*/ 18 w 505"/>
              <a:gd name="T75" fmla="*/ 91 h 417"/>
              <a:gd name="T76" fmla="*/ 313 w 505"/>
              <a:gd name="T77" fmla="*/ 72 h 417"/>
              <a:gd name="T78" fmla="*/ 330 w 505"/>
              <a:gd name="T79" fmla="*/ 301 h 417"/>
              <a:gd name="T80" fmla="*/ 313 w 505"/>
              <a:gd name="T81" fmla="*/ 32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5" h="417">
                <a:moveTo>
                  <a:pt x="368" y="285"/>
                </a:moveTo>
                <a:cubicBezTo>
                  <a:pt x="426" y="288"/>
                  <a:pt x="448" y="325"/>
                  <a:pt x="485" y="364"/>
                </a:cubicBezTo>
                <a:cubicBezTo>
                  <a:pt x="486" y="336"/>
                  <a:pt x="486" y="310"/>
                  <a:pt x="480" y="282"/>
                </a:cubicBezTo>
                <a:cubicBezTo>
                  <a:pt x="481" y="282"/>
                  <a:pt x="481" y="282"/>
                  <a:pt x="481" y="282"/>
                </a:cubicBezTo>
                <a:cubicBezTo>
                  <a:pt x="494" y="282"/>
                  <a:pt x="505" y="270"/>
                  <a:pt x="505" y="256"/>
                </a:cubicBezTo>
                <a:cubicBezTo>
                  <a:pt x="505" y="200"/>
                  <a:pt x="505" y="82"/>
                  <a:pt x="505" y="26"/>
                </a:cubicBezTo>
                <a:cubicBezTo>
                  <a:pt x="505" y="12"/>
                  <a:pt x="494" y="0"/>
                  <a:pt x="481" y="0"/>
                </a:cubicBezTo>
                <a:cubicBezTo>
                  <a:pt x="381" y="0"/>
                  <a:pt x="281" y="0"/>
                  <a:pt x="181" y="0"/>
                </a:cubicBezTo>
                <a:cubicBezTo>
                  <a:pt x="168" y="0"/>
                  <a:pt x="157" y="12"/>
                  <a:pt x="157" y="26"/>
                </a:cubicBezTo>
                <a:cubicBezTo>
                  <a:pt x="157" y="32"/>
                  <a:pt x="157" y="32"/>
                  <a:pt x="157" y="32"/>
                </a:cubicBezTo>
                <a:cubicBezTo>
                  <a:pt x="328" y="32"/>
                  <a:pt x="328" y="32"/>
                  <a:pt x="328" y="32"/>
                </a:cubicBezTo>
                <a:cubicBezTo>
                  <a:pt x="348" y="32"/>
                  <a:pt x="364" y="47"/>
                  <a:pt x="367" y="67"/>
                </a:cubicBezTo>
                <a:cubicBezTo>
                  <a:pt x="368" y="67"/>
                  <a:pt x="368" y="67"/>
                  <a:pt x="368" y="67"/>
                </a:cubicBezTo>
                <a:cubicBezTo>
                  <a:pt x="447" y="67"/>
                  <a:pt x="447" y="67"/>
                  <a:pt x="447" y="67"/>
                </a:cubicBezTo>
                <a:cubicBezTo>
                  <a:pt x="452" y="67"/>
                  <a:pt x="456" y="72"/>
                  <a:pt x="456" y="78"/>
                </a:cubicBezTo>
                <a:cubicBezTo>
                  <a:pt x="456" y="78"/>
                  <a:pt x="456" y="78"/>
                  <a:pt x="456" y="78"/>
                </a:cubicBezTo>
                <a:cubicBezTo>
                  <a:pt x="456" y="84"/>
                  <a:pt x="452" y="89"/>
                  <a:pt x="447" y="89"/>
                </a:cubicBezTo>
                <a:cubicBezTo>
                  <a:pt x="368" y="89"/>
                  <a:pt x="368" y="89"/>
                  <a:pt x="368" y="89"/>
                </a:cubicBezTo>
                <a:cubicBezTo>
                  <a:pt x="368" y="125"/>
                  <a:pt x="368" y="125"/>
                  <a:pt x="368" y="125"/>
                </a:cubicBezTo>
                <a:cubicBezTo>
                  <a:pt x="447" y="125"/>
                  <a:pt x="447" y="125"/>
                  <a:pt x="447" y="125"/>
                </a:cubicBezTo>
                <a:cubicBezTo>
                  <a:pt x="452" y="125"/>
                  <a:pt x="456" y="129"/>
                  <a:pt x="456" y="135"/>
                </a:cubicBezTo>
                <a:cubicBezTo>
                  <a:pt x="456" y="135"/>
                  <a:pt x="456" y="135"/>
                  <a:pt x="456" y="135"/>
                </a:cubicBezTo>
                <a:cubicBezTo>
                  <a:pt x="456" y="141"/>
                  <a:pt x="452" y="146"/>
                  <a:pt x="447" y="146"/>
                </a:cubicBezTo>
                <a:cubicBezTo>
                  <a:pt x="368" y="146"/>
                  <a:pt x="368" y="146"/>
                  <a:pt x="368" y="146"/>
                </a:cubicBezTo>
                <a:cubicBezTo>
                  <a:pt x="368" y="186"/>
                  <a:pt x="368" y="186"/>
                  <a:pt x="368" y="186"/>
                </a:cubicBezTo>
                <a:cubicBezTo>
                  <a:pt x="447" y="186"/>
                  <a:pt x="447" y="186"/>
                  <a:pt x="447" y="186"/>
                </a:cubicBezTo>
                <a:cubicBezTo>
                  <a:pt x="452" y="186"/>
                  <a:pt x="456" y="190"/>
                  <a:pt x="456" y="196"/>
                </a:cubicBezTo>
                <a:cubicBezTo>
                  <a:pt x="456" y="196"/>
                  <a:pt x="456" y="196"/>
                  <a:pt x="456" y="196"/>
                </a:cubicBezTo>
                <a:cubicBezTo>
                  <a:pt x="456" y="202"/>
                  <a:pt x="452" y="207"/>
                  <a:pt x="447" y="207"/>
                </a:cubicBezTo>
                <a:cubicBezTo>
                  <a:pt x="368" y="207"/>
                  <a:pt x="368" y="207"/>
                  <a:pt x="368" y="207"/>
                </a:cubicBezTo>
                <a:cubicBezTo>
                  <a:pt x="368" y="285"/>
                  <a:pt x="368" y="285"/>
                  <a:pt x="368" y="285"/>
                </a:cubicBezTo>
                <a:close/>
                <a:moveTo>
                  <a:pt x="348" y="311"/>
                </a:moveTo>
                <a:cubicBezTo>
                  <a:pt x="348" y="318"/>
                  <a:pt x="346" y="325"/>
                  <a:pt x="341" y="330"/>
                </a:cubicBezTo>
                <a:cubicBezTo>
                  <a:pt x="336" y="335"/>
                  <a:pt x="330" y="337"/>
                  <a:pt x="323" y="337"/>
                </a:cubicBezTo>
                <a:cubicBezTo>
                  <a:pt x="229" y="334"/>
                  <a:pt x="109" y="320"/>
                  <a:pt x="49" y="386"/>
                </a:cubicBezTo>
                <a:cubicBezTo>
                  <a:pt x="39" y="397"/>
                  <a:pt x="29" y="407"/>
                  <a:pt x="20" y="417"/>
                </a:cubicBezTo>
                <a:cubicBezTo>
                  <a:pt x="19" y="389"/>
                  <a:pt x="19" y="363"/>
                  <a:pt x="25" y="335"/>
                </a:cubicBezTo>
                <a:cubicBezTo>
                  <a:pt x="24" y="335"/>
                  <a:pt x="24" y="335"/>
                  <a:pt x="24" y="335"/>
                </a:cubicBezTo>
                <a:cubicBezTo>
                  <a:pt x="11" y="335"/>
                  <a:pt x="0" y="323"/>
                  <a:pt x="0" y="309"/>
                </a:cubicBezTo>
                <a:cubicBezTo>
                  <a:pt x="0" y="79"/>
                  <a:pt x="0" y="79"/>
                  <a:pt x="0" y="79"/>
                </a:cubicBezTo>
                <a:cubicBezTo>
                  <a:pt x="0" y="65"/>
                  <a:pt x="11" y="53"/>
                  <a:pt x="24" y="53"/>
                </a:cubicBezTo>
                <a:cubicBezTo>
                  <a:pt x="124" y="53"/>
                  <a:pt x="224" y="53"/>
                  <a:pt x="324" y="53"/>
                </a:cubicBezTo>
                <a:cubicBezTo>
                  <a:pt x="337" y="53"/>
                  <a:pt x="348" y="65"/>
                  <a:pt x="348" y="79"/>
                </a:cubicBezTo>
                <a:cubicBezTo>
                  <a:pt x="348" y="136"/>
                  <a:pt x="348" y="255"/>
                  <a:pt x="348" y="311"/>
                </a:cubicBezTo>
                <a:close/>
                <a:moveTo>
                  <a:pt x="58" y="119"/>
                </a:moveTo>
                <a:cubicBezTo>
                  <a:pt x="290" y="119"/>
                  <a:pt x="290" y="119"/>
                  <a:pt x="290" y="119"/>
                </a:cubicBezTo>
                <a:cubicBezTo>
                  <a:pt x="295" y="119"/>
                  <a:pt x="300" y="124"/>
                  <a:pt x="300" y="129"/>
                </a:cubicBezTo>
                <a:cubicBezTo>
                  <a:pt x="300" y="129"/>
                  <a:pt x="300" y="129"/>
                  <a:pt x="300" y="129"/>
                </a:cubicBezTo>
                <a:cubicBezTo>
                  <a:pt x="300" y="135"/>
                  <a:pt x="295" y="140"/>
                  <a:pt x="290" y="140"/>
                </a:cubicBezTo>
                <a:cubicBezTo>
                  <a:pt x="58" y="140"/>
                  <a:pt x="58" y="140"/>
                  <a:pt x="58" y="140"/>
                </a:cubicBezTo>
                <a:cubicBezTo>
                  <a:pt x="53" y="140"/>
                  <a:pt x="48" y="135"/>
                  <a:pt x="48" y="129"/>
                </a:cubicBezTo>
                <a:cubicBezTo>
                  <a:pt x="48" y="129"/>
                  <a:pt x="48" y="129"/>
                  <a:pt x="48" y="129"/>
                </a:cubicBezTo>
                <a:cubicBezTo>
                  <a:pt x="48" y="124"/>
                  <a:pt x="53" y="119"/>
                  <a:pt x="58" y="119"/>
                </a:cubicBezTo>
                <a:close/>
                <a:moveTo>
                  <a:pt x="58" y="176"/>
                </a:moveTo>
                <a:cubicBezTo>
                  <a:pt x="290" y="176"/>
                  <a:pt x="290" y="176"/>
                  <a:pt x="290" y="176"/>
                </a:cubicBezTo>
                <a:cubicBezTo>
                  <a:pt x="295" y="176"/>
                  <a:pt x="300" y="181"/>
                  <a:pt x="300" y="187"/>
                </a:cubicBezTo>
                <a:cubicBezTo>
                  <a:pt x="300" y="187"/>
                  <a:pt x="300" y="187"/>
                  <a:pt x="300" y="187"/>
                </a:cubicBezTo>
                <a:cubicBezTo>
                  <a:pt x="300" y="193"/>
                  <a:pt x="295" y="198"/>
                  <a:pt x="290" y="198"/>
                </a:cubicBezTo>
                <a:cubicBezTo>
                  <a:pt x="58" y="198"/>
                  <a:pt x="58" y="198"/>
                  <a:pt x="58" y="198"/>
                </a:cubicBezTo>
                <a:cubicBezTo>
                  <a:pt x="53" y="198"/>
                  <a:pt x="48" y="193"/>
                  <a:pt x="48" y="187"/>
                </a:cubicBezTo>
                <a:cubicBezTo>
                  <a:pt x="48" y="187"/>
                  <a:pt x="48" y="187"/>
                  <a:pt x="48" y="187"/>
                </a:cubicBezTo>
                <a:cubicBezTo>
                  <a:pt x="48" y="181"/>
                  <a:pt x="53" y="176"/>
                  <a:pt x="58" y="176"/>
                </a:cubicBezTo>
                <a:close/>
                <a:moveTo>
                  <a:pt x="58" y="237"/>
                </a:moveTo>
                <a:cubicBezTo>
                  <a:pt x="290" y="237"/>
                  <a:pt x="290" y="237"/>
                  <a:pt x="290" y="237"/>
                </a:cubicBezTo>
                <a:cubicBezTo>
                  <a:pt x="295" y="237"/>
                  <a:pt x="300" y="242"/>
                  <a:pt x="300" y="248"/>
                </a:cubicBezTo>
                <a:cubicBezTo>
                  <a:pt x="300" y="248"/>
                  <a:pt x="300" y="248"/>
                  <a:pt x="300" y="248"/>
                </a:cubicBezTo>
                <a:cubicBezTo>
                  <a:pt x="300" y="254"/>
                  <a:pt x="295" y="259"/>
                  <a:pt x="290" y="259"/>
                </a:cubicBezTo>
                <a:cubicBezTo>
                  <a:pt x="58" y="259"/>
                  <a:pt x="58" y="259"/>
                  <a:pt x="58" y="259"/>
                </a:cubicBezTo>
                <a:cubicBezTo>
                  <a:pt x="53" y="259"/>
                  <a:pt x="48" y="254"/>
                  <a:pt x="48" y="248"/>
                </a:cubicBezTo>
                <a:cubicBezTo>
                  <a:pt x="48" y="248"/>
                  <a:pt x="48" y="248"/>
                  <a:pt x="48" y="248"/>
                </a:cubicBezTo>
                <a:cubicBezTo>
                  <a:pt x="48" y="242"/>
                  <a:pt x="53" y="237"/>
                  <a:pt x="58" y="237"/>
                </a:cubicBezTo>
                <a:close/>
                <a:moveTo>
                  <a:pt x="38" y="371"/>
                </a:moveTo>
                <a:cubicBezTo>
                  <a:pt x="39" y="352"/>
                  <a:pt x="43" y="338"/>
                  <a:pt x="48" y="320"/>
                </a:cubicBezTo>
                <a:cubicBezTo>
                  <a:pt x="35" y="320"/>
                  <a:pt x="35" y="320"/>
                  <a:pt x="35" y="320"/>
                </a:cubicBezTo>
                <a:cubicBezTo>
                  <a:pt x="25" y="320"/>
                  <a:pt x="18" y="312"/>
                  <a:pt x="18" y="301"/>
                </a:cubicBezTo>
                <a:cubicBezTo>
                  <a:pt x="18" y="91"/>
                  <a:pt x="18" y="91"/>
                  <a:pt x="18" y="91"/>
                </a:cubicBezTo>
                <a:cubicBezTo>
                  <a:pt x="18" y="81"/>
                  <a:pt x="25" y="72"/>
                  <a:pt x="35" y="72"/>
                </a:cubicBezTo>
                <a:cubicBezTo>
                  <a:pt x="128" y="72"/>
                  <a:pt x="220" y="72"/>
                  <a:pt x="313" y="72"/>
                </a:cubicBezTo>
                <a:cubicBezTo>
                  <a:pt x="323" y="72"/>
                  <a:pt x="330" y="81"/>
                  <a:pt x="330" y="91"/>
                </a:cubicBezTo>
                <a:cubicBezTo>
                  <a:pt x="330" y="140"/>
                  <a:pt x="330" y="252"/>
                  <a:pt x="330" y="301"/>
                </a:cubicBezTo>
                <a:cubicBezTo>
                  <a:pt x="330" y="306"/>
                  <a:pt x="329" y="311"/>
                  <a:pt x="325" y="314"/>
                </a:cubicBezTo>
                <a:cubicBezTo>
                  <a:pt x="322" y="318"/>
                  <a:pt x="318" y="320"/>
                  <a:pt x="313" y="320"/>
                </a:cubicBezTo>
                <a:cubicBezTo>
                  <a:pt x="227" y="318"/>
                  <a:pt x="83" y="308"/>
                  <a:pt x="38" y="371"/>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1440922" y="2692991"/>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1" name="Rectangle 20"/>
          <p:cNvSpPr/>
          <p:nvPr/>
        </p:nvSpPr>
        <p:spPr>
          <a:xfrm>
            <a:off x="1440920" y="3073716"/>
            <a:ext cx="2640785" cy="1107996"/>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a:p>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3" name="TextBox 22"/>
          <p:cNvSpPr txBox="1"/>
          <p:nvPr/>
        </p:nvSpPr>
        <p:spPr>
          <a:xfrm>
            <a:off x="5685724" y="5483610"/>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4120687" y="5925280"/>
            <a:ext cx="4069735" cy="754053"/>
          </a:xfrm>
          <a:prstGeom prst="rect">
            <a:avLst/>
          </a:prstGeom>
        </p:spPr>
        <p:txBody>
          <a:bodyPr wrap="square">
            <a:spAutoFit/>
          </a:bodyPr>
          <a:lstStyle/>
          <a:p>
            <a:r>
              <a:rPr lang="zh-CN" altLang="en-US" sz="105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单击添加标题单击添加标题单击添加标题单击添加标题单击添加标题单击添加标题单击添加标题单击添加标题单击添加标题单击添加标题单击添加标题单击添加标题单击添加标题单击添加标题</a:t>
            </a:r>
            <a:endParaRPr lang="en-US" altLang="zh-CN" sz="1050" dirty="0">
              <a:latin typeface="微软雅黑" panose="020B0503020204020204" pitchFamily="34" charset="-122"/>
              <a:ea typeface="微软雅黑" panose="020B0503020204020204" pitchFamily="34" charset="-122"/>
              <a:cs typeface="华文黑体" pitchFamily="2" charset="-122"/>
            </a:endParaRPr>
          </a:p>
          <a:p>
            <a:endParaRPr lang="en-US" altLang="zh-CN" sz="1050" dirty="0">
              <a:latin typeface="微软雅黑" panose="020B0503020204020204" pitchFamily="34" charset="-122"/>
              <a:ea typeface="微软雅黑" panose="020B0503020204020204" pitchFamily="34" charset="-122"/>
              <a:cs typeface="华文黑体" pitchFamily="2" charset="-122"/>
            </a:endParaRPr>
          </a:p>
        </p:txBody>
      </p:sp>
      <p:sp>
        <p:nvSpPr>
          <p:cNvPr id="29" name="TextBox 28"/>
          <p:cNvSpPr txBox="1"/>
          <p:nvPr/>
        </p:nvSpPr>
        <p:spPr>
          <a:xfrm>
            <a:off x="8190422" y="2819830"/>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Rectangle 29"/>
          <p:cNvSpPr/>
          <p:nvPr/>
        </p:nvSpPr>
        <p:spPr>
          <a:xfrm>
            <a:off x="8190421" y="3200556"/>
            <a:ext cx="2640785" cy="577081"/>
          </a:xfrm>
          <a:prstGeom prst="rect">
            <a:avLst/>
          </a:prstGeom>
        </p:spPr>
        <p:txBody>
          <a:bodyPr wrap="square">
            <a:spAutoFit/>
          </a:bodyPr>
          <a:lstStyle/>
          <a:p>
            <a:r>
              <a:rPr lang="zh-CN" altLang="en-US" sz="105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050" dirty="0">
              <a:latin typeface="微软雅黑" panose="020B0503020204020204" pitchFamily="34" charset="-122"/>
              <a:ea typeface="微软雅黑" panose="020B0503020204020204" pitchFamily="34" charset="-122"/>
              <a:cs typeface="华文黑体" pitchFamily="2" charset="-122"/>
            </a:endParaRPr>
          </a:p>
        </p:txBody>
      </p:sp>
    </p:spTree>
    <p:extLst>
      <p:ext uri="{BB962C8B-B14F-4D97-AF65-F5344CB8AC3E}">
        <p14:creationId xmlns:p14="http://schemas.microsoft.com/office/powerpoint/2010/main" xmlns="" val="1299039915"/>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grpId="0" nodeType="after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50" fill="hold"/>
                                        <p:tgtEl>
                                          <p:spTgt spid="20"/>
                                        </p:tgtEl>
                                        <p:attrNameLst>
                                          <p:attrName>ppt_x</p:attrName>
                                        </p:attrNameLst>
                                      </p:cBhvr>
                                      <p:tavLst>
                                        <p:tav tm="0">
                                          <p:val>
                                            <p:strVal val="#ppt_x"/>
                                          </p:val>
                                        </p:tav>
                                        <p:tav tm="100000">
                                          <p:val>
                                            <p:strVal val="#ppt_x"/>
                                          </p:val>
                                        </p:tav>
                                      </p:tavLst>
                                    </p:anim>
                                    <p:anim calcmode="lin" valueType="num">
                                      <p:cBhvr additive="base">
                                        <p:cTn id="32" dur="25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250" fill="hold"/>
                                        <p:tgtEl>
                                          <p:spTgt spid="23"/>
                                        </p:tgtEl>
                                        <p:attrNameLst>
                                          <p:attrName>ppt_x</p:attrName>
                                        </p:attrNameLst>
                                      </p:cBhvr>
                                      <p:tavLst>
                                        <p:tav tm="0">
                                          <p:val>
                                            <p:strVal val="#ppt_x"/>
                                          </p:val>
                                        </p:tav>
                                        <p:tav tm="100000">
                                          <p:val>
                                            <p:strVal val="#ppt_x"/>
                                          </p:val>
                                        </p:tav>
                                      </p:tavLst>
                                    </p:anim>
                                    <p:anim calcmode="lin" valueType="num">
                                      <p:cBhvr additive="base">
                                        <p:cTn id="37" dur="25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50" fill="hold"/>
                                        <p:tgtEl>
                                          <p:spTgt spid="29"/>
                                        </p:tgtEl>
                                        <p:attrNameLst>
                                          <p:attrName>ppt_x</p:attrName>
                                        </p:attrNameLst>
                                      </p:cBhvr>
                                      <p:tavLst>
                                        <p:tav tm="0">
                                          <p:val>
                                            <p:strVal val="#ppt_x"/>
                                          </p:val>
                                        </p:tav>
                                        <p:tav tm="100000">
                                          <p:val>
                                            <p:strVal val="#ppt_x"/>
                                          </p:val>
                                        </p:tav>
                                      </p:tavLst>
                                    </p:anim>
                                    <p:anim calcmode="lin" valueType="num">
                                      <p:cBhvr additive="base">
                                        <p:cTn id="42" dur="25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42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750"/>
                            </p:stCondLst>
                            <p:childTnLst>
                              <p:par>
                                <p:cTn id="52" presetID="10" presetClass="entr" presetSubtype="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7" grpId="0" animBg="1"/>
      <p:bldP spid="20" grpId="0"/>
      <p:bldP spid="21" grpId="0"/>
      <p:bldP spid="23" grpId="0"/>
      <p:bldP spid="24"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6">
            <a:extLst>
              <a:ext uri="{FF2B5EF4-FFF2-40B4-BE49-F238E27FC236}">
                <a16:creationId xmlns:a16="http://schemas.microsoft.com/office/drawing/2014/main" xmlns="" id="{1BBD99AB-9D50-41DC-B196-5C163A26A83A}"/>
              </a:ext>
            </a:extLst>
          </p:cNvPr>
          <p:cNvSpPr txBox="1"/>
          <p:nvPr/>
        </p:nvSpPr>
        <p:spPr>
          <a:xfrm>
            <a:off x="6128199" y="1690062"/>
            <a:ext cx="1200329" cy="3477875"/>
          </a:xfrm>
          <a:prstGeom prst="rect">
            <a:avLst/>
          </a:prstGeom>
          <a:noFill/>
          <a:ln w="9525">
            <a:noFill/>
          </a:ln>
        </p:spPr>
        <p:txBody>
          <a:bodyPr vert="eaVert" wrap="none">
            <a:spAutoFit/>
          </a:bodyPr>
          <a:lstStyle/>
          <a:p>
            <a:pPr lvl="0" eaLnBrk="1" hangingPunct="1"/>
            <a:r>
              <a:rPr lang="zh-CN" altLang="en-US" sz="6600" b="1" dirty="0">
                <a:solidFill>
                  <a:srgbClr val="58A4FF"/>
                </a:solidFill>
                <a:latin typeface="+mn-ea"/>
              </a:rPr>
              <a:t>创意</a:t>
            </a:r>
            <a:r>
              <a:rPr lang="zh-CN" altLang="en-US" sz="6600" b="1" dirty="0" smtClean="0">
                <a:solidFill>
                  <a:srgbClr val="58A4FF"/>
                </a:solidFill>
                <a:latin typeface="+mn-ea"/>
              </a:rPr>
              <a:t>设</a:t>
            </a:r>
            <a:r>
              <a:rPr lang="zh-CN" altLang="en-US" sz="6600" b="1" dirty="0">
                <a:solidFill>
                  <a:srgbClr val="58A4FF"/>
                </a:solidFill>
                <a:latin typeface="+mn-ea"/>
              </a:rPr>
              <a:t>计</a:t>
            </a:r>
            <a:endParaRPr lang="zh-CN" altLang="zh-CN" sz="6600" b="1" dirty="0">
              <a:solidFill>
                <a:srgbClr val="58A4FF"/>
              </a:solidFill>
              <a:latin typeface="+mn-ea"/>
            </a:endParaRPr>
          </a:p>
        </p:txBody>
      </p:sp>
      <p:sp>
        <p:nvSpPr>
          <p:cNvPr id="19" name="文本框 8">
            <a:extLst>
              <a:ext uri="{FF2B5EF4-FFF2-40B4-BE49-F238E27FC236}">
                <a16:creationId xmlns:a16="http://schemas.microsoft.com/office/drawing/2014/main" xmlns="" id="{ACF950B9-540C-42E2-85F3-998FFFD2B29F}"/>
              </a:ext>
            </a:extLst>
          </p:cNvPr>
          <p:cNvSpPr txBox="1"/>
          <p:nvPr/>
        </p:nvSpPr>
        <p:spPr>
          <a:xfrm>
            <a:off x="5488633" y="1690062"/>
            <a:ext cx="972574" cy="3371383"/>
          </a:xfrm>
          <a:prstGeom prst="rect">
            <a:avLst/>
          </a:prstGeom>
          <a:noFill/>
          <a:ln w="9525">
            <a:noFill/>
          </a:ln>
        </p:spPr>
        <p:txBody>
          <a:bodyPr vert="eaVert" wrap="square">
            <a:spAutoFit/>
          </a:bodyPr>
          <a:lstStyle/>
          <a:p>
            <a:pPr lvl="0" algn="dist" eaLnBrk="1" hangingPunct="1">
              <a:lnSpc>
                <a:spcPct val="160000"/>
              </a:lnSpc>
            </a:pPr>
            <a:r>
              <a:rPr lang="zh-CN" altLang="en-US" sz="3200" dirty="0">
                <a:solidFill>
                  <a:srgbClr val="58A4FF"/>
                </a:solidFill>
                <a:latin typeface="+mn-ea"/>
              </a:rPr>
              <a:t>感谢您的观看</a:t>
            </a:r>
          </a:p>
        </p:txBody>
      </p:sp>
    </p:spTree>
    <p:extLst>
      <p:ext uri="{BB962C8B-B14F-4D97-AF65-F5344CB8AC3E}">
        <p14:creationId xmlns:p14="http://schemas.microsoft.com/office/powerpoint/2010/main" xmlns="" val="120697694"/>
      </p:ext>
    </p:extLst>
  </p:cSld>
  <p:clrMapOvr>
    <a:masterClrMapping/>
  </p:clrMapOvr>
  <mc:AlternateContent xmlns:mc="http://schemas.openxmlformats.org/markup-compatibility/2006">
    <mc:Choice xmlns:p14="http://schemas.microsoft.com/office/powerpoint/2010/main" xmlns="" Requires="p14">
      <p:transition spd="slow" p14:dur="125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3.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0.5"/>
</p:tagLst>
</file>

<file path=ppt/tags/tag7.xml><?xml version="1.0" encoding="utf-8"?>
<p:tagLst xmlns:a="http://schemas.openxmlformats.org/drawingml/2006/main" xmlns:r="http://schemas.openxmlformats.org/officeDocument/2006/relationships" xmlns:p="http://schemas.openxmlformats.org/presentationml/2006/main">
  <p:tag name="TIMING" val="|0.5"/>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1847</Words>
  <Application>Microsoft Office PowerPoint</Application>
  <PresentationFormat>自定义</PresentationFormat>
  <Paragraphs>237</Paragraphs>
  <Slides>24</Slides>
  <Notes>22</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16</cp:revision>
  <dcterms:created xsi:type="dcterms:W3CDTF">2018-05-11T08:22:49Z</dcterms:created>
  <dcterms:modified xsi:type="dcterms:W3CDTF">2020-08-12T05:00:33Z</dcterms:modified>
</cp:coreProperties>
</file>