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charts/chart6.xml" ContentType="application/vnd.openxmlformats-officedocument.drawingml.chart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40"/>
  </p:notesMasterIdLst>
  <p:sldIdLst>
    <p:sldId id="256" r:id="rId3"/>
    <p:sldId id="257" r:id="rId4"/>
    <p:sldId id="258" r:id="rId5"/>
    <p:sldId id="263" r:id="rId6"/>
    <p:sldId id="264" r:id="rId7"/>
    <p:sldId id="287" r:id="rId8"/>
    <p:sldId id="265" r:id="rId9"/>
    <p:sldId id="266" r:id="rId10"/>
    <p:sldId id="267" r:id="rId11"/>
    <p:sldId id="269" r:id="rId12"/>
    <p:sldId id="270" r:id="rId13"/>
    <p:sldId id="272" r:id="rId14"/>
    <p:sldId id="259" r:id="rId15"/>
    <p:sldId id="273" r:id="rId16"/>
    <p:sldId id="274" r:id="rId17"/>
    <p:sldId id="275" r:id="rId18"/>
    <p:sldId id="276" r:id="rId19"/>
    <p:sldId id="277" r:id="rId20"/>
    <p:sldId id="280" r:id="rId21"/>
    <p:sldId id="282" r:id="rId22"/>
    <p:sldId id="260" r:id="rId23"/>
    <p:sldId id="283" r:id="rId24"/>
    <p:sldId id="284" r:id="rId25"/>
    <p:sldId id="286" r:id="rId26"/>
    <p:sldId id="292" r:id="rId27"/>
    <p:sldId id="293" r:id="rId28"/>
    <p:sldId id="294" r:id="rId29"/>
    <p:sldId id="296" r:id="rId30"/>
    <p:sldId id="300" r:id="rId31"/>
    <p:sldId id="301" r:id="rId32"/>
    <p:sldId id="261" r:id="rId33"/>
    <p:sldId id="302" r:id="rId34"/>
    <p:sldId id="303" r:id="rId35"/>
    <p:sldId id="304" r:id="rId36"/>
    <p:sldId id="305" r:id="rId37"/>
    <p:sldId id="306" r:id="rId38"/>
    <p:sldId id="307" r:id="rId39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9AC3E"/>
    <a:srgbClr val="5398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808" autoAdjust="0"/>
    <p:restoredTop sz="94660"/>
  </p:normalViewPr>
  <p:slideViewPr>
    <p:cSldViewPr snapToGrid="0">
      <p:cViewPr>
        <p:scale>
          <a:sx n="66" d="100"/>
          <a:sy n="66" d="100"/>
        </p:scale>
        <p:origin x="-2496" y="-11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4" d="100"/>
        <a:sy n="5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1.xlsx"/><Relationship Id="rId1" Type="http://schemas.openxmlformats.org/officeDocument/2006/relationships/image" Target="../media/image20.png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2.xlsx"/><Relationship Id="rId1" Type="http://schemas.openxmlformats.org/officeDocument/2006/relationships/image" Target="../media/image21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3.xlsx"/><Relationship Id="rId2" Type="http://schemas.openxmlformats.org/officeDocument/2006/relationships/image" Target="../media/image21.png"/><Relationship Id="rId1" Type="http://schemas.openxmlformats.org/officeDocument/2006/relationships/image" Target="../media/image22.png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4.xlsx"/><Relationship Id="rId2" Type="http://schemas.openxmlformats.org/officeDocument/2006/relationships/image" Target="../media/image21.png"/><Relationship Id="rId1" Type="http://schemas.openxmlformats.org/officeDocument/2006/relationships/image" Target="../media/image22.png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5.xlsx"/><Relationship Id="rId2" Type="http://schemas.openxmlformats.org/officeDocument/2006/relationships/image" Target="../media/image21.png"/><Relationship Id="rId1" Type="http://schemas.openxmlformats.org/officeDocument/2006/relationships/image" Target="../media/image22.png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layout/>
      <c:overlay val="1"/>
      <c:txPr>
        <a:bodyPr rot="0" spcFirstLastPara="0" vertOverflow="ellipsis" vert="horz" wrap="square" anchor="ctr" anchorCtr="1"/>
        <a:lstStyle/>
        <a:p>
          <a:pPr>
            <a:defRPr lang="zh-CN" sz="144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背景色块大小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cat>
            <c:strRef>
              <c:f>Sheet1!$A$2:$A$5</c:f>
              <c:strCache>
                <c:ptCount val="4"/>
                <c:pt idx="0">
                  <c:v>标题一</c:v>
                </c:pt>
                <c:pt idx="1">
                  <c:v>标题二</c:v>
                </c:pt>
                <c:pt idx="2">
                  <c:v>标题三</c:v>
                </c:pt>
                <c:pt idx="3">
                  <c:v>标题四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数据更改区</c:v>
                </c:pt>
              </c:strCache>
            </c:strRef>
          </c:tx>
          <c:spPr>
            <a:solidFill>
              <a:srgbClr val="00B0F0"/>
            </a:solidFill>
            <a:effectLst/>
          </c:spPr>
          <c:dPt>
            <c:idx val="0"/>
            <c:spPr>
              <a:solidFill>
                <a:schemeClr val="accent1"/>
              </a:solidFill>
              <a:effectLst/>
            </c:spPr>
          </c:dPt>
          <c:dPt>
            <c:idx val="1"/>
            <c:spPr>
              <a:solidFill>
                <a:schemeClr val="accent2"/>
              </a:solidFill>
              <a:effectLst/>
            </c:spPr>
          </c:dPt>
          <c:dPt>
            <c:idx val="2"/>
            <c:spPr>
              <a:solidFill>
                <a:schemeClr val="accent3"/>
              </a:solidFill>
              <a:effectLst/>
            </c:spPr>
          </c:dPt>
          <c:dPt>
            <c:idx val="3"/>
            <c:spPr>
              <a:solidFill>
                <a:schemeClr val="accent4"/>
              </a:solidFill>
              <a:effectLst/>
            </c:spPr>
          </c:dPt>
          <c:cat>
            <c:strRef>
              <c:f>Sheet1!$A$2:$A$5</c:f>
              <c:strCache>
                <c:ptCount val="4"/>
                <c:pt idx="0">
                  <c:v>标题一</c:v>
                </c:pt>
                <c:pt idx="1">
                  <c:v>标题二</c:v>
                </c:pt>
                <c:pt idx="2">
                  <c:v>标题三</c:v>
                </c:pt>
                <c:pt idx="3">
                  <c:v>标题四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</c:v>
                </c:pt>
                <c:pt idx="1">
                  <c:v>89</c:v>
                </c:pt>
                <c:pt idx="2">
                  <c:v>40</c:v>
                </c:pt>
                <c:pt idx="3">
                  <c:v>68</c:v>
                </c:pt>
              </c:numCache>
            </c:numRef>
          </c:val>
        </c:ser>
        <c:dLbls/>
        <c:gapWidth val="40"/>
        <c:overlap val="100"/>
        <c:axId val="99009280"/>
        <c:axId val="99010816"/>
      </c:barChart>
      <c:catAx>
        <c:axId val="99009280"/>
        <c:scaling>
          <c:orientation val="minMax"/>
        </c:scaling>
        <c:axPos val="b"/>
        <c:numFmt formatCode="General" sourceLinked="0"/>
        <c:majorTickMark val="in"/>
        <c:tickLblPos val="nextTo"/>
        <c:spPr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99010816"/>
        <c:crosses val="autoZero"/>
        <c:auto val="1"/>
        <c:lblAlgn val="ctr"/>
        <c:lblOffset val="100"/>
      </c:catAx>
      <c:valAx>
        <c:axId val="99010816"/>
        <c:scaling>
          <c:orientation val="minMax"/>
          <c:max val="120"/>
        </c:scaling>
        <c:axPos val="l"/>
        <c:numFmt formatCode="General" sourceLinked="1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990092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txPr>
    <a:bodyPr/>
    <a:lstStyle/>
    <a:p>
      <a:pPr>
        <a:defRPr lang="zh-CN" sz="1200">
          <a:solidFill>
            <a:schemeClr val="tx1">
              <a:lumMod val="50000"/>
              <a:lumOff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0.60000000000000009</c:v>
                </c:pt>
              </c:numCache>
            </c:numRef>
          </c:val>
        </c:ser>
        <c:dLbls/>
        <c:gapWidth val="500"/>
        <c:overlap val="100"/>
        <c:axId val="233392000"/>
        <c:axId val="233393536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xVal>
            <c:numRef>
              <c:f>Sheet1!$B$2</c:f>
              <c:numCache>
                <c:formatCode>0%</c:formatCode>
                <c:ptCount val="1"/>
                <c:pt idx="0">
                  <c:v>0.4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3403520"/>
        <c:axId val="233405056"/>
      </c:scatterChart>
      <c:catAx>
        <c:axId val="23339200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3393536"/>
        <c:crosses val="autoZero"/>
        <c:auto val="1"/>
        <c:lblAlgn val="ctr"/>
        <c:lblOffset val="100"/>
      </c:catAx>
      <c:valAx>
        <c:axId val="233393536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3392000"/>
        <c:crosses val="autoZero"/>
        <c:crossBetween val="between"/>
      </c:valAx>
      <c:valAx>
        <c:axId val="233403520"/>
        <c:scaling>
          <c:orientation val="minMax"/>
        </c:scaling>
        <c:delete val="1"/>
        <c:axPos val="b"/>
        <c:numFmt formatCode="0%" sourceLinked="1"/>
        <c:tickLblPos val="none"/>
        <c:crossAx val="233405056"/>
        <c:crosses val="autoZero"/>
        <c:crossBetween val="midCat"/>
      </c:valAx>
      <c:valAx>
        <c:axId val="233405056"/>
        <c:scaling>
          <c:orientation val="minMax"/>
        </c:scaling>
        <c:delete val="1"/>
        <c:axPos val="r"/>
        <c:numFmt formatCode="General" sourceLinked="1"/>
        <c:tickLblPos val="none"/>
        <c:crossAx val="23340352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0.55000000000000004</c:v>
                </c:pt>
              </c:numCache>
            </c:numRef>
          </c:val>
        </c:ser>
        <c:dLbls/>
        <c:gapWidth val="500"/>
        <c:overlap val="100"/>
        <c:axId val="233473920"/>
        <c:axId val="233475456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</c:dPt>
          <c:xVal>
            <c:numRef>
              <c:f>Sheet1!$B$2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3481344"/>
        <c:axId val="233482880"/>
      </c:scatterChart>
      <c:catAx>
        <c:axId val="23347392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3475456"/>
        <c:crosses val="autoZero"/>
        <c:auto val="1"/>
        <c:lblAlgn val="ctr"/>
        <c:lblOffset val="100"/>
      </c:catAx>
      <c:valAx>
        <c:axId val="233475456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3473920"/>
        <c:crosses val="autoZero"/>
        <c:crossBetween val="between"/>
      </c:valAx>
      <c:valAx>
        <c:axId val="233481344"/>
        <c:scaling>
          <c:orientation val="minMax"/>
        </c:scaling>
        <c:delete val="1"/>
        <c:axPos val="b"/>
        <c:numFmt formatCode="0%" sourceLinked="1"/>
        <c:tickLblPos val="none"/>
        <c:crossAx val="233482880"/>
        <c:crosses val="autoZero"/>
        <c:crossBetween val="midCat"/>
      </c:valAx>
      <c:valAx>
        <c:axId val="233482880"/>
        <c:scaling>
          <c:orientation val="minMax"/>
        </c:scaling>
        <c:delete val="1"/>
        <c:axPos val="r"/>
        <c:numFmt formatCode="General" sourceLinked="1"/>
        <c:tickLblPos val="none"/>
        <c:crossAx val="233481344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0.65000000000000013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0.35000000000000003</c:v>
                </c:pt>
              </c:numCache>
            </c:numRef>
          </c:val>
        </c:ser>
        <c:dLbls/>
        <c:gapWidth val="500"/>
        <c:overlap val="100"/>
        <c:axId val="233584512"/>
        <c:axId val="233586048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</c:dPt>
          <c:xVal>
            <c:numRef>
              <c:f>Sheet1!$B$2</c:f>
              <c:numCache>
                <c:formatCode>0%</c:formatCode>
                <c:ptCount val="1"/>
                <c:pt idx="0">
                  <c:v>0.65000000000000013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3587840"/>
        <c:axId val="233589376"/>
      </c:scatterChart>
      <c:catAx>
        <c:axId val="233584512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3586048"/>
        <c:crosses val="autoZero"/>
        <c:auto val="1"/>
        <c:lblAlgn val="ctr"/>
        <c:lblOffset val="100"/>
      </c:catAx>
      <c:valAx>
        <c:axId val="233586048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3584512"/>
        <c:crosses val="autoZero"/>
        <c:crossBetween val="between"/>
      </c:valAx>
      <c:valAx>
        <c:axId val="233587840"/>
        <c:scaling>
          <c:orientation val="minMax"/>
        </c:scaling>
        <c:delete val="1"/>
        <c:axPos val="b"/>
        <c:numFmt formatCode="0%" sourceLinked="1"/>
        <c:tickLblPos val="none"/>
        <c:crossAx val="233589376"/>
        <c:crosses val="autoZero"/>
        <c:crossBetween val="midCat"/>
      </c:valAx>
      <c:valAx>
        <c:axId val="233589376"/>
        <c:scaling>
          <c:orientation val="minMax"/>
        </c:scaling>
        <c:delete val="1"/>
        <c:axPos val="r"/>
        <c:numFmt formatCode="General" sourceLinked="1"/>
        <c:tickLblPos val="none"/>
        <c:crossAx val="23358784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4.7916666666666712E-2"/>
          <c:y val="6.2941532760893606E-2"/>
          <c:w val="0.90238517060367507"/>
          <c:h val="0.78361919692165094"/>
        </c:manualLayout>
      </c:layout>
      <c:barChart>
        <c:barDir val="bar"/>
        <c:grouping val="percentStack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0.85000000000000009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0.15000000000000002</c:v>
                </c:pt>
              </c:numCache>
            </c:numRef>
          </c:val>
        </c:ser>
        <c:dLbls/>
        <c:gapWidth val="500"/>
        <c:overlap val="100"/>
        <c:axId val="233625472"/>
        <c:axId val="233627008"/>
      </c:barChart>
      <c:scatterChart>
        <c:scatterStyle val="lineMarker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</c:dPt>
          <c:xVal>
            <c:numRef>
              <c:f>Sheet1!$B$2</c:f>
              <c:numCache>
                <c:formatCode>0%</c:formatCode>
                <c:ptCount val="1"/>
                <c:pt idx="0">
                  <c:v>0.85000000000000009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0.70000000000000007</c:v>
                </c:pt>
              </c:numCache>
            </c:numRef>
          </c:yVal>
        </c:ser>
        <c:dLbls/>
        <c:axId val="233505920"/>
        <c:axId val="233507456"/>
      </c:scatterChart>
      <c:catAx>
        <c:axId val="233625472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3627008"/>
        <c:crosses val="autoZero"/>
        <c:auto val="1"/>
        <c:lblAlgn val="ctr"/>
        <c:lblOffset val="100"/>
      </c:catAx>
      <c:valAx>
        <c:axId val="233627008"/>
        <c:scaling>
          <c:orientation val="minMax"/>
          <c:min val="0"/>
        </c:scaling>
        <c:delete val="1"/>
        <c:axPos val="b"/>
        <c:numFmt formatCode="0%" sourceLinked="1"/>
        <c:tickLblPos val="none"/>
        <c:crossAx val="233625472"/>
        <c:crosses val="autoZero"/>
        <c:crossBetween val="between"/>
      </c:valAx>
      <c:valAx>
        <c:axId val="233505920"/>
        <c:scaling>
          <c:orientation val="minMax"/>
        </c:scaling>
        <c:delete val="1"/>
        <c:axPos val="b"/>
        <c:numFmt formatCode="0%" sourceLinked="1"/>
        <c:tickLblPos val="none"/>
        <c:crossAx val="233507456"/>
        <c:crosses val="autoZero"/>
        <c:crossBetween val="midCat"/>
      </c:valAx>
      <c:valAx>
        <c:axId val="233507456"/>
        <c:scaling>
          <c:orientation val="minMax"/>
        </c:scaling>
        <c:delete val="1"/>
        <c:axPos val="r"/>
        <c:numFmt formatCode="General" sourceLinked="1"/>
        <c:tickLblPos val="none"/>
        <c:crossAx val="23350592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0.15979224392864799"/>
          <c:y val="0"/>
          <c:w val="0.68041551214270402"/>
          <c:h val="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列4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列10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000" b="0" i="0" u="none" strike="noStrike" kern="1200" baseline="0">
                    <a:solidFill>
                      <a:schemeClr val="lt1"/>
                    </a:solidFill>
                    <a:latin typeface="Impact" panose="020B080603090205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Sheet1!$D$2:$D$5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列11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Sheet1!$E$2:$E$5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列12</c:v>
                </c:pt>
              </c:strCache>
            </c:strRef>
          </c:tx>
          <c:spPr>
            <a:effectLst/>
          </c:spPr>
          <c:dPt>
            <c:idx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Sheet1!$F$2:$F$5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0.35000000000000003</c:v>
                </c:pt>
                <c:pt idx="3">
                  <c:v>0.27</c:v>
                </c:pt>
              </c:numCache>
            </c:numRef>
          </c:val>
        </c:ser>
        <c:dLbls/>
        <c:firstSliceAng val="90"/>
        <c:holeSize val="42"/>
      </c:doughnutChart>
      <c:spPr>
        <a:noFill/>
        <a:ln>
          <a:noFill/>
        </a:ln>
        <a:effectLst/>
      </c:spPr>
    </c:plotArea>
    <c:plotVisOnly val="1"/>
    <c:dispBlanksAs val="zero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0.35000000000000003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0.75000000000000111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dPt>
            <c:idx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0.60000000000000109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0.60000000000000109</c:v>
                </c:pt>
              </c:numCache>
            </c:numRef>
          </c:val>
        </c:ser>
        <c:dLbls/>
        <c:gapWidth val="110"/>
        <c:overlap val="-50"/>
        <c:axId val="234748160"/>
        <c:axId val="234631168"/>
      </c:barChart>
      <c:catAx>
        <c:axId val="23474816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234631168"/>
        <c:crosses val="autoZero"/>
        <c:auto val="1"/>
        <c:lblAlgn val="ctr"/>
        <c:lblOffset val="100"/>
      </c:catAx>
      <c:valAx>
        <c:axId val="234631168"/>
        <c:scaling>
          <c:orientation val="minMax"/>
        </c:scaling>
        <c:delete val="1"/>
        <c:axPos val="b"/>
        <c:numFmt formatCode="0%" sourceLinked="1"/>
        <c:majorTickMark val="none"/>
        <c:tickLblPos val="none"/>
        <c:crossAx val="234748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63D3A-49E9-4C4F-B7EC-64B8D098FA4F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118D4-B053-4D9C-BAFF-C4BDC6A4E39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2144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2722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5586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1777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00664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0903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4371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30277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80038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8477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2161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0947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7727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3484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55977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774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29579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15261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51019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27938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0257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59158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60433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098569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296029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63665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17009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52564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97770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57743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227218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  <a:pPr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28700" y="250825"/>
            <a:ext cx="10515600" cy="758825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notesSlide" Target="../notesSlides/notesSlide15.xml"/><Relationship Id="rId2" Type="http://schemas.openxmlformats.org/officeDocument/2006/relationships/tags" Target="../tags/tag10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56214" y="1028945"/>
            <a:ext cx="3326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tx2"/>
                </a:solidFill>
                <a:latin typeface="+mj-ea"/>
                <a:ea typeface="+mj-ea"/>
              </a:rPr>
              <a:t>202X</a:t>
            </a:r>
            <a:endParaRPr lang="zh-CN" altLang="en-US" sz="96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13883" y="2466636"/>
            <a:ext cx="75328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清新唯美简约</a:t>
            </a:r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通用</a:t>
            </a:r>
            <a:r>
              <a:rPr lang="en-US" altLang="zh-CN" sz="4800" b="1" dirty="0" smtClean="0">
                <a:solidFill>
                  <a:schemeClr val="tx2"/>
                </a:solidFill>
                <a:latin typeface="+mj-ea"/>
                <a:ea typeface="+mj-ea"/>
              </a:rPr>
              <a:t>PPT</a:t>
            </a:r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模版</a:t>
            </a:r>
            <a:endParaRPr lang="zh-CN" altLang="en-US" sz="48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8346" y="5578591"/>
            <a:ext cx="46022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CREATIVE FASHION GENERAL PPT TEMPLATE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38682" y="3281066"/>
            <a:ext cx="49616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总结汇报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计划报告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框架完整</a:t>
            </a:r>
            <a:r>
              <a:rPr lang="en-US" altLang="zh-CN" sz="1600" dirty="0">
                <a:solidFill>
                  <a:schemeClr val="tx2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行业通用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动态模版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6"/>
          <p:cNvSpPr>
            <a:spLocks noChangeArrowheads="1"/>
          </p:cNvSpPr>
          <p:nvPr/>
        </p:nvSpPr>
        <p:spPr bwMode="auto">
          <a:xfrm>
            <a:off x="5357434" y="1052737"/>
            <a:ext cx="1477137" cy="86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chemeClr val="accent1"/>
                </a:solidFill>
                <a:sym typeface="微软雅黑" panose="020B0503020204020204" pitchFamily="34" charset="-122"/>
              </a:rPr>
              <a:t>目录</a:t>
            </a:r>
          </a:p>
        </p:txBody>
      </p:sp>
      <p:sp>
        <p:nvSpPr>
          <p:cNvPr id="3" name="TextBox 59"/>
          <p:cNvSpPr txBox="1">
            <a:spLocks noChangeArrowheads="1"/>
          </p:cNvSpPr>
          <p:nvPr/>
        </p:nvSpPr>
        <p:spPr bwMode="auto">
          <a:xfrm flipH="1">
            <a:off x="4935450" y="1750744"/>
            <a:ext cx="2321104" cy="621697"/>
          </a:xfrm>
          <a:prstGeom prst="rect">
            <a:avLst/>
          </a:prstGeom>
          <a:noFill/>
          <a:ln>
            <a:noFill/>
          </a:ln>
        </p:spPr>
        <p:txBody>
          <a:bodyPr wrap="square" lIns="121908" tIns="60954" rIns="121908" bIns="6095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8565">
              <a:lnSpc>
                <a:spcPct val="120000"/>
              </a:lnSpc>
              <a:defRPr/>
            </a:pPr>
            <a:r>
              <a:rPr lang="en-US" altLang="zh-CN" sz="27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CONTENTS</a:t>
            </a:r>
            <a:endParaRPr lang="en-US" altLang="ko-KR" sz="2700" kern="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5040065" y="2347547"/>
            <a:ext cx="211187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5" name="组合 4"/>
          <p:cNvGrpSpPr/>
          <p:nvPr/>
        </p:nvGrpSpPr>
        <p:grpSpPr>
          <a:xfrm>
            <a:off x="1392287" y="3349150"/>
            <a:ext cx="2015878" cy="2016140"/>
            <a:chOff x="1043755" y="2427740"/>
            <a:chExt cx="1512105" cy="1512105"/>
          </a:xfrm>
        </p:grpSpPr>
        <p:sp>
          <p:nvSpPr>
            <p:cNvPr id="6" name="椭圆 5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05379" y="3349150"/>
            <a:ext cx="2015878" cy="2016140"/>
            <a:chOff x="1043755" y="2427740"/>
            <a:chExt cx="1512105" cy="1512105"/>
          </a:xfrm>
        </p:grpSpPr>
        <p:sp>
          <p:nvSpPr>
            <p:cNvPr id="9" name="椭圆 8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18472" y="3349150"/>
            <a:ext cx="2015878" cy="2016140"/>
            <a:chOff x="1043755" y="2427740"/>
            <a:chExt cx="1512105" cy="1512105"/>
          </a:xfrm>
        </p:grpSpPr>
        <p:sp>
          <p:nvSpPr>
            <p:cNvPr id="12" name="椭圆 11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3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31566" y="3349150"/>
            <a:ext cx="2015878" cy="2016140"/>
            <a:chOff x="1043755" y="2427740"/>
            <a:chExt cx="1512105" cy="1512105"/>
          </a:xfrm>
        </p:grpSpPr>
        <p:sp>
          <p:nvSpPr>
            <p:cNvPr id="15" name="椭圆 14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02151" y="3018744"/>
            <a:ext cx="767953" cy="779700"/>
            <a:chOff x="1051154" y="2179935"/>
            <a:chExt cx="576040" cy="584775"/>
          </a:xfrm>
        </p:grpSpPr>
        <p:sp>
          <p:nvSpPr>
            <p:cNvPr id="18" name="椭圆 17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3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92654" y="3018744"/>
            <a:ext cx="767953" cy="779700"/>
            <a:chOff x="1051154" y="2179935"/>
            <a:chExt cx="576040" cy="584775"/>
          </a:xfrm>
        </p:grpSpPr>
        <p:sp>
          <p:nvSpPr>
            <p:cNvPr id="21" name="椭圆 20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3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156" y="3018744"/>
            <a:ext cx="767953" cy="779700"/>
            <a:chOff x="1051154" y="2179935"/>
            <a:chExt cx="576040" cy="584775"/>
          </a:xfrm>
        </p:grpSpPr>
        <p:sp>
          <p:nvSpPr>
            <p:cNvPr id="24" name="椭圆 23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300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73659" y="3018744"/>
            <a:ext cx="767953" cy="779700"/>
            <a:chOff x="1051154" y="2179935"/>
            <a:chExt cx="576040" cy="584775"/>
          </a:xfrm>
        </p:grpSpPr>
        <p:sp>
          <p:nvSpPr>
            <p:cNvPr id="27" name="椭圆 26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3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593271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4106364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" name="矩形 3"/>
          <p:cNvSpPr>
            <a:spLocks noChangeArrowheads="1"/>
          </p:cNvSpPr>
          <p:nvPr/>
        </p:nvSpPr>
        <p:spPr bwMode="auto">
          <a:xfrm>
            <a:off x="6619456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矩形 3"/>
          <p:cNvSpPr>
            <a:spLocks noChangeArrowheads="1"/>
          </p:cNvSpPr>
          <p:nvPr/>
        </p:nvSpPr>
        <p:spPr bwMode="auto">
          <a:xfrm>
            <a:off x="9132551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9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489217" y="3135587"/>
            <a:ext cx="1106728" cy="1108844"/>
            <a:chOff x="1005742" y="1959743"/>
            <a:chExt cx="1189994" cy="1189994"/>
          </a:xfrm>
        </p:grpSpPr>
        <p:sp>
          <p:nvSpPr>
            <p:cNvPr id="3" name="椭圆 2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4" name="椭圆 3"/>
            <p:cNvSpPr/>
            <p:nvPr/>
          </p:nvSpPr>
          <p:spPr>
            <a:xfrm>
              <a:off x="1005742" y="1959743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429695" y="2401296"/>
            <a:ext cx="1108844" cy="1106728"/>
            <a:chOff x="3750551" y="1408378"/>
            <a:chExt cx="1111514" cy="1111514"/>
          </a:xfrm>
        </p:grpSpPr>
        <p:sp>
          <p:nvSpPr>
            <p:cNvPr id="6" name="椭圆 5"/>
            <p:cNvSpPr/>
            <p:nvPr/>
          </p:nvSpPr>
          <p:spPr>
            <a:xfrm>
              <a:off x="3801460" y="1459384"/>
              <a:ext cx="1009696" cy="1009501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7" name="椭圆 6"/>
            <p:cNvSpPr/>
            <p:nvPr/>
          </p:nvSpPr>
          <p:spPr>
            <a:xfrm>
              <a:off x="3750551" y="1408378"/>
              <a:ext cx="1111514" cy="1111514"/>
            </a:xfrm>
            <a:prstGeom prst="ellipse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3429695" y="3969338"/>
            <a:ext cx="1108844" cy="1106729"/>
            <a:chOff x="1005742" y="1959742"/>
            <a:chExt cx="1189994" cy="1189994"/>
          </a:xfrm>
        </p:grpSpPr>
        <p:sp>
          <p:nvSpPr>
            <p:cNvPr id="9" name="椭圆 8"/>
            <p:cNvSpPr/>
            <p:nvPr/>
          </p:nvSpPr>
          <p:spPr>
            <a:xfrm>
              <a:off x="1060246" y="2014350"/>
              <a:ext cx="1080987" cy="1080779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 bwMode="auto">
          <a:xfrm>
            <a:off x="5492908" y="1597172"/>
            <a:ext cx="1106728" cy="1108844"/>
            <a:chOff x="1005742" y="1959742"/>
            <a:chExt cx="1189994" cy="1189994"/>
          </a:xfrm>
        </p:grpSpPr>
        <p:sp>
          <p:nvSpPr>
            <p:cNvPr id="12" name="椭圆 11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4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5505605" y="4817899"/>
            <a:ext cx="1108844" cy="1106728"/>
            <a:chOff x="1005742" y="2208327"/>
            <a:chExt cx="1189994" cy="1189994"/>
          </a:xfrm>
        </p:grpSpPr>
        <p:sp>
          <p:nvSpPr>
            <p:cNvPr id="15" name="椭圆 14"/>
            <p:cNvSpPr/>
            <p:nvPr/>
          </p:nvSpPr>
          <p:spPr>
            <a:xfrm>
              <a:off x="1060246" y="2262935"/>
              <a:ext cx="1080987" cy="1080778"/>
            </a:xfrm>
            <a:prstGeom prst="ellipse">
              <a:avLst/>
            </a:prstGeom>
            <a:solidFill>
              <a:schemeClr val="accent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1005742" y="2208327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6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492908" y="3207537"/>
            <a:ext cx="1106728" cy="1106729"/>
            <a:chOff x="1005742" y="1959742"/>
            <a:chExt cx="1189994" cy="1189994"/>
          </a:xfrm>
        </p:grpSpPr>
        <p:sp>
          <p:nvSpPr>
            <p:cNvPr id="18" name="椭圆 17"/>
            <p:cNvSpPr/>
            <p:nvPr/>
          </p:nvSpPr>
          <p:spPr>
            <a:xfrm>
              <a:off x="1060350" y="2014350"/>
              <a:ext cx="1080778" cy="1080779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5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0" name="直接连接符 19"/>
          <p:cNvCxnSpPr>
            <a:cxnSpLocks noChangeShapeType="1"/>
            <a:stCxn id="4" idx="7"/>
            <a:endCxn id="7" idx="2"/>
          </p:cNvCxnSpPr>
          <p:nvPr/>
        </p:nvCxnSpPr>
        <p:spPr bwMode="auto">
          <a:xfrm flipV="1">
            <a:off x="2433005" y="2955719"/>
            <a:ext cx="996690" cy="342811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1" name="直接连接符 20"/>
          <p:cNvCxnSpPr>
            <a:cxnSpLocks noChangeShapeType="1"/>
            <a:stCxn id="4" idx="5"/>
            <a:endCxn id="10" idx="2"/>
          </p:cNvCxnSpPr>
          <p:nvPr/>
        </p:nvCxnSpPr>
        <p:spPr bwMode="auto">
          <a:xfrm>
            <a:off x="2433005" y="4081491"/>
            <a:ext cx="996690" cy="44015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2" name="直接连接符 21"/>
          <p:cNvCxnSpPr>
            <a:cxnSpLocks noChangeShapeType="1"/>
            <a:stCxn id="10" idx="5"/>
            <a:endCxn id="16" idx="2"/>
          </p:cNvCxnSpPr>
          <p:nvPr/>
        </p:nvCxnSpPr>
        <p:spPr bwMode="auto">
          <a:xfrm>
            <a:off x="4375599" y="4913125"/>
            <a:ext cx="1130006" cy="457081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3" name="直接连接符 22"/>
          <p:cNvCxnSpPr>
            <a:cxnSpLocks noChangeShapeType="1"/>
            <a:stCxn id="7" idx="7"/>
            <a:endCxn id="13" idx="2"/>
          </p:cNvCxnSpPr>
          <p:nvPr/>
        </p:nvCxnSpPr>
        <p:spPr bwMode="auto">
          <a:xfrm flipV="1">
            <a:off x="4375600" y="2151594"/>
            <a:ext cx="1117309" cy="41264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4" name="直接连接符 23"/>
          <p:cNvCxnSpPr>
            <a:cxnSpLocks noChangeShapeType="1"/>
            <a:stCxn id="7" idx="6"/>
            <a:endCxn id="19" idx="1"/>
          </p:cNvCxnSpPr>
          <p:nvPr/>
        </p:nvCxnSpPr>
        <p:spPr bwMode="auto">
          <a:xfrm>
            <a:off x="4538539" y="2955719"/>
            <a:ext cx="1115194" cy="414759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5" name="直接连接符 24"/>
          <p:cNvCxnSpPr>
            <a:cxnSpLocks noChangeShapeType="1"/>
            <a:stCxn id="10" idx="6"/>
            <a:endCxn id="19" idx="3"/>
          </p:cNvCxnSpPr>
          <p:nvPr/>
        </p:nvCxnSpPr>
        <p:spPr bwMode="auto">
          <a:xfrm flipV="1">
            <a:off x="4538539" y="4153440"/>
            <a:ext cx="1115194" cy="368204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7046138" y="1930261"/>
            <a:ext cx="3657175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7046138" y="3501569"/>
            <a:ext cx="3657175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7046136" y="5073949"/>
            <a:ext cx="3561190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标题 3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4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8025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5353" y="5259113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58905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39470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20036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收入来源四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5353" y="4767186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5353" y="4275260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5353" y="3783333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85353" y="3291407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5353" y="2799480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85353" y="2299232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569296" y="1907936"/>
            <a:ext cx="5951111" cy="3935412"/>
            <a:chOff x="1126939" y="1350372"/>
            <a:chExt cx="4464496" cy="29523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1185353" y="1815627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5353" y="5751039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916984" y="2399864"/>
            <a:ext cx="863871" cy="34434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916984" y="2640803"/>
            <a:ext cx="863871" cy="3202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84405" y="3383717"/>
            <a:ext cx="863871" cy="24596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384405" y="3783334"/>
            <a:ext cx="863871" cy="206001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64970" y="4121606"/>
            <a:ext cx="863871" cy="17217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64970" y="4767187"/>
            <a:ext cx="863871" cy="107616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53486" y="4367571"/>
            <a:ext cx="863871" cy="147578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353486" y="4687845"/>
            <a:ext cx="863871" cy="115550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11700" y="2384188"/>
            <a:ext cx="3263513" cy="1353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点击输入简要文字解说，解说文字尽量概括精炼，不用多余的文字修饰，简洁精准的 解说所提炼的核心概念。 点击输入简要文字解说，解说文字尽量概括精炼，不用多余的文字修饰。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11699" y="1738686"/>
            <a:ext cx="2745076" cy="4102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6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81228" y="4264423"/>
            <a:ext cx="3033033" cy="615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18,888,666</a:t>
            </a:r>
            <a:endParaRPr lang="zh-CN" altLang="en-US" sz="4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11700" y="3948286"/>
            <a:ext cx="1919713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全年总额：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6230" y="5477486"/>
            <a:ext cx="846350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毛利润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126230" y="5936431"/>
            <a:ext cx="846350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纯利润</a:t>
            </a:r>
          </a:p>
        </p:txBody>
      </p:sp>
      <p:sp>
        <p:nvSpPr>
          <p:cNvPr id="39" name="TextBox 9"/>
          <p:cNvSpPr txBox="1">
            <a:spLocks noChangeArrowheads="1"/>
          </p:cNvSpPr>
          <p:nvPr/>
        </p:nvSpPr>
        <p:spPr bwMode="auto">
          <a:xfrm>
            <a:off x="4941499" y="3749754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0" name="TextBox 9"/>
          <p:cNvSpPr txBox="1">
            <a:spLocks noChangeArrowheads="1"/>
          </p:cNvSpPr>
          <p:nvPr/>
        </p:nvSpPr>
        <p:spPr bwMode="auto">
          <a:xfrm>
            <a:off x="3450054" y="3036351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1" name="TextBox 9"/>
          <p:cNvSpPr txBox="1">
            <a:spLocks noChangeArrowheads="1"/>
          </p:cNvSpPr>
          <p:nvPr/>
        </p:nvSpPr>
        <p:spPr bwMode="auto">
          <a:xfrm>
            <a:off x="6414905" y="4028855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53511" y="5970105"/>
            <a:ext cx="704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（万元）</a:t>
            </a: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2065991" y="2768133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650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3533409" y="3888651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420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5" name="TextBox 9"/>
          <p:cNvSpPr txBox="1">
            <a:spLocks noChangeArrowheads="1"/>
          </p:cNvSpPr>
          <p:nvPr/>
        </p:nvSpPr>
        <p:spPr bwMode="auto">
          <a:xfrm>
            <a:off x="5013974" y="4859497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6" name="TextBox 9"/>
          <p:cNvSpPr txBox="1">
            <a:spLocks noChangeArrowheads="1"/>
          </p:cNvSpPr>
          <p:nvPr/>
        </p:nvSpPr>
        <p:spPr bwMode="auto">
          <a:xfrm>
            <a:off x="6471430" y="4828726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47" name="矩形 46"/>
          <p:cNvSpPr/>
          <p:nvPr/>
        </p:nvSpPr>
        <p:spPr>
          <a:xfrm>
            <a:off x="8972580" y="5512137"/>
            <a:ext cx="511656" cy="2457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8" name="矩形 47"/>
          <p:cNvSpPr/>
          <p:nvPr/>
        </p:nvSpPr>
        <p:spPr>
          <a:xfrm>
            <a:off x="8972580" y="5957139"/>
            <a:ext cx="511656" cy="2457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9" name="TextBox 9"/>
          <p:cNvSpPr txBox="1">
            <a:spLocks noChangeArrowheads="1"/>
          </p:cNvSpPr>
          <p:nvPr/>
        </p:nvSpPr>
        <p:spPr bwMode="auto">
          <a:xfrm>
            <a:off x="1999486" y="2076494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50" name="标题 4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8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71"/>
          <p:cNvGrpSpPr/>
          <p:nvPr/>
        </p:nvGrpSpPr>
        <p:grpSpPr>
          <a:xfrm>
            <a:off x="672397" y="1750643"/>
            <a:ext cx="2340670" cy="2111238"/>
            <a:chOff x="533400" y="1226477"/>
            <a:chExt cx="1832400" cy="1652788"/>
          </a:xfrm>
        </p:grpSpPr>
        <p:pic>
          <p:nvPicPr>
            <p:cNvPr id="16" name="图片 7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5056" y="1226477"/>
              <a:ext cx="1822532" cy="1652788"/>
            </a:xfrm>
            <a:custGeom>
              <a:avLst/>
              <a:gdLst>
                <a:gd name="connsiteX0" fmla="*/ 0 w 1839600"/>
                <a:gd name="connsiteY0" fmla="*/ 0 h 1658557"/>
                <a:gd name="connsiteX1" fmla="*/ 1839600 w 1839600"/>
                <a:gd name="connsiteY1" fmla="*/ 0 h 1658557"/>
                <a:gd name="connsiteX2" fmla="*/ 1839600 w 1839600"/>
                <a:gd name="connsiteY2" fmla="*/ 1658557 h 1658557"/>
                <a:gd name="connsiteX3" fmla="*/ 0 w 1839600"/>
                <a:gd name="connsiteY3" fmla="*/ 1658557 h 165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8557">
                  <a:moveTo>
                    <a:pt x="0" y="0"/>
                  </a:moveTo>
                  <a:lnTo>
                    <a:pt x="1839600" y="0"/>
                  </a:lnTo>
                  <a:lnTo>
                    <a:pt x="1839600" y="1658557"/>
                  </a:lnTo>
                  <a:lnTo>
                    <a:pt x="0" y="1658557"/>
                  </a:lnTo>
                  <a:close/>
                </a:path>
              </a:pathLst>
            </a:custGeom>
          </p:spPr>
        </p:pic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533400" y="2638814"/>
              <a:ext cx="1832400" cy="2328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81"/>
          <p:cNvGrpSpPr/>
          <p:nvPr/>
        </p:nvGrpSpPr>
        <p:grpSpPr>
          <a:xfrm>
            <a:off x="3502367" y="1750181"/>
            <a:ext cx="2347827" cy="2119940"/>
            <a:chOff x="2628947" y="1226131"/>
            <a:chExt cx="1838001" cy="1659600"/>
          </a:xfrm>
        </p:grpSpPr>
        <p:pic>
          <p:nvPicPr>
            <p:cNvPr id="19" name="图片 8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37406" y="1226131"/>
              <a:ext cx="1822681" cy="1659600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0" name="矩形 7"/>
            <p:cNvSpPr>
              <a:spLocks noChangeArrowheads="1"/>
            </p:cNvSpPr>
            <p:nvPr/>
          </p:nvSpPr>
          <p:spPr bwMode="auto">
            <a:xfrm>
              <a:off x="2628947" y="2639509"/>
              <a:ext cx="1838001" cy="2328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86"/>
          <p:cNvGrpSpPr/>
          <p:nvPr/>
        </p:nvGrpSpPr>
        <p:grpSpPr>
          <a:xfrm>
            <a:off x="6332334" y="1749717"/>
            <a:ext cx="2349869" cy="2119940"/>
            <a:chOff x="4734064" y="1225783"/>
            <a:chExt cx="1839600" cy="1659600"/>
          </a:xfrm>
        </p:grpSpPr>
        <p:pic>
          <p:nvPicPr>
            <p:cNvPr id="22" name="图片 8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42523" y="1225783"/>
              <a:ext cx="1822681" cy="1659600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3" name="矩形 7"/>
            <p:cNvSpPr>
              <a:spLocks noChangeArrowheads="1"/>
            </p:cNvSpPr>
            <p:nvPr/>
          </p:nvSpPr>
          <p:spPr bwMode="auto">
            <a:xfrm>
              <a:off x="4734064" y="2639161"/>
              <a:ext cx="1839600" cy="2328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89"/>
          <p:cNvGrpSpPr/>
          <p:nvPr/>
        </p:nvGrpSpPr>
        <p:grpSpPr>
          <a:xfrm>
            <a:off x="9164339" y="1702253"/>
            <a:ext cx="2350908" cy="2149877"/>
            <a:chOff x="6840781" y="1188640"/>
            <a:chExt cx="1840413" cy="1683036"/>
          </a:xfrm>
        </p:grpSpPr>
        <p:pic>
          <p:nvPicPr>
            <p:cNvPr id="25" name="图片 9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49121" y="1188640"/>
              <a:ext cx="1832073" cy="1663027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6" name="矩形 7"/>
            <p:cNvSpPr>
              <a:spLocks noChangeArrowheads="1"/>
            </p:cNvSpPr>
            <p:nvPr/>
          </p:nvSpPr>
          <p:spPr bwMode="auto">
            <a:xfrm>
              <a:off x="6840781" y="2638813"/>
              <a:ext cx="1838001" cy="23286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"/>
          <p:cNvGrpSpPr/>
          <p:nvPr/>
        </p:nvGrpSpPr>
        <p:grpSpPr>
          <a:xfrm>
            <a:off x="749237" y="4521591"/>
            <a:ext cx="2478290" cy="1517563"/>
            <a:chOff x="437058" y="3441362"/>
            <a:chExt cx="1859202" cy="1138469"/>
          </a:xfrm>
        </p:grpSpPr>
        <p:sp>
          <p:nvSpPr>
            <p:cNvPr id="28" name="TextBox 27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矩形 95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0" name="组合 96"/>
          <p:cNvGrpSpPr/>
          <p:nvPr/>
        </p:nvGrpSpPr>
        <p:grpSpPr>
          <a:xfrm>
            <a:off x="3538400" y="4521591"/>
            <a:ext cx="2478290" cy="1517563"/>
            <a:chOff x="437058" y="3441362"/>
            <a:chExt cx="1859202" cy="1138469"/>
          </a:xfrm>
        </p:grpSpPr>
        <p:sp>
          <p:nvSpPr>
            <p:cNvPr id="31" name="TextBox 30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99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7" name="组合 100"/>
          <p:cNvGrpSpPr/>
          <p:nvPr/>
        </p:nvGrpSpPr>
        <p:grpSpPr>
          <a:xfrm>
            <a:off x="6315211" y="4521591"/>
            <a:ext cx="2478290" cy="1517563"/>
            <a:chOff x="437058" y="3441362"/>
            <a:chExt cx="1859202" cy="1138469"/>
          </a:xfrm>
        </p:grpSpPr>
        <p:sp>
          <p:nvSpPr>
            <p:cNvPr id="43" name="TextBox 42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102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45" name="组合 103"/>
          <p:cNvGrpSpPr/>
          <p:nvPr/>
        </p:nvGrpSpPr>
        <p:grpSpPr>
          <a:xfrm>
            <a:off x="9170915" y="4521592"/>
            <a:ext cx="2478290" cy="1439491"/>
            <a:chOff x="437058" y="3441362"/>
            <a:chExt cx="1859202" cy="1079900"/>
          </a:xfrm>
        </p:grpSpPr>
        <p:sp>
          <p:nvSpPr>
            <p:cNvPr id="46" name="TextBox 45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106"/>
            <p:cNvSpPr/>
            <p:nvPr/>
          </p:nvSpPr>
          <p:spPr>
            <a:xfrm>
              <a:off x="437058" y="3750273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7161" y="1965912"/>
            <a:ext cx="4045930" cy="3776666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3" name="组合 2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5" name="组合 4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9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0" name="Freeform 6"/>
                <p:cNvSpPr/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1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7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8" name="Freeform 9"/>
                <p:cNvSpPr/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</p:grpSp>
        <p:sp>
          <p:nvSpPr>
            <p:cNvPr id="4" name="Freeform 10"/>
            <p:cNvSpPr/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noFill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12" name="Oval 951"/>
          <p:cNvSpPr>
            <a:spLocks noChangeArrowheads="1"/>
          </p:cNvSpPr>
          <p:nvPr/>
        </p:nvSpPr>
        <p:spPr bwMode="auto">
          <a:xfrm>
            <a:off x="2977210" y="3871622"/>
            <a:ext cx="1398845" cy="1393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3" name="Oval 952"/>
          <p:cNvSpPr>
            <a:spLocks noChangeArrowheads="1"/>
          </p:cNvSpPr>
          <p:nvPr/>
        </p:nvSpPr>
        <p:spPr bwMode="auto">
          <a:xfrm>
            <a:off x="1245308" y="3729707"/>
            <a:ext cx="1033929" cy="103394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4" name="Oval 953"/>
          <p:cNvSpPr>
            <a:spLocks noChangeArrowheads="1"/>
          </p:cNvSpPr>
          <p:nvPr/>
        </p:nvSpPr>
        <p:spPr bwMode="auto">
          <a:xfrm>
            <a:off x="4535340" y="5395031"/>
            <a:ext cx="625570" cy="62558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5" name="Oval 954"/>
          <p:cNvSpPr>
            <a:spLocks noChangeArrowheads="1"/>
          </p:cNvSpPr>
          <p:nvPr/>
        </p:nvSpPr>
        <p:spPr bwMode="auto">
          <a:xfrm>
            <a:off x="3492724" y="1505413"/>
            <a:ext cx="1227971" cy="122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6" name="Oval 955"/>
          <p:cNvSpPr>
            <a:spLocks noChangeArrowheads="1"/>
          </p:cNvSpPr>
          <p:nvPr/>
        </p:nvSpPr>
        <p:spPr bwMode="auto">
          <a:xfrm>
            <a:off x="2739723" y="5383447"/>
            <a:ext cx="344644" cy="34754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7" name="Oval 956"/>
          <p:cNvSpPr>
            <a:spLocks noChangeArrowheads="1"/>
          </p:cNvSpPr>
          <p:nvPr/>
        </p:nvSpPr>
        <p:spPr bwMode="auto">
          <a:xfrm>
            <a:off x="5149325" y="3495115"/>
            <a:ext cx="1225076" cy="122220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8" name="Oval 957"/>
          <p:cNvSpPr>
            <a:spLocks noChangeArrowheads="1"/>
          </p:cNvSpPr>
          <p:nvPr/>
        </p:nvSpPr>
        <p:spPr bwMode="auto">
          <a:xfrm>
            <a:off x="2699177" y="3098331"/>
            <a:ext cx="556062" cy="55607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7100432" y="3863240"/>
            <a:ext cx="372330" cy="3726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0" name="Oval 952"/>
          <p:cNvSpPr>
            <a:spLocks noChangeArrowheads="1"/>
          </p:cNvSpPr>
          <p:nvPr/>
        </p:nvSpPr>
        <p:spPr bwMode="auto">
          <a:xfrm>
            <a:off x="7100432" y="4407158"/>
            <a:ext cx="372330" cy="3726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1" name="Oval 952"/>
          <p:cNvSpPr>
            <a:spLocks noChangeArrowheads="1"/>
          </p:cNvSpPr>
          <p:nvPr/>
        </p:nvSpPr>
        <p:spPr bwMode="auto">
          <a:xfrm>
            <a:off x="7100432" y="4951077"/>
            <a:ext cx="372330" cy="37269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2" name="Oval 952"/>
          <p:cNvSpPr>
            <a:spLocks noChangeArrowheads="1"/>
          </p:cNvSpPr>
          <p:nvPr/>
        </p:nvSpPr>
        <p:spPr bwMode="auto">
          <a:xfrm>
            <a:off x="7100432" y="5494996"/>
            <a:ext cx="372330" cy="37269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3" name="Rectangle 971"/>
          <p:cNvSpPr/>
          <p:nvPr/>
        </p:nvSpPr>
        <p:spPr>
          <a:xfrm>
            <a:off x="6191683" y="1317316"/>
            <a:ext cx="4725888" cy="65566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spcBef>
                <a:spcPts val="800"/>
              </a:spcBef>
            </a:pPr>
            <a:endParaRPr lang="bg-BG" altLang="zh-CN" sz="5330" dirty="0">
              <a:solidFill>
                <a:schemeClr val="bg1"/>
              </a:solidFill>
            </a:endParaRPr>
          </a:p>
        </p:txBody>
      </p:sp>
      <p:sp>
        <p:nvSpPr>
          <p:cNvPr id="24" name="Rectangle 972"/>
          <p:cNvSpPr/>
          <p:nvPr/>
        </p:nvSpPr>
        <p:spPr>
          <a:xfrm>
            <a:off x="8384946" y="2071060"/>
            <a:ext cx="2303005" cy="557588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800"/>
              </a:spcBef>
            </a:pPr>
            <a:endParaRPr lang="bg-BG" altLang="zh-CN" sz="5330" i="1" dirty="0">
              <a:solidFill>
                <a:schemeClr val="bg1"/>
              </a:solidFill>
            </a:endParaRPr>
          </a:p>
        </p:txBody>
      </p:sp>
      <p:sp>
        <p:nvSpPr>
          <p:cNvPr id="25" name="TextBox 974"/>
          <p:cNvSpPr txBox="1">
            <a:spLocks noChangeArrowheads="1"/>
          </p:cNvSpPr>
          <p:nvPr/>
        </p:nvSpPr>
        <p:spPr bwMode="auto">
          <a:xfrm>
            <a:off x="3513809" y="1825075"/>
            <a:ext cx="1207807" cy="50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sz="26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2014</a:t>
            </a:r>
            <a:endParaRPr lang="bg-BG" altLang="zh-CN" sz="26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6" name="TextBox 975"/>
          <p:cNvSpPr txBox="1">
            <a:spLocks noChangeArrowheads="1"/>
          </p:cNvSpPr>
          <p:nvPr/>
        </p:nvSpPr>
        <p:spPr bwMode="auto">
          <a:xfrm>
            <a:off x="5193841" y="3839444"/>
            <a:ext cx="1213256" cy="50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26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2015</a:t>
            </a:r>
            <a:endParaRPr lang="bg-BG" altLang="zh-CN" sz="26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7" name="TextBox 976"/>
          <p:cNvSpPr txBox="1">
            <a:spLocks noChangeArrowheads="1"/>
          </p:cNvSpPr>
          <p:nvPr/>
        </p:nvSpPr>
        <p:spPr bwMode="auto">
          <a:xfrm>
            <a:off x="1299797" y="4011840"/>
            <a:ext cx="1004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2013</a:t>
            </a:r>
            <a:endParaRPr lang="bg-BG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8" name="TextBox 977"/>
          <p:cNvSpPr txBox="1">
            <a:spLocks noChangeArrowheads="1"/>
          </p:cNvSpPr>
          <p:nvPr/>
        </p:nvSpPr>
        <p:spPr bwMode="auto">
          <a:xfrm>
            <a:off x="3022259" y="4271432"/>
            <a:ext cx="1400331" cy="62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34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2017</a:t>
            </a:r>
            <a:endParaRPr lang="bg-BG" altLang="zh-CN" sz="34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72762" y="3812942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Text Placeholder 2"/>
          <p:cNvSpPr txBox="1"/>
          <p:nvPr/>
        </p:nvSpPr>
        <p:spPr bwMode="auto">
          <a:xfrm>
            <a:off x="8444231" y="2181188"/>
            <a:ext cx="2031060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添加会议副标题</a:t>
            </a:r>
            <a:endParaRPr lang="en-AU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72762" y="4356861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472762" y="4900779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472762" y="5444699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4" name="Text Placeholder 2"/>
          <p:cNvSpPr txBox="1"/>
          <p:nvPr/>
        </p:nvSpPr>
        <p:spPr bwMode="auto">
          <a:xfrm>
            <a:off x="6369246" y="1343008"/>
            <a:ext cx="4370765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年度利润对比表</a:t>
            </a:r>
            <a:endParaRPr lang="en-AU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49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49"/>
                            </p:stCondLst>
                            <p:childTnLst>
                              <p:par>
                                <p:cTn id="8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50"/>
                            </p:stCondLst>
                            <p:childTnLst>
                              <p:par>
                                <p:cTn id="9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50"/>
                            </p:stCondLst>
                            <p:childTnLst>
                              <p:par>
                                <p:cTn id="1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9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0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382479" y="1892701"/>
            <a:ext cx="7704776" cy="1627293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/>
          </a:p>
        </p:txBody>
      </p:sp>
      <p:grpSp>
        <p:nvGrpSpPr>
          <p:cNvPr id="3" name="组合 2"/>
          <p:cNvGrpSpPr/>
          <p:nvPr/>
        </p:nvGrpSpPr>
        <p:grpSpPr bwMode="auto">
          <a:xfrm>
            <a:off x="2212267" y="2387871"/>
            <a:ext cx="1936246" cy="636951"/>
            <a:chOff x="1677848" y="1867118"/>
            <a:chExt cx="1453992" cy="477352"/>
          </a:xfrm>
        </p:grpSpPr>
        <p:sp>
          <p:nvSpPr>
            <p:cNvPr id="4" name="圆角矩形 3"/>
            <p:cNvSpPr/>
            <p:nvPr/>
          </p:nvSpPr>
          <p:spPr>
            <a:xfrm>
              <a:off x="1677848" y="1867118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/>
            </a:p>
          </p:txBody>
        </p:sp>
        <p:sp>
          <p:nvSpPr>
            <p:cNvPr id="5" name="矩形 35"/>
            <p:cNvSpPr>
              <a:spLocks noChangeArrowheads="1"/>
            </p:cNvSpPr>
            <p:nvPr/>
          </p:nvSpPr>
          <p:spPr bwMode="auto">
            <a:xfrm>
              <a:off x="2164746" y="1921128"/>
              <a:ext cx="890580" cy="2998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32500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8186061" y="2263023"/>
            <a:ext cx="0" cy="8930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8361699" y="2263021"/>
            <a:ext cx="2513945" cy="8923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</a:t>
            </a:r>
            <a:endParaRPr lang="zh-CN" altLang="en-US" sz="13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376131" y="4000352"/>
            <a:ext cx="7704777" cy="1625177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/>
          </a:p>
        </p:txBody>
      </p:sp>
      <p:cxnSp>
        <p:nvCxnSpPr>
          <p:cNvPr id="19" name="直接连接符 18"/>
          <p:cNvCxnSpPr/>
          <p:nvPr/>
        </p:nvCxnSpPr>
        <p:spPr>
          <a:xfrm>
            <a:off x="8179712" y="4368557"/>
            <a:ext cx="0" cy="8930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8355351" y="4368556"/>
            <a:ext cx="2513945" cy="8923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</a:t>
            </a:r>
            <a:endParaRPr lang="zh-CN" altLang="en-US" sz="13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 bwMode="auto">
          <a:xfrm>
            <a:off x="2205919" y="4493414"/>
            <a:ext cx="1938362" cy="636951"/>
            <a:chOff x="1673457" y="3447102"/>
            <a:chExt cx="1453992" cy="477352"/>
          </a:xfrm>
        </p:grpSpPr>
        <p:sp>
          <p:nvSpPr>
            <p:cNvPr id="22" name="圆角矩形 21"/>
            <p:cNvSpPr/>
            <p:nvPr/>
          </p:nvSpPr>
          <p:spPr>
            <a:xfrm>
              <a:off x="1673457" y="3447102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/>
            </a:p>
          </p:txBody>
        </p:sp>
        <p:sp>
          <p:nvSpPr>
            <p:cNvPr id="23" name="矩形 78"/>
            <p:cNvSpPr>
              <a:spLocks noChangeArrowheads="1"/>
            </p:cNvSpPr>
            <p:nvPr/>
          </p:nvSpPr>
          <p:spPr bwMode="auto">
            <a:xfrm>
              <a:off x="2106095" y="3501111"/>
              <a:ext cx="890580" cy="2998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12340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Group 71"/>
          <p:cNvGrpSpPr>
            <a:grpSpLocks noChangeAspect="1"/>
          </p:cNvGrpSpPr>
          <p:nvPr/>
        </p:nvGrpSpPr>
        <p:grpSpPr>
          <a:xfrm>
            <a:off x="4470097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3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4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4" name="Group 72"/>
          <p:cNvGrpSpPr>
            <a:grpSpLocks noChangeAspect="1"/>
          </p:cNvGrpSpPr>
          <p:nvPr/>
        </p:nvGrpSpPr>
        <p:grpSpPr>
          <a:xfrm>
            <a:off x="4933944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1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2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5" name="Group 73"/>
          <p:cNvGrpSpPr>
            <a:grpSpLocks noChangeAspect="1"/>
          </p:cNvGrpSpPr>
          <p:nvPr/>
        </p:nvGrpSpPr>
        <p:grpSpPr>
          <a:xfrm>
            <a:off x="5397791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39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0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6" name="Group 74"/>
          <p:cNvGrpSpPr>
            <a:grpSpLocks noChangeAspect="1"/>
          </p:cNvGrpSpPr>
          <p:nvPr/>
        </p:nvGrpSpPr>
        <p:grpSpPr>
          <a:xfrm>
            <a:off x="6325483" y="2313624"/>
            <a:ext cx="303628" cy="791794"/>
            <a:chOff x="2323306" y="2203133"/>
            <a:chExt cx="979488" cy="25542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6" name="Group 169"/>
          <p:cNvGrpSpPr>
            <a:grpSpLocks noChangeAspect="1"/>
          </p:cNvGrpSpPr>
          <p:nvPr/>
        </p:nvGrpSpPr>
        <p:grpSpPr>
          <a:xfrm>
            <a:off x="4435524" y="4447780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9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0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7" name="Group 170"/>
          <p:cNvGrpSpPr>
            <a:grpSpLocks noChangeAspect="1"/>
          </p:cNvGrpSpPr>
          <p:nvPr/>
        </p:nvGrpSpPr>
        <p:grpSpPr>
          <a:xfrm>
            <a:off x="4899558" y="4444097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7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8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8" name="Group 171"/>
          <p:cNvGrpSpPr>
            <a:grpSpLocks noChangeAspect="1"/>
          </p:cNvGrpSpPr>
          <p:nvPr/>
        </p:nvGrpSpPr>
        <p:grpSpPr>
          <a:xfrm>
            <a:off x="5363592" y="4444097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5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6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9" name="Group 172"/>
          <p:cNvGrpSpPr>
            <a:grpSpLocks noChangeAspect="1"/>
          </p:cNvGrpSpPr>
          <p:nvPr/>
        </p:nvGrpSpPr>
        <p:grpSpPr>
          <a:xfrm>
            <a:off x="5827625" y="4444097"/>
            <a:ext cx="357148" cy="813777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4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0" name="Group 173"/>
          <p:cNvGrpSpPr>
            <a:grpSpLocks noChangeAspect="1"/>
          </p:cNvGrpSpPr>
          <p:nvPr/>
        </p:nvGrpSpPr>
        <p:grpSpPr>
          <a:xfrm>
            <a:off x="6291658" y="4449519"/>
            <a:ext cx="357148" cy="813777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1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2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1" name="Group 74"/>
          <p:cNvGrpSpPr>
            <a:grpSpLocks noChangeAspect="1"/>
          </p:cNvGrpSpPr>
          <p:nvPr/>
        </p:nvGrpSpPr>
        <p:grpSpPr>
          <a:xfrm>
            <a:off x="5861638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62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3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077930" y="1893230"/>
            <a:ext cx="1626168" cy="1626168"/>
            <a:chOff x="755576" y="1419622"/>
            <a:chExt cx="1219944" cy="1219944"/>
          </a:xfrm>
        </p:grpSpPr>
        <p:sp>
          <p:nvSpPr>
            <p:cNvPr id="7" name="Oval 25"/>
            <p:cNvSpPr/>
            <p:nvPr/>
          </p:nvSpPr>
          <p:spPr>
            <a:xfrm>
              <a:off x="755576" y="1419622"/>
              <a:ext cx="1219944" cy="121994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67" name="Group 71"/>
            <p:cNvGrpSpPr>
              <a:grpSpLocks noChangeAspect="1"/>
            </p:cNvGrpSpPr>
            <p:nvPr/>
          </p:nvGrpSpPr>
          <p:grpSpPr>
            <a:xfrm>
              <a:off x="1205157" y="1600664"/>
              <a:ext cx="328962" cy="857860"/>
              <a:chOff x="2323306" y="2203133"/>
              <a:chExt cx="979488" cy="2554287"/>
            </a:xfrm>
            <a:solidFill>
              <a:schemeClr val="bg1"/>
            </a:solidFill>
          </p:grpSpPr>
          <p:sp>
            <p:nvSpPr>
              <p:cNvPr id="6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6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1078029" y="3999292"/>
            <a:ext cx="1625177" cy="1625177"/>
            <a:chOff x="755650" y="4219575"/>
            <a:chExt cx="1219200" cy="1219200"/>
          </a:xfrm>
        </p:grpSpPr>
        <p:sp>
          <p:nvSpPr>
            <p:cNvPr id="72" name="Oval 25"/>
            <p:cNvSpPr/>
            <p:nvPr/>
          </p:nvSpPr>
          <p:spPr bwMode="auto">
            <a:xfrm>
              <a:off x="755650" y="4219575"/>
              <a:ext cx="1219200" cy="121920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74" name="Group 169"/>
            <p:cNvGrpSpPr>
              <a:grpSpLocks noChangeAspect="1"/>
            </p:cNvGrpSpPr>
            <p:nvPr/>
          </p:nvGrpSpPr>
          <p:grpSpPr>
            <a:xfrm>
              <a:off x="1163370" y="4369183"/>
              <a:ext cx="403760" cy="919984"/>
              <a:chOff x="3672681" y="1899920"/>
              <a:chExt cx="1293813" cy="2947988"/>
            </a:xfrm>
            <a:solidFill>
              <a:schemeClr val="bg1"/>
            </a:solidFill>
          </p:grpSpPr>
          <p:sp>
            <p:nvSpPr>
              <p:cNvPr id="75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76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  <p:sp>
        <p:nvSpPr>
          <p:cNvPr id="133" name="TextBox 132"/>
          <p:cNvSpPr txBox="1"/>
          <p:nvPr/>
        </p:nvSpPr>
        <p:spPr>
          <a:xfrm>
            <a:off x="6839335" y="2407974"/>
            <a:ext cx="1172116" cy="666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73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373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839335" y="4555284"/>
            <a:ext cx="1172116" cy="666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73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373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5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7" grpId="0" animBg="1"/>
      <p:bldP spid="20" grpId="0"/>
      <p:bldP spid="133" grpId="0"/>
      <p:bldP spid="1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6806" y="2190098"/>
            <a:ext cx="4317106" cy="143945"/>
            <a:chOff x="1507396" y="1628800"/>
            <a:chExt cx="4320480" cy="14401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6398841" y="2190098"/>
            <a:ext cx="4317106" cy="143945"/>
            <a:chOff x="1507396" y="1628800"/>
            <a:chExt cx="4320480" cy="144016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5654338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227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02594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2291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43236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63559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8388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04202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2452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99999" y="1891760"/>
            <a:ext cx="545269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1900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696558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623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5591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135593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615272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09495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7462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054306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0489140" y="1891760"/>
            <a:ext cx="545269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五边形 45"/>
          <p:cNvSpPr/>
          <p:nvPr/>
        </p:nvSpPr>
        <p:spPr>
          <a:xfrm flipH="1">
            <a:off x="2668121" y="2731941"/>
            <a:ext cx="3175791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五边形 46"/>
          <p:cNvSpPr/>
          <p:nvPr/>
        </p:nvSpPr>
        <p:spPr>
          <a:xfrm flipH="1">
            <a:off x="3890804" y="3283731"/>
            <a:ext cx="1953106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五边形 47"/>
          <p:cNvSpPr/>
          <p:nvPr/>
        </p:nvSpPr>
        <p:spPr>
          <a:xfrm flipH="1">
            <a:off x="3147798" y="3835520"/>
            <a:ext cx="2696112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五边形 48"/>
          <p:cNvSpPr/>
          <p:nvPr/>
        </p:nvSpPr>
        <p:spPr>
          <a:xfrm flipH="1">
            <a:off x="1557833" y="4387310"/>
            <a:ext cx="4286078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五边形 49"/>
          <p:cNvSpPr/>
          <p:nvPr/>
        </p:nvSpPr>
        <p:spPr>
          <a:xfrm flipH="1">
            <a:off x="2304204" y="4939100"/>
            <a:ext cx="3539709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五边形 50"/>
          <p:cNvSpPr/>
          <p:nvPr/>
        </p:nvSpPr>
        <p:spPr>
          <a:xfrm flipH="1">
            <a:off x="3445517" y="5490888"/>
            <a:ext cx="2398394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五边形 51"/>
          <p:cNvSpPr/>
          <p:nvPr/>
        </p:nvSpPr>
        <p:spPr>
          <a:xfrm flipH="1">
            <a:off x="4404876" y="6043151"/>
            <a:ext cx="1439037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82860" y="2728764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881665" y="3281179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166572" y="3832580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33806" y="437602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384913" y="4935923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434197" y="548833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385497" y="6039737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60" name="五边形 59"/>
          <p:cNvSpPr/>
          <p:nvPr/>
        </p:nvSpPr>
        <p:spPr>
          <a:xfrm>
            <a:off x="6398839" y="2731941"/>
            <a:ext cx="1620992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五边形 60"/>
          <p:cNvSpPr/>
          <p:nvPr/>
        </p:nvSpPr>
        <p:spPr>
          <a:xfrm>
            <a:off x="6398841" y="3283731"/>
            <a:ext cx="3060027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五边形 61"/>
          <p:cNvSpPr/>
          <p:nvPr/>
        </p:nvSpPr>
        <p:spPr>
          <a:xfrm>
            <a:off x="6398838" y="3835520"/>
            <a:ext cx="1918714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五边形 62"/>
          <p:cNvSpPr/>
          <p:nvPr/>
        </p:nvSpPr>
        <p:spPr>
          <a:xfrm>
            <a:off x="6398840" y="4387310"/>
            <a:ext cx="4090299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6398839" y="4939100"/>
            <a:ext cx="3357748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五边形 64"/>
          <p:cNvSpPr/>
          <p:nvPr/>
        </p:nvSpPr>
        <p:spPr>
          <a:xfrm>
            <a:off x="6398840" y="5490888"/>
            <a:ext cx="3655466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6398839" y="6043151"/>
            <a:ext cx="2878069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081607" y="2728764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9535408" y="3292465"/>
            <a:ext cx="559696" cy="317869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465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361621" y="3832580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0466580" y="437602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807472" y="4935923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072436" y="548833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9372672" y="6039737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938616" y="2693905"/>
            <a:ext cx="365733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938614" y="3245694"/>
            <a:ext cx="344894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938616" y="3797484"/>
            <a:ext cx="356115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938615" y="4349273"/>
            <a:ext cx="380160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938615" y="4901063"/>
            <a:ext cx="325657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938617" y="5452853"/>
            <a:ext cx="320849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938616" y="6004643"/>
            <a:ext cx="375351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4176302" y="1078586"/>
            <a:ext cx="3839401" cy="4634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7" rIns="91436" bIns="45717" rtlCol="0" anchor="ctr"/>
          <a:lstStyle/>
          <a:p>
            <a:pPr algn="ctr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点击添加小标题</a:t>
            </a:r>
          </a:p>
        </p:txBody>
      </p:sp>
      <p:sp>
        <p:nvSpPr>
          <p:cNvPr id="89" name="标题 8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5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/>
          <p:nvPr/>
        </p:nvSpPr>
        <p:spPr bwMode="auto">
          <a:xfrm rot="18900000">
            <a:off x="7234859" y="1818382"/>
            <a:ext cx="1745624" cy="1746129"/>
          </a:xfrm>
          <a:custGeom>
            <a:avLst/>
            <a:gdLst>
              <a:gd name="T0" fmla="*/ 720 w 720"/>
              <a:gd name="T1" fmla="*/ 275 h 720"/>
              <a:gd name="T2" fmla="*/ 643 w 720"/>
              <a:gd name="T3" fmla="*/ 352 h 720"/>
              <a:gd name="T4" fmla="*/ 643 w 720"/>
              <a:gd name="T5" fmla="*/ 352 h 720"/>
              <a:gd name="T6" fmla="*/ 603 w 720"/>
              <a:gd name="T7" fmla="*/ 336 h 720"/>
              <a:gd name="T8" fmla="*/ 569 w 720"/>
              <a:gd name="T9" fmla="*/ 313 h 720"/>
              <a:gd name="T10" fmla="*/ 543 w 720"/>
              <a:gd name="T11" fmla="*/ 356 h 720"/>
              <a:gd name="T12" fmla="*/ 542 w 720"/>
              <a:gd name="T13" fmla="*/ 365 h 720"/>
              <a:gd name="T14" fmla="*/ 542 w 720"/>
              <a:gd name="T15" fmla="*/ 542 h 720"/>
              <a:gd name="T16" fmla="*/ 542 w 720"/>
              <a:gd name="T17" fmla="*/ 542 h 720"/>
              <a:gd name="T18" fmla="*/ 356 w 720"/>
              <a:gd name="T19" fmla="*/ 542 h 720"/>
              <a:gd name="T20" fmla="*/ 345 w 720"/>
              <a:gd name="T21" fmla="*/ 543 h 720"/>
              <a:gd name="T22" fmla="*/ 296 w 720"/>
              <a:gd name="T23" fmla="*/ 572 h 720"/>
              <a:gd name="T24" fmla="*/ 314 w 720"/>
              <a:gd name="T25" fmla="*/ 610 h 720"/>
              <a:gd name="T26" fmla="*/ 320 w 720"/>
              <a:gd name="T27" fmla="*/ 617 h 720"/>
              <a:gd name="T28" fmla="*/ 335 w 720"/>
              <a:gd name="T29" fmla="*/ 652 h 720"/>
              <a:gd name="T30" fmla="*/ 266 w 720"/>
              <a:gd name="T31" fmla="*/ 720 h 720"/>
              <a:gd name="T32" fmla="*/ 198 w 720"/>
              <a:gd name="T33" fmla="*/ 652 h 720"/>
              <a:gd name="T34" fmla="*/ 198 w 720"/>
              <a:gd name="T35" fmla="*/ 652 h 720"/>
              <a:gd name="T36" fmla="*/ 212 w 720"/>
              <a:gd name="T37" fmla="*/ 617 h 720"/>
              <a:gd name="T38" fmla="*/ 219 w 720"/>
              <a:gd name="T39" fmla="*/ 610 h 720"/>
              <a:gd name="T40" fmla="*/ 237 w 720"/>
              <a:gd name="T41" fmla="*/ 572 h 720"/>
              <a:gd name="T42" fmla="*/ 187 w 720"/>
              <a:gd name="T43" fmla="*/ 543 h 720"/>
              <a:gd name="T44" fmla="*/ 177 w 720"/>
              <a:gd name="T45" fmla="*/ 542 h 720"/>
              <a:gd name="T46" fmla="*/ 0 w 720"/>
              <a:gd name="T47" fmla="*/ 542 h 720"/>
              <a:gd name="T48" fmla="*/ 0 w 720"/>
              <a:gd name="T49" fmla="*/ 365 h 720"/>
              <a:gd name="T50" fmla="*/ 1 w 720"/>
              <a:gd name="T51" fmla="*/ 358 h 720"/>
              <a:gd name="T52" fmla="*/ 19 w 720"/>
              <a:gd name="T53" fmla="*/ 321 h 720"/>
              <a:gd name="T54" fmla="*/ 40 w 720"/>
              <a:gd name="T55" fmla="*/ 335 h 720"/>
              <a:gd name="T56" fmla="*/ 47 w 720"/>
              <a:gd name="T57" fmla="*/ 342 h 720"/>
              <a:gd name="T58" fmla="*/ 92 w 720"/>
              <a:gd name="T59" fmla="*/ 360 h 720"/>
              <a:gd name="T60" fmla="*/ 93 w 720"/>
              <a:gd name="T61" fmla="*/ 360 h 720"/>
              <a:gd name="T62" fmla="*/ 178 w 720"/>
              <a:gd name="T63" fmla="*/ 275 h 720"/>
              <a:gd name="T64" fmla="*/ 93 w 720"/>
              <a:gd name="T65" fmla="*/ 190 h 720"/>
              <a:gd name="T66" fmla="*/ 92 w 720"/>
              <a:gd name="T67" fmla="*/ 190 h 720"/>
              <a:gd name="T68" fmla="*/ 47 w 720"/>
              <a:gd name="T69" fmla="*/ 209 h 720"/>
              <a:gd name="T70" fmla="*/ 40 w 720"/>
              <a:gd name="T71" fmla="*/ 215 h 720"/>
              <a:gd name="T72" fmla="*/ 19 w 720"/>
              <a:gd name="T73" fmla="*/ 230 h 720"/>
              <a:gd name="T74" fmla="*/ 1 w 720"/>
              <a:gd name="T75" fmla="*/ 193 h 720"/>
              <a:gd name="T76" fmla="*/ 0 w 720"/>
              <a:gd name="T77" fmla="*/ 186 h 720"/>
              <a:gd name="T78" fmla="*/ 0 w 720"/>
              <a:gd name="T79" fmla="*/ 0 h 720"/>
              <a:gd name="T80" fmla="*/ 177 w 720"/>
              <a:gd name="T81" fmla="*/ 0 h 720"/>
              <a:gd name="T82" fmla="*/ 186 w 720"/>
              <a:gd name="T83" fmla="*/ 1 h 720"/>
              <a:gd name="T84" fmla="*/ 206 w 720"/>
              <a:gd name="T85" fmla="*/ 61 h 720"/>
              <a:gd name="T86" fmla="*/ 190 w 720"/>
              <a:gd name="T87" fmla="*/ 102 h 720"/>
              <a:gd name="T88" fmla="*/ 266 w 720"/>
              <a:gd name="T89" fmla="*/ 179 h 720"/>
              <a:gd name="T90" fmla="*/ 343 w 720"/>
              <a:gd name="T91" fmla="*/ 102 h 720"/>
              <a:gd name="T92" fmla="*/ 327 w 720"/>
              <a:gd name="T93" fmla="*/ 61 h 720"/>
              <a:gd name="T94" fmla="*/ 347 w 720"/>
              <a:gd name="T95" fmla="*/ 1 h 720"/>
              <a:gd name="T96" fmla="*/ 356 w 720"/>
              <a:gd name="T97" fmla="*/ 0 h 720"/>
              <a:gd name="T98" fmla="*/ 542 w 720"/>
              <a:gd name="T99" fmla="*/ 0 h 720"/>
              <a:gd name="T100" fmla="*/ 542 w 720"/>
              <a:gd name="T101" fmla="*/ 186 h 720"/>
              <a:gd name="T102" fmla="*/ 543 w 720"/>
              <a:gd name="T103" fmla="*/ 194 h 720"/>
              <a:gd name="T104" fmla="*/ 569 w 720"/>
              <a:gd name="T105" fmla="*/ 238 h 720"/>
              <a:gd name="T106" fmla="*/ 603 w 720"/>
              <a:gd name="T107" fmla="*/ 215 h 720"/>
              <a:gd name="T108" fmla="*/ 642 w 720"/>
              <a:gd name="T109" fmla="*/ 199 h 720"/>
              <a:gd name="T110" fmla="*/ 643 w 720"/>
              <a:gd name="T111" fmla="*/ 199 h 720"/>
              <a:gd name="T112" fmla="*/ 720 w 720"/>
              <a:gd name="T113" fmla="*/ 275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275"/>
                </a:moveTo>
                <a:cubicBezTo>
                  <a:pt x="720" y="318"/>
                  <a:pt x="686" y="352"/>
                  <a:pt x="643" y="352"/>
                </a:cubicBezTo>
                <a:cubicBezTo>
                  <a:pt x="643" y="352"/>
                  <a:pt x="643" y="352"/>
                  <a:pt x="643" y="352"/>
                </a:cubicBezTo>
                <a:cubicBezTo>
                  <a:pt x="639" y="352"/>
                  <a:pt x="621" y="351"/>
                  <a:pt x="603" y="336"/>
                </a:cubicBezTo>
                <a:cubicBezTo>
                  <a:pt x="592" y="327"/>
                  <a:pt x="580" y="313"/>
                  <a:pt x="569" y="313"/>
                </a:cubicBezTo>
                <a:cubicBezTo>
                  <a:pt x="559" y="313"/>
                  <a:pt x="550" y="323"/>
                  <a:pt x="543" y="356"/>
                </a:cubicBezTo>
                <a:cubicBezTo>
                  <a:pt x="542" y="359"/>
                  <a:pt x="542" y="362"/>
                  <a:pt x="542" y="365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356" y="542"/>
                  <a:pt x="356" y="542"/>
                  <a:pt x="356" y="542"/>
                </a:cubicBezTo>
                <a:cubicBezTo>
                  <a:pt x="352" y="542"/>
                  <a:pt x="349" y="543"/>
                  <a:pt x="345" y="543"/>
                </a:cubicBezTo>
                <a:cubicBezTo>
                  <a:pt x="315" y="550"/>
                  <a:pt x="300" y="559"/>
                  <a:pt x="296" y="572"/>
                </a:cubicBezTo>
                <a:cubicBezTo>
                  <a:pt x="292" y="586"/>
                  <a:pt x="304" y="599"/>
                  <a:pt x="314" y="610"/>
                </a:cubicBezTo>
                <a:cubicBezTo>
                  <a:pt x="316" y="613"/>
                  <a:pt x="318" y="615"/>
                  <a:pt x="320" y="617"/>
                </a:cubicBezTo>
                <a:cubicBezTo>
                  <a:pt x="335" y="634"/>
                  <a:pt x="335" y="651"/>
                  <a:pt x="335" y="652"/>
                </a:cubicBezTo>
                <a:cubicBezTo>
                  <a:pt x="335" y="690"/>
                  <a:pt x="304" y="720"/>
                  <a:pt x="266" y="720"/>
                </a:cubicBezTo>
                <a:cubicBezTo>
                  <a:pt x="229" y="720"/>
                  <a:pt x="198" y="690"/>
                  <a:pt x="198" y="652"/>
                </a:cubicBezTo>
                <a:cubicBezTo>
                  <a:pt x="198" y="652"/>
                  <a:pt x="198" y="652"/>
                  <a:pt x="198" y="652"/>
                </a:cubicBezTo>
                <a:cubicBezTo>
                  <a:pt x="198" y="651"/>
                  <a:pt x="197" y="634"/>
                  <a:pt x="212" y="617"/>
                </a:cubicBezTo>
                <a:cubicBezTo>
                  <a:pt x="214" y="615"/>
                  <a:pt x="216" y="613"/>
                  <a:pt x="219" y="610"/>
                </a:cubicBezTo>
                <a:cubicBezTo>
                  <a:pt x="229" y="599"/>
                  <a:pt x="241" y="586"/>
                  <a:pt x="237" y="572"/>
                </a:cubicBezTo>
                <a:cubicBezTo>
                  <a:pt x="233" y="559"/>
                  <a:pt x="217" y="550"/>
                  <a:pt x="187" y="543"/>
                </a:cubicBezTo>
                <a:cubicBezTo>
                  <a:pt x="184" y="543"/>
                  <a:pt x="180" y="542"/>
                  <a:pt x="177" y="542"/>
                </a:cubicBezTo>
                <a:cubicBezTo>
                  <a:pt x="0" y="542"/>
                  <a:pt x="0" y="542"/>
                  <a:pt x="0" y="542"/>
                </a:cubicBezTo>
                <a:cubicBezTo>
                  <a:pt x="0" y="365"/>
                  <a:pt x="0" y="365"/>
                  <a:pt x="0" y="365"/>
                </a:cubicBezTo>
                <a:cubicBezTo>
                  <a:pt x="0" y="363"/>
                  <a:pt x="0" y="360"/>
                  <a:pt x="1" y="358"/>
                </a:cubicBezTo>
                <a:cubicBezTo>
                  <a:pt x="8" y="324"/>
                  <a:pt x="17" y="321"/>
                  <a:pt x="19" y="321"/>
                </a:cubicBezTo>
                <a:cubicBezTo>
                  <a:pt x="24" y="321"/>
                  <a:pt x="33" y="329"/>
                  <a:pt x="40" y="335"/>
                </a:cubicBezTo>
                <a:cubicBezTo>
                  <a:pt x="42" y="338"/>
                  <a:pt x="45" y="340"/>
                  <a:pt x="47" y="342"/>
                </a:cubicBezTo>
                <a:cubicBezTo>
                  <a:pt x="67" y="359"/>
                  <a:pt x="87" y="360"/>
                  <a:pt x="92" y="360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140" y="360"/>
                  <a:pt x="178" y="322"/>
                  <a:pt x="178" y="275"/>
                </a:cubicBezTo>
                <a:cubicBezTo>
                  <a:pt x="178" y="229"/>
                  <a:pt x="140" y="190"/>
                  <a:pt x="93" y="19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87" y="190"/>
                  <a:pt x="67" y="192"/>
                  <a:pt x="47" y="209"/>
                </a:cubicBezTo>
                <a:cubicBezTo>
                  <a:pt x="45" y="211"/>
                  <a:pt x="42" y="213"/>
                  <a:pt x="40" y="215"/>
                </a:cubicBezTo>
                <a:cubicBezTo>
                  <a:pt x="33" y="222"/>
                  <a:pt x="24" y="230"/>
                  <a:pt x="19" y="230"/>
                </a:cubicBezTo>
                <a:cubicBezTo>
                  <a:pt x="17" y="230"/>
                  <a:pt x="8" y="227"/>
                  <a:pt x="1" y="193"/>
                </a:cubicBezTo>
                <a:cubicBezTo>
                  <a:pt x="0" y="190"/>
                  <a:pt x="0" y="188"/>
                  <a:pt x="0" y="186"/>
                </a:cubicBezTo>
                <a:cubicBezTo>
                  <a:pt x="0" y="0"/>
                  <a:pt x="0" y="0"/>
                  <a:pt x="0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0" y="0"/>
                  <a:pt x="183" y="1"/>
                  <a:pt x="186" y="1"/>
                </a:cubicBezTo>
                <a:cubicBezTo>
                  <a:pt x="257" y="18"/>
                  <a:pt x="223" y="42"/>
                  <a:pt x="206" y="61"/>
                </a:cubicBezTo>
                <a:cubicBezTo>
                  <a:pt x="189" y="82"/>
                  <a:pt x="190" y="102"/>
                  <a:pt x="190" y="102"/>
                </a:cubicBezTo>
                <a:cubicBezTo>
                  <a:pt x="190" y="144"/>
                  <a:pt x="224" y="179"/>
                  <a:pt x="266" y="179"/>
                </a:cubicBezTo>
                <a:cubicBezTo>
                  <a:pt x="309" y="179"/>
                  <a:pt x="343" y="144"/>
                  <a:pt x="343" y="102"/>
                </a:cubicBezTo>
                <a:cubicBezTo>
                  <a:pt x="343" y="102"/>
                  <a:pt x="344" y="82"/>
                  <a:pt x="327" y="61"/>
                </a:cubicBezTo>
                <a:cubicBezTo>
                  <a:pt x="310" y="42"/>
                  <a:pt x="276" y="18"/>
                  <a:pt x="347" y="1"/>
                </a:cubicBezTo>
                <a:cubicBezTo>
                  <a:pt x="350" y="1"/>
                  <a:pt x="353" y="0"/>
                  <a:pt x="356" y="0"/>
                </a:cubicBezTo>
                <a:cubicBezTo>
                  <a:pt x="542" y="0"/>
                  <a:pt x="542" y="0"/>
                  <a:pt x="542" y="0"/>
                </a:cubicBezTo>
                <a:cubicBezTo>
                  <a:pt x="542" y="186"/>
                  <a:pt x="542" y="186"/>
                  <a:pt x="542" y="186"/>
                </a:cubicBezTo>
                <a:cubicBezTo>
                  <a:pt x="542" y="189"/>
                  <a:pt x="542" y="192"/>
                  <a:pt x="543" y="194"/>
                </a:cubicBezTo>
                <a:cubicBezTo>
                  <a:pt x="550" y="228"/>
                  <a:pt x="559" y="238"/>
                  <a:pt x="569" y="238"/>
                </a:cubicBezTo>
                <a:cubicBezTo>
                  <a:pt x="580" y="238"/>
                  <a:pt x="592" y="224"/>
                  <a:pt x="603" y="215"/>
                </a:cubicBezTo>
                <a:cubicBezTo>
                  <a:pt x="620" y="200"/>
                  <a:pt x="638" y="199"/>
                  <a:pt x="642" y="199"/>
                </a:cubicBezTo>
                <a:cubicBezTo>
                  <a:pt x="643" y="199"/>
                  <a:pt x="643" y="199"/>
                  <a:pt x="643" y="199"/>
                </a:cubicBezTo>
                <a:cubicBezTo>
                  <a:pt x="686" y="199"/>
                  <a:pt x="720" y="233"/>
                  <a:pt x="720" y="2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Freeform 6"/>
          <p:cNvSpPr/>
          <p:nvPr/>
        </p:nvSpPr>
        <p:spPr bwMode="auto">
          <a:xfrm rot="18900000">
            <a:off x="7885679" y="3082791"/>
            <a:ext cx="1748734" cy="1746129"/>
          </a:xfrm>
          <a:custGeom>
            <a:avLst/>
            <a:gdLst>
              <a:gd name="T0" fmla="*/ 720 w 721"/>
              <a:gd name="T1" fmla="*/ 356 h 720"/>
              <a:gd name="T2" fmla="*/ 721 w 721"/>
              <a:gd name="T3" fmla="*/ 542 h 720"/>
              <a:gd name="T4" fmla="*/ 535 w 721"/>
              <a:gd name="T5" fmla="*/ 542 h 720"/>
              <a:gd name="T6" fmla="*/ 526 w 721"/>
              <a:gd name="T7" fmla="*/ 543 h 720"/>
              <a:gd name="T8" fmla="*/ 506 w 721"/>
              <a:gd name="T9" fmla="*/ 603 h 720"/>
              <a:gd name="T10" fmla="*/ 522 w 721"/>
              <a:gd name="T11" fmla="*/ 643 h 720"/>
              <a:gd name="T12" fmla="*/ 445 w 721"/>
              <a:gd name="T13" fmla="*/ 720 h 720"/>
              <a:gd name="T14" fmla="*/ 369 w 721"/>
              <a:gd name="T15" fmla="*/ 643 h 720"/>
              <a:gd name="T16" fmla="*/ 385 w 721"/>
              <a:gd name="T17" fmla="*/ 603 h 720"/>
              <a:gd name="T18" fmla="*/ 365 w 721"/>
              <a:gd name="T19" fmla="*/ 543 h 720"/>
              <a:gd name="T20" fmla="*/ 356 w 721"/>
              <a:gd name="T21" fmla="*/ 542 h 720"/>
              <a:gd name="T22" fmla="*/ 179 w 721"/>
              <a:gd name="T23" fmla="*/ 542 h 720"/>
              <a:gd name="T24" fmla="*/ 179 w 721"/>
              <a:gd name="T25" fmla="*/ 356 h 720"/>
              <a:gd name="T26" fmla="*/ 177 w 721"/>
              <a:gd name="T27" fmla="*/ 346 h 720"/>
              <a:gd name="T28" fmla="*/ 143 w 721"/>
              <a:gd name="T29" fmla="*/ 296 h 720"/>
              <a:gd name="T30" fmla="*/ 110 w 721"/>
              <a:gd name="T31" fmla="*/ 314 h 720"/>
              <a:gd name="T32" fmla="*/ 104 w 721"/>
              <a:gd name="T33" fmla="*/ 321 h 720"/>
              <a:gd name="T34" fmla="*/ 69 w 721"/>
              <a:gd name="T35" fmla="*/ 335 h 720"/>
              <a:gd name="T36" fmla="*/ 68 w 721"/>
              <a:gd name="T37" fmla="*/ 335 h 720"/>
              <a:gd name="T38" fmla="*/ 0 w 721"/>
              <a:gd name="T39" fmla="*/ 267 h 720"/>
              <a:gd name="T40" fmla="*/ 68 w 721"/>
              <a:gd name="T41" fmla="*/ 198 h 720"/>
              <a:gd name="T42" fmla="*/ 69 w 721"/>
              <a:gd name="T43" fmla="*/ 198 h 720"/>
              <a:gd name="T44" fmla="*/ 82 w 721"/>
              <a:gd name="T45" fmla="*/ 200 h 720"/>
              <a:gd name="T46" fmla="*/ 104 w 721"/>
              <a:gd name="T47" fmla="*/ 213 h 720"/>
              <a:gd name="T48" fmla="*/ 110 w 721"/>
              <a:gd name="T49" fmla="*/ 219 h 720"/>
              <a:gd name="T50" fmla="*/ 143 w 721"/>
              <a:gd name="T51" fmla="*/ 238 h 720"/>
              <a:gd name="T52" fmla="*/ 177 w 721"/>
              <a:gd name="T53" fmla="*/ 188 h 720"/>
              <a:gd name="T54" fmla="*/ 179 w 721"/>
              <a:gd name="T55" fmla="*/ 177 h 720"/>
              <a:gd name="T56" fmla="*/ 179 w 721"/>
              <a:gd name="T57" fmla="*/ 0 h 720"/>
              <a:gd name="T58" fmla="*/ 179 w 721"/>
              <a:gd name="T59" fmla="*/ 0 h 720"/>
              <a:gd name="T60" fmla="*/ 179 w 721"/>
              <a:gd name="T61" fmla="*/ 0 h 720"/>
              <a:gd name="T62" fmla="*/ 356 w 721"/>
              <a:gd name="T63" fmla="*/ 0 h 720"/>
              <a:gd name="T64" fmla="*/ 363 w 721"/>
              <a:gd name="T65" fmla="*/ 1 h 720"/>
              <a:gd name="T66" fmla="*/ 400 w 721"/>
              <a:gd name="T67" fmla="*/ 18 h 720"/>
              <a:gd name="T68" fmla="*/ 386 w 721"/>
              <a:gd name="T69" fmla="*/ 40 h 720"/>
              <a:gd name="T70" fmla="*/ 379 w 721"/>
              <a:gd name="T71" fmla="*/ 47 h 720"/>
              <a:gd name="T72" fmla="*/ 360 w 721"/>
              <a:gd name="T73" fmla="*/ 93 h 720"/>
              <a:gd name="T74" fmla="*/ 445 w 721"/>
              <a:gd name="T75" fmla="*/ 178 h 720"/>
              <a:gd name="T76" fmla="*/ 530 w 721"/>
              <a:gd name="T77" fmla="*/ 93 h 720"/>
              <a:gd name="T78" fmla="*/ 512 w 721"/>
              <a:gd name="T79" fmla="*/ 47 h 720"/>
              <a:gd name="T80" fmla="*/ 505 w 721"/>
              <a:gd name="T81" fmla="*/ 40 h 720"/>
              <a:gd name="T82" fmla="*/ 491 w 721"/>
              <a:gd name="T83" fmla="*/ 18 h 720"/>
              <a:gd name="T84" fmla="*/ 528 w 721"/>
              <a:gd name="T85" fmla="*/ 1 h 720"/>
              <a:gd name="T86" fmla="*/ 535 w 721"/>
              <a:gd name="T87" fmla="*/ 0 h 720"/>
              <a:gd name="T88" fmla="*/ 721 w 721"/>
              <a:gd name="T89" fmla="*/ 0 h 720"/>
              <a:gd name="T90" fmla="*/ 720 w 721"/>
              <a:gd name="T91" fmla="*/ 177 h 720"/>
              <a:gd name="T92" fmla="*/ 719 w 721"/>
              <a:gd name="T93" fmla="*/ 186 h 720"/>
              <a:gd name="T94" fmla="*/ 693 w 721"/>
              <a:gd name="T95" fmla="*/ 229 h 720"/>
              <a:gd name="T96" fmla="*/ 659 w 721"/>
              <a:gd name="T97" fmla="*/ 206 h 720"/>
              <a:gd name="T98" fmla="*/ 620 w 721"/>
              <a:gd name="T99" fmla="*/ 190 h 720"/>
              <a:gd name="T100" fmla="*/ 619 w 721"/>
              <a:gd name="T101" fmla="*/ 190 h 720"/>
              <a:gd name="T102" fmla="*/ 542 w 721"/>
              <a:gd name="T103" fmla="*/ 267 h 720"/>
              <a:gd name="T104" fmla="*/ 619 w 721"/>
              <a:gd name="T105" fmla="*/ 343 h 720"/>
              <a:gd name="T106" fmla="*/ 620 w 721"/>
              <a:gd name="T107" fmla="*/ 343 h 720"/>
              <a:gd name="T108" fmla="*/ 659 w 721"/>
              <a:gd name="T109" fmla="*/ 327 h 720"/>
              <a:gd name="T110" fmla="*/ 693 w 721"/>
              <a:gd name="T111" fmla="*/ 304 h 720"/>
              <a:gd name="T112" fmla="*/ 719 w 721"/>
              <a:gd name="T113" fmla="*/ 348 h 720"/>
              <a:gd name="T114" fmla="*/ 720 w 721"/>
              <a:gd name="T115" fmla="*/ 356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1" h="720">
                <a:moveTo>
                  <a:pt x="720" y="356"/>
                </a:moveTo>
                <a:cubicBezTo>
                  <a:pt x="721" y="542"/>
                  <a:pt x="721" y="542"/>
                  <a:pt x="721" y="542"/>
                </a:cubicBezTo>
                <a:cubicBezTo>
                  <a:pt x="535" y="542"/>
                  <a:pt x="535" y="542"/>
                  <a:pt x="535" y="542"/>
                </a:cubicBezTo>
                <a:cubicBezTo>
                  <a:pt x="532" y="542"/>
                  <a:pt x="529" y="542"/>
                  <a:pt x="526" y="543"/>
                </a:cubicBezTo>
                <a:cubicBezTo>
                  <a:pt x="455" y="559"/>
                  <a:pt x="489" y="583"/>
                  <a:pt x="506" y="603"/>
                </a:cubicBezTo>
                <a:cubicBezTo>
                  <a:pt x="523" y="623"/>
                  <a:pt x="522" y="643"/>
                  <a:pt x="522" y="643"/>
                </a:cubicBezTo>
                <a:cubicBezTo>
                  <a:pt x="522" y="686"/>
                  <a:pt x="488" y="720"/>
                  <a:pt x="445" y="720"/>
                </a:cubicBezTo>
                <a:cubicBezTo>
                  <a:pt x="403" y="720"/>
                  <a:pt x="369" y="686"/>
                  <a:pt x="369" y="643"/>
                </a:cubicBezTo>
                <a:cubicBezTo>
                  <a:pt x="369" y="643"/>
                  <a:pt x="368" y="623"/>
                  <a:pt x="385" y="603"/>
                </a:cubicBezTo>
                <a:cubicBezTo>
                  <a:pt x="402" y="583"/>
                  <a:pt x="436" y="559"/>
                  <a:pt x="365" y="543"/>
                </a:cubicBezTo>
                <a:cubicBezTo>
                  <a:pt x="362" y="542"/>
                  <a:pt x="359" y="542"/>
                  <a:pt x="356" y="542"/>
                </a:cubicBezTo>
                <a:cubicBezTo>
                  <a:pt x="179" y="542"/>
                  <a:pt x="179" y="542"/>
                  <a:pt x="179" y="542"/>
                </a:cubicBezTo>
                <a:cubicBezTo>
                  <a:pt x="179" y="356"/>
                  <a:pt x="179" y="356"/>
                  <a:pt x="179" y="356"/>
                </a:cubicBezTo>
                <a:cubicBezTo>
                  <a:pt x="179" y="353"/>
                  <a:pt x="178" y="349"/>
                  <a:pt x="177" y="346"/>
                </a:cubicBezTo>
                <a:cubicBezTo>
                  <a:pt x="172" y="322"/>
                  <a:pt x="163" y="296"/>
                  <a:pt x="143" y="296"/>
                </a:cubicBezTo>
                <a:cubicBezTo>
                  <a:pt x="131" y="296"/>
                  <a:pt x="120" y="305"/>
                  <a:pt x="110" y="314"/>
                </a:cubicBezTo>
                <a:cubicBezTo>
                  <a:pt x="108" y="317"/>
                  <a:pt x="106" y="319"/>
                  <a:pt x="104" y="321"/>
                </a:cubicBezTo>
                <a:cubicBezTo>
                  <a:pt x="88" y="334"/>
                  <a:pt x="72" y="335"/>
                  <a:pt x="69" y="335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31" y="335"/>
                  <a:pt x="0" y="304"/>
                  <a:pt x="0" y="267"/>
                </a:cubicBezTo>
                <a:cubicBezTo>
                  <a:pt x="0" y="229"/>
                  <a:pt x="31" y="198"/>
                  <a:pt x="68" y="198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71" y="198"/>
                  <a:pt x="75" y="199"/>
                  <a:pt x="82" y="200"/>
                </a:cubicBezTo>
                <a:cubicBezTo>
                  <a:pt x="88" y="202"/>
                  <a:pt x="96" y="206"/>
                  <a:pt x="104" y="213"/>
                </a:cubicBezTo>
                <a:cubicBezTo>
                  <a:pt x="106" y="215"/>
                  <a:pt x="108" y="217"/>
                  <a:pt x="110" y="219"/>
                </a:cubicBezTo>
                <a:cubicBezTo>
                  <a:pt x="120" y="228"/>
                  <a:pt x="131" y="238"/>
                  <a:pt x="143" y="238"/>
                </a:cubicBezTo>
                <a:cubicBezTo>
                  <a:pt x="163" y="238"/>
                  <a:pt x="172" y="211"/>
                  <a:pt x="177" y="188"/>
                </a:cubicBezTo>
                <a:cubicBezTo>
                  <a:pt x="178" y="184"/>
                  <a:pt x="179" y="181"/>
                  <a:pt x="179" y="177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356" y="0"/>
                  <a:pt x="356" y="0"/>
                  <a:pt x="356" y="0"/>
                </a:cubicBezTo>
                <a:cubicBezTo>
                  <a:pt x="358" y="0"/>
                  <a:pt x="360" y="0"/>
                  <a:pt x="363" y="1"/>
                </a:cubicBezTo>
                <a:cubicBezTo>
                  <a:pt x="394" y="8"/>
                  <a:pt x="399" y="16"/>
                  <a:pt x="400" y="18"/>
                </a:cubicBezTo>
                <a:cubicBezTo>
                  <a:pt x="401" y="23"/>
                  <a:pt x="392" y="33"/>
                  <a:pt x="386" y="40"/>
                </a:cubicBezTo>
                <a:cubicBezTo>
                  <a:pt x="383" y="42"/>
                  <a:pt x="381" y="45"/>
                  <a:pt x="379" y="47"/>
                </a:cubicBezTo>
                <a:cubicBezTo>
                  <a:pt x="360" y="69"/>
                  <a:pt x="360" y="90"/>
                  <a:pt x="360" y="93"/>
                </a:cubicBezTo>
                <a:cubicBezTo>
                  <a:pt x="360" y="140"/>
                  <a:pt x="399" y="178"/>
                  <a:pt x="445" y="178"/>
                </a:cubicBezTo>
                <a:cubicBezTo>
                  <a:pt x="492" y="178"/>
                  <a:pt x="530" y="140"/>
                  <a:pt x="530" y="93"/>
                </a:cubicBezTo>
                <a:cubicBezTo>
                  <a:pt x="530" y="90"/>
                  <a:pt x="531" y="68"/>
                  <a:pt x="512" y="47"/>
                </a:cubicBezTo>
                <a:cubicBezTo>
                  <a:pt x="510" y="45"/>
                  <a:pt x="508" y="42"/>
                  <a:pt x="505" y="40"/>
                </a:cubicBezTo>
                <a:cubicBezTo>
                  <a:pt x="499" y="33"/>
                  <a:pt x="490" y="23"/>
                  <a:pt x="491" y="18"/>
                </a:cubicBezTo>
                <a:cubicBezTo>
                  <a:pt x="492" y="16"/>
                  <a:pt x="497" y="8"/>
                  <a:pt x="528" y="1"/>
                </a:cubicBezTo>
                <a:cubicBezTo>
                  <a:pt x="530" y="0"/>
                  <a:pt x="533" y="0"/>
                  <a:pt x="535" y="0"/>
                </a:cubicBezTo>
                <a:cubicBezTo>
                  <a:pt x="721" y="0"/>
                  <a:pt x="721" y="0"/>
                  <a:pt x="721" y="0"/>
                </a:cubicBezTo>
                <a:cubicBezTo>
                  <a:pt x="720" y="177"/>
                  <a:pt x="720" y="177"/>
                  <a:pt x="720" y="177"/>
                </a:cubicBezTo>
                <a:cubicBezTo>
                  <a:pt x="720" y="180"/>
                  <a:pt x="720" y="183"/>
                  <a:pt x="719" y="186"/>
                </a:cubicBezTo>
                <a:cubicBezTo>
                  <a:pt x="712" y="219"/>
                  <a:pt x="703" y="229"/>
                  <a:pt x="693" y="229"/>
                </a:cubicBezTo>
                <a:cubicBezTo>
                  <a:pt x="682" y="229"/>
                  <a:pt x="670" y="215"/>
                  <a:pt x="659" y="206"/>
                </a:cubicBezTo>
                <a:cubicBezTo>
                  <a:pt x="642" y="191"/>
                  <a:pt x="624" y="190"/>
                  <a:pt x="620" y="190"/>
                </a:cubicBezTo>
                <a:cubicBezTo>
                  <a:pt x="619" y="190"/>
                  <a:pt x="619" y="190"/>
                  <a:pt x="619" y="190"/>
                </a:cubicBezTo>
                <a:cubicBezTo>
                  <a:pt x="576" y="190"/>
                  <a:pt x="542" y="224"/>
                  <a:pt x="542" y="267"/>
                </a:cubicBezTo>
                <a:cubicBezTo>
                  <a:pt x="542" y="309"/>
                  <a:pt x="576" y="343"/>
                  <a:pt x="619" y="343"/>
                </a:cubicBezTo>
                <a:cubicBezTo>
                  <a:pt x="619" y="343"/>
                  <a:pt x="619" y="343"/>
                  <a:pt x="620" y="343"/>
                </a:cubicBezTo>
                <a:cubicBezTo>
                  <a:pt x="623" y="343"/>
                  <a:pt x="641" y="342"/>
                  <a:pt x="659" y="327"/>
                </a:cubicBezTo>
                <a:cubicBezTo>
                  <a:pt x="670" y="318"/>
                  <a:pt x="682" y="304"/>
                  <a:pt x="693" y="304"/>
                </a:cubicBezTo>
                <a:cubicBezTo>
                  <a:pt x="703" y="304"/>
                  <a:pt x="712" y="314"/>
                  <a:pt x="719" y="348"/>
                </a:cubicBezTo>
                <a:cubicBezTo>
                  <a:pt x="720" y="350"/>
                  <a:pt x="720" y="353"/>
                  <a:pt x="720" y="3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Freeform 5"/>
          <p:cNvSpPr/>
          <p:nvPr/>
        </p:nvSpPr>
        <p:spPr bwMode="auto">
          <a:xfrm rot="18900000">
            <a:off x="6624290" y="3736457"/>
            <a:ext cx="1745624" cy="1746129"/>
          </a:xfrm>
          <a:custGeom>
            <a:avLst/>
            <a:gdLst>
              <a:gd name="T0" fmla="*/ 720 w 720"/>
              <a:gd name="T1" fmla="*/ 534 h 720"/>
              <a:gd name="T2" fmla="*/ 720 w 720"/>
              <a:gd name="T3" fmla="*/ 720 h 720"/>
              <a:gd name="T4" fmla="*/ 720 w 720"/>
              <a:gd name="T5" fmla="*/ 720 h 720"/>
              <a:gd name="T6" fmla="*/ 543 w 720"/>
              <a:gd name="T7" fmla="*/ 720 h 720"/>
              <a:gd name="T8" fmla="*/ 534 w 720"/>
              <a:gd name="T9" fmla="*/ 719 h 720"/>
              <a:gd name="T10" fmla="*/ 513 w 720"/>
              <a:gd name="T11" fmla="*/ 659 h 720"/>
              <a:gd name="T12" fmla="*/ 530 w 720"/>
              <a:gd name="T13" fmla="*/ 618 h 720"/>
              <a:gd name="T14" fmla="*/ 453 w 720"/>
              <a:gd name="T15" fmla="*/ 541 h 720"/>
              <a:gd name="T16" fmla="*/ 376 w 720"/>
              <a:gd name="T17" fmla="*/ 618 h 720"/>
              <a:gd name="T18" fmla="*/ 393 w 720"/>
              <a:gd name="T19" fmla="*/ 659 h 720"/>
              <a:gd name="T20" fmla="*/ 372 w 720"/>
              <a:gd name="T21" fmla="*/ 719 h 720"/>
              <a:gd name="T22" fmla="*/ 363 w 720"/>
              <a:gd name="T23" fmla="*/ 720 h 720"/>
              <a:gd name="T24" fmla="*/ 178 w 720"/>
              <a:gd name="T25" fmla="*/ 720 h 720"/>
              <a:gd name="T26" fmla="*/ 178 w 720"/>
              <a:gd name="T27" fmla="*/ 534 h 720"/>
              <a:gd name="T28" fmla="*/ 177 w 720"/>
              <a:gd name="T29" fmla="*/ 526 h 720"/>
              <a:gd name="T30" fmla="*/ 150 w 720"/>
              <a:gd name="T31" fmla="*/ 482 h 720"/>
              <a:gd name="T32" fmla="*/ 117 w 720"/>
              <a:gd name="T33" fmla="*/ 505 h 720"/>
              <a:gd name="T34" fmla="*/ 77 w 720"/>
              <a:gd name="T35" fmla="*/ 521 h 720"/>
              <a:gd name="T36" fmla="*/ 76 w 720"/>
              <a:gd name="T37" fmla="*/ 521 h 720"/>
              <a:gd name="T38" fmla="*/ 0 w 720"/>
              <a:gd name="T39" fmla="*/ 445 h 720"/>
              <a:gd name="T40" fmla="*/ 76 w 720"/>
              <a:gd name="T41" fmla="*/ 368 h 720"/>
              <a:gd name="T42" fmla="*/ 77 w 720"/>
              <a:gd name="T43" fmla="*/ 368 h 720"/>
              <a:gd name="T44" fmla="*/ 117 w 720"/>
              <a:gd name="T45" fmla="*/ 384 h 720"/>
              <a:gd name="T46" fmla="*/ 150 w 720"/>
              <a:gd name="T47" fmla="*/ 407 h 720"/>
              <a:gd name="T48" fmla="*/ 177 w 720"/>
              <a:gd name="T49" fmla="*/ 364 h 720"/>
              <a:gd name="T50" fmla="*/ 178 w 720"/>
              <a:gd name="T51" fmla="*/ 355 h 720"/>
              <a:gd name="T52" fmla="*/ 178 w 720"/>
              <a:gd name="T53" fmla="*/ 178 h 720"/>
              <a:gd name="T54" fmla="*/ 363 w 720"/>
              <a:gd name="T55" fmla="*/ 178 h 720"/>
              <a:gd name="T56" fmla="*/ 374 w 720"/>
              <a:gd name="T57" fmla="*/ 177 h 720"/>
              <a:gd name="T58" fmla="*/ 423 w 720"/>
              <a:gd name="T59" fmla="*/ 148 h 720"/>
              <a:gd name="T60" fmla="*/ 405 w 720"/>
              <a:gd name="T61" fmla="*/ 110 h 720"/>
              <a:gd name="T62" fmla="*/ 399 w 720"/>
              <a:gd name="T63" fmla="*/ 103 h 720"/>
              <a:gd name="T64" fmla="*/ 385 w 720"/>
              <a:gd name="T65" fmla="*/ 68 h 720"/>
              <a:gd name="T66" fmla="*/ 453 w 720"/>
              <a:gd name="T67" fmla="*/ 0 h 720"/>
              <a:gd name="T68" fmla="*/ 521 w 720"/>
              <a:gd name="T69" fmla="*/ 68 h 720"/>
              <a:gd name="T70" fmla="*/ 521 w 720"/>
              <a:gd name="T71" fmla="*/ 68 h 720"/>
              <a:gd name="T72" fmla="*/ 507 w 720"/>
              <a:gd name="T73" fmla="*/ 103 h 720"/>
              <a:gd name="T74" fmla="*/ 501 w 720"/>
              <a:gd name="T75" fmla="*/ 110 h 720"/>
              <a:gd name="T76" fmla="*/ 483 w 720"/>
              <a:gd name="T77" fmla="*/ 148 h 720"/>
              <a:gd name="T78" fmla="*/ 532 w 720"/>
              <a:gd name="T79" fmla="*/ 177 h 720"/>
              <a:gd name="T80" fmla="*/ 543 w 720"/>
              <a:gd name="T81" fmla="*/ 178 h 720"/>
              <a:gd name="T82" fmla="*/ 720 w 720"/>
              <a:gd name="T83" fmla="*/ 178 h 720"/>
              <a:gd name="T84" fmla="*/ 720 w 720"/>
              <a:gd name="T85" fmla="*/ 355 h 720"/>
              <a:gd name="T86" fmla="*/ 719 w 720"/>
              <a:gd name="T87" fmla="*/ 362 h 720"/>
              <a:gd name="T88" fmla="*/ 701 w 720"/>
              <a:gd name="T89" fmla="*/ 399 h 720"/>
              <a:gd name="T90" fmla="*/ 680 w 720"/>
              <a:gd name="T91" fmla="*/ 385 h 720"/>
              <a:gd name="T92" fmla="*/ 672 w 720"/>
              <a:gd name="T93" fmla="*/ 378 h 720"/>
              <a:gd name="T94" fmla="*/ 627 w 720"/>
              <a:gd name="T95" fmla="*/ 360 h 720"/>
              <a:gd name="T96" fmla="*/ 626 w 720"/>
              <a:gd name="T97" fmla="*/ 360 h 720"/>
              <a:gd name="T98" fmla="*/ 541 w 720"/>
              <a:gd name="T99" fmla="*/ 445 h 720"/>
              <a:gd name="T100" fmla="*/ 626 w 720"/>
              <a:gd name="T101" fmla="*/ 530 h 720"/>
              <a:gd name="T102" fmla="*/ 627 w 720"/>
              <a:gd name="T103" fmla="*/ 530 h 720"/>
              <a:gd name="T104" fmla="*/ 673 w 720"/>
              <a:gd name="T105" fmla="*/ 511 h 720"/>
              <a:gd name="T106" fmla="*/ 680 w 720"/>
              <a:gd name="T107" fmla="*/ 505 h 720"/>
              <a:gd name="T108" fmla="*/ 701 w 720"/>
              <a:gd name="T109" fmla="*/ 490 h 720"/>
              <a:gd name="T110" fmla="*/ 719 w 720"/>
              <a:gd name="T111" fmla="*/ 527 h 720"/>
              <a:gd name="T112" fmla="*/ 720 w 720"/>
              <a:gd name="T113" fmla="*/ 534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534"/>
                </a:moveTo>
                <a:cubicBezTo>
                  <a:pt x="720" y="720"/>
                  <a:pt x="720" y="720"/>
                  <a:pt x="720" y="720"/>
                </a:cubicBezTo>
                <a:cubicBezTo>
                  <a:pt x="720" y="720"/>
                  <a:pt x="720" y="720"/>
                  <a:pt x="720" y="720"/>
                </a:cubicBezTo>
                <a:cubicBezTo>
                  <a:pt x="543" y="720"/>
                  <a:pt x="543" y="720"/>
                  <a:pt x="543" y="720"/>
                </a:cubicBezTo>
                <a:cubicBezTo>
                  <a:pt x="540" y="720"/>
                  <a:pt x="537" y="719"/>
                  <a:pt x="534" y="719"/>
                </a:cubicBezTo>
                <a:cubicBezTo>
                  <a:pt x="463" y="702"/>
                  <a:pt x="496" y="678"/>
                  <a:pt x="513" y="659"/>
                </a:cubicBezTo>
                <a:cubicBezTo>
                  <a:pt x="531" y="639"/>
                  <a:pt x="530" y="618"/>
                  <a:pt x="530" y="618"/>
                </a:cubicBezTo>
                <a:cubicBezTo>
                  <a:pt x="530" y="576"/>
                  <a:pt x="495" y="541"/>
                  <a:pt x="453" y="541"/>
                </a:cubicBezTo>
                <a:cubicBezTo>
                  <a:pt x="411" y="541"/>
                  <a:pt x="376" y="576"/>
                  <a:pt x="376" y="618"/>
                </a:cubicBezTo>
                <a:cubicBezTo>
                  <a:pt x="376" y="618"/>
                  <a:pt x="375" y="639"/>
                  <a:pt x="393" y="659"/>
                </a:cubicBezTo>
                <a:cubicBezTo>
                  <a:pt x="410" y="678"/>
                  <a:pt x="444" y="702"/>
                  <a:pt x="372" y="719"/>
                </a:cubicBezTo>
                <a:cubicBezTo>
                  <a:pt x="369" y="719"/>
                  <a:pt x="366" y="720"/>
                  <a:pt x="363" y="720"/>
                </a:cubicBezTo>
                <a:cubicBezTo>
                  <a:pt x="178" y="720"/>
                  <a:pt x="178" y="720"/>
                  <a:pt x="178" y="720"/>
                </a:cubicBezTo>
                <a:cubicBezTo>
                  <a:pt x="178" y="534"/>
                  <a:pt x="178" y="534"/>
                  <a:pt x="178" y="534"/>
                </a:cubicBezTo>
                <a:cubicBezTo>
                  <a:pt x="178" y="531"/>
                  <a:pt x="178" y="528"/>
                  <a:pt x="177" y="526"/>
                </a:cubicBezTo>
                <a:cubicBezTo>
                  <a:pt x="169" y="492"/>
                  <a:pt x="160" y="482"/>
                  <a:pt x="150" y="482"/>
                </a:cubicBezTo>
                <a:cubicBezTo>
                  <a:pt x="139" y="482"/>
                  <a:pt x="127" y="496"/>
                  <a:pt x="117" y="505"/>
                </a:cubicBezTo>
                <a:cubicBezTo>
                  <a:pt x="99" y="520"/>
                  <a:pt x="81" y="521"/>
                  <a:pt x="77" y="521"/>
                </a:cubicBezTo>
                <a:cubicBezTo>
                  <a:pt x="77" y="521"/>
                  <a:pt x="76" y="521"/>
                  <a:pt x="76" y="521"/>
                </a:cubicBezTo>
                <a:cubicBezTo>
                  <a:pt x="34" y="521"/>
                  <a:pt x="0" y="487"/>
                  <a:pt x="0" y="445"/>
                </a:cubicBezTo>
                <a:cubicBezTo>
                  <a:pt x="0" y="402"/>
                  <a:pt x="34" y="368"/>
                  <a:pt x="76" y="368"/>
                </a:cubicBezTo>
                <a:cubicBezTo>
                  <a:pt x="76" y="368"/>
                  <a:pt x="76" y="368"/>
                  <a:pt x="77" y="368"/>
                </a:cubicBezTo>
                <a:cubicBezTo>
                  <a:pt x="81" y="368"/>
                  <a:pt x="99" y="369"/>
                  <a:pt x="117" y="384"/>
                </a:cubicBezTo>
                <a:cubicBezTo>
                  <a:pt x="127" y="393"/>
                  <a:pt x="139" y="407"/>
                  <a:pt x="150" y="407"/>
                </a:cubicBezTo>
                <a:cubicBezTo>
                  <a:pt x="160" y="407"/>
                  <a:pt x="169" y="397"/>
                  <a:pt x="177" y="364"/>
                </a:cubicBezTo>
                <a:cubicBezTo>
                  <a:pt x="178" y="361"/>
                  <a:pt x="178" y="358"/>
                  <a:pt x="178" y="355"/>
                </a:cubicBezTo>
                <a:cubicBezTo>
                  <a:pt x="178" y="178"/>
                  <a:pt x="178" y="178"/>
                  <a:pt x="178" y="178"/>
                </a:cubicBezTo>
                <a:cubicBezTo>
                  <a:pt x="363" y="178"/>
                  <a:pt x="363" y="178"/>
                  <a:pt x="363" y="178"/>
                </a:cubicBezTo>
                <a:cubicBezTo>
                  <a:pt x="367" y="178"/>
                  <a:pt x="371" y="177"/>
                  <a:pt x="374" y="177"/>
                </a:cubicBezTo>
                <a:cubicBezTo>
                  <a:pt x="404" y="170"/>
                  <a:pt x="419" y="161"/>
                  <a:pt x="423" y="148"/>
                </a:cubicBezTo>
                <a:cubicBezTo>
                  <a:pt x="428" y="134"/>
                  <a:pt x="416" y="121"/>
                  <a:pt x="405" y="110"/>
                </a:cubicBezTo>
                <a:cubicBezTo>
                  <a:pt x="403" y="107"/>
                  <a:pt x="401" y="105"/>
                  <a:pt x="399" y="103"/>
                </a:cubicBezTo>
                <a:cubicBezTo>
                  <a:pt x="384" y="86"/>
                  <a:pt x="385" y="69"/>
                  <a:pt x="385" y="68"/>
                </a:cubicBezTo>
                <a:cubicBezTo>
                  <a:pt x="385" y="30"/>
                  <a:pt x="415" y="0"/>
                  <a:pt x="453" y="0"/>
                </a:cubicBezTo>
                <a:cubicBezTo>
                  <a:pt x="491" y="0"/>
                  <a:pt x="521" y="30"/>
                  <a:pt x="521" y="68"/>
                </a:cubicBezTo>
                <a:cubicBezTo>
                  <a:pt x="521" y="68"/>
                  <a:pt x="521" y="68"/>
                  <a:pt x="521" y="68"/>
                </a:cubicBezTo>
                <a:cubicBezTo>
                  <a:pt x="521" y="69"/>
                  <a:pt x="522" y="86"/>
                  <a:pt x="507" y="103"/>
                </a:cubicBezTo>
                <a:cubicBezTo>
                  <a:pt x="505" y="105"/>
                  <a:pt x="503" y="107"/>
                  <a:pt x="501" y="110"/>
                </a:cubicBezTo>
                <a:cubicBezTo>
                  <a:pt x="490" y="121"/>
                  <a:pt x="479" y="134"/>
                  <a:pt x="483" y="148"/>
                </a:cubicBezTo>
                <a:cubicBezTo>
                  <a:pt x="487" y="161"/>
                  <a:pt x="502" y="170"/>
                  <a:pt x="532" y="177"/>
                </a:cubicBezTo>
                <a:cubicBezTo>
                  <a:pt x="536" y="177"/>
                  <a:pt x="539" y="178"/>
                  <a:pt x="543" y="178"/>
                </a:cubicBezTo>
                <a:cubicBezTo>
                  <a:pt x="720" y="178"/>
                  <a:pt x="720" y="178"/>
                  <a:pt x="720" y="178"/>
                </a:cubicBezTo>
                <a:cubicBezTo>
                  <a:pt x="720" y="355"/>
                  <a:pt x="720" y="355"/>
                  <a:pt x="720" y="355"/>
                </a:cubicBezTo>
                <a:cubicBezTo>
                  <a:pt x="720" y="357"/>
                  <a:pt x="720" y="360"/>
                  <a:pt x="719" y="362"/>
                </a:cubicBezTo>
                <a:cubicBezTo>
                  <a:pt x="711" y="396"/>
                  <a:pt x="703" y="399"/>
                  <a:pt x="701" y="399"/>
                </a:cubicBezTo>
                <a:cubicBezTo>
                  <a:pt x="695" y="399"/>
                  <a:pt x="687" y="391"/>
                  <a:pt x="680" y="385"/>
                </a:cubicBezTo>
                <a:cubicBezTo>
                  <a:pt x="677" y="382"/>
                  <a:pt x="675" y="380"/>
                  <a:pt x="672" y="378"/>
                </a:cubicBezTo>
                <a:cubicBezTo>
                  <a:pt x="653" y="361"/>
                  <a:pt x="633" y="360"/>
                  <a:pt x="627" y="360"/>
                </a:cubicBezTo>
                <a:cubicBezTo>
                  <a:pt x="626" y="360"/>
                  <a:pt x="626" y="360"/>
                  <a:pt x="626" y="360"/>
                </a:cubicBezTo>
                <a:cubicBezTo>
                  <a:pt x="580" y="360"/>
                  <a:pt x="541" y="398"/>
                  <a:pt x="541" y="445"/>
                </a:cubicBezTo>
                <a:cubicBezTo>
                  <a:pt x="541" y="491"/>
                  <a:pt x="580" y="530"/>
                  <a:pt x="626" y="530"/>
                </a:cubicBezTo>
                <a:cubicBezTo>
                  <a:pt x="627" y="530"/>
                  <a:pt x="627" y="530"/>
                  <a:pt x="627" y="530"/>
                </a:cubicBezTo>
                <a:cubicBezTo>
                  <a:pt x="633" y="530"/>
                  <a:pt x="653" y="528"/>
                  <a:pt x="673" y="511"/>
                </a:cubicBezTo>
                <a:cubicBezTo>
                  <a:pt x="675" y="509"/>
                  <a:pt x="677" y="507"/>
                  <a:pt x="680" y="505"/>
                </a:cubicBezTo>
                <a:cubicBezTo>
                  <a:pt x="687" y="498"/>
                  <a:pt x="695" y="490"/>
                  <a:pt x="701" y="490"/>
                </a:cubicBezTo>
                <a:cubicBezTo>
                  <a:pt x="703" y="490"/>
                  <a:pt x="711" y="493"/>
                  <a:pt x="719" y="527"/>
                </a:cubicBezTo>
                <a:cubicBezTo>
                  <a:pt x="720" y="530"/>
                  <a:pt x="720" y="532"/>
                  <a:pt x="720" y="53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Freeform 8"/>
          <p:cNvSpPr/>
          <p:nvPr/>
        </p:nvSpPr>
        <p:spPr bwMode="auto">
          <a:xfrm rot="18900000">
            <a:off x="5971914" y="2472044"/>
            <a:ext cx="1745624" cy="1746129"/>
          </a:xfrm>
          <a:custGeom>
            <a:avLst/>
            <a:gdLst>
              <a:gd name="T0" fmla="*/ 720 w 720"/>
              <a:gd name="T1" fmla="*/ 453 h 720"/>
              <a:gd name="T2" fmla="*/ 652 w 720"/>
              <a:gd name="T3" fmla="*/ 522 h 720"/>
              <a:gd name="T4" fmla="*/ 652 w 720"/>
              <a:gd name="T5" fmla="*/ 522 h 720"/>
              <a:gd name="T6" fmla="*/ 639 w 720"/>
              <a:gd name="T7" fmla="*/ 520 h 720"/>
              <a:gd name="T8" fmla="*/ 617 w 720"/>
              <a:gd name="T9" fmla="*/ 507 h 720"/>
              <a:gd name="T10" fmla="*/ 610 w 720"/>
              <a:gd name="T11" fmla="*/ 501 h 720"/>
              <a:gd name="T12" fmla="*/ 578 w 720"/>
              <a:gd name="T13" fmla="*/ 482 h 720"/>
              <a:gd name="T14" fmla="*/ 543 w 720"/>
              <a:gd name="T15" fmla="*/ 532 h 720"/>
              <a:gd name="T16" fmla="*/ 542 w 720"/>
              <a:gd name="T17" fmla="*/ 543 h 720"/>
              <a:gd name="T18" fmla="*/ 542 w 720"/>
              <a:gd name="T19" fmla="*/ 720 h 720"/>
              <a:gd name="T20" fmla="*/ 542 w 720"/>
              <a:gd name="T21" fmla="*/ 720 h 720"/>
              <a:gd name="T22" fmla="*/ 542 w 720"/>
              <a:gd name="T23" fmla="*/ 720 h 720"/>
              <a:gd name="T24" fmla="*/ 365 w 720"/>
              <a:gd name="T25" fmla="*/ 720 h 720"/>
              <a:gd name="T26" fmla="*/ 358 w 720"/>
              <a:gd name="T27" fmla="*/ 719 h 720"/>
              <a:gd name="T28" fmla="*/ 321 w 720"/>
              <a:gd name="T29" fmla="*/ 702 h 720"/>
              <a:gd name="T30" fmla="*/ 335 w 720"/>
              <a:gd name="T31" fmla="*/ 680 h 720"/>
              <a:gd name="T32" fmla="*/ 342 w 720"/>
              <a:gd name="T33" fmla="*/ 673 h 720"/>
              <a:gd name="T34" fmla="*/ 360 w 720"/>
              <a:gd name="T35" fmla="*/ 627 h 720"/>
              <a:gd name="T36" fmla="*/ 275 w 720"/>
              <a:gd name="T37" fmla="*/ 542 h 720"/>
              <a:gd name="T38" fmla="*/ 190 w 720"/>
              <a:gd name="T39" fmla="*/ 627 h 720"/>
              <a:gd name="T40" fmla="*/ 208 w 720"/>
              <a:gd name="T41" fmla="*/ 673 h 720"/>
              <a:gd name="T42" fmla="*/ 215 w 720"/>
              <a:gd name="T43" fmla="*/ 680 h 720"/>
              <a:gd name="T44" fmla="*/ 229 w 720"/>
              <a:gd name="T45" fmla="*/ 702 h 720"/>
              <a:gd name="T46" fmla="*/ 192 w 720"/>
              <a:gd name="T47" fmla="*/ 719 h 720"/>
              <a:gd name="T48" fmla="*/ 185 w 720"/>
              <a:gd name="T49" fmla="*/ 720 h 720"/>
              <a:gd name="T50" fmla="*/ 0 w 720"/>
              <a:gd name="T51" fmla="*/ 720 h 720"/>
              <a:gd name="T52" fmla="*/ 0 w 720"/>
              <a:gd name="T53" fmla="*/ 543 h 720"/>
              <a:gd name="T54" fmla="*/ 1 w 720"/>
              <a:gd name="T55" fmla="*/ 534 h 720"/>
              <a:gd name="T56" fmla="*/ 28 w 720"/>
              <a:gd name="T57" fmla="*/ 491 h 720"/>
              <a:gd name="T58" fmla="*/ 61 w 720"/>
              <a:gd name="T59" fmla="*/ 514 h 720"/>
              <a:gd name="T60" fmla="*/ 101 w 720"/>
              <a:gd name="T61" fmla="*/ 530 h 720"/>
              <a:gd name="T62" fmla="*/ 102 w 720"/>
              <a:gd name="T63" fmla="*/ 530 h 720"/>
              <a:gd name="T64" fmla="*/ 178 w 720"/>
              <a:gd name="T65" fmla="*/ 453 h 720"/>
              <a:gd name="T66" fmla="*/ 102 w 720"/>
              <a:gd name="T67" fmla="*/ 377 h 720"/>
              <a:gd name="T68" fmla="*/ 101 w 720"/>
              <a:gd name="T69" fmla="*/ 377 h 720"/>
              <a:gd name="T70" fmla="*/ 61 w 720"/>
              <a:gd name="T71" fmla="*/ 393 h 720"/>
              <a:gd name="T72" fmla="*/ 28 w 720"/>
              <a:gd name="T73" fmla="*/ 416 h 720"/>
              <a:gd name="T74" fmla="*/ 1 w 720"/>
              <a:gd name="T75" fmla="*/ 373 h 720"/>
              <a:gd name="T76" fmla="*/ 0 w 720"/>
              <a:gd name="T77" fmla="*/ 364 h 720"/>
              <a:gd name="T78" fmla="*/ 0 w 720"/>
              <a:gd name="T79" fmla="*/ 178 h 720"/>
              <a:gd name="T80" fmla="*/ 185 w 720"/>
              <a:gd name="T81" fmla="*/ 178 h 720"/>
              <a:gd name="T82" fmla="*/ 194 w 720"/>
              <a:gd name="T83" fmla="*/ 177 h 720"/>
              <a:gd name="T84" fmla="*/ 215 w 720"/>
              <a:gd name="T85" fmla="*/ 117 h 720"/>
              <a:gd name="T86" fmla="*/ 198 w 720"/>
              <a:gd name="T87" fmla="*/ 77 h 720"/>
              <a:gd name="T88" fmla="*/ 275 w 720"/>
              <a:gd name="T89" fmla="*/ 0 h 720"/>
              <a:gd name="T90" fmla="*/ 352 w 720"/>
              <a:gd name="T91" fmla="*/ 77 h 720"/>
              <a:gd name="T92" fmla="*/ 335 w 720"/>
              <a:gd name="T93" fmla="*/ 117 h 720"/>
              <a:gd name="T94" fmla="*/ 356 w 720"/>
              <a:gd name="T95" fmla="*/ 177 h 720"/>
              <a:gd name="T96" fmla="*/ 365 w 720"/>
              <a:gd name="T97" fmla="*/ 178 h 720"/>
              <a:gd name="T98" fmla="*/ 542 w 720"/>
              <a:gd name="T99" fmla="*/ 178 h 720"/>
              <a:gd name="T100" fmla="*/ 542 w 720"/>
              <a:gd name="T101" fmla="*/ 364 h 720"/>
              <a:gd name="T102" fmla="*/ 543 w 720"/>
              <a:gd name="T103" fmla="*/ 374 h 720"/>
              <a:gd name="T104" fmla="*/ 578 w 720"/>
              <a:gd name="T105" fmla="*/ 424 h 720"/>
              <a:gd name="T106" fmla="*/ 610 w 720"/>
              <a:gd name="T107" fmla="*/ 406 h 720"/>
              <a:gd name="T108" fmla="*/ 617 w 720"/>
              <a:gd name="T109" fmla="*/ 399 h 720"/>
              <a:gd name="T110" fmla="*/ 651 w 720"/>
              <a:gd name="T111" fmla="*/ 385 h 720"/>
              <a:gd name="T112" fmla="*/ 652 w 720"/>
              <a:gd name="T113" fmla="*/ 385 h 720"/>
              <a:gd name="T114" fmla="*/ 720 w 720"/>
              <a:gd name="T115" fmla="*/ 453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0" h="720">
                <a:moveTo>
                  <a:pt x="720" y="453"/>
                </a:moveTo>
                <a:cubicBezTo>
                  <a:pt x="720" y="491"/>
                  <a:pt x="690" y="522"/>
                  <a:pt x="652" y="522"/>
                </a:cubicBezTo>
                <a:cubicBezTo>
                  <a:pt x="652" y="522"/>
                  <a:pt x="652" y="522"/>
                  <a:pt x="652" y="522"/>
                </a:cubicBezTo>
                <a:cubicBezTo>
                  <a:pt x="650" y="522"/>
                  <a:pt x="645" y="522"/>
                  <a:pt x="639" y="520"/>
                </a:cubicBezTo>
                <a:cubicBezTo>
                  <a:pt x="633" y="518"/>
                  <a:pt x="625" y="514"/>
                  <a:pt x="617" y="507"/>
                </a:cubicBezTo>
                <a:cubicBezTo>
                  <a:pt x="615" y="505"/>
                  <a:pt x="612" y="503"/>
                  <a:pt x="610" y="501"/>
                </a:cubicBezTo>
                <a:cubicBezTo>
                  <a:pt x="600" y="492"/>
                  <a:pt x="590" y="482"/>
                  <a:pt x="578" y="482"/>
                </a:cubicBezTo>
                <a:cubicBezTo>
                  <a:pt x="557" y="482"/>
                  <a:pt x="549" y="509"/>
                  <a:pt x="543" y="532"/>
                </a:cubicBezTo>
                <a:cubicBezTo>
                  <a:pt x="542" y="536"/>
                  <a:pt x="542" y="539"/>
                  <a:pt x="542" y="543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365" y="720"/>
                  <a:pt x="365" y="720"/>
                  <a:pt x="365" y="720"/>
                </a:cubicBezTo>
                <a:cubicBezTo>
                  <a:pt x="362" y="720"/>
                  <a:pt x="360" y="720"/>
                  <a:pt x="358" y="719"/>
                </a:cubicBezTo>
                <a:cubicBezTo>
                  <a:pt x="326" y="712"/>
                  <a:pt x="322" y="704"/>
                  <a:pt x="321" y="702"/>
                </a:cubicBezTo>
                <a:cubicBezTo>
                  <a:pt x="319" y="697"/>
                  <a:pt x="328" y="687"/>
                  <a:pt x="335" y="680"/>
                </a:cubicBezTo>
                <a:cubicBezTo>
                  <a:pt x="337" y="678"/>
                  <a:pt x="340" y="675"/>
                  <a:pt x="342" y="673"/>
                </a:cubicBezTo>
                <a:cubicBezTo>
                  <a:pt x="360" y="652"/>
                  <a:pt x="360" y="630"/>
                  <a:pt x="360" y="627"/>
                </a:cubicBezTo>
                <a:cubicBezTo>
                  <a:pt x="360" y="580"/>
                  <a:pt x="322" y="542"/>
                  <a:pt x="275" y="542"/>
                </a:cubicBezTo>
                <a:cubicBezTo>
                  <a:pt x="228" y="542"/>
                  <a:pt x="190" y="580"/>
                  <a:pt x="190" y="627"/>
                </a:cubicBezTo>
                <a:cubicBezTo>
                  <a:pt x="190" y="630"/>
                  <a:pt x="190" y="652"/>
                  <a:pt x="208" y="673"/>
                </a:cubicBezTo>
                <a:cubicBezTo>
                  <a:pt x="210" y="675"/>
                  <a:pt x="213" y="678"/>
                  <a:pt x="215" y="680"/>
                </a:cubicBezTo>
                <a:cubicBezTo>
                  <a:pt x="222" y="687"/>
                  <a:pt x="231" y="697"/>
                  <a:pt x="229" y="702"/>
                </a:cubicBezTo>
                <a:cubicBezTo>
                  <a:pt x="229" y="704"/>
                  <a:pt x="224" y="712"/>
                  <a:pt x="192" y="719"/>
                </a:cubicBezTo>
                <a:cubicBezTo>
                  <a:pt x="190" y="720"/>
                  <a:pt x="188" y="720"/>
                  <a:pt x="185" y="720"/>
                </a:cubicBezTo>
                <a:cubicBezTo>
                  <a:pt x="0" y="720"/>
                  <a:pt x="0" y="720"/>
                  <a:pt x="0" y="720"/>
                </a:cubicBezTo>
                <a:cubicBezTo>
                  <a:pt x="0" y="543"/>
                  <a:pt x="0" y="543"/>
                  <a:pt x="0" y="543"/>
                </a:cubicBezTo>
                <a:cubicBezTo>
                  <a:pt x="0" y="540"/>
                  <a:pt x="0" y="537"/>
                  <a:pt x="1" y="534"/>
                </a:cubicBezTo>
                <a:cubicBezTo>
                  <a:pt x="9" y="501"/>
                  <a:pt x="18" y="491"/>
                  <a:pt x="28" y="491"/>
                </a:cubicBezTo>
                <a:cubicBezTo>
                  <a:pt x="39" y="491"/>
                  <a:pt x="51" y="505"/>
                  <a:pt x="61" y="514"/>
                </a:cubicBezTo>
                <a:cubicBezTo>
                  <a:pt x="79" y="529"/>
                  <a:pt x="97" y="530"/>
                  <a:pt x="101" y="530"/>
                </a:cubicBezTo>
                <a:cubicBezTo>
                  <a:pt x="101" y="530"/>
                  <a:pt x="102" y="530"/>
                  <a:pt x="102" y="530"/>
                </a:cubicBezTo>
                <a:cubicBezTo>
                  <a:pt x="144" y="530"/>
                  <a:pt x="178" y="496"/>
                  <a:pt x="178" y="453"/>
                </a:cubicBezTo>
                <a:cubicBezTo>
                  <a:pt x="178" y="411"/>
                  <a:pt x="144" y="377"/>
                  <a:pt x="102" y="377"/>
                </a:cubicBezTo>
                <a:cubicBezTo>
                  <a:pt x="102" y="377"/>
                  <a:pt x="101" y="377"/>
                  <a:pt x="101" y="377"/>
                </a:cubicBezTo>
                <a:cubicBezTo>
                  <a:pt x="97" y="377"/>
                  <a:pt x="79" y="378"/>
                  <a:pt x="61" y="393"/>
                </a:cubicBezTo>
                <a:cubicBezTo>
                  <a:pt x="51" y="402"/>
                  <a:pt x="39" y="416"/>
                  <a:pt x="28" y="416"/>
                </a:cubicBezTo>
                <a:cubicBezTo>
                  <a:pt x="18" y="416"/>
                  <a:pt x="9" y="406"/>
                  <a:pt x="1" y="373"/>
                </a:cubicBezTo>
                <a:cubicBezTo>
                  <a:pt x="0" y="370"/>
                  <a:pt x="0" y="367"/>
                  <a:pt x="0" y="364"/>
                </a:cubicBezTo>
                <a:cubicBezTo>
                  <a:pt x="0" y="178"/>
                  <a:pt x="0" y="178"/>
                  <a:pt x="0" y="178"/>
                </a:cubicBezTo>
                <a:cubicBezTo>
                  <a:pt x="185" y="178"/>
                  <a:pt x="185" y="178"/>
                  <a:pt x="185" y="178"/>
                </a:cubicBezTo>
                <a:cubicBezTo>
                  <a:pt x="188" y="178"/>
                  <a:pt x="191" y="178"/>
                  <a:pt x="194" y="177"/>
                </a:cubicBezTo>
                <a:cubicBezTo>
                  <a:pt x="266" y="161"/>
                  <a:pt x="232" y="137"/>
                  <a:pt x="215" y="117"/>
                </a:cubicBezTo>
                <a:cubicBezTo>
                  <a:pt x="197" y="97"/>
                  <a:pt x="198" y="77"/>
                  <a:pt x="198" y="77"/>
                </a:cubicBezTo>
                <a:cubicBezTo>
                  <a:pt x="198" y="34"/>
                  <a:pt x="233" y="0"/>
                  <a:pt x="275" y="0"/>
                </a:cubicBezTo>
                <a:cubicBezTo>
                  <a:pt x="317" y="0"/>
                  <a:pt x="352" y="34"/>
                  <a:pt x="352" y="77"/>
                </a:cubicBezTo>
                <a:cubicBezTo>
                  <a:pt x="352" y="77"/>
                  <a:pt x="353" y="97"/>
                  <a:pt x="335" y="117"/>
                </a:cubicBezTo>
                <a:cubicBezTo>
                  <a:pt x="318" y="137"/>
                  <a:pt x="285" y="161"/>
                  <a:pt x="356" y="177"/>
                </a:cubicBezTo>
                <a:cubicBezTo>
                  <a:pt x="359" y="178"/>
                  <a:pt x="362" y="178"/>
                  <a:pt x="365" y="178"/>
                </a:cubicBezTo>
                <a:cubicBezTo>
                  <a:pt x="542" y="178"/>
                  <a:pt x="542" y="178"/>
                  <a:pt x="542" y="178"/>
                </a:cubicBezTo>
                <a:cubicBezTo>
                  <a:pt x="542" y="364"/>
                  <a:pt x="542" y="364"/>
                  <a:pt x="542" y="364"/>
                </a:cubicBezTo>
                <a:cubicBezTo>
                  <a:pt x="542" y="367"/>
                  <a:pt x="542" y="371"/>
                  <a:pt x="543" y="374"/>
                </a:cubicBezTo>
                <a:cubicBezTo>
                  <a:pt x="549" y="398"/>
                  <a:pt x="557" y="424"/>
                  <a:pt x="578" y="424"/>
                </a:cubicBezTo>
                <a:cubicBezTo>
                  <a:pt x="590" y="424"/>
                  <a:pt x="600" y="415"/>
                  <a:pt x="610" y="406"/>
                </a:cubicBezTo>
                <a:cubicBezTo>
                  <a:pt x="612" y="403"/>
                  <a:pt x="615" y="401"/>
                  <a:pt x="617" y="399"/>
                </a:cubicBezTo>
                <a:cubicBezTo>
                  <a:pt x="633" y="386"/>
                  <a:pt x="648" y="385"/>
                  <a:pt x="651" y="385"/>
                </a:cubicBezTo>
                <a:cubicBezTo>
                  <a:pt x="652" y="385"/>
                  <a:pt x="652" y="385"/>
                  <a:pt x="652" y="385"/>
                </a:cubicBezTo>
                <a:cubicBezTo>
                  <a:pt x="690" y="385"/>
                  <a:pt x="720" y="416"/>
                  <a:pt x="720" y="45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6" name="직선 연결선 250"/>
          <p:cNvCxnSpPr/>
          <p:nvPr/>
        </p:nvCxnSpPr>
        <p:spPr>
          <a:xfrm>
            <a:off x="5610382" y="3012234"/>
            <a:ext cx="3261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250"/>
          <p:cNvCxnSpPr/>
          <p:nvPr/>
        </p:nvCxnSpPr>
        <p:spPr>
          <a:xfrm>
            <a:off x="5681906" y="5279275"/>
            <a:ext cx="1191422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250"/>
          <p:cNvCxnSpPr/>
          <p:nvPr/>
        </p:nvCxnSpPr>
        <p:spPr>
          <a:xfrm flipH="1">
            <a:off x="8682377" y="2043184"/>
            <a:ext cx="1425649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250"/>
          <p:cNvCxnSpPr/>
          <p:nvPr/>
        </p:nvCxnSpPr>
        <p:spPr>
          <a:xfrm flipH="1">
            <a:off x="9654748" y="4313528"/>
            <a:ext cx="45327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/>
          <p:cNvSpPr txBox="1"/>
          <p:nvPr/>
        </p:nvSpPr>
        <p:spPr>
          <a:xfrm>
            <a:off x="692874" y="2449030"/>
            <a:ext cx="3099470" cy="3404225"/>
          </a:xfrm>
          <a:prstGeom prst="rect">
            <a:avLst/>
          </a:prstGeom>
        </p:spPr>
        <p:txBody>
          <a:bodyPr vert="horz" lIns="91404" tIns="45701" rIns="91404" bIns="45701"/>
          <a:lstStyle>
            <a:lvl1pPr marL="0" indent="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800" kern="1200" baseline="0">
                <a:solidFill>
                  <a:schemeClr val="bg1">
                    <a:lumMod val="50000"/>
                  </a:schemeClr>
                </a:solidFill>
                <a:latin typeface="Roboto Condensed" panose="02000000000000000000"/>
                <a:ea typeface="+mn-ea"/>
                <a:cs typeface="Roboto Condensed" panose="0200000000000000000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Straight Connector 59"/>
          <p:cNvCxnSpPr/>
          <p:nvPr/>
        </p:nvCxnSpPr>
        <p:spPr>
          <a:xfrm flipV="1">
            <a:off x="4080301" y="1731374"/>
            <a:ext cx="0" cy="4481211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矩形 10"/>
          <p:cNvSpPr>
            <a:spLocks noChangeArrowheads="1"/>
          </p:cNvSpPr>
          <p:nvPr/>
        </p:nvSpPr>
        <p:spPr bwMode="auto">
          <a:xfrm>
            <a:off x="4317425" y="2770067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3" name="矩形 10"/>
          <p:cNvSpPr>
            <a:spLocks noChangeArrowheads="1"/>
          </p:cNvSpPr>
          <p:nvPr/>
        </p:nvSpPr>
        <p:spPr bwMode="auto">
          <a:xfrm>
            <a:off x="10261635" y="1787403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4" name="矩形 10"/>
          <p:cNvSpPr>
            <a:spLocks noChangeArrowheads="1"/>
          </p:cNvSpPr>
          <p:nvPr/>
        </p:nvSpPr>
        <p:spPr bwMode="auto">
          <a:xfrm>
            <a:off x="4394048" y="4914283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5" name="矩形 10"/>
          <p:cNvSpPr>
            <a:spLocks noChangeArrowheads="1"/>
          </p:cNvSpPr>
          <p:nvPr/>
        </p:nvSpPr>
        <p:spPr bwMode="auto">
          <a:xfrm>
            <a:off x="10329327" y="4055270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16" name="Text Placeholder 2"/>
          <p:cNvSpPr txBox="1"/>
          <p:nvPr/>
        </p:nvSpPr>
        <p:spPr bwMode="auto">
          <a:xfrm>
            <a:off x="528832" y="2109815"/>
            <a:ext cx="2031060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添加会议主题</a:t>
            </a:r>
            <a:endParaRPr lang="en-AU" sz="20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6"/>
          <p:cNvGrpSpPr/>
          <p:nvPr/>
        </p:nvGrpSpPr>
        <p:grpSpPr bwMode="auto">
          <a:xfrm>
            <a:off x="528974" y="1269822"/>
            <a:ext cx="5936475" cy="4992974"/>
            <a:chOff x="720" y="839"/>
            <a:chExt cx="3740" cy="3146"/>
          </a:xfrm>
          <a:solidFill>
            <a:srgbClr val="E8E8E6"/>
          </a:solidFill>
        </p:grpSpPr>
        <p:sp>
          <p:nvSpPr>
            <p:cNvPr id="3" name="Freeform 67"/>
            <p:cNvSpPr/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" name="Freeform 68"/>
            <p:cNvSpPr/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" name="Freeform 69"/>
            <p:cNvSpPr/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" name="Freeform 70"/>
            <p:cNvSpPr/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7" name="Freeform 71"/>
            <p:cNvSpPr/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8" name="Freeform 72"/>
            <p:cNvSpPr/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9" name="Freeform 73"/>
            <p:cNvSpPr/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" name="Freeform 74"/>
            <p:cNvSpPr/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1" name="Freeform 75"/>
            <p:cNvSpPr/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2" name="Freeform 76"/>
            <p:cNvSpPr/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3" name="Freeform 77"/>
            <p:cNvSpPr/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4" name="Freeform 78"/>
            <p:cNvSpPr/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5" name="Freeform 79"/>
            <p:cNvSpPr/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6" name="Freeform 80"/>
            <p:cNvSpPr/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7" name="Freeform 81"/>
            <p:cNvSpPr/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8" name="Freeform 82"/>
            <p:cNvSpPr/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9" name="Freeform 83"/>
            <p:cNvSpPr/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0" name="Freeform 84"/>
            <p:cNvSpPr/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1" name="Freeform 85"/>
            <p:cNvSpPr/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2" name="Freeform 86"/>
            <p:cNvSpPr/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3" name="Freeform 87"/>
            <p:cNvSpPr/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4" name="Freeform 88"/>
            <p:cNvSpPr/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5" name="Freeform 89"/>
            <p:cNvSpPr/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" name="Freeform 90"/>
            <p:cNvSpPr/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7" name="Freeform 91"/>
            <p:cNvSpPr/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8" name="Freeform 92"/>
            <p:cNvSpPr/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9" name="Freeform 93"/>
            <p:cNvSpPr/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0" name="Freeform 94"/>
            <p:cNvSpPr/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" name="Freeform 95"/>
            <p:cNvSpPr/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2" name="Freeform 96"/>
            <p:cNvSpPr/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3" name="Freeform 97"/>
            <p:cNvSpPr/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4" name="Freeform 98"/>
            <p:cNvSpPr/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5" name="Freeform 99"/>
            <p:cNvSpPr/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6" name="Freeform 100"/>
            <p:cNvSpPr/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7" name="Freeform 101"/>
            <p:cNvSpPr/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8" name="Freeform 102"/>
            <p:cNvSpPr/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9" name="Freeform 103"/>
            <p:cNvSpPr/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0" name="Freeform 104"/>
            <p:cNvSpPr/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1" name="Freeform 105"/>
            <p:cNvSpPr/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2" name="Freeform 106"/>
            <p:cNvSpPr/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3" name="Freeform 107"/>
            <p:cNvSpPr/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4" name="Freeform 108"/>
            <p:cNvSpPr/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5" name="Freeform 109"/>
            <p:cNvSpPr/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6" name="Freeform 110"/>
            <p:cNvSpPr/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7" name="Freeform 111"/>
            <p:cNvSpPr/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8" name="Freeform 112"/>
            <p:cNvSpPr/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9" name="Freeform 113"/>
            <p:cNvSpPr/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0" name="Freeform 114"/>
            <p:cNvSpPr/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1" name="Freeform 115"/>
            <p:cNvSpPr/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2" name="Freeform 116"/>
            <p:cNvSpPr/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3" name="Freeform 117"/>
            <p:cNvSpPr/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4" name="Freeform 118"/>
            <p:cNvSpPr/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5" name="Freeform 119"/>
            <p:cNvSpPr/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6" name="Freeform 120"/>
            <p:cNvSpPr/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7" name="Freeform 121"/>
            <p:cNvSpPr/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8" name="Freeform 122"/>
            <p:cNvSpPr/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9" name="Freeform 123"/>
            <p:cNvSpPr/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0" name="Freeform 124"/>
            <p:cNvSpPr/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" name="Freeform 125"/>
            <p:cNvSpPr/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2" name="Freeform 126"/>
            <p:cNvSpPr/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3" name="Freeform 127"/>
            <p:cNvSpPr/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4" name="Freeform 128"/>
            <p:cNvSpPr/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65" name="Freeform 78"/>
          <p:cNvSpPr/>
          <p:nvPr/>
        </p:nvSpPr>
        <p:spPr bwMode="gray">
          <a:xfrm>
            <a:off x="4446412" y="5205796"/>
            <a:ext cx="895233" cy="761802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accent4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6" name="Freeform 92"/>
          <p:cNvSpPr/>
          <p:nvPr/>
        </p:nvSpPr>
        <p:spPr bwMode="gray">
          <a:xfrm>
            <a:off x="4863871" y="3440957"/>
            <a:ext cx="782536" cy="525326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accent2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7" name="Freeform 100"/>
          <p:cNvSpPr/>
          <p:nvPr/>
        </p:nvSpPr>
        <p:spPr bwMode="gray">
          <a:xfrm>
            <a:off x="5168631" y="2634718"/>
            <a:ext cx="682536" cy="680861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accent1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8" name="Freeform 82"/>
          <p:cNvSpPr/>
          <p:nvPr/>
        </p:nvSpPr>
        <p:spPr bwMode="gray">
          <a:xfrm>
            <a:off x="5335423" y="4345595"/>
            <a:ext cx="449203" cy="504694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accent3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cxnSp>
        <p:nvCxnSpPr>
          <p:cNvPr id="69" name="直接连接符 68"/>
          <p:cNvCxnSpPr/>
          <p:nvPr/>
        </p:nvCxnSpPr>
        <p:spPr>
          <a:xfrm>
            <a:off x="5768966" y="3062440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021346" y="3310816"/>
            <a:ext cx="22513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5555538" y="3571811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807921" y="3820189"/>
            <a:ext cx="246478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V="1">
            <a:off x="5705135" y="4483674"/>
            <a:ext cx="316208" cy="2047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021346" y="4483673"/>
            <a:ext cx="22513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5046409" y="5635106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5298790" y="5883483"/>
            <a:ext cx="286067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6621187" y="2830488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621187" y="3406044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621187" y="4071311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575928" y="5400934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标注 80"/>
          <p:cNvSpPr/>
          <p:nvPr/>
        </p:nvSpPr>
        <p:spPr>
          <a:xfrm>
            <a:off x="8808815" y="2252233"/>
            <a:ext cx="2899425" cy="3897459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7" rIns="91436" bIns="45717" rtlCol="0" anchor="ctr"/>
          <a:lstStyle/>
          <a:p>
            <a:pPr algn="ctr"/>
            <a:endParaRPr lang="zh-CN" altLang="en-US" sz="3200"/>
          </a:p>
        </p:txBody>
      </p:sp>
      <p:sp>
        <p:nvSpPr>
          <p:cNvPr id="82" name="TextBox 81"/>
          <p:cNvSpPr txBox="1"/>
          <p:nvPr/>
        </p:nvSpPr>
        <p:spPr>
          <a:xfrm>
            <a:off x="8952812" y="2387179"/>
            <a:ext cx="2755428" cy="3613291"/>
          </a:xfrm>
          <a:prstGeom prst="rect">
            <a:avLst/>
          </a:prstGeom>
          <a:noFill/>
        </p:spPr>
        <p:txBody>
          <a:bodyPr wrap="square" lIns="91436" tIns="45717" rIns="91436" bIns="4571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90" name="标题 8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8"/>
          <p:cNvGrpSpPr/>
          <p:nvPr/>
        </p:nvGrpSpPr>
        <p:grpSpPr>
          <a:xfrm>
            <a:off x="9089254" y="2865710"/>
            <a:ext cx="1374378" cy="1586817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/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" name="Freeform 3"/>
            <p:cNvSpPr/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" name="Group 67"/>
          <p:cNvGrpSpPr/>
          <p:nvPr/>
        </p:nvGrpSpPr>
        <p:grpSpPr bwMode="auto">
          <a:xfrm>
            <a:off x="8819443" y="2470455"/>
            <a:ext cx="1914025" cy="2048929"/>
            <a:chOff x="8819878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6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8" name="Freeform 6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Freeform 7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Freeform 8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Freeform 9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Freeform 10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Freeform 11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Freeform 12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Freeform 13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Freeform 14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Freeform 15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8" name="Group 66"/>
          <p:cNvGrpSpPr/>
          <p:nvPr/>
        </p:nvGrpSpPr>
        <p:grpSpPr>
          <a:xfrm>
            <a:off x="6631691" y="3125618"/>
            <a:ext cx="1374378" cy="1326908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9" name="Freeform 17"/>
            <p:cNvSpPr/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" name="Freeform 18"/>
            <p:cNvSpPr/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1" name="Group 65"/>
          <p:cNvGrpSpPr/>
          <p:nvPr/>
        </p:nvGrpSpPr>
        <p:grpSpPr bwMode="auto">
          <a:xfrm>
            <a:off x="6361047" y="2470455"/>
            <a:ext cx="1915613" cy="2048929"/>
            <a:chOff x="6361677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22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24" name="Freeform 21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Freeform 22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Freeform 23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Freeform 24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Freeform 25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Freeform 26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Freeform 27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Freeform 28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Freeform 29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Freeform 30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23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4" name="Group 64"/>
          <p:cNvGrpSpPr/>
          <p:nvPr/>
        </p:nvGrpSpPr>
        <p:grpSpPr>
          <a:xfrm>
            <a:off x="4178755" y="3914319"/>
            <a:ext cx="1374378" cy="53820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5" name="Freeform 32"/>
            <p:cNvSpPr/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33"/>
            <p:cNvSpPr/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7" name="Group 63"/>
          <p:cNvGrpSpPr/>
          <p:nvPr/>
        </p:nvGrpSpPr>
        <p:grpSpPr bwMode="auto">
          <a:xfrm>
            <a:off x="3908997" y="2470455"/>
            <a:ext cx="1914025" cy="2048929"/>
            <a:chOff x="3908101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38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40" name="Freeform 36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Freeform 37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Freeform 38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3" name="Freeform 39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4" name="Freeform 40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Freeform 41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Freeform 42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7" name="Freeform 43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Freeform 44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9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0" name="Group 62"/>
          <p:cNvGrpSpPr/>
          <p:nvPr/>
        </p:nvGrpSpPr>
        <p:grpSpPr>
          <a:xfrm>
            <a:off x="1709325" y="4048746"/>
            <a:ext cx="1374378" cy="403781"/>
            <a:chOff x="1708179" y="3618238"/>
            <a:chExt cx="1374737" cy="403886"/>
          </a:xfrm>
          <a:solidFill>
            <a:schemeClr val="accent1"/>
          </a:solidFill>
        </p:grpSpPr>
        <p:sp>
          <p:nvSpPr>
            <p:cNvPr id="51" name="Freeform 47"/>
            <p:cNvSpPr/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2" name="Freeform 48"/>
            <p:cNvSpPr/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3" name="Group 61"/>
          <p:cNvGrpSpPr/>
          <p:nvPr/>
        </p:nvGrpSpPr>
        <p:grpSpPr bwMode="auto">
          <a:xfrm>
            <a:off x="1439492" y="2470455"/>
            <a:ext cx="1914025" cy="2048929"/>
            <a:chOff x="1438027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54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56" name="Freeform 51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7" name="Freeform 52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8" name="Freeform 53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Freeform 54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55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56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57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3" name="Freeform 58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Freeform 59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5" name="Freeform 60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55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66" name="Rectangle 109"/>
          <p:cNvSpPr/>
          <p:nvPr/>
        </p:nvSpPr>
        <p:spPr>
          <a:xfrm>
            <a:off x="1928567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30%</a:t>
            </a:r>
          </a:p>
        </p:txBody>
      </p:sp>
      <p:sp>
        <p:nvSpPr>
          <p:cNvPr id="67" name="Rectangle 110"/>
          <p:cNvSpPr/>
          <p:nvPr/>
        </p:nvSpPr>
        <p:spPr>
          <a:xfrm>
            <a:off x="4424194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40%</a:t>
            </a:r>
          </a:p>
        </p:txBody>
      </p:sp>
      <p:sp>
        <p:nvSpPr>
          <p:cNvPr id="68" name="Rectangle 111"/>
          <p:cNvSpPr/>
          <p:nvPr/>
        </p:nvSpPr>
        <p:spPr>
          <a:xfrm>
            <a:off x="6919822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80%</a:t>
            </a:r>
          </a:p>
        </p:txBody>
      </p:sp>
      <p:sp>
        <p:nvSpPr>
          <p:cNvPr id="69" name="Rectangle 112"/>
          <p:cNvSpPr/>
          <p:nvPr/>
        </p:nvSpPr>
        <p:spPr>
          <a:xfrm>
            <a:off x="9319463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90%</a:t>
            </a:r>
          </a:p>
        </p:txBody>
      </p:sp>
      <p:grpSp>
        <p:nvGrpSpPr>
          <p:cNvPr id="70" name="组合 69"/>
          <p:cNvGrpSpPr/>
          <p:nvPr/>
        </p:nvGrpSpPr>
        <p:grpSpPr>
          <a:xfrm>
            <a:off x="964906" y="4870334"/>
            <a:ext cx="2827439" cy="862322"/>
            <a:chOff x="722676" y="3509016"/>
            <a:chExt cx="2121132" cy="646910"/>
          </a:xfrm>
        </p:grpSpPr>
        <p:sp>
          <p:nvSpPr>
            <p:cNvPr id="71" name="Text Placeholder 2"/>
            <p:cNvSpPr txBox="1"/>
            <p:nvPr/>
          </p:nvSpPr>
          <p:spPr bwMode="auto">
            <a:xfrm>
              <a:off x="971600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Text Placeholder 2"/>
            <p:cNvSpPr txBox="1"/>
            <p:nvPr/>
          </p:nvSpPr>
          <p:spPr bwMode="auto">
            <a:xfrm>
              <a:off x="722676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504388" y="4870334"/>
            <a:ext cx="2827439" cy="862322"/>
            <a:chOff x="2627784" y="3509016"/>
            <a:chExt cx="2121132" cy="646910"/>
          </a:xfrm>
        </p:grpSpPr>
        <p:sp>
          <p:nvSpPr>
            <p:cNvPr id="74" name="Text Placeholder 2"/>
            <p:cNvSpPr txBox="1"/>
            <p:nvPr/>
          </p:nvSpPr>
          <p:spPr bwMode="auto">
            <a:xfrm>
              <a:off x="2915816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Text Placeholder 2"/>
            <p:cNvSpPr txBox="1"/>
            <p:nvPr/>
          </p:nvSpPr>
          <p:spPr bwMode="auto">
            <a:xfrm>
              <a:off x="2627784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956160" y="4870334"/>
            <a:ext cx="2827439" cy="862322"/>
            <a:chOff x="4467092" y="3509016"/>
            <a:chExt cx="2121132" cy="646910"/>
          </a:xfrm>
        </p:grpSpPr>
        <p:sp>
          <p:nvSpPr>
            <p:cNvPr id="77" name="Text Placeholder 2"/>
            <p:cNvSpPr txBox="1"/>
            <p:nvPr/>
          </p:nvSpPr>
          <p:spPr bwMode="auto">
            <a:xfrm>
              <a:off x="4716016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 Placeholder 2"/>
            <p:cNvSpPr txBox="1"/>
            <p:nvPr/>
          </p:nvSpPr>
          <p:spPr bwMode="auto">
            <a:xfrm>
              <a:off x="4467092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451788" y="4870334"/>
            <a:ext cx="2827439" cy="862322"/>
            <a:chOff x="6339300" y="3509016"/>
            <a:chExt cx="2121132" cy="646910"/>
          </a:xfrm>
        </p:grpSpPr>
        <p:sp>
          <p:nvSpPr>
            <p:cNvPr id="80" name="Text Placeholder 2"/>
            <p:cNvSpPr txBox="1"/>
            <p:nvPr/>
          </p:nvSpPr>
          <p:spPr bwMode="auto">
            <a:xfrm>
              <a:off x="6588224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Text Placeholder 2"/>
            <p:cNvSpPr txBox="1"/>
            <p:nvPr/>
          </p:nvSpPr>
          <p:spPr bwMode="auto">
            <a:xfrm>
              <a:off x="6339300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9" name="标题 8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99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99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799"/>
                                </p:stCondLst>
                                <p:childTnLst>
                                  <p:par>
                                    <p:cTn id="2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3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99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42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7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6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47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47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7" grpId="0"/>
          <p:bldP spid="68" grpId="0"/>
          <p:bldP spid="6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99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99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799"/>
                                </p:stCondLst>
                                <p:childTnLst>
                                  <p:par>
                                    <p:cTn id="2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3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99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42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6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47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47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7" grpId="0"/>
          <p:bldP spid="68" grpId="0"/>
          <p:bldP spid="69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301318" y="1651775"/>
            <a:ext cx="2856084" cy="4310847"/>
            <a:chOff x="224856" y="1238483"/>
            <a:chExt cx="2142621" cy="3233977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474555" y="2294853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>
              <a:off x="474555" y="3423772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224856" y="1238483"/>
              <a:ext cx="2132620" cy="974643"/>
              <a:chOff x="8636122" y="1965859"/>
              <a:chExt cx="2682646" cy="1223318"/>
            </a:xfrm>
          </p:grpSpPr>
          <p:sp>
            <p:nvSpPr>
              <p:cNvPr id="5" name="文本框 11"/>
              <p:cNvSpPr txBox="1"/>
              <p:nvPr/>
            </p:nvSpPr>
            <p:spPr>
              <a:xfrm>
                <a:off x="8636122" y="1965859"/>
                <a:ext cx="1646164" cy="3445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6" name="文本框 12"/>
              <p:cNvSpPr txBox="1"/>
              <p:nvPr/>
            </p:nvSpPr>
            <p:spPr>
              <a:xfrm>
                <a:off x="8872836" y="2273941"/>
                <a:ext cx="2445932" cy="9152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75316" y="2355726"/>
              <a:ext cx="1974445" cy="947081"/>
              <a:chOff x="8835092" y="2114253"/>
              <a:chExt cx="2483676" cy="1188713"/>
            </a:xfrm>
          </p:grpSpPr>
          <p:sp>
            <p:nvSpPr>
              <p:cNvPr id="8" name="文本框 14"/>
              <p:cNvSpPr txBox="1"/>
              <p:nvPr/>
            </p:nvSpPr>
            <p:spPr>
              <a:xfrm>
                <a:off x="8835092" y="2114253"/>
                <a:ext cx="1248229" cy="3445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9" name="文本框 15"/>
              <p:cNvSpPr txBox="1"/>
              <p:nvPr/>
            </p:nvSpPr>
            <p:spPr>
              <a:xfrm>
                <a:off x="8872836" y="2387739"/>
                <a:ext cx="2445932" cy="9152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392955" y="3489963"/>
              <a:ext cx="1974522" cy="982497"/>
              <a:chOff x="8847576" y="2069829"/>
              <a:chExt cx="2483773" cy="1233174"/>
            </a:xfrm>
          </p:grpSpPr>
          <p:sp>
            <p:nvSpPr>
              <p:cNvPr id="11" name="文本框 17"/>
              <p:cNvSpPr txBox="1"/>
              <p:nvPr/>
            </p:nvSpPr>
            <p:spPr>
              <a:xfrm>
                <a:off x="8847576" y="2069829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2" name="文本框 18"/>
              <p:cNvSpPr txBox="1"/>
              <p:nvPr/>
            </p:nvSpPr>
            <p:spPr>
              <a:xfrm>
                <a:off x="8885416" y="2387768"/>
                <a:ext cx="2445933" cy="915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465044" y="1868365"/>
            <a:ext cx="2470882" cy="3900623"/>
            <a:chOff x="2598269" y="1400968"/>
            <a:chExt cx="1853644" cy="2926229"/>
          </a:xfrm>
        </p:grpSpPr>
        <p:grpSp>
          <p:nvGrpSpPr>
            <p:cNvPr id="13" name="组合 12"/>
            <p:cNvGrpSpPr/>
            <p:nvPr/>
          </p:nvGrpSpPr>
          <p:grpSpPr>
            <a:xfrm>
              <a:off x="2598269" y="2930863"/>
              <a:ext cx="1853644" cy="1396334"/>
              <a:chOff x="3474720" y="4038600"/>
              <a:chExt cx="2331720" cy="1752600"/>
            </a:xfrm>
          </p:grpSpPr>
          <p:sp>
            <p:nvSpPr>
              <p:cNvPr id="14" name="文本框 19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5" name="文本框 20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组合 33"/>
            <p:cNvGrpSpPr/>
            <p:nvPr/>
          </p:nvGrpSpPr>
          <p:grpSpPr>
            <a:xfrm>
              <a:off x="2598269" y="1400968"/>
              <a:ext cx="1853644" cy="1529897"/>
              <a:chOff x="3569970" y="1908810"/>
              <a:chExt cx="2331720" cy="192024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56997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/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151"/>
              <p:cNvSpPr>
                <a:spLocks noEditPoints="1"/>
              </p:cNvSpPr>
              <p:nvPr/>
            </p:nvSpPr>
            <p:spPr bwMode="auto">
              <a:xfrm>
                <a:off x="4271368" y="2245834"/>
                <a:ext cx="928925" cy="973616"/>
              </a:xfrm>
              <a:custGeom>
                <a:avLst/>
                <a:gdLst>
                  <a:gd name="T0" fmla="*/ 93 w 123"/>
                  <a:gd name="T1" fmla="*/ 129 h 129"/>
                  <a:gd name="T2" fmla="*/ 62 w 123"/>
                  <a:gd name="T3" fmla="*/ 111 h 129"/>
                  <a:gd name="T4" fmla="*/ 89 w 123"/>
                  <a:gd name="T5" fmla="*/ 84 h 129"/>
                  <a:gd name="T6" fmla="*/ 91 w 123"/>
                  <a:gd name="T7" fmla="*/ 98 h 129"/>
                  <a:gd name="T8" fmla="*/ 111 w 123"/>
                  <a:gd name="T9" fmla="*/ 70 h 129"/>
                  <a:gd name="T10" fmla="*/ 109 w 123"/>
                  <a:gd name="T11" fmla="*/ 62 h 129"/>
                  <a:gd name="T12" fmla="*/ 114 w 123"/>
                  <a:gd name="T13" fmla="*/ 59 h 129"/>
                  <a:gd name="T14" fmla="*/ 122 w 123"/>
                  <a:gd name="T15" fmla="*/ 79 h 129"/>
                  <a:gd name="T16" fmla="*/ 92 w 123"/>
                  <a:gd name="T17" fmla="*/ 118 h 129"/>
                  <a:gd name="T18" fmla="*/ 93 w 123"/>
                  <a:gd name="T19" fmla="*/ 129 h 129"/>
                  <a:gd name="T20" fmla="*/ 0 w 123"/>
                  <a:gd name="T21" fmla="*/ 58 h 129"/>
                  <a:gd name="T22" fmla="*/ 30 w 123"/>
                  <a:gd name="T23" fmla="*/ 38 h 129"/>
                  <a:gd name="T24" fmla="*/ 42 w 123"/>
                  <a:gd name="T25" fmla="*/ 74 h 129"/>
                  <a:gd name="T26" fmla="*/ 29 w 123"/>
                  <a:gd name="T27" fmla="*/ 69 h 129"/>
                  <a:gd name="T28" fmla="*/ 45 w 123"/>
                  <a:gd name="T29" fmla="*/ 99 h 129"/>
                  <a:gd name="T30" fmla="*/ 53 w 123"/>
                  <a:gd name="T31" fmla="*/ 101 h 129"/>
                  <a:gd name="T32" fmla="*/ 53 w 123"/>
                  <a:gd name="T33" fmla="*/ 107 h 129"/>
                  <a:gd name="T34" fmla="*/ 33 w 123"/>
                  <a:gd name="T35" fmla="*/ 105 h 129"/>
                  <a:gd name="T36" fmla="*/ 11 w 123"/>
                  <a:gd name="T37" fmla="*/ 62 h 129"/>
                  <a:gd name="T38" fmla="*/ 0 w 123"/>
                  <a:gd name="T39" fmla="*/ 58 h 129"/>
                  <a:gd name="T40" fmla="*/ 111 w 123"/>
                  <a:gd name="T41" fmla="*/ 9 h 129"/>
                  <a:gd name="T42" fmla="*/ 102 w 123"/>
                  <a:gd name="T43" fmla="*/ 16 h 129"/>
                  <a:gd name="T44" fmla="*/ 54 w 123"/>
                  <a:gd name="T45" fmla="*/ 12 h 129"/>
                  <a:gd name="T46" fmla="*/ 41 w 123"/>
                  <a:gd name="T47" fmla="*/ 28 h 129"/>
                  <a:gd name="T48" fmla="*/ 46 w 123"/>
                  <a:gd name="T49" fmla="*/ 32 h 129"/>
                  <a:gd name="T50" fmla="*/ 52 w 123"/>
                  <a:gd name="T51" fmla="*/ 26 h 129"/>
                  <a:gd name="T52" fmla="*/ 86 w 123"/>
                  <a:gd name="T53" fmla="*/ 28 h 129"/>
                  <a:gd name="T54" fmla="*/ 75 w 123"/>
                  <a:gd name="T55" fmla="*/ 37 h 129"/>
                  <a:gd name="T56" fmla="*/ 112 w 123"/>
                  <a:gd name="T57" fmla="*/ 46 h 129"/>
                  <a:gd name="T58" fmla="*/ 111 w 123"/>
                  <a:gd name="T59" fmla="*/ 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3" h="129">
                    <a:moveTo>
                      <a:pt x="93" y="129"/>
                    </a:moveTo>
                    <a:cubicBezTo>
                      <a:pt x="62" y="111"/>
                      <a:pt x="62" y="111"/>
                      <a:pt x="62" y="111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91" y="98"/>
                      <a:pt x="91" y="98"/>
                      <a:pt x="91" y="98"/>
                    </a:cubicBezTo>
                    <a:cubicBezTo>
                      <a:pt x="103" y="95"/>
                      <a:pt x="112" y="83"/>
                      <a:pt x="111" y="70"/>
                    </a:cubicBezTo>
                    <a:cubicBezTo>
                      <a:pt x="110" y="67"/>
                      <a:pt x="110" y="64"/>
                      <a:pt x="109" y="62"/>
                    </a:cubicBezTo>
                    <a:cubicBezTo>
                      <a:pt x="114" y="59"/>
                      <a:pt x="114" y="59"/>
                      <a:pt x="114" y="59"/>
                    </a:cubicBezTo>
                    <a:cubicBezTo>
                      <a:pt x="118" y="65"/>
                      <a:pt x="121" y="71"/>
                      <a:pt x="122" y="79"/>
                    </a:cubicBezTo>
                    <a:cubicBezTo>
                      <a:pt x="123" y="98"/>
                      <a:pt x="111" y="114"/>
                      <a:pt x="92" y="118"/>
                    </a:cubicBezTo>
                    <a:cubicBezTo>
                      <a:pt x="93" y="129"/>
                      <a:pt x="93" y="129"/>
                      <a:pt x="93" y="129"/>
                    </a:cubicBezTo>
                    <a:close/>
                    <a:moveTo>
                      <a:pt x="0" y="58"/>
                    </a:moveTo>
                    <a:cubicBezTo>
                      <a:pt x="30" y="38"/>
                      <a:pt x="30" y="38"/>
                      <a:pt x="30" y="38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6" y="82"/>
                      <a:pt x="33" y="95"/>
                      <a:pt x="45" y="99"/>
                    </a:cubicBezTo>
                    <a:cubicBezTo>
                      <a:pt x="48" y="100"/>
                      <a:pt x="51" y="101"/>
                      <a:pt x="53" y="101"/>
                    </a:cubicBezTo>
                    <a:cubicBezTo>
                      <a:pt x="53" y="107"/>
                      <a:pt x="53" y="107"/>
                      <a:pt x="53" y="107"/>
                    </a:cubicBezTo>
                    <a:cubicBezTo>
                      <a:pt x="47" y="108"/>
                      <a:pt x="39" y="108"/>
                      <a:pt x="33" y="105"/>
                    </a:cubicBezTo>
                    <a:cubicBezTo>
                      <a:pt x="15" y="99"/>
                      <a:pt x="6" y="80"/>
                      <a:pt x="11" y="62"/>
                    </a:cubicBezTo>
                    <a:cubicBezTo>
                      <a:pt x="0" y="58"/>
                      <a:pt x="0" y="58"/>
                      <a:pt x="0" y="58"/>
                    </a:cubicBezTo>
                    <a:close/>
                    <a:moveTo>
                      <a:pt x="111" y="9"/>
                    </a:moveTo>
                    <a:cubicBezTo>
                      <a:pt x="102" y="16"/>
                      <a:pt x="102" y="16"/>
                      <a:pt x="102" y="16"/>
                    </a:cubicBezTo>
                    <a:cubicBezTo>
                      <a:pt x="90" y="3"/>
                      <a:pt x="69" y="0"/>
                      <a:pt x="54" y="12"/>
                    </a:cubicBezTo>
                    <a:cubicBezTo>
                      <a:pt x="48" y="16"/>
                      <a:pt x="44" y="22"/>
                      <a:pt x="41" y="28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8" y="29"/>
                      <a:pt x="49" y="27"/>
                      <a:pt x="52" y="26"/>
                    </a:cubicBezTo>
                    <a:cubicBezTo>
                      <a:pt x="62" y="18"/>
                      <a:pt x="77" y="19"/>
                      <a:pt x="86" y="28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112" y="46"/>
                      <a:pt x="112" y="46"/>
                      <a:pt x="112" y="46"/>
                    </a:cubicBezTo>
                    <a:lnTo>
                      <a:pt x="111" y="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文本框 47"/>
              <p:cNvSpPr txBox="1"/>
              <p:nvPr/>
            </p:nvSpPr>
            <p:spPr>
              <a:xfrm>
                <a:off x="4111716" y="3381327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137578" y="1868365"/>
            <a:ext cx="2478956" cy="3900623"/>
            <a:chOff x="6853777" y="1400968"/>
            <a:chExt cx="1859701" cy="2926229"/>
          </a:xfrm>
        </p:grpSpPr>
        <p:grpSp>
          <p:nvGrpSpPr>
            <p:cNvPr id="27" name="组合 26"/>
            <p:cNvGrpSpPr/>
            <p:nvPr/>
          </p:nvGrpSpPr>
          <p:grpSpPr>
            <a:xfrm>
              <a:off x="6853777" y="2930863"/>
              <a:ext cx="1853644" cy="1396334"/>
              <a:chOff x="3474720" y="4038600"/>
              <a:chExt cx="2331720" cy="1752600"/>
            </a:xfrm>
          </p:grpSpPr>
          <p:sp>
            <p:nvSpPr>
              <p:cNvPr id="28" name="文本框 37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9" name="文本框 38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30" name="文本框 39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组合 40"/>
            <p:cNvGrpSpPr/>
            <p:nvPr/>
          </p:nvGrpSpPr>
          <p:grpSpPr>
            <a:xfrm>
              <a:off x="6859834" y="1400968"/>
              <a:ext cx="1853644" cy="1529897"/>
              <a:chOff x="9025890" y="1908810"/>
              <a:chExt cx="2331720" cy="192024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02589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>
                      <a:alpha val="90000"/>
                    </a:srgbClr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145"/>
              <p:cNvSpPr>
                <a:spLocks noChangeAspect="1" noEditPoints="1"/>
              </p:cNvSpPr>
              <p:nvPr/>
            </p:nvSpPr>
            <p:spPr bwMode="auto">
              <a:xfrm>
                <a:off x="9740033" y="2282642"/>
                <a:ext cx="903435" cy="900000"/>
              </a:xfrm>
              <a:custGeom>
                <a:avLst/>
                <a:gdLst>
                  <a:gd name="T0" fmla="*/ 95 w 111"/>
                  <a:gd name="T1" fmla="*/ 16 h 111"/>
                  <a:gd name="T2" fmla="*/ 95 w 111"/>
                  <a:gd name="T3" fmla="*/ 94 h 111"/>
                  <a:gd name="T4" fmla="*/ 16 w 111"/>
                  <a:gd name="T5" fmla="*/ 94 h 111"/>
                  <a:gd name="T6" fmla="*/ 16 w 111"/>
                  <a:gd name="T7" fmla="*/ 16 h 111"/>
                  <a:gd name="T8" fmla="*/ 51 w 111"/>
                  <a:gd name="T9" fmla="*/ 100 h 111"/>
                  <a:gd name="T10" fmla="*/ 38 w 111"/>
                  <a:gd name="T11" fmla="*/ 85 h 111"/>
                  <a:gd name="T12" fmla="*/ 51 w 111"/>
                  <a:gd name="T13" fmla="*/ 100 h 111"/>
                  <a:gd name="T14" fmla="*/ 51 w 111"/>
                  <a:gd name="T15" fmla="*/ 60 h 111"/>
                  <a:gd name="T16" fmla="*/ 35 w 111"/>
                  <a:gd name="T17" fmla="*/ 75 h 111"/>
                  <a:gd name="T18" fmla="*/ 51 w 111"/>
                  <a:gd name="T19" fmla="*/ 50 h 111"/>
                  <a:gd name="T20" fmla="*/ 35 w 111"/>
                  <a:gd name="T21" fmla="*/ 36 h 111"/>
                  <a:gd name="T22" fmla="*/ 51 w 111"/>
                  <a:gd name="T23" fmla="*/ 50 h 111"/>
                  <a:gd name="T24" fmla="*/ 51 w 111"/>
                  <a:gd name="T25" fmla="*/ 10 h 111"/>
                  <a:gd name="T26" fmla="*/ 38 w 111"/>
                  <a:gd name="T27" fmla="*/ 25 h 111"/>
                  <a:gd name="T28" fmla="*/ 61 w 111"/>
                  <a:gd name="T29" fmla="*/ 10 h 111"/>
                  <a:gd name="T30" fmla="*/ 73 w 111"/>
                  <a:gd name="T31" fmla="*/ 25 h 111"/>
                  <a:gd name="T32" fmla="*/ 61 w 111"/>
                  <a:gd name="T33" fmla="*/ 10 h 111"/>
                  <a:gd name="T34" fmla="*/ 61 w 111"/>
                  <a:gd name="T35" fmla="*/ 50 h 111"/>
                  <a:gd name="T36" fmla="*/ 77 w 111"/>
                  <a:gd name="T37" fmla="*/ 36 h 111"/>
                  <a:gd name="T38" fmla="*/ 61 w 111"/>
                  <a:gd name="T39" fmla="*/ 60 h 111"/>
                  <a:gd name="T40" fmla="*/ 77 w 111"/>
                  <a:gd name="T41" fmla="*/ 75 h 111"/>
                  <a:gd name="T42" fmla="*/ 61 w 111"/>
                  <a:gd name="T43" fmla="*/ 60 h 111"/>
                  <a:gd name="T44" fmla="*/ 61 w 111"/>
                  <a:gd name="T45" fmla="*/ 100 h 111"/>
                  <a:gd name="T46" fmla="*/ 73 w 111"/>
                  <a:gd name="T47" fmla="*/ 85 h 111"/>
                  <a:gd name="T48" fmla="*/ 11 w 111"/>
                  <a:gd name="T49" fmla="*/ 50 h 111"/>
                  <a:gd name="T50" fmla="*/ 24 w 111"/>
                  <a:gd name="T51" fmla="*/ 39 h 111"/>
                  <a:gd name="T52" fmla="*/ 11 w 111"/>
                  <a:gd name="T53" fmla="*/ 50 h 111"/>
                  <a:gd name="T54" fmla="*/ 100 w 111"/>
                  <a:gd name="T55" fmla="*/ 50 h 111"/>
                  <a:gd name="T56" fmla="*/ 87 w 111"/>
                  <a:gd name="T57" fmla="*/ 39 h 111"/>
                  <a:gd name="T58" fmla="*/ 100 w 111"/>
                  <a:gd name="T59" fmla="*/ 60 h 111"/>
                  <a:gd name="T60" fmla="*/ 87 w 111"/>
                  <a:gd name="T61" fmla="*/ 71 h 111"/>
                  <a:gd name="T62" fmla="*/ 100 w 111"/>
                  <a:gd name="T63" fmla="*/ 60 h 111"/>
                  <a:gd name="T64" fmla="*/ 11 w 111"/>
                  <a:gd name="T65" fmla="*/ 60 h 111"/>
                  <a:gd name="T66" fmla="*/ 24 w 111"/>
                  <a:gd name="T67" fmla="*/ 71 h 111"/>
                  <a:gd name="T68" fmla="*/ 96 w 111"/>
                  <a:gd name="T69" fmla="*/ 77 h 111"/>
                  <a:gd name="T70" fmla="*/ 84 w 111"/>
                  <a:gd name="T71" fmla="*/ 82 h 111"/>
                  <a:gd name="T72" fmla="*/ 79 w 111"/>
                  <a:gd name="T73" fmla="*/ 95 h 111"/>
                  <a:gd name="T74" fmla="*/ 96 w 111"/>
                  <a:gd name="T75" fmla="*/ 77 h 111"/>
                  <a:gd name="T76" fmla="*/ 18 w 111"/>
                  <a:gd name="T77" fmla="*/ 78 h 111"/>
                  <a:gd name="T78" fmla="*/ 23 w 111"/>
                  <a:gd name="T79" fmla="*/ 88 h 111"/>
                  <a:gd name="T80" fmla="*/ 32 w 111"/>
                  <a:gd name="T81" fmla="*/ 93 h 111"/>
                  <a:gd name="T82" fmla="*/ 15 w 111"/>
                  <a:gd name="T83" fmla="*/ 33 h 111"/>
                  <a:gd name="T84" fmla="*/ 27 w 111"/>
                  <a:gd name="T85" fmla="*/ 28 h 111"/>
                  <a:gd name="T86" fmla="*/ 33 w 111"/>
                  <a:gd name="T87" fmla="*/ 16 h 111"/>
                  <a:gd name="T88" fmla="*/ 15 w 111"/>
                  <a:gd name="T89" fmla="*/ 33 h 111"/>
                  <a:gd name="T90" fmla="*/ 94 w 111"/>
                  <a:gd name="T91" fmla="*/ 32 h 111"/>
                  <a:gd name="T92" fmla="*/ 88 w 111"/>
                  <a:gd name="T93" fmla="*/ 23 h 111"/>
                  <a:gd name="T94" fmla="*/ 80 w 111"/>
                  <a:gd name="T95" fmla="*/ 1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1" h="111">
                    <a:moveTo>
                      <a:pt x="56" y="0"/>
                    </a:moveTo>
                    <a:cubicBezTo>
                      <a:pt x="71" y="0"/>
                      <a:pt x="85" y="6"/>
                      <a:pt x="95" y="16"/>
                    </a:cubicBezTo>
                    <a:cubicBezTo>
                      <a:pt x="105" y="26"/>
                      <a:pt x="111" y="40"/>
                      <a:pt x="111" y="55"/>
                    </a:cubicBezTo>
                    <a:cubicBezTo>
                      <a:pt x="111" y="71"/>
                      <a:pt x="105" y="84"/>
                      <a:pt x="95" y="94"/>
                    </a:cubicBezTo>
                    <a:cubicBezTo>
                      <a:pt x="85" y="104"/>
                      <a:pt x="71" y="111"/>
                      <a:pt x="56" y="111"/>
                    </a:cubicBezTo>
                    <a:cubicBezTo>
                      <a:pt x="40" y="111"/>
                      <a:pt x="27" y="104"/>
                      <a:pt x="16" y="94"/>
                    </a:cubicBezTo>
                    <a:cubicBezTo>
                      <a:pt x="6" y="84"/>
                      <a:pt x="0" y="71"/>
                      <a:pt x="0" y="55"/>
                    </a:cubicBezTo>
                    <a:cubicBezTo>
                      <a:pt x="0" y="40"/>
                      <a:pt x="6" y="26"/>
                      <a:pt x="16" y="16"/>
                    </a:cubicBezTo>
                    <a:cubicBezTo>
                      <a:pt x="27" y="6"/>
                      <a:pt x="40" y="0"/>
                      <a:pt x="56" y="0"/>
                    </a:cubicBezTo>
                    <a:close/>
                    <a:moveTo>
                      <a:pt x="51" y="100"/>
                    </a:moveTo>
                    <a:cubicBezTo>
                      <a:pt x="51" y="87"/>
                      <a:pt x="51" y="87"/>
                      <a:pt x="51" y="87"/>
                    </a:cubicBezTo>
                    <a:cubicBezTo>
                      <a:pt x="47" y="87"/>
                      <a:pt x="42" y="86"/>
                      <a:pt x="38" y="85"/>
                    </a:cubicBezTo>
                    <a:cubicBezTo>
                      <a:pt x="39" y="87"/>
                      <a:pt x="40" y="88"/>
                      <a:pt x="40" y="89"/>
                    </a:cubicBezTo>
                    <a:cubicBezTo>
                      <a:pt x="43" y="94"/>
                      <a:pt x="47" y="98"/>
                      <a:pt x="51" y="100"/>
                    </a:cubicBezTo>
                    <a:close/>
                    <a:moveTo>
                      <a:pt x="51" y="77"/>
                    </a:moveTo>
                    <a:cubicBezTo>
                      <a:pt x="51" y="60"/>
                      <a:pt x="51" y="60"/>
                      <a:pt x="51" y="60"/>
                    </a:cubicBezTo>
                    <a:cubicBezTo>
                      <a:pt x="33" y="60"/>
                      <a:pt x="33" y="60"/>
                      <a:pt x="33" y="60"/>
                    </a:cubicBezTo>
                    <a:cubicBezTo>
                      <a:pt x="33" y="65"/>
                      <a:pt x="34" y="70"/>
                      <a:pt x="35" y="75"/>
                    </a:cubicBezTo>
                    <a:cubicBezTo>
                      <a:pt x="40" y="76"/>
                      <a:pt x="45" y="77"/>
                      <a:pt x="51" y="77"/>
                    </a:cubicBezTo>
                    <a:close/>
                    <a:moveTo>
                      <a:pt x="51" y="50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45" y="34"/>
                      <a:pt x="40" y="34"/>
                      <a:pt x="35" y="36"/>
                    </a:cubicBezTo>
                    <a:cubicBezTo>
                      <a:pt x="34" y="40"/>
                      <a:pt x="33" y="45"/>
                      <a:pt x="33" y="50"/>
                    </a:cubicBezTo>
                    <a:cubicBezTo>
                      <a:pt x="51" y="50"/>
                      <a:pt x="51" y="50"/>
                      <a:pt x="51" y="50"/>
                    </a:cubicBezTo>
                    <a:close/>
                    <a:moveTo>
                      <a:pt x="51" y="24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47" y="12"/>
                      <a:pt x="43" y="16"/>
                      <a:pt x="40" y="22"/>
                    </a:cubicBezTo>
                    <a:cubicBezTo>
                      <a:pt x="40" y="23"/>
                      <a:pt x="39" y="24"/>
                      <a:pt x="38" y="25"/>
                    </a:cubicBezTo>
                    <a:cubicBezTo>
                      <a:pt x="42" y="24"/>
                      <a:pt x="47" y="24"/>
                      <a:pt x="51" y="24"/>
                    </a:cubicBezTo>
                    <a:close/>
                    <a:moveTo>
                      <a:pt x="61" y="10"/>
                    </a:moveTo>
                    <a:cubicBezTo>
                      <a:pt x="61" y="24"/>
                      <a:pt x="61" y="24"/>
                      <a:pt x="61" y="24"/>
                    </a:cubicBezTo>
                    <a:cubicBezTo>
                      <a:pt x="65" y="24"/>
                      <a:pt x="69" y="24"/>
                      <a:pt x="73" y="25"/>
                    </a:cubicBezTo>
                    <a:cubicBezTo>
                      <a:pt x="72" y="24"/>
                      <a:pt x="72" y="23"/>
                      <a:pt x="71" y="22"/>
                    </a:cubicBezTo>
                    <a:cubicBezTo>
                      <a:pt x="68" y="16"/>
                      <a:pt x="65" y="12"/>
                      <a:pt x="61" y="10"/>
                    </a:cubicBezTo>
                    <a:close/>
                    <a:moveTo>
                      <a:pt x="61" y="33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79" y="50"/>
                      <a:pt x="79" y="50"/>
                      <a:pt x="79" y="50"/>
                    </a:cubicBezTo>
                    <a:cubicBezTo>
                      <a:pt x="78" y="45"/>
                      <a:pt x="78" y="40"/>
                      <a:pt x="77" y="36"/>
                    </a:cubicBezTo>
                    <a:cubicBezTo>
                      <a:pt x="72" y="34"/>
                      <a:pt x="66" y="34"/>
                      <a:pt x="61" y="33"/>
                    </a:cubicBezTo>
                    <a:close/>
                    <a:moveTo>
                      <a:pt x="61" y="60"/>
                    </a:moveTo>
                    <a:cubicBezTo>
                      <a:pt x="61" y="77"/>
                      <a:pt x="61" y="77"/>
                      <a:pt x="61" y="77"/>
                    </a:cubicBezTo>
                    <a:cubicBezTo>
                      <a:pt x="66" y="77"/>
                      <a:pt x="72" y="76"/>
                      <a:pt x="77" y="75"/>
                    </a:cubicBezTo>
                    <a:cubicBezTo>
                      <a:pt x="78" y="70"/>
                      <a:pt x="78" y="65"/>
                      <a:pt x="79" y="60"/>
                    </a:cubicBezTo>
                    <a:cubicBezTo>
                      <a:pt x="61" y="60"/>
                      <a:pt x="61" y="60"/>
                      <a:pt x="61" y="60"/>
                    </a:cubicBezTo>
                    <a:close/>
                    <a:moveTo>
                      <a:pt x="61" y="87"/>
                    </a:moveTo>
                    <a:cubicBezTo>
                      <a:pt x="61" y="100"/>
                      <a:pt x="61" y="100"/>
                      <a:pt x="61" y="100"/>
                    </a:cubicBezTo>
                    <a:cubicBezTo>
                      <a:pt x="65" y="98"/>
                      <a:pt x="68" y="94"/>
                      <a:pt x="71" y="89"/>
                    </a:cubicBezTo>
                    <a:cubicBezTo>
                      <a:pt x="72" y="88"/>
                      <a:pt x="72" y="87"/>
                      <a:pt x="73" y="85"/>
                    </a:cubicBezTo>
                    <a:cubicBezTo>
                      <a:pt x="69" y="86"/>
                      <a:pt x="65" y="87"/>
                      <a:pt x="61" y="87"/>
                    </a:cubicBezTo>
                    <a:close/>
                    <a:moveTo>
                      <a:pt x="11" y="50"/>
                    </a:move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47"/>
                      <a:pt x="24" y="43"/>
                      <a:pt x="24" y="39"/>
                    </a:cubicBezTo>
                    <a:cubicBezTo>
                      <a:pt x="24" y="40"/>
                      <a:pt x="23" y="40"/>
                      <a:pt x="22" y="40"/>
                    </a:cubicBezTo>
                    <a:cubicBezTo>
                      <a:pt x="17" y="43"/>
                      <a:pt x="13" y="47"/>
                      <a:pt x="11" y="50"/>
                    </a:cubicBezTo>
                    <a:close/>
                    <a:moveTo>
                      <a:pt x="88" y="50"/>
                    </a:moveTo>
                    <a:cubicBezTo>
                      <a:pt x="100" y="50"/>
                      <a:pt x="100" y="50"/>
                      <a:pt x="100" y="50"/>
                    </a:cubicBezTo>
                    <a:cubicBezTo>
                      <a:pt x="99" y="47"/>
                      <a:pt x="95" y="43"/>
                      <a:pt x="89" y="40"/>
                    </a:cubicBezTo>
                    <a:cubicBezTo>
                      <a:pt x="89" y="40"/>
                      <a:pt x="88" y="40"/>
                      <a:pt x="87" y="39"/>
                    </a:cubicBezTo>
                    <a:cubicBezTo>
                      <a:pt x="88" y="43"/>
                      <a:pt x="88" y="47"/>
                      <a:pt x="88" y="50"/>
                    </a:cubicBezTo>
                    <a:close/>
                    <a:moveTo>
                      <a:pt x="100" y="60"/>
                    </a:moveTo>
                    <a:cubicBezTo>
                      <a:pt x="88" y="60"/>
                      <a:pt x="88" y="60"/>
                      <a:pt x="88" y="60"/>
                    </a:cubicBezTo>
                    <a:cubicBezTo>
                      <a:pt x="88" y="64"/>
                      <a:pt x="88" y="67"/>
                      <a:pt x="87" y="71"/>
                    </a:cubicBezTo>
                    <a:cubicBezTo>
                      <a:pt x="88" y="71"/>
                      <a:pt x="89" y="70"/>
                      <a:pt x="89" y="70"/>
                    </a:cubicBezTo>
                    <a:cubicBezTo>
                      <a:pt x="95" y="67"/>
                      <a:pt x="99" y="64"/>
                      <a:pt x="100" y="60"/>
                    </a:cubicBezTo>
                    <a:close/>
                    <a:moveTo>
                      <a:pt x="23" y="60"/>
                    </a:moveTo>
                    <a:cubicBezTo>
                      <a:pt x="11" y="60"/>
                      <a:pt x="11" y="60"/>
                      <a:pt x="11" y="60"/>
                    </a:cubicBezTo>
                    <a:cubicBezTo>
                      <a:pt x="13" y="64"/>
                      <a:pt x="17" y="67"/>
                      <a:pt x="22" y="70"/>
                    </a:cubicBezTo>
                    <a:cubicBezTo>
                      <a:pt x="23" y="70"/>
                      <a:pt x="24" y="71"/>
                      <a:pt x="24" y="71"/>
                    </a:cubicBezTo>
                    <a:cubicBezTo>
                      <a:pt x="24" y="67"/>
                      <a:pt x="23" y="64"/>
                      <a:pt x="23" y="60"/>
                    </a:cubicBezTo>
                    <a:close/>
                    <a:moveTo>
                      <a:pt x="96" y="77"/>
                    </a:moveTo>
                    <a:cubicBezTo>
                      <a:pt x="95" y="78"/>
                      <a:pt x="95" y="78"/>
                      <a:pt x="94" y="78"/>
                    </a:cubicBezTo>
                    <a:cubicBezTo>
                      <a:pt x="91" y="80"/>
                      <a:pt x="88" y="81"/>
                      <a:pt x="84" y="82"/>
                    </a:cubicBezTo>
                    <a:cubicBezTo>
                      <a:pt x="83" y="86"/>
                      <a:pt x="81" y="90"/>
                      <a:pt x="80" y="93"/>
                    </a:cubicBezTo>
                    <a:cubicBezTo>
                      <a:pt x="79" y="94"/>
                      <a:pt x="79" y="94"/>
                      <a:pt x="79" y="95"/>
                    </a:cubicBezTo>
                    <a:cubicBezTo>
                      <a:pt x="82" y="93"/>
                      <a:pt x="85" y="90"/>
                      <a:pt x="88" y="88"/>
                    </a:cubicBezTo>
                    <a:cubicBezTo>
                      <a:pt x="91" y="85"/>
                      <a:pt x="94" y="81"/>
                      <a:pt x="96" y="77"/>
                    </a:cubicBezTo>
                    <a:close/>
                    <a:moveTo>
                      <a:pt x="27" y="82"/>
                    </a:moveTo>
                    <a:cubicBezTo>
                      <a:pt x="24" y="81"/>
                      <a:pt x="20" y="80"/>
                      <a:pt x="18" y="78"/>
                    </a:cubicBezTo>
                    <a:cubicBezTo>
                      <a:pt x="17" y="78"/>
                      <a:pt x="16" y="78"/>
                      <a:pt x="15" y="77"/>
                    </a:cubicBezTo>
                    <a:cubicBezTo>
                      <a:pt x="18" y="81"/>
                      <a:pt x="20" y="85"/>
                      <a:pt x="23" y="88"/>
                    </a:cubicBezTo>
                    <a:cubicBezTo>
                      <a:pt x="26" y="90"/>
                      <a:pt x="29" y="93"/>
                      <a:pt x="33" y="95"/>
                    </a:cubicBezTo>
                    <a:cubicBezTo>
                      <a:pt x="32" y="94"/>
                      <a:pt x="32" y="94"/>
                      <a:pt x="32" y="93"/>
                    </a:cubicBezTo>
                    <a:cubicBezTo>
                      <a:pt x="30" y="90"/>
                      <a:pt x="28" y="86"/>
                      <a:pt x="27" y="82"/>
                    </a:cubicBezTo>
                    <a:close/>
                    <a:moveTo>
                      <a:pt x="15" y="33"/>
                    </a:moveTo>
                    <a:cubicBezTo>
                      <a:pt x="16" y="33"/>
                      <a:pt x="17" y="32"/>
                      <a:pt x="18" y="32"/>
                    </a:cubicBezTo>
                    <a:cubicBezTo>
                      <a:pt x="20" y="30"/>
                      <a:pt x="24" y="29"/>
                      <a:pt x="27" y="28"/>
                    </a:cubicBezTo>
                    <a:cubicBezTo>
                      <a:pt x="28" y="24"/>
                      <a:pt x="30" y="20"/>
                      <a:pt x="32" y="17"/>
                    </a:cubicBezTo>
                    <a:cubicBezTo>
                      <a:pt x="32" y="17"/>
                      <a:pt x="32" y="16"/>
                      <a:pt x="33" y="16"/>
                    </a:cubicBezTo>
                    <a:cubicBezTo>
                      <a:pt x="29" y="18"/>
                      <a:pt x="26" y="20"/>
                      <a:pt x="23" y="23"/>
                    </a:cubicBezTo>
                    <a:cubicBezTo>
                      <a:pt x="20" y="26"/>
                      <a:pt x="18" y="29"/>
                      <a:pt x="15" y="33"/>
                    </a:cubicBezTo>
                    <a:close/>
                    <a:moveTo>
                      <a:pt x="84" y="28"/>
                    </a:moveTo>
                    <a:cubicBezTo>
                      <a:pt x="88" y="29"/>
                      <a:pt x="91" y="30"/>
                      <a:pt x="94" y="32"/>
                    </a:cubicBezTo>
                    <a:cubicBezTo>
                      <a:pt x="95" y="32"/>
                      <a:pt x="95" y="33"/>
                      <a:pt x="96" y="33"/>
                    </a:cubicBezTo>
                    <a:cubicBezTo>
                      <a:pt x="94" y="29"/>
                      <a:pt x="91" y="26"/>
                      <a:pt x="88" y="23"/>
                    </a:cubicBezTo>
                    <a:cubicBezTo>
                      <a:pt x="85" y="20"/>
                      <a:pt x="82" y="18"/>
                      <a:pt x="79" y="16"/>
                    </a:cubicBezTo>
                    <a:cubicBezTo>
                      <a:pt x="79" y="16"/>
                      <a:pt x="79" y="17"/>
                      <a:pt x="80" y="17"/>
                    </a:cubicBezTo>
                    <a:cubicBezTo>
                      <a:pt x="81" y="20"/>
                      <a:pt x="83" y="24"/>
                      <a:pt x="8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文本框 49"/>
              <p:cNvSpPr txBox="1"/>
              <p:nvPr/>
            </p:nvSpPr>
            <p:spPr>
              <a:xfrm>
                <a:off x="9567636" y="3381327"/>
                <a:ext cx="1248229" cy="357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9DA8B1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r>
                  <a:rPr lang="zh-CN" altLang="en-US" sz="18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291219" y="1868365"/>
            <a:ext cx="2487031" cy="3900623"/>
            <a:chOff x="4718451" y="1400968"/>
            <a:chExt cx="1865759" cy="2926229"/>
          </a:xfrm>
        </p:grpSpPr>
        <p:grpSp>
          <p:nvGrpSpPr>
            <p:cNvPr id="20" name="组合 19"/>
            <p:cNvGrpSpPr/>
            <p:nvPr/>
          </p:nvGrpSpPr>
          <p:grpSpPr>
            <a:xfrm>
              <a:off x="4718451" y="2930863"/>
              <a:ext cx="1853644" cy="1396334"/>
              <a:chOff x="3474720" y="4038600"/>
              <a:chExt cx="2331720" cy="1752600"/>
            </a:xfrm>
          </p:grpSpPr>
          <p:sp>
            <p:nvSpPr>
              <p:cNvPr id="21" name="文本框 30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2" name="文本框 31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3" name="文本框 32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5" name="直接连接符 24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/>
            <p:cNvGrpSpPr/>
            <p:nvPr/>
          </p:nvGrpSpPr>
          <p:grpSpPr>
            <a:xfrm>
              <a:off x="4730566" y="1400968"/>
              <a:ext cx="1853644" cy="1529897"/>
              <a:chOff x="6252210" y="1908810"/>
              <a:chExt cx="2331720" cy="192024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6252210" y="1908810"/>
                <a:ext cx="2331720" cy="19202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文本框 48"/>
              <p:cNvSpPr txBox="1"/>
              <p:nvPr/>
            </p:nvSpPr>
            <p:spPr>
              <a:xfrm>
                <a:off x="6793956" y="3381327"/>
                <a:ext cx="1248229" cy="357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E7E7E7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r>
                  <a:rPr lang="zh-CN" altLang="en-US" sz="18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45" name="Freeform 73"/>
            <p:cNvSpPr>
              <a:spLocks noEditPoints="1"/>
            </p:cNvSpPr>
            <p:nvPr/>
          </p:nvSpPr>
          <p:spPr bwMode="auto">
            <a:xfrm>
              <a:off x="5333322" y="1722488"/>
              <a:ext cx="648132" cy="665262"/>
            </a:xfrm>
            <a:custGeom>
              <a:avLst/>
              <a:gdLst>
                <a:gd name="T0" fmla="*/ 437 w 437"/>
                <a:gd name="T1" fmla="*/ 191 h 447"/>
                <a:gd name="T2" fmla="*/ 412 w 437"/>
                <a:gd name="T3" fmla="*/ 291 h 447"/>
                <a:gd name="T4" fmla="*/ 322 w 437"/>
                <a:gd name="T5" fmla="*/ 342 h 447"/>
                <a:gd name="T6" fmla="*/ 284 w 437"/>
                <a:gd name="T7" fmla="*/ 330 h 447"/>
                <a:gd name="T8" fmla="*/ 267 w 437"/>
                <a:gd name="T9" fmla="*/ 310 h 447"/>
                <a:gd name="T10" fmla="*/ 205 w 437"/>
                <a:gd name="T11" fmla="*/ 340 h 447"/>
                <a:gd name="T12" fmla="*/ 138 w 437"/>
                <a:gd name="T13" fmla="*/ 309 h 447"/>
                <a:gd name="T14" fmla="*/ 115 w 437"/>
                <a:gd name="T15" fmla="*/ 231 h 447"/>
                <a:gd name="T16" fmla="*/ 142 w 437"/>
                <a:gd name="T17" fmla="*/ 150 h 447"/>
                <a:gd name="T18" fmla="*/ 219 w 437"/>
                <a:gd name="T19" fmla="*/ 115 h 447"/>
                <a:gd name="T20" fmla="*/ 269 w 437"/>
                <a:gd name="T21" fmla="*/ 135 h 447"/>
                <a:gd name="T22" fmla="*/ 273 w 437"/>
                <a:gd name="T23" fmla="*/ 121 h 447"/>
                <a:gd name="T24" fmla="*/ 320 w 437"/>
                <a:gd name="T25" fmla="*/ 121 h 447"/>
                <a:gd name="T26" fmla="*/ 310 w 437"/>
                <a:gd name="T27" fmla="*/ 263 h 447"/>
                <a:gd name="T28" fmla="*/ 315 w 437"/>
                <a:gd name="T29" fmla="*/ 287 h 447"/>
                <a:gd name="T30" fmla="*/ 326 w 437"/>
                <a:gd name="T31" fmla="*/ 291 h 447"/>
                <a:gd name="T32" fmla="*/ 382 w 437"/>
                <a:gd name="T33" fmla="*/ 191 h 447"/>
                <a:gd name="T34" fmla="*/ 345 w 437"/>
                <a:gd name="T35" fmla="*/ 94 h 447"/>
                <a:gd name="T36" fmla="*/ 230 w 437"/>
                <a:gd name="T37" fmla="*/ 52 h 447"/>
                <a:gd name="T38" fmla="*/ 113 w 437"/>
                <a:gd name="T39" fmla="*/ 94 h 447"/>
                <a:gd name="T40" fmla="*/ 57 w 437"/>
                <a:gd name="T41" fmla="*/ 229 h 447"/>
                <a:gd name="T42" fmla="*/ 104 w 437"/>
                <a:gd name="T43" fmla="*/ 351 h 447"/>
                <a:gd name="T44" fmla="*/ 217 w 437"/>
                <a:gd name="T45" fmla="*/ 395 h 447"/>
                <a:gd name="T46" fmla="*/ 349 w 437"/>
                <a:gd name="T47" fmla="*/ 370 h 447"/>
                <a:gd name="T48" fmla="*/ 357 w 437"/>
                <a:gd name="T49" fmla="*/ 366 h 447"/>
                <a:gd name="T50" fmla="*/ 357 w 437"/>
                <a:gd name="T51" fmla="*/ 419 h 447"/>
                <a:gd name="T52" fmla="*/ 354 w 437"/>
                <a:gd name="T53" fmla="*/ 420 h 447"/>
                <a:gd name="T54" fmla="*/ 216 w 437"/>
                <a:gd name="T55" fmla="*/ 447 h 447"/>
                <a:gd name="T56" fmla="*/ 68 w 437"/>
                <a:gd name="T57" fmla="*/ 394 h 447"/>
                <a:gd name="T58" fmla="*/ 0 w 437"/>
                <a:gd name="T59" fmla="*/ 225 h 447"/>
                <a:gd name="T60" fmla="*/ 64 w 437"/>
                <a:gd name="T61" fmla="*/ 63 h 447"/>
                <a:gd name="T62" fmla="*/ 137 w 437"/>
                <a:gd name="T63" fmla="*/ 17 h 447"/>
                <a:gd name="T64" fmla="*/ 230 w 437"/>
                <a:gd name="T65" fmla="*/ 0 h 447"/>
                <a:gd name="T66" fmla="*/ 386 w 437"/>
                <a:gd name="T67" fmla="*/ 58 h 447"/>
                <a:gd name="T68" fmla="*/ 423 w 437"/>
                <a:gd name="T69" fmla="*/ 115 h 447"/>
                <a:gd name="T70" fmla="*/ 437 w 437"/>
                <a:gd name="T71" fmla="*/ 191 h 447"/>
                <a:gd name="T72" fmla="*/ 250 w 437"/>
                <a:gd name="T73" fmla="*/ 267 h 447"/>
                <a:gd name="T74" fmla="*/ 260 w 437"/>
                <a:gd name="T75" fmla="*/ 221 h 447"/>
                <a:gd name="T76" fmla="*/ 251 w 437"/>
                <a:gd name="T77" fmla="*/ 180 h 447"/>
                <a:gd name="T78" fmla="*/ 218 w 437"/>
                <a:gd name="T79" fmla="*/ 164 h 447"/>
                <a:gd name="T80" fmla="*/ 183 w 437"/>
                <a:gd name="T81" fmla="*/ 186 h 447"/>
                <a:gd name="T82" fmla="*/ 173 w 437"/>
                <a:gd name="T83" fmla="*/ 231 h 447"/>
                <a:gd name="T84" fmla="*/ 212 w 437"/>
                <a:gd name="T85" fmla="*/ 289 h 447"/>
                <a:gd name="T86" fmla="*/ 250 w 437"/>
                <a:gd name="T87" fmla="*/ 26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37" h="447">
                  <a:moveTo>
                    <a:pt x="437" y="191"/>
                  </a:moveTo>
                  <a:cubicBezTo>
                    <a:pt x="437" y="228"/>
                    <a:pt x="427" y="264"/>
                    <a:pt x="412" y="291"/>
                  </a:cubicBezTo>
                  <a:cubicBezTo>
                    <a:pt x="390" y="324"/>
                    <a:pt x="360" y="342"/>
                    <a:pt x="322" y="342"/>
                  </a:cubicBezTo>
                  <a:cubicBezTo>
                    <a:pt x="307" y="342"/>
                    <a:pt x="293" y="337"/>
                    <a:pt x="284" y="330"/>
                  </a:cubicBezTo>
                  <a:cubicBezTo>
                    <a:pt x="277" y="325"/>
                    <a:pt x="271" y="318"/>
                    <a:pt x="267" y="310"/>
                  </a:cubicBezTo>
                  <a:cubicBezTo>
                    <a:pt x="253" y="329"/>
                    <a:pt x="230" y="340"/>
                    <a:pt x="205" y="340"/>
                  </a:cubicBezTo>
                  <a:cubicBezTo>
                    <a:pt x="177" y="340"/>
                    <a:pt x="153" y="330"/>
                    <a:pt x="138" y="309"/>
                  </a:cubicBezTo>
                  <a:cubicBezTo>
                    <a:pt x="122" y="289"/>
                    <a:pt x="115" y="263"/>
                    <a:pt x="115" y="231"/>
                  </a:cubicBezTo>
                  <a:cubicBezTo>
                    <a:pt x="115" y="199"/>
                    <a:pt x="124" y="171"/>
                    <a:pt x="142" y="150"/>
                  </a:cubicBezTo>
                  <a:cubicBezTo>
                    <a:pt x="160" y="127"/>
                    <a:pt x="187" y="115"/>
                    <a:pt x="219" y="115"/>
                  </a:cubicBezTo>
                  <a:cubicBezTo>
                    <a:pt x="239" y="115"/>
                    <a:pt x="256" y="123"/>
                    <a:pt x="269" y="135"/>
                  </a:cubicBezTo>
                  <a:cubicBezTo>
                    <a:pt x="273" y="121"/>
                    <a:pt x="273" y="121"/>
                    <a:pt x="273" y="121"/>
                  </a:cubicBezTo>
                  <a:cubicBezTo>
                    <a:pt x="320" y="121"/>
                    <a:pt x="320" y="121"/>
                    <a:pt x="320" y="121"/>
                  </a:cubicBezTo>
                  <a:cubicBezTo>
                    <a:pt x="310" y="263"/>
                    <a:pt x="310" y="263"/>
                    <a:pt x="310" y="263"/>
                  </a:cubicBezTo>
                  <a:cubicBezTo>
                    <a:pt x="309" y="275"/>
                    <a:pt x="311" y="283"/>
                    <a:pt x="315" y="287"/>
                  </a:cubicBezTo>
                  <a:cubicBezTo>
                    <a:pt x="317" y="290"/>
                    <a:pt x="320" y="291"/>
                    <a:pt x="326" y="291"/>
                  </a:cubicBezTo>
                  <a:cubicBezTo>
                    <a:pt x="368" y="291"/>
                    <a:pt x="382" y="224"/>
                    <a:pt x="382" y="191"/>
                  </a:cubicBezTo>
                  <a:cubicBezTo>
                    <a:pt x="382" y="151"/>
                    <a:pt x="369" y="118"/>
                    <a:pt x="345" y="94"/>
                  </a:cubicBezTo>
                  <a:cubicBezTo>
                    <a:pt x="318" y="66"/>
                    <a:pt x="278" y="52"/>
                    <a:pt x="230" y="52"/>
                  </a:cubicBezTo>
                  <a:cubicBezTo>
                    <a:pt x="184" y="52"/>
                    <a:pt x="144" y="67"/>
                    <a:pt x="113" y="94"/>
                  </a:cubicBezTo>
                  <a:cubicBezTo>
                    <a:pt x="77" y="127"/>
                    <a:pt x="57" y="173"/>
                    <a:pt x="57" y="229"/>
                  </a:cubicBezTo>
                  <a:cubicBezTo>
                    <a:pt x="57" y="276"/>
                    <a:pt x="74" y="320"/>
                    <a:pt x="104" y="351"/>
                  </a:cubicBezTo>
                  <a:cubicBezTo>
                    <a:pt x="133" y="379"/>
                    <a:pt x="171" y="395"/>
                    <a:pt x="217" y="395"/>
                  </a:cubicBezTo>
                  <a:cubicBezTo>
                    <a:pt x="269" y="395"/>
                    <a:pt x="309" y="388"/>
                    <a:pt x="349" y="370"/>
                  </a:cubicBezTo>
                  <a:cubicBezTo>
                    <a:pt x="357" y="366"/>
                    <a:pt x="357" y="366"/>
                    <a:pt x="357" y="366"/>
                  </a:cubicBezTo>
                  <a:cubicBezTo>
                    <a:pt x="357" y="419"/>
                    <a:pt x="357" y="419"/>
                    <a:pt x="357" y="419"/>
                  </a:cubicBezTo>
                  <a:cubicBezTo>
                    <a:pt x="354" y="420"/>
                    <a:pt x="354" y="420"/>
                    <a:pt x="354" y="420"/>
                  </a:cubicBezTo>
                  <a:cubicBezTo>
                    <a:pt x="316" y="438"/>
                    <a:pt x="272" y="447"/>
                    <a:pt x="216" y="447"/>
                  </a:cubicBezTo>
                  <a:cubicBezTo>
                    <a:pt x="157" y="447"/>
                    <a:pt x="106" y="429"/>
                    <a:pt x="68" y="394"/>
                  </a:cubicBezTo>
                  <a:cubicBezTo>
                    <a:pt x="23" y="354"/>
                    <a:pt x="0" y="293"/>
                    <a:pt x="0" y="225"/>
                  </a:cubicBezTo>
                  <a:cubicBezTo>
                    <a:pt x="0" y="159"/>
                    <a:pt x="22" y="104"/>
                    <a:pt x="64" y="63"/>
                  </a:cubicBezTo>
                  <a:cubicBezTo>
                    <a:pt x="85" y="43"/>
                    <a:pt x="109" y="28"/>
                    <a:pt x="137" y="17"/>
                  </a:cubicBezTo>
                  <a:cubicBezTo>
                    <a:pt x="166" y="6"/>
                    <a:pt x="197" y="0"/>
                    <a:pt x="230" y="0"/>
                  </a:cubicBezTo>
                  <a:cubicBezTo>
                    <a:pt x="292" y="0"/>
                    <a:pt x="348" y="21"/>
                    <a:pt x="386" y="58"/>
                  </a:cubicBezTo>
                  <a:cubicBezTo>
                    <a:pt x="402" y="74"/>
                    <a:pt x="415" y="94"/>
                    <a:pt x="423" y="115"/>
                  </a:cubicBezTo>
                  <a:cubicBezTo>
                    <a:pt x="432" y="138"/>
                    <a:pt x="437" y="163"/>
                    <a:pt x="437" y="191"/>
                  </a:cubicBezTo>
                  <a:close/>
                  <a:moveTo>
                    <a:pt x="250" y="267"/>
                  </a:moveTo>
                  <a:cubicBezTo>
                    <a:pt x="258" y="254"/>
                    <a:pt x="260" y="234"/>
                    <a:pt x="260" y="221"/>
                  </a:cubicBezTo>
                  <a:cubicBezTo>
                    <a:pt x="260" y="203"/>
                    <a:pt x="256" y="190"/>
                    <a:pt x="251" y="180"/>
                  </a:cubicBezTo>
                  <a:cubicBezTo>
                    <a:pt x="243" y="169"/>
                    <a:pt x="232" y="164"/>
                    <a:pt x="218" y="164"/>
                  </a:cubicBezTo>
                  <a:cubicBezTo>
                    <a:pt x="202" y="164"/>
                    <a:pt x="190" y="171"/>
                    <a:pt x="183" y="186"/>
                  </a:cubicBezTo>
                  <a:cubicBezTo>
                    <a:pt x="176" y="197"/>
                    <a:pt x="173" y="214"/>
                    <a:pt x="173" y="231"/>
                  </a:cubicBezTo>
                  <a:cubicBezTo>
                    <a:pt x="173" y="249"/>
                    <a:pt x="177" y="289"/>
                    <a:pt x="212" y="289"/>
                  </a:cubicBezTo>
                  <a:cubicBezTo>
                    <a:pt x="229" y="289"/>
                    <a:pt x="242" y="282"/>
                    <a:pt x="250" y="2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</p:grpSp>
      <p:sp>
        <p:nvSpPr>
          <p:cNvPr id="57" name="标题 5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>
            <a:spLocks noChangeArrowheads="1"/>
          </p:cNvSpPr>
          <p:nvPr/>
        </p:nvSpPr>
        <p:spPr bwMode="auto">
          <a:xfrm>
            <a:off x="3565145" y="2094436"/>
            <a:ext cx="4743552" cy="525856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右箭头 2"/>
          <p:cNvSpPr>
            <a:spLocks noChangeArrowheads="1"/>
          </p:cNvSpPr>
          <p:nvPr/>
        </p:nvSpPr>
        <p:spPr bwMode="auto">
          <a:xfrm flipH="1">
            <a:off x="3740092" y="2883218"/>
            <a:ext cx="4911858" cy="523609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>
            <a:spLocks noChangeArrowheads="1"/>
          </p:cNvSpPr>
          <p:nvPr/>
        </p:nvSpPr>
        <p:spPr bwMode="auto">
          <a:xfrm>
            <a:off x="1239871" y="1438241"/>
            <a:ext cx="2500221" cy="25371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2535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添加内容</a:t>
            </a:r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92851" y="1438241"/>
            <a:ext cx="2502433" cy="253714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2535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添加内容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4902731" y="1921400"/>
            <a:ext cx="1982017" cy="1660715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128245" tIns="64121" rIns="128245" bIns="64121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添加内容</a:t>
            </a:r>
          </a:p>
        </p:txBody>
      </p:sp>
      <p:sp>
        <p:nvSpPr>
          <p:cNvPr id="7" name="下箭头 6"/>
          <p:cNvSpPr>
            <a:spLocks noChangeArrowheads="1"/>
          </p:cNvSpPr>
          <p:nvPr/>
        </p:nvSpPr>
        <p:spPr bwMode="auto">
          <a:xfrm>
            <a:off x="5367782" y="4027067"/>
            <a:ext cx="1122776" cy="78653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1379566" y="4242803"/>
            <a:ext cx="2068384" cy="1729932"/>
          </a:xfrm>
          <a:prstGeom prst="rect">
            <a:avLst/>
          </a:prstGeom>
          <a:noFill/>
        </p:spPr>
        <p:txBody>
          <a:bodyPr lIns="128245" tIns="64121" rIns="128245" bIns="6412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" name="TextBox 8"/>
          <p:cNvSpPr txBox="1"/>
          <p:nvPr/>
        </p:nvSpPr>
        <p:spPr bwMode="auto">
          <a:xfrm>
            <a:off x="8610054" y="4328199"/>
            <a:ext cx="2070599" cy="1729932"/>
          </a:xfrm>
          <a:prstGeom prst="rect">
            <a:avLst/>
          </a:prstGeom>
          <a:noFill/>
        </p:spPr>
        <p:txBody>
          <a:bodyPr lIns="128245" tIns="64121" rIns="128245" bIns="6412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5293775" y="5069787"/>
            <a:ext cx="1570111" cy="917274"/>
          </a:xfrm>
          <a:prstGeom prst="rect">
            <a:avLst/>
          </a:prstGeom>
          <a:noFill/>
          <a:ln>
            <a:noFill/>
          </a:ln>
        </p:spPr>
        <p:txBody>
          <a:bodyPr lIns="128245" tIns="64121" rIns="128245" bIns="6412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213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8" name="标题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13"/>
          <p:cNvGrpSpPr/>
          <p:nvPr/>
        </p:nvGrpSpPr>
        <p:grpSpPr>
          <a:xfrm>
            <a:off x="6425784" y="1738319"/>
            <a:ext cx="3351927" cy="344589"/>
            <a:chOff x="6425869" y="1500376"/>
            <a:chExt cx="3352800" cy="344678"/>
          </a:xfrm>
        </p:grpSpPr>
        <p:cxnSp>
          <p:nvCxnSpPr>
            <p:cNvPr id="43" name="直接连接符 18"/>
            <p:cNvCxnSpPr/>
            <p:nvPr/>
          </p:nvCxnSpPr>
          <p:spPr>
            <a:xfrm flipV="1">
              <a:off x="6425869" y="1500376"/>
              <a:ext cx="523875" cy="344678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20"/>
            <p:cNvCxnSpPr/>
            <p:nvPr/>
          </p:nvCxnSpPr>
          <p:spPr>
            <a:xfrm>
              <a:off x="6949744" y="1500376"/>
              <a:ext cx="2828925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14"/>
          <p:cNvGrpSpPr/>
          <p:nvPr/>
        </p:nvGrpSpPr>
        <p:grpSpPr>
          <a:xfrm>
            <a:off x="8156879" y="3439344"/>
            <a:ext cx="3351927" cy="344589"/>
            <a:chOff x="8157414" y="3201844"/>
            <a:chExt cx="3352800" cy="344678"/>
          </a:xfrm>
        </p:grpSpPr>
        <p:cxnSp>
          <p:nvCxnSpPr>
            <p:cNvPr id="46" name="直接连接符 21"/>
            <p:cNvCxnSpPr/>
            <p:nvPr/>
          </p:nvCxnSpPr>
          <p:spPr>
            <a:xfrm flipV="1">
              <a:off x="8157414" y="3201844"/>
              <a:ext cx="523875" cy="34467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22"/>
            <p:cNvCxnSpPr/>
            <p:nvPr/>
          </p:nvCxnSpPr>
          <p:spPr>
            <a:xfrm>
              <a:off x="8681289" y="3201844"/>
              <a:ext cx="2828925" cy="0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16"/>
          <p:cNvGrpSpPr/>
          <p:nvPr/>
        </p:nvGrpSpPr>
        <p:grpSpPr>
          <a:xfrm>
            <a:off x="1081992" y="2847980"/>
            <a:ext cx="3288539" cy="631961"/>
            <a:chOff x="859010" y="4001456"/>
            <a:chExt cx="3289396" cy="632124"/>
          </a:xfrm>
        </p:grpSpPr>
        <p:cxnSp>
          <p:nvCxnSpPr>
            <p:cNvPr id="49" name="直接连接符 19"/>
            <p:cNvCxnSpPr/>
            <p:nvPr/>
          </p:nvCxnSpPr>
          <p:spPr>
            <a:xfrm>
              <a:off x="3687935" y="4001456"/>
              <a:ext cx="460471" cy="6321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23"/>
            <p:cNvCxnSpPr/>
            <p:nvPr/>
          </p:nvCxnSpPr>
          <p:spPr>
            <a:xfrm>
              <a:off x="859010" y="4001457"/>
              <a:ext cx="2828925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组合 15"/>
          <p:cNvGrpSpPr/>
          <p:nvPr/>
        </p:nvGrpSpPr>
        <p:grpSpPr>
          <a:xfrm>
            <a:off x="1883504" y="5280210"/>
            <a:ext cx="3351927" cy="344589"/>
            <a:chOff x="2417853" y="5824691"/>
            <a:chExt cx="3352800" cy="344678"/>
          </a:xfrm>
        </p:grpSpPr>
        <p:cxnSp>
          <p:nvCxnSpPr>
            <p:cNvPr id="52" name="直接连接符 24"/>
            <p:cNvCxnSpPr/>
            <p:nvPr/>
          </p:nvCxnSpPr>
          <p:spPr>
            <a:xfrm flipV="1">
              <a:off x="5246778" y="5824691"/>
              <a:ext cx="523875" cy="34467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25"/>
            <p:cNvCxnSpPr/>
            <p:nvPr/>
          </p:nvCxnSpPr>
          <p:spPr>
            <a:xfrm>
              <a:off x="2417853" y="6169369"/>
              <a:ext cx="2828925" cy="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oup 86"/>
          <p:cNvGrpSpPr/>
          <p:nvPr/>
        </p:nvGrpSpPr>
        <p:grpSpPr>
          <a:xfrm>
            <a:off x="3873189" y="3084720"/>
            <a:ext cx="1818801" cy="1818801"/>
            <a:chOff x="2904457" y="2313472"/>
            <a:chExt cx="1364456" cy="1364456"/>
          </a:xfrm>
        </p:grpSpPr>
        <p:sp>
          <p:nvSpPr>
            <p:cNvPr id="36" name="矩形 2"/>
            <p:cNvSpPr/>
            <p:nvPr/>
          </p:nvSpPr>
          <p:spPr>
            <a:xfrm rot="2703315">
              <a:off x="2904457" y="2313472"/>
              <a:ext cx="1364456" cy="1364456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直角三角形 3"/>
            <p:cNvSpPr/>
            <p:nvPr/>
          </p:nvSpPr>
          <p:spPr>
            <a:xfrm rot="2703315">
              <a:off x="2904457" y="2313472"/>
              <a:ext cx="1364456" cy="1364456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pic>
          <p:nvPicPr>
            <p:cNvPr id="54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3111305" y="2609965"/>
              <a:ext cx="950758" cy="783893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grpSp>
        <p:nvGrpSpPr>
          <p:cNvPr id="90" name="Group 89"/>
          <p:cNvGrpSpPr/>
          <p:nvPr/>
        </p:nvGrpSpPr>
        <p:grpSpPr>
          <a:xfrm>
            <a:off x="6566672" y="3084721"/>
            <a:ext cx="1818801" cy="1818802"/>
            <a:chOff x="4925095" y="2313472"/>
            <a:chExt cx="1364456" cy="1364457"/>
          </a:xfrm>
        </p:grpSpPr>
        <p:sp>
          <p:nvSpPr>
            <p:cNvPr id="40" name="矩形 7"/>
            <p:cNvSpPr/>
            <p:nvPr/>
          </p:nvSpPr>
          <p:spPr>
            <a:xfrm rot="2703315">
              <a:off x="4925095" y="2313473"/>
              <a:ext cx="1364456" cy="13644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直角三角形 8"/>
            <p:cNvSpPr/>
            <p:nvPr/>
          </p:nvSpPr>
          <p:spPr>
            <a:xfrm rot="2703315">
              <a:off x="4925095" y="2313472"/>
              <a:ext cx="1364456" cy="1364456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black">
            <a:xfrm>
              <a:off x="5220354" y="2609965"/>
              <a:ext cx="722861" cy="713313"/>
            </a:xfrm>
            <a:custGeom>
              <a:avLst/>
              <a:gdLst>
                <a:gd name="T0" fmla="*/ 455 w 708"/>
                <a:gd name="T1" fmla="*/ 121 h 709"/>
                <a:gd name="T2" fmla="*/ 392 w 708"/>
                <a:gd name="T3" fmla="*/ 121 h 709"/>
                <a:gd name="T4" fmla="*/ 392 w 708"/>
                <a:gd name="T5" fmla="*/ 206 h 709"/>
                <a:gd name="T6" fmla="*/ 316 w 708"/>
                <a:gd name="T7" fmla="*/ 206 h 709"/>
                <a:gd name="T8" fmla="*/ 316 w 708"/>
                <a:gd name="T9" fmla="*/ 121 h 709"/>
                <a:gd name="T10" fmla="*/ 250 w 708"/>
                <a:gd name="T11" fmla="*/ 121 h 709"/>
                <a:gd name="T12" fmla="*/ 354 w 708"/>
                <a:gd name="T13" fmla="*/ 0 h 709"/>
                <a:gd name="T14" fmla="*/ 455 w 708"/>
                <a:gd name="T15" fmla="*/ 121 h 709"/>
                <a:gd name="T16" fmla="*/ 205 w 708"/>
                <a:gd name="T17" fmla="*/ 371 h 709"/>
                <a:gd name="T18" fmla="*/ 139 w 708"/>
                <a:gd name="T19" fmla="*/ 371 h 709"/>
                <a:gd name="T20" fmla="*/ 139 w 708"/>
                <a:gd name="T21" fmla="*/ 456 h 709"/>
                <a:gd name="T22" fmla="*/ 63 w 708"/>
                <a:gd name="T23" fmla="*/ 456 h 709"/>
                <a:gd name="T24" fmla="*/ 63 w 708"/>
                <a:gd name="T25" fmla="*/ 371 h 709"/>
                <a:gd name="T26" fmla="*/ 0 w 708"/>
                <a:gd name="T27" fmla="*/ 371 h 709"/>
                <a:gd name="T28" fmla="*/ 101 w 708"/>
                <a:gd name="T29" fmla="*/ 251 h 709"/>
                <a:gd name="T30" fmla="*/ 205 w 708"/>
                <a:gd name="T31" fmla="*/ 371 h 709"/>
                <a:gd name="T32" fmla="*/ 205 w 708"/>
                <a:gd name="T33" fmla="*/ 503 h 709"/>
                <a:gd name="T34" fmla="*/ 0 w 708"/>
                <a:gd name="T35" fmla="*/ 503 h 709"/>
                <a:gd name="T36" fmla="*/ 0 w 708"/>
                <a:gd name="T37" fmla="*/ 709 h 709"/>
                <a:gd name="T38" fmla="*/ 205 w 708"/>
                <a:gd name="T39" fmla="*/ 709 h 709"/>
                <a:gd name="T40" fmla="*/ 205 w 708"/>
                <a:gd name="T41" fmla="*/ 503 h 709"/>
                <a:gd name="T42" fmla="*/ 708 w 708"/>
                <a:gd name="T43" fmla="*/ 503 h 709"/>
                <a:gd name="T44" fmla="*/ 503 w 708"/>
                <a:gd name="T45" fmla="*/ 503 h 709"/>
                <a:gd name="T46" fmla="*/ 503 w 708"/>
                <a:gd name="T47" fmla="*/ 709 h 709"/>
                <a:gd name="T48" fmla="*/ 708 w 708"/>
                <a:gd name="T49" fmla="*/ 709 h 709"/>
                <a:gd name="T50" fmla="*/ 708 w 708"/>
                <a:gd name="T51" fmla="*/ 503 h 709"/>
                <a:gd name="T52" fmla="*/ 708 w 708"/>
                <a:gd name="T53" fmla="*/ 0 h 709"/>
                <a:gd name="T54" fmla="*/ 503 w 708"/>
                <a:gd name="T55" fmla="*/ 0 h 709"/>
                <a:gd name="T56" fmla="*/ 503 w 708"/>
                <a:gd name="T57" fmla="*/ 206 h 709"/>
                <a:gd name="T58" fmla="*/ 708 w 708"/>
                <a:gd name="T59" fmla="*/ 206 h 709"/>
                <a:gd name="T60" fmla="*/ 708 w 708"/>
                <a:gd name="T61" fmla="*/ 0 h 709"/>
                <a:gd name="T62" fmla="*/ 708 w 708"/>
                <a:gd name="T63" fmla="*/ 251 h 709"/>
                <a:gd name="T64" fmla="*/ 503 w 708"/>
                <a:gd name="T65" fmla="*/ 251 h 709"/>
                <a:gd name="T66" fmla="*/ 503 w 708"/>
                <a:gd name="T67" fmla="*/ 456 h 709"/>
                <a:gd name="T68" fmla="*/ 708 w 708"/>
                <a:gd name="T69" fmla="*/ 456 h 709"/>
                <a:gd name="T70" fmla="*/ 708 w 708"/>
                <a:gd name="T71" fmla="*/ 251 h 709"/>
                <a:gd name="T72" fmla="*/ 455 w 708"/>
                <a:gd name="T73" fmla="*/ 251 h 709"/>
                <a:gd name="T74" fmla="*/ 250 w 708"/>
                <a:gd name="T75" fmla="*/ 251 h 709"/>
                <a:gd name="T76" fmla="*/ 250 w 708"/>
                <a:gd name="T77" fmla="*/ 456 h 709"/>
                <a:gd name="T78" fmla="*/ 455 w 708"/>
                <a:gd name="T79" fmla="*/ 456 h 709"/>
                <a:gd name="T80" fmla="*/ 455 w 708"/>
                <a:gd name="T81" fmla="*/ 251 h 709"/>
                <a:gd name="T82" fmla="*/ 455 w 708"/>
                <a:gd name="T83" fmla="*/ 503 h 709"/>
                <a:gd name="T84" fmla="*/ 250 w 708"/>
                <a:gd name="T85" fmla="*/ 503 h 709"/>
                <a:gd name="T86" fmla="*/ 250 w 708"/>
                <a:gd name="T87" fmla="*/ 709 h 709"/>
                <a:gd name="T88" fmla="*/ 455 w 708"/>
                <a:gd name="T89" fmla="*/ 709 h 709"/>
                <a:gd name="T90" fmla="*/ 455 w 708"/>
                <a:gd name="T91" fmla="*/ 503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08" h="709">
                  <a:moveTo>
                    <a:pt x="455" y="121"/>
                  </a:moveTo>
                  <a:lnTo>
                    <a:pt x="392" y="121"/>
                  </a:lnTo>
                  <a:lnTo>
                    <a:pt x="392" y="206"/>
                  </a:lnTo>
                  <a:lnTo>
                    <a:pt x="316" y="206"/>
                  </a:lnTo>
                  <a:lnTo>
                    <a:pt x="316" y="121"/>
                  </a:lnTo>
                  <a:lnTo>
                    <a:pt x="250" y="121"/>
                  </a:lnTo>
                  <a:lnTo>
                    <a:pt x="354" y="0"/>
                  </a:lnTo>
                  <a:lnTo>
                    <a:pt x="455" y="121"/>
                  </a:lnTo>
                  <a:close/>
                  <a:moveTo>
                    <a:pt x="205" y="371"/>
                  </a:moveTo>
                  <a:lnTo>
                    <a:pt x="139" y="371"/>
                  </a:lnTo>
                  <a:lnTo>
                    <a:pt x="139" y="456"/>
                  </a:lnTo>
                  <a:lnTo>
                    <a:pt x="63" y="456"/>
                  </a:lnTo>
                  <a:lnTo>
                    <a:pt x="63" y="371"/>
                  </a:lnTo>
                  <a:lnTo>
                    <a:pt x="0" y="371"/>
                  </a:lnTo>
                  <a:lnTo>
                    <a:pt x="101" y="251"/>
                  </a:lnTo>
                  <a:lnTo>
                    <a:pt x="205" y="371"/>
                  </a:lnTo>
                  <a:close/>
                  <a:moveTo>
                    <a:pt x="205" y="503"/>
                  </a:moveTo>
                  <a:lnTo>
                    <a:pt x="0" y="503"/>
                  </a:lnTo>
                  <a:lnTo>
                    <a:pt x="0" y="709"/>
                  </a:lnTo>
                  <a:lnTo>
                    <a:pt x="205" y="709"/>
                  </a:lnTo>
                  <a:lnTo>
                    <a:pt x="205" y="503"/>
                  </a:lnTo>
                  <a:close/>
                  <a:moveTo>
                    <a:pt x="708" y="503"/>
                  </a:moveTo>
                  <a:lnTo>
                    <a:pt x="503" y="503"/>
                  </a:lnTo>
                  <a:lnTo>
                    <a:pt x="503" y="709"/>
                  </a:lnTo>
                  <a:lnTo>
                    <a:pt x="708" y="709"/>
                  </a:lnTo>
                  <a:lnTo>
                    <a:pt x="708" y="503"/>
                  </a:lnTo>
                  <a:close/>
                  <a:moveTo>
                    <a:pt x="708" y="0"/>
                  </a:moveTo>
                  <a:lnTo>
                    <a:pt x="503" y="0"/>
                  </a:lnTo>
                  <a:lnTo>
                    <a:pt x="503" y="206"/>
                  </a:lnTo>
                  <a:lnTo>
                    <a:pt x="708" y="206"/>
                  </a:lnTo>
                  <a:lnTo>
                    <a:pt x="708" y="0"/>
                  </a:lnTo>
                  <a:close/>
                  <a:moveTo>
                    <a:pt x="708" y="251"/>
                  </a:moveTo>
                  <a:lnTo>
                    <a:pt x="503" y="251"/>
                  </a:lnTo>
                  <a:lnTo>
                    <a:pt x="503" y="456"/>
                  </a:lnTo>
                  <a:lnTo>
                    <a:pt x="708" y="456"/>
                  </a:lnTo>
                  <a:lnTo>
                    <a:pt x="708" y="251"/>
                  </a:lnTo>
                  <a:close/>
                  <a:moveTo>
                    <a:pt x="455" y="251"/>
                  </a:moveTo>
                  <a:lnTo>
                    <a:pt x="250" y="251"/>
                  </a:lnTo>
                  <a:lnTo>
                    <a:pt x="250" y="456"/>
                  </a:lnTo>
                  <a:lnTo>
                    <a:pt x="455" y="456"/>
                  </a:lnTo>
                  <a:lnTo>
                    <a:pt x="455" y="251"/>
                  </a:lnTo>
                  <a:close/>
                  <a:moveTo>
                    <a:pt x="455" y="503"/>
                  </a:moveTo>
                  <a:lnTo>
                    <a:pt x="250" y="503"/>
                  </a:lnTo>
                  <a:lnTo>
                    <a:pt x="250" y="709"/>
                  </a:lnTo>
                  <a:lnTo>
                    <a:pt x="455" y="709"/>
                  </a:lnTo>
                  <a:lnTo>
                    <a:pt x="455" y="5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0" tIns="54847" rIns="109693" bIns="54847" numCol="1" anchor="t" anchorCtr="0" compatLnSpc="1"/>
            <a:lstStyle/>
            <a:p>
              <a:pPr algn="ctr"/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219930" y="1744121"/>
            <a:ext cx="1818801" cy="1818801"/>
            <a:chOff x="3914776" y="1307760"/>
            <a:chExt cx="1364456" cy="1364456"/>
          </a:xfrm>
        </p:grpSpPr>
        <p:sp>
          <p:nvSpPr>
            <p:cNvPr id="35" name="矩形 1"/>
            <p:cNvSpPr/>
            <p:nvPr/>
          </p:nvSpPr>
          <p:spPr>
            <a:xfrm rot="2703315">
              <a:off x="3914776" y="1307760"/>
              <a:ext cx="1364456" cy="1364456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直角三角形 4"/>
            <p:cNvSpPr/>
            <p:nvPr/>
          </p:nvSpPr>
          <p:spPr>
            <a:xfrm rot="2703315">
              <a:off x="3914776" y="1307760"/>
              <a:ext cx="1364456" cy="13644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pic>
          <p:nvPicPr>
            <p:cNvPr id="57" name="Picture 30" descr="service-based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58503" y="1522900"/>
              <a:ext cx="1048883" cy="108706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2" name="Group 91"/>
          <p:cNvGrpSpPr/>
          <p:nvPr/>
        </p:nvGrpSpPr>
        <p:grpSpPr>
          <a:xfrm>
            <a:off x="5248929" y="4423783"/>
            <a:ext cx="1818802" cy="1818801"/>
            <a:chOff x="3936529" y="3318030"/>
            <a:chExt cx="1364457" cy="1364456"/>
          </a:xfrm>
        </p:grpSpPr>
        <p:sp>
          <p:nvSpPr>
            <p:cNvPr id="67" name="直角三角形 4"/>
            <p:cNvSpPr/>
            <p:nvPr/>
          </p:nvSpPr>
          <p:spPr>
            <a:xfrm rot="2703315">
              <a:off x="3936529" y="3318030"/>
              <a:ext cx="1364456" cy="1364456"/>
            </a:xfrm>
            <a:prstGeom prst="rt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3936530" y="3318030"/>
              <a:ext cx="1364456" cy="1364456"/>
              <a:chOff x="3653942" y="3445038"/>
              <a:chExt cx="1364456" cy="1364456"/>
            </a:xfrm>
          </p:grpSpPr>
          <p:sp>
            <p:nvSpPr>
              <p:cNvPr id="68" name="矩形 1"/>
              <p:cNvSpPr/>
              <p:nvPr/>
            </p:nvSpPr>
            <p:spPr>
              <a:xfrm rot="2703315">
                <a:off x="3653942" y="3445038"/>
                <a:ext cx="1364456" cy="1364456"/>
              </a:xfrm>
              <a:prstGeom prst="rect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6" tIns="45708" rIns="91416" bIns="45708" rtlCol="0" anchor="ctr"/>
              <a:lstStyle/>
              <a:p>
                <a:pPr algn="ctr"/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pic>
            <p:nvPicPr>
              <p:cNvPr id="55" name="Picture 186"/>
              <p:cNvPicPr/>
              <p:nvPr>
                <p:custDataLst>
                  <p:tags r:id="rId1"/>
                </p:custDataLst>
              </p:nvPr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 rot="1200739">
                <a:off x="3958409" y="3717998"/>
                <a:ext cx="787452" cy="739052"/>
              </a:xfrm>
              <a:prstGeom prst="rect">
                <a:avLst/>
              </a:prstGeom>
              <a:effectLst/>
            </p:spPr>
          </p:pic>
        </p:grpSp>
      </p:grpSp>
      <p:grpSp>
        <p:nvGrpSpPr>
          <p:cNvPr id="73" name="组合 25"/>
          <p:cNvGrpSpPr/>
          <p:nvPr/>
        </p:nvGrpSpPr>
        <p:grpSpPr>
          <a:xfrm>
            <a:off x="7064766" y="1335776"/>
            <a:ext cx="4112551" cy="1116977"/>
            <a:chOff x="503238" y="2746886"/>
            <a:chExt cx="2174935" cy="837951"/>
          </a:xfrm>
        </p:grpSpPr>
        <p:sp>
          <p:nvSpPr>
            <p:cNvPr id="74" name="矩形 26"/>
            <p:cNvSpPr/>
            <p:nvPr/>
          </p:nvSpPr>
          <p:spPr>
            <a:xfrm>
              <a:off x="503238" y="3053880"/>
              <a:ext cx="2174935" cy="53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75" name="矩形 27"/>
            <p:cNvSpPr/>
            <p:nvPr/>
          </p:nvSpPr>
          <p:spPr>
            <a:xfrm>
              <a:off x="550382" y="2746886"/>
              <a:ext cx="85555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25"/>
          <p:cNvGrpSpPr/>
          <p:nvPr/>
        </p:nvGrpSpPr>
        <p:grpSpPr>
          <a:xfrm>
            <a:off x="8762160" y="3030623"/>
            <a:ext cx="3206639" cy="1424690"/>
            <a:chOff x="503239" y="2746886"/>
            <a:chExt cx="1695841" cy="1068796"/>
          </a:xfrm>
        </p:grpSpPr>
        <p:sp>
          <p:nvSpPr>
            <p:cNvPr id="77" name="矩形 26"/>
            <p:cNvSpPr/>
            <p:nvPr/>
          </p:nvSpPr>
          <p:spPr>
            <a:xfrm>
              <a:off x="503239" y="3053880"/>
              <a:ext cx="1695841" cy="7618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78" name="矩形 27"/>
            <p:cNvSpPr/>
            <p:nvPr/>
          </p:nvSpPr>
          <p:spPr>
            <a:xfrm>
              <a:off x="550382" y="2746886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25"/>
          <p:cNvGrpSpPr/>
          <p:nvPr/>
        </p:nvGrpSpPr>
        <p:grpSpPr>
          <a:xfrm>
            <a:off x="460647" y="2431809"/>
            <a:ext cx="3449531" cy="1424690"/>
            <a:chOff x="174639" y="2746886"/>
            <a:chExt cx="1423165" cy="1068796"/>
          </a:xfrm>
        </p:grpSpPr>
        <p:sp>
          <p:nvSpPr>
            <p:cNvPr id="82" name="矩形 26"/>
            <p:cNvSpPr/>
            <p:nvPr/>
          </p:nvSpPr>
          <p:spPr>
            <a:xfrm>
              <a:off x="174639" y="3053880"/>
              <a:ext cx="1423165" cy="7618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3" name="矩形 27"/>
            <p:cNvSpPr/>
            <p:nvPr/>
          </p:nvSpPr>
          <p:spPr>
            <a:xfrm>
              <a:off x="871900" y="2746886"/>
              <a:ext cx="66743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25"/>
          <p:cNvGrpSpPr/>
          <p:nvPr/>
        </p:nvGrpSpPr>
        <p:grpSpPr>
          <a:xfrm>
            <a:off x="888049" y="5163884"/>
            <a:ext cx="3865080" cy="1116977"/>
            <a:chOff x="3197" y="2746886"/>
            <a:chExt cx="1594607" cy="837951"/>
          </a:xfrm>
        </p:grpSpPr>
        <p:sp>
          <p:nvSpPr>
            <p:cNvPr id="85" name="矩形 26"/>
            <p:cNvSpPr/>
            <p:nvPr/>
          </p:nvSpPr>
          <p:spPr>
            <a:xfrm>
              <a:off x="3197" y="3053880"/>
              <a:ext cx="1594607" cy="53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6" name="矩形 27"/>
            <p:cNvSpPr/>
            <p:nvPr/>
          </p:nvSpPr>
          <p:spPr>
            <a:xfrm>
              <a:off x="871900" y="2746886"/>
              <a:ext cx="66743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1"/>
          <p:cNvGrpSpPr/>
          <p:nvPr/>
        </p:nvGrpSpPr>
        <p:grpSpPr>
          <a:xfrm>
            <a:off x="1073641" y="1667360"/>
            <a:ext cx="3021168" cy="4319355"/>
            <a:chOff x="985019" y="1268760"/>
            <a:chExt cx="3021955" cy="4320480"/>
          </a:xfrm>
        </p:grpSpPr>
        <p:sp>
          <p:nvSpPr>
            <p:cNvPr id="29" name="矩形 2"/>
            <p:cNvSpPr/>
            <p:nvPr/>
          </p:nvSpPr>
          <p:spPr>
            <a:xfrm>
              <a:off x="985019" y="1268760"/>
              <a:ext cx="3021955" cy="4320480"/>
            </a:xfrm>
            <a:prstGeom prst="rect">
              <a:avLst/>
            </a:prstGeom>
            <a:solidFill>
              <a:schemeClr val="accent1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85020" y="5075892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1" name="直接连接符 4"/>
            <p:cNvCxnSpPr/>
            <p:nvPr/>
          </p:nvCxnSpPr>
          <p:spPr>
            <a:xfrm>
              <a:off x="985019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5"/>
          <p:cNvGrpSpPr/>
          <p:nvPr/>
        </p:nvGrpSpPr>
        <p:grpSpPr>
          <a:xfrm>
            <a:off x="4457136" y="1667359"/>
            <a:ext cx="3021168" cy="4319354"/>
            <a:chOff x="4299768" y="1268760"/>
            <a:chExt cx="3021955" cy="4320480"/>
          </a:xfrm>
        </p:grpSpPr>
        <p:sp>
          <p:nvSpPr>
            <p:cNvPr id="39" name="矩形 6"/>
            <p:cNvSpPr/>
            <p:nvPr/>
          </p:nvSpPr>
          <p:spPr>
            <a:xfrm>
              <a:off x="4299768" y="1268760"/>
              <a:ext cx="3021955" cy="4320480"/>
            </a:xfrm>
            <a:prstGeom prst="rect">
              <a:avLst/>
            </a:prstGeom>
            <a:solidFill>
              <a:schemeClr val="accent2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99769" y="5117123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5" name="直接连接符 8"/>
            <p:cNvCxnSpPr/>
            <p:nvPr/>
          </p:nvCxnSpPr>
          <p:spPr>
            <a:xfrm>
              <a:off x="4299768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组合 9"/>
          <p:cNvGrpSpPr/>
          <p:nvPr/>
        </p:nvGrpSpPr>
        <p:grpSpPr>
          <a:xfrm>
            <a:off x="7840631" y="1667360"/>
            <a:ext cx="3021168" cy="4319355"/>
            <a:chOff x="7684144" y="1268760"/>
            <a:chExt cx="3021955" cy="4320480"/>
          </a:xfrm>
        </p:grpSpPr>
        <p:sp>
          <p:nvSpPr>
            <p:cNvPr id="57" name="矩形 10"/>
            <p:cNvSpPr/>
            <p:nvPr/>
          </p:nvSpPr>
          <p:spPr>
            <a:xfrm>
              <a:off x="7684144" y="1268760"/>
              <a:ext cx="3021955" cy="4320480"/>
            </a:xfrm>
            <a:prstGeom prst="rect">
              <a:avLst/>
            </a:prstGeom>
            <a:solidFill>
              <a:schemeClr val="accent3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684145" y="5075892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9" name="直接连接符 12"/>
            <p:cNvCxnSpPr/>
            <p:nvPr/>
          </p:nvCxnSpPr>
          <p:spPr>
            <a:xfrm>
              <a:off x="7684144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2" descr="E:\仝德志文件\03-参考资料\！仝个人\！PPT图片及版面资源\06-PPT精选插图\03-人物\xpic71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324553" y="1883327"/>
            <a:ext cx="2519344" cy="3359124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E:\仝德志文件\03-参考资料\！仝个人\！PPT图片及版面资源\06-PPT精选插图\02-商务\写字.jpg"/>
          <p:cNvPicPr>
            <a:picLocks noChangeAspect="1" noChangeArrowheads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 bwMode="auto">
          <a:xfrm>
            <a:off x="8091405" y="1883328"/>
            <a:ext cx="2519622" cy="3359497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E:\仝德志文件\03-参考资料\！仝个人\！PPT图片及版面资源\06-PPT精选插图\03-人物\xpic7457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707908" y="1883327"/>
            <a:ext cx="2519344" cy="3359497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2"/>
          <p:cNvGrpSpPr/>
          <p:nvPr/>
        </p:nvGrpSpPr>
        <p:grpSpPr>
          <a:xfrm>
            <a:off x="14284" y="1295354"/>
            <a:ext cx="5723730" cy="4520625"/>
            <a:chOff x="2217021" y="1435223"/>
            <a:chExt cx="5607258" cy="4018294"/>
          </a:xfrm>
        </p:grpSpPr>
        <p:sp>
          <p:nvSpPr>
            <p:cNvPr id="49" name="矩形 31"/>
            <p:cNvSpPr/>
            <p:nvPr/>
          </p:nvSpPr>
          <p:spPr>
            <a:xfrm>
              <a:off x="2217021" y="4445378"/>
              <a:ext cx="936104" cy="10081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32"/>
            <p:cNvSpPr/>
            <p:nvPr/>
          </p:nvSpPr>
          <p:spPr>
            <a:xfrm>
              <a:off x="2217021" y="3437266"/>
              <a:ext cx="936104" cy="10081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33"/>
            <p:cNvSpPr/>
            <p:nvPr/>
          </p:nvSpPr>
          <p:spPr>
            <a:xfrm>
              <a:off x="2217021" y="2439051"/>
              <a:ext cx="936104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34"/>
            <p:cNvSpPr/>
            <p:nvPr/>
          </p:nvSpPr>
          <p:spPr>
            <a:xfrm>
              <a:off x="2217021" y="1435224"/>
              <a:ext cx="936104" cy="10081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35"/>
            <p:cNvSpPr/>
            <p:nvPr/>
          </p:nvSpPr>
          <p:spPr>
            <a:xfrm>
              <a:off x="4979837" y="4158714"/>
              <a:ext cx="2618878" cy="7265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36"/>
            <p:cNvSpPr/>
            <p:nvPr/>
          </p:nvSpPr>
          <p:spPr>
            <a:xfrm>
              <a:off x="4979837" y="3432155"/>
              <a:ext cx="2618878" cy="7265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37"/>
            <p:cNvSpPr/>
            <p:nvPr/>
          </p:nvSpPr>
          <p:spPr>
            <a:xfrm>
              <a:off x="4979837" y="2712729"/>
              <a:ext cx="2618878" cy="7265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38"/>
            <p:cNvSpPr/>
            <p:nvPr/>
          </p:nvSpPr>
          <p:spPr>
            <a:xfrm>
              <a:off x="4979837" y="1989258"/>
              <a:ext cx="2618878" cy="7265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28"/>
            <p:cNvSpPr/>
            <p:nvPr/>
          </p:nvSpPr>
          <p:spPr>
            <a:xfrm>
              <a:off x="3153125" y="1435223"/>
              <a:ext cx="1826712" cy="1280593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6712" h="1280593">
                  <a:moveTo>
                    <a:pt x="0" y="0"/>
                  </a:moveTo>
                  <a:lnTo>
                    <a:pt x="1826712" y="555625"/>
                  </a:lnTo>
                  <a:lnTo>
                    <a:pt x="1826712" y="1280593"/>
                  </a:ln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28"/>
            <p:cNvSpPr/>
            <p:nvPr/>
          </p:nvSpPr>
          <p:spPr>
            <a:xfrm>
              <a:off x="3153125" y="2440955"/>
              <a:ext cx="1829887" cy="1007543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33980"/>
                <a:gd name="connsiteY0-72" fmla="*/ 0 h 1007543"/>
                <a:gd name="connsiteX1-73" fmla="*/ 1829887 w 1833980"/>
                <a:gd name="connsiteY1-74" fmla="*/ 273050 h 1007543"/>
                <a:gd name="connsiteX2-75" fmla="*/ 1833856 w 1833980"/>
                <a:gd name="connsiteY2-76" fmla="*/ 1001193 h 1007543"/>
                <a:gd name="connsiteX3-77" fmla="*/ 0 w 1833980"/>
                <a:gd name="connsiteY3-78" fmla="*/ 1007543 h 1007543"/>
                <a:gd name="connsiteX4-79" fmla="*/ 0 w 1833980"/>
                <a:gd name="connsiteY4-80" fmla="*/ 0 h 1007543"/>
                <a:gd name="connsiteX0-81" fmla="*/ 0 w 1829887"/>
                <a:gd name="connsiteY0-82" fmla="*/ 0 h 1007543"/>
                <a:gd name="connsiteX1-83" fmla="*/ 1829887 w 1829887"/>
                <a:gd name="connsiteY1-84" fmla="*/ 273050 h 1007543"/>
                <a:gd name="connsiteX2-85" fmla="*/ 1829093 w 1829887"/>
                <a:gd name="connsiteY2-86" fmla="*/ 1003575 h 1007543"/>
                <a:gd name="connsiteX3-87" fmla="*/ 0 w 1829887"/>
                <a:gd name="connsiteY3-88" fmla="*/ 1007543 h 1007543"/>
                <a:gd name="connsiteX4-89" fmla="*/ 0 w 1829887"/>
                <a:gd name="connsiteY4-90" fmla="*/ 0 h 100754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9887" h="1007543">
                  <a:moveTo>
                    <a:pt x="0" y="0"/>
                  </a:moveTo>
                  <a:lnTo>
                    <a:pt x="1829887" y="273050"/>
                  </a:lnTo>
                  <a:cubicBezTo>
                    <a:pt x="1828829" y="608898"/>
                    <a:pt x="1830151" y="667727"/>
                    <a:pt x="1829093" y="1003575"/>
                  </a:cubicBez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28"/>
            <p:cNvSpPr/>
            <p:nvPr/>
          </p:nvSpPr>
          <p:spPr>
            <a:xfrm>
              <a:off x="3153126" y="3441607"/>
              <a:ext cx="1834048" cy="1003574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29887"/>
                <a:gd name="connsiteY0-72" fmla="*/ 0 h 1001193"/>
                <a:gd name="connsiteX1-73" fmla="*/ 1829887 w 1829887"/>
                <a:gd name="connsiteY1-74" fmla="*/ 273050 h 1001193"/>
                <a:gd name="connsiteX2-75" fmla="*/ 1826712 w 1829887"/>
                <a:gd name="connsiteY2-76" fmla="*/ 1001193 h 1001193"/>
                <a:gd name="connsiteX3-77" fmla="*/ 0 w 1829887"/>
                <a:gd name="connsiteY3-78" fmla="*/ 998018 h 1001193"/>
                <a:gd name="connsiteX4-79" fmla="*/ 0 w 1829887"/>
                <a:gd name="connsiteY4-80" fmla="*/ 0 h 1001193"/>
                <a:gd name="connsiteX0-81" fmla="*/ 0 w 1832268"/>
                <a:gd name="connsiteY0-82" fmla="*/ 5556 h 1006749"/>
                <a:gd name="connsiteX1-83" fmla="*/ 1832268 w 1832268"/>
                <a:gd name="connsiteY1-84" fmla="*/ 0 h 1006749"/>
                <a:gd name="connsiteX2-85" fmla="*/ 1826712 w 1832268"/>
                <a:gd name="connsiteY2-86" fmla="*/ 1006749 h 1006749"/>
                <a:gd name="connsiteX3-87" fmla="*/ 0 w 1832268"/>
                <a:gd name="connsiteY3-88" fmla="*/ 1003574 h 1006749"/>
                <a:gd name="connsiteX4-89" fmla="*/ 0 w 1832268"/>
                <a:gd name="connsiteY4-90" fmla="*/ 5556 h 1006749"/>
                <a:gd name="connsiteX0-91" fmla="*/ 0 w 1832268"/>
                <a:gd name="connsiteY0-92" fmla="*/ 5556 h 1003574"/>
                <a:gd name="connsiteX1-93" fmla="*/ 1832268 w 1832268"/>
                <a:gd name="connsiteY1-94" fmla="*/ 0 h 1003574"/>
                <a:gd name="connsiteX2-95" fmla="*/ 1829093 w 1832268"/>
                <a:gd name="connsiteY2-96" fmla="*/ 720999 h 1003574"/>
                <a:gd name="connsiteX3-97" fmla="*/ 0 w 1832268"/>
                <a:gd name="connsiteY3-98" fmla="*/ 1003574 h 1003574"/>
                <a:gd name="connsiteX4-99" fmla="*/ 0 w 1832268"/>
                <a:gd name="connsiteY4-100" fmla="*/ 5556 h 1003574"/>
                <a:gd name="connsiteX0-101" fmla="*/ 0 w 1834048"/>
                <a:gd name="connsiteY0-102" fmla="*/ 5556 h 1003574"/>
                <a:gd name="connsiteX1-103" fmla="*/ 1832268 w 1834048"/>
                <a:gd name="connsiteY1-104" fmla="*/ 0 h 1003574"/>
                <a:gd name="connsiteX2-105" fmla="*/ 1833856 w 1834048"/>
                <a:gd name="connsiteY2-106" fmla="*/ 720999 h 1003574"/>
                <a:gd name="connsiteX3-107" fmla="*/ 0 w 1834048"/>
                <a:gd name="connsiteY3-108" fmla="*/ 1003574 h 1003574"/>
                <a:gd name="connsiteX4-109" fmla="*/ 0 w 1834048"/>
                <a:gd name="connsiteY4-110" fmla="*/ 5556 h 100357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4048" h="1003574">
                  <a:moveTo>
                    <a:pt x="0" y="5556"/>
                  </a:moveTo>
                  <a:lnTo>
                    <a:pt x="1832268" y="0"/>
                  </a:lnTo>
                  <a:cubicBezTo>
                    <a:pt x="1831210" y="335848"/>
                    <a:pt x="1834914" y="385151"/>
                    <a:pt x="1833856" y="720999"/>
                  </a:cubicBezTo>
                  <a:lnTo>
                    <a:pt x="0" y="1003574"/>
                  </a:lnTo>
                  <a:lnTo>
                    <a:pt x="0" y="555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28"/>
            <p:cNvSpPr/>
            <p:nvPr/>
          </p:nvSpPr>
          <p:spPr>
            <a:xfrm>
              <a:off x="3148257" y="4157049"/>
              <a:ext cx="1837135" cy="1296468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29887"/>
                <a:gd name="connsiteY0-72" fmla="*/ 0 h 1001193"/>
                <a:gd name="connsiteX1-73" fmla="*/ 1829887 w 1829887"/>
                <a:gd name="connsiteY1-74" fmla="*/ 273050 h 1001193"/>
                <a:gd name="connsiteX2-75" fmla="*/ 1826712 w 1829887"/>
                <a:gd name="connsiteY2-76" fmla="*/ 1001193 h 1001193"/>
                <a:gd name="connsiteX3-77" fmla="*/ 0 w 1829887"/>
                <a:gd name="connsiteY3-78" fmla="*/ 998018 h 1001193"/>
                <a:gd name="connsiteX4-79" fmla="*/ 0 w 1829887"/>
                <a:gd name="connsiteY4-80" fmla="*/ 0 h 1001193"/>
                <a:gd name="connsiteX0-81" fmla="*/ 0 w 1832268"/>
                <a:gd name="connsiteY0-82" fmla="*/ 5556 h 1006749"/>
                <a:gd name="connsiteX1-83" fmla="*/ 1832268 w 1832268"/>
                <a:gd name="connsiteY1-84" fmla="*/ 0 h 1006749"/>
                <a:gd name="connsiteX2-85" fmla="*/ 1826712 w 1832268"/>
                <a:gd name="connsiteY2-86" fmla="*/ 1006749 h 1006749"/>
                <a:gd name="connsiteX3-87" fmla="*/ 0 w 1832268"/>
                <a:gd name="connsiteY3-88" fmla="*/ 1003574 h 1006749"/>
                <a:gd name="connsiteX4-89" fmla="*/ 0 w 1832268"/>
                <a:gd name="connsiteY4-90" fmla="*/ 5556 h 1006749"/>
                <a:gd name="connsiteX0-91" fmla="*/ 0 w 1832268"/>
                <a:gd name="connsiteY0-92" fmla="*/ 5556 h 1003574"/>
                <a:gd name="connsiteX1-93" fmla="*/ 1832268 w 1832268"/>
                <a:gd name="connsiteY1-94" fmla="*/ 0 h 1003574"/>
                <a:gd name="connsiteX2-95" fmla="*/ 1829093 w 1832268"/>
                <a:gd name="connsiteY2-96" fmla="*/ 720999 h 1003574"/>
                <a:gd name="connsiteX3-97" fmla="*/ 0 w 1832268"/>
                <a:gd name="connsiteY3-98" fmla="*/ 1003574 h 1003574"/>
                <a:gd name="connsiteX4-99" fmla="*/ 0 w 1832268"/>
                <a:gd name="connsiteY4-100" fmla="*/ 5556 h 1003574"/>
                <a:gd name="connsiteX0-101" fmla="*/ 0 w 1834649"/>
                <a:gd name="connsiteY0-102" fmla="*/ 793 h 1003574"/>
                <a:gd name="connsiteX1-103" fmla="*/ 1834649 w 1834649"/>
                <a:gd name="connsiteY1-104" fmla="*/ 0 h 1003574"/>
                <a:gd name="connsiteX2-105" fmla="*/ 1831474 w 1834649"/>
                <a:gd name="connsiteY2-106" fmla="*/ 720999 h 1003574"/>
                <a:gd name="connsiteX3-107" fmla="*/ 2381 w 1834649"/>
                <a:gd name="connsiteY3-108" fmla="*/ 1003574 h 1003574"/>
                <a:gd name="connsiteX4-109" fmla="*/ 0 w 1834649"/>
                <a:gd name="connsiteY4-110" fmla="*/ 793 h 1003574"/>
                <a:gd name="connsiteX0-111" fmla="*/ 0 w 1834649"/>
                <a:gd name="connsiteY0-112" fmla="*/ 284162 h 1286943"/>
                <a:gd name="connsiteX1-113" fmla="*/ 1834649 w 1834649"/>
                <a:gd name="connsiteY1-114" fmla="*/ 0 h 1286943"/>
                <a:gd name="connsiteX2-115" fmla="*/ 1831474 w 1834649"/>
                <a:gd name="connsiteY2-116" fmla="*/ 1004368 h 1286943"/>
                <a:gd name="connsiteX3-117" fmla="*/ 2381 w 1834649"/>
                <a:gd name="connsiteY3-118" fmla="*/ 1286943 h 1286943"/>
                <a:gd name="connsiteX4-119" fmla="*/ 0 w 1834649"/>
                <a:gd name="connsiteY4-120" fmla="*/ 284162 h 1286943"/>
                <a:gd name="connsiteX0-121" fmla="*/ 0 w 1834649"/>
                <a:gd name="connsiteY0-122" fmla="*/ 284162 h 1286943"/>
                <a:gd name="connsiteX1-123" fmla="*/ 1834649 w 1834649"/>
                <a:gd name="connsiteY1-124" fmla="*/ 0 h 1286943"/>
                <a:gd name="connsiteX2-125" fmla="*/ 1829093 w 1834649"/>
                <a:gd name="connsiteY2-126" fmla="*/ 721000 h 1286943"/>
                <a:gd name="connsiteX3-127" fmla="*/ 2381 w 1834649"/>
                <a:gd name="connsiteY3-128" fmla="*/ 1286943 h 1286943"/>
                <a:gd name="connsiteX4-129" fmla="*/ 0 w 1834649"/>
                <a:gd name="connsiteY4-130" fmla="*/ 284162 h 1286943"/>
                <a:gd name="connsiteX0-131" fmla="*/ 229 w 1834878"/>
                <a:gd name="connsiteY0-132" fmla="*/ 284162 h 1289324"/>
                <a:gd name="connsiteX1-133" fmla="*/ 1834878 w 1834878"/>
                <a:gd name="connsiteY1-134" fmla="*/ 0 h 1289324"/>
                <a:gd name="connsiteX2-135" fmla="*/ 1829322 w 1834878"/>
                <a:gd name="connsiteY2-136" fmla="*/ 721000 h 1289324"/>
                <a:gd name="connsiteX3-137" fmla="*/ 229 w 1834878"/>
                <a:gd name="connsiteY3-138" fmla="*/ 1289324 h 1289324"/>
                <a:gd name="connsiteX4-139" fmla="*/ 229 w 1834878"/>
                <a:gd name="connsiteY4-140" fmla="*/ 284162 h 1289324"/>
                <a:gd name="connsiteX0-141" fmla="*/ 2486 w 1837135"/>
                <a:gd name="connsiteY0-142" fmla="*/ 284162 h 1296468"/>
                <a:gd name="connsiteX1-143" fmla="*/ 1837135 w 1837135"/>
                <a:gd name="connsiteY1-144" fmla="*/ 0 h 1296468"/>
                <a:gd name="connsiteX2-145" fmla="*/ 1831579 w 1837135"/>
                <a:gd name="connsiteY2-146" fmla="*/ 721000 h 1296468"/>
                <a:gd name="connsiteX3-147" fmla="*/ 105 w 1837135"/>
                <a:gd name="connsiteY3-148" fmla="*/ 1296468 h 1296468"/>
                <a:gd name="connsiteX4-149" fmla="*/ 2486 w 1837135"/>
                <a:gd name="connsiteY4-150" fmla="*/ 284162 h 1296468"/>
                <a:gd name="connsiteX0-151" fmla="*/ 2486 w 1837135"/>
                <a:gd name="connsiteY0-152" fmla="*/ 284162 h 1296468"/>
                <a:gd name="connsiteX1-153" fmla="*/ 1837135 w 1837135"/>
                <a:gd name="connsiteY1-154" fmla="*/ 0 h 1296468"/>
                <a:gd name="connsiteX2-155" fmla="*/ 1836342 w 1837135"/>
                <a:gd name="connsiteY2-156" fmla="*/ 728144 h 1296468"/>
                <a:gd name="connsiteX3-157" fmla="*/ 105 w 1837135"/>
                <a:gd name="connsiteY3-158" fmla="*/ 1296468 h 1296468"/>
                <a:gd name="connsiteX4-159" fmla="*/ 2486 w 1837135"/>
                <a:gd name="connsiteY4-160" fmla="*/ 284162 h 12964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7135" h="1296468">
                  <a:moveTo>
                    <a:pt x="2486" y="284162"/>
                  </a:moveTo>
                  <a:lnTo>
                    <a:pt x="1837135" y="0"/>
                  </a:lnTo>
                  <a:cubicBezTo>
                    <a:pt x="1836077" y="335848"/>
                    <a:pt x="1837400" y="392296"/>
                    <a:pt x="1836342" y="728144"/>
                  </a:cubicBezTo>
                  <a:lnTo>
                    <a:pt x="105" y="1296468"/>
                  </a:lnTo>
                  <a:cubicBezTo>
                    <a:pt x="-689" y="962208"/>
                    <a:pt x="3280" y="618422"/>
                    <a:pt x="2486" y="28416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43"/>
            <p:cNvSpPr/>
            <p:nvPr/>
          </p:nvSpPr>
          <p:spPr>
            <a:xfrm>
              <a:off x="4987174" y="1989258"/>
              <a:ext cx="523309" cy="2896015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16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44"/>
            <p:cNvSpPr/>
            <p:nvPr/>
          </p:nvSpPr>
          <p:spPr>
            <a:xfrm rot="10800000">
              <a:off x="2629816" y="1435223"/>
              <a:ext cx="523309" cy="4018293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16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TextBox 40"/>
            <p:cNvSpPr txBox="1"/>
            <p:nvPr/>
          </p:nvSpPr>
          <p:spPr>
            <a:xfrm>
              <a:off x="2328714" y="1639439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Box 42"/>
            <p:cNvSpPr txBox="1"/>
            <p:nvPr/>
          </p:nvSpPr>
          <p:spPr>
            <a:xfrm>
              <a:off x="2328714" y="2715816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2328714" y="3716507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46"/>
            <p:cNvSpPr txBox="1"/>
            <p:nvPr/>
          </p:nvSpPr>
          <p:spPr>
            <a:xfrm>
              <a:off x="2328714" y="4625602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49"/>
            <p:cNvSpPr txBox="1"/>
            <p:nvPr/>
          </p:nvSpPr>
          <p:spPr>
            <a:xfrm>
              <a:off x="5150443" y="2141437"/>
              <a:ext cx="2336644" cy="373831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13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53"/>
            <p:cNvSpPr txBox="1"/>
            <p:nvPr/>
          </p:nvSpPr>
          <p:spPr>
            <a:xfrm>
              <a:off x="5150443" y="2885755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54"/>
            <p:cNvSpPr txBox="1"/>
            <p:nvPr/>
          </p:nvSpPr>
          <p:spPr>
            <a:xfrm>
              <a:off x="5150443" y="3606490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55"/>
            <p:cNvSpPr txBox="1"/>
            <p:nvPr/>
          </p:nvSpPr>
          <p:spPr>
            <a:xfrm>
              <a:off x="5150443" y="4326569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144"/>
            <p:cNvSpPr>
              <a:spLocks noEditPoints="1"/>
            </p:cNvSpPr>
            <p:nvPr/>
          </p:nvSpPr>
          <p:spPr bwMode="black">
            <a:xfrm>
              <a:off x="3857821" y="2743880"/>
              <a:ext cx="342989" cy="605370"/>
            </a:xfrm>
            <a:custGeom>
              <a:avLst/>
              <a:gdLst>
                <a:gd name="T0" fmla="*/ 35 w 46"/>
                <a:gd name="T1" fmla="*/ 7 h 84"/>
                <a:gd name="T2" fmla="*/ 29 w 46"/>
                <a:gd name="T3" fmla="*/ 14 h 84"/>
                <a:gd name="T4" fmla="*/ 22 w 46"/>
                <a:gd name="T5" fmla="*/ 7 h 84"/>
                <a:gd name="T6" fmla="*/ 29 w 46"/>
                <a:gd name="T7" fmla="*/ 0 h 84"/>
                <a:gd name="T8" fmla="*/ 35 w 46"/>
                <a:gd name="T9" fmla="*/ 7 h 84"/>
                <a:gd name="T10" fmla="*/ 20 w 46"/>
                <a:gd name="T11" fmla="*/ 12 h 84"/>
                <a:gd name="T12" fmla="*/ 2 w 46"/>
                <a:gd name="T13" fmla="*/ 22 h 84"/>
                <a:gd name="T14" fmla="*/ 0 w 46"/>
                <a:gd name="T15" fmla="*/ 41 h 84"/>
                <a:gd name="T16" fmla="*/ 6 w 46"/>
                <a:gd name="T17" fmla="*/ 41 h 84"/>
                <a:gd name="T18" fmla="*/ 7 w 46"/>
                <a:gd name="T19" fmla="*/ 26 h 84"/>
                <a:gd name="T20" fmla="*/ 15 w 46"/>
                <a:gd name="T21" fmla="*/ 22 h 84"/>
                <a:gd name="T22" fmla="*/ 10 w 46"/>
                <a:gd name="T23" fmla="*/ 37 h 84"/>
                <a:gd name="T24" fmla="*/ 12 w 46"/>
                <a:gd name="T25" fmla="*/ 45 h 84"/>
                <a:gd name="T26" fmla="*/ 0 w 46"/>
                <a:gd name="T27" fmla="*/ 82 h 84"/>
                <a:gd name="T28" fmla="*/ 8 w 46"/>
                <a:gd name="T29" fmla="*/ 84 h 84"/>
                <a:gd name="T30" fmla="*/ 18 w 46"/>
                <a:gd name="T31" fmla="*/ 57 h 84"/>
                <a:gd name="T32" fmla="*/ 21 w 46"/>
                <a:gd name="T33" fmla="*/ 62 h 84"/>
                <a:gd name="T34" fmla="*/ 27 w 46"/>
                <a:gd name="T35" fmla="*/ 84 h 84"/>
                <a:gd name="T36" fmla="*/ 36 w 46"/>
                <a:gd name="T37" fmla="*/ 81 h 84"/>
                <a:gd name="T38" fmla="*/ 29 w 46"/>
                <a:gd name="T39" fmla="*/ 56 h 84"/>
                <a:gd name="T40" fmla="*/ 22 w 46"/>
                <a:gd name="T41" fmla="*/ 45 h 84"/>
                <a:gd name="T42" fmla="*/ 27 w 46"/>
                <a:gd name="T43" fmla="*/ 29 h 84"/>
                <a:gd name="T44" fmla="*/ 29 w 46"/>
                <a:gd name="T45" fmla="*/ 35 h 84"/>
                <a:gd name="T46" fmla="*/ 44 w 46"/>
                <a:gd name="T47" fmla="*/ 41 h 84"/>
                <a:gd name="T48" fmla="*/ 46 w 46"/>
                <a:gd name="T49" fmla="*/ 35 h 84"/>
                <a:gd name="T50" fmla="*/ 35 w 46"/>
                <a:gd name="T51" fmla="*/ 30 h 84"/>
                <a:gd name="T52" fmla="*/ 31 w 46"/>
                <a:gd name="T53" fmla="*/ 17 h 84"/>
                <a:gd name="T54" fmla="*/ 20 w 46"/>
                <a:gd name="T55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6" h="84">
                  <a:moveTo>
                    <a:pt x="35" y="7"/>
                  </a:moveTo>
                  <a:cubicBezTo>
                    <a:pt x="35" y="11"/>
                    <a:pt x="33" y="14"/>
                    <a:pt x="29" y="14"/>
                  </a:cubicBezTo>
                  <a:cubicBezTo>
                    <a:pt x="25" y="14"/>
                    <a:pt x="22" y="11"/>
                    <a:pt x="22" y="7"/>
                  </a:cubicBezTo>
                  <a:cubicBezTo>
                    <a:pt x="22" y="3"/>
                    <a:pt x="25" y="0"/>
                    <a:pt x="29" y="0"/>
                  </a:cubicBezTo>
                  <a:cubicBezTo>
                    <a:pt x="33" y="0"/>
                    <a:pt x="35" y="3"/>
                    <a:pt x="35" y="7"/>
                  </a:cubicBezTo>
                  <a:moveTo>
                    <a:pt x="20" y="12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34"/>
                    <a:pt x="10" y="37"/>
                  </a:cubicBezTo>
                  <a:cubicBezTo>
                    <a:pt x="9" y="39"/>
                    <a:pt x="11" y="43"/>
                    <a:pt x="12" y="45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1" y="17"/>
                    <a:pt x="31" y="17"/>
                    <a:pt x="31" y="17"/>
                  </a:cubicBezTo>
                  <a:lnTo>
                    <a:pt x="20" y="12"/>
                  </a:lnTo>
                  <a:close/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txBody>
            <a:bodyPr vert="horz" wrap="square" lIns="91428" tIns="45715" rIns="91428" bIns="4571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76" name="Picture 34" descr="Efficiency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57743" y="3539906"/>
              <a:ext cx="743144" cy="68971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7" name="Group 173"/>
            <p:cNvGrpSpPr>
              <a:grpSpLocks noChangeAspect="1"/>
            </p:cNvGrpSpPr>
            <p:nvPr/>
          </p:nvGrpSpPr>
          <p:grpSpPr>
            <a:xfrm>
              <a:off x="3776402" y="4387599"/>
              <a:ext cx="505827" cy="651061"/>
              <a:chOff x="-2773363" y="1651000"/>
              <a:chExt cx="2692401" cy="3448051"/>
            </a:xfrm>
            <a:solidFill>
              <a:schemeClr val="bg1"/>
            </a:solidFill>
          </p:grpSpPr>
          <p:sp>
            <p:nvSpPr>
              <p:cNvPr id="87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8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25"/>
              <p:cNvSpPr/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8" name="Freeform 89"/>
            <p:cNvSpPr>
              <a:spLocks noEditPoints="1"/>
            </p:cNvSpPr>
            <p:nvPr/>
          </p:nvSpPr>
          <p:spPr bwMode="black">
            <a:xfrm>
              <a:off x="3685187" y="1989258"/>
              <a:ext cx="628007" cy="404159"/>
            </a:xfrm>
            <a:custGeom>
              <a:avLst/>
              <a:gdLst>
                <a:gd name="T0" fmla="*/ 350 w 3153"/>
                <a:gd name="T1" fmla="*/ 935 h 2031"/>
                <a:gd name="T2" fmla="*/ 788 w 3153"/>
                <a:gd name="T3" fmla="*/ 0 h 2031"/>
                <a:gd name="T4" fmla="*/ 2918 w 3153"/>
                <a:gd name="T5" fmla="*/ 1882 h 2031"/>
                <a:gd name="T6" fmla="*/ 2403 w 3153"/>
                <a:gd name="T7" fmla="*/ 1493 h 2031"/>
                <a:gd name="T8" fmla="*/ 2244 w 3153"/>
                <a:gd name="T9" fmla="*/ 1424 h 2031"/>
                <a:gd name="T10" fmla="*/ 2391 w 3153"/>
                <a:gd name="T11" fmla="*/ 1458 h 2031"/>
                <a:gd name="T12" fmla="*/ 1437 w 3153"/>
                <a:gd name="T13" fmla="*/ 1486 h 2031"/>
                <a:gd name="T14" fmla="*/ 1460 w 3153"/>
                <a:gd name="T15" fmla="*/ 1427 h 2031"/>
                <a:gd name="T16" fmla="*/ 1588 w 3153"/>
                <a:gd name="T17" fmla="*/ 1440 h 2031"/>
                <a:gd name="T18" fmla="*/ 1563 w 3153"/>
                <a:gd name="T19" fmla="*/ 1636 h 2031"/>
                <a:gd name="T20" fmla="*/ 1421 w 3153"/>
                <a:gd name="T21" fmla="*/ 1612 h 2031"/>
                <a:gd name="T22" fmla="*/ 1170 w 3153"/>
                <a:gd name="T23" fmla="*/ 1604 h 2031"/>
                <a:gd name="T24" fmla="*/ 1340 w 3153"/>
                <a:gd name="T25" fmla="*/ 1589 h 2031"/>
                <a:gd name="T26" fmla="*/ 1175 w 3153"/>
                <a:gd name="T27" fmla="*/ 1631 h 2031"/>
                <a:gd name="T28" fmla="*/ 1228 w 3153"/>
                <a:gd name="T29" fmla="*/ 1433 h 2031"/>
                <a:gd name="T30" fmla="*/ 1366 w 3153"/>
                <a:gd name="T31" fmla="*/ 1441 h 2031"/>
                <a:gd name="T32" fmla="*/ 916 w 3153"/>
                <a:gd name="T33" fmla="*/ 1607 h 2031"/>
                <a:gd name="T34" fmla="*/ 1099 w 3153"/>
                <a:gd name="T35" fmla="*/ 1564 h 2031"/>
                <a:gd name="T36" fmla="*/ 911 w 3153"/>
                <a:gd name="T37" fmla="*/ 1624 h 2031"/>
                <a:gd name="T38" fmla="*/ 832 w 3153"/>
                <a:gd name="T39" fmla="*/ 1503 h 2031"/>
                <a:gd name="T40" fmla="*/ 922 w 3153"/>
                <a:gd name="T41" fmla="*/ 1437 h 2031"/>
                <a:gd name="T42" fmla="*/ 999 w 3153"/>
                <a:gd name="T43" fmla="*/ 1440 h 2031"/>
                <a:gd name="T44" fmla="*/ 1143 w 3153"/>
                <a:gd name="T45" fmla="*/ 1436 h 2031"/>
                <a:gd name="T46" fmla="*/ 1113 w 3153"/>
                <a:gd name="T47" fmla="*/ 1496 h 2031"/>
                <a:gd name="T48" fmla="*/ 692 w 3153"/>
                <a:gd name="T49" fmla="*/ 1804 h 2031"/>
                <a:gd name="T50" fmla="*/ 574 w 3153"/>
                <a:gd name="T51" fmla="*/ 1739 h 2031"/>
                <a:gd name="T52" fmla="*/ 656 w 3153"/>
                <a:gd name="T53" fmla="*/ 1687 h 2031"/>
                <a:gd name="T54" fmla="*/ 823 w 3153"/>
                <a:gd name="T55" fmla="*/ 1619 h 2031"/>
                <a:gd name="T56" fmla="*/ 669 w 3153"/>
                <a:gd name="T57" fmla="*/ 1638 h 2031"/>
                <a:gd name="T58" fmla="*/ 713 w 3153"/>
                <a:gd name="T59" fmla="*/ 1551 h 2031"/>
                <a:gd name="T60" fmla="*/ 828 w 3153"/>
                <a:gd name="T61" fmla="*/ 1613 h 2031"/>
                <a:gd name="T62" fmla="*/ 1570 w 3153"/>
                <a:gd name="T63" fmla="*/ 1798 h 2031"/>
                <a:gd name="T64" fmla="*/ 850 w 3153"/>
                <a:gd name="T65" fmla="*/ 1803 h 2031"/>
                <a:gd name="T66" fmla="*/ 882 w 3153"/>
                <a:gd name="T67" fmla="*/ 1698 h 2031"/>
                <a:gd name="T68" fmla="*/ 1563 w 3153"/>
                <a:gd name="T69" fmla="*/ 1687 h 2031"/>
                <a:gd name="T70" fmla="*/ 1670 w 3153"/>
                <a:gd name="T71" fmla="*/ 1489 h 2031"/>
                <a:gd name="T72" fmla="*/ 1693 w 3153"/>
                <a:gd name="T73" fmla="*/ 1424 h 2031"/>
                <a:gd name="T74" fmla="*/ 1793 w 3153"/>
                <a:gd name="T75" fmla="*/ 1500 h 2031"/>
                <a:gd name="T76" fmla="*/ 1675 w 3153"/>
                <a:gd name="T77" fmla="*/ 1612 h 2031"/>
                <a:gd name="T78" fmla="*/ 1843 w 3153"/>
                <a:gd name="T79" fmla="*/ 1621 h 2031"/>
                <a:gd name="T80" fmla="*/ 1804 w 3153"/>
                <a:gd name="T81" fmla="*/ 1637 h 2031"/>
                <a:gd name="T82" fmla="*/ 1866 w 3153"/>
                <a:gd name="T83" fmla="*/ 1793 h 2031"/>
                <a:gd name="T84" fmla="*/ 1690 w 3153"/>
                <a:gd name="T85" fmla="*/ 1778 h 2031"/>
                <a:gd name="T86" fmla="*/ 1686 w 3153"/>
                <a:gd name="T87" fmla="*/ 1702 h 2031"/>
                <a:gd name="T88" fmla="*/ 1724 w 3153"/>
                <a:gd name="T89" fmla="*/ 1685 h 2031"/>
                <a:gd name="T90" fmla="*/ 1843 w 3153"/>
                <a:gd name="T91" fmla="*/ 1691 h 2031"/>
                <a:gd name="T92" fmla="*/ 2009 w 3153"/>
                <a:gd name="T93" fmla="*/ 1439 h 2031"/>
                <a:gd name="T94" fmla="*/ 2140 w 3153"/>
                <a:gd name="T95" fmla="*/ 1428 h 2031"/>
                <a:gd name="T96" fmla="*/ 2161 w 3153"/>
                <a:gd name="T97" fmla="*/ 1499 h 2031"/>
                <a:gd name="T98" fmla="*/ 2064 w 3153"/>
                <a:gd name="T99" fmla="*/ 1588 h 2031"/>
                <a:gd name="T100" fmla="*/ 2218 w 3153"/>
                <a:gd name="T101" fmla="*/ 1565 h 2031"/>
                <a:gd name="T102" fmla="*/ 2225 w 3153"/>
                <a:gd name="T103" fmla="*/ 1634 h 2031"/>
                <a:gd name="T104" fmla="*/ 2319 w 3153"/>
                <a:gd name="T105" fmla="*/ 1790 h 2031"/>
                <a:gd name="T106" fmla="*/ 2131 w 3153"/>
                <a:gd name="T107" fmla="*/ 1770 h 2031"/>
                <a:gd name="T108" fmla="*/ 2145 w 3153"/>
                <a:gd name="T109" fmla="*/ 1683 h 2031"/>
                <a:gd name="T110" fmla="*/ 2340 w 3153"/>
                <a:gd name="T111" fmla="*/ 1624 h 2031"/>
                <a:gd name="T112" fmla="*/ 2463 w 3153"/>
                <a:gd name="T113" fmla="*/ 1564 h 2031"/>
                <a:gd name="T114" fmla="*/ 2434 w 3153"/>
                <a:gd name="T115" fmla="*/ 1636 h 2031"/>
                <a:gd name="T116" fmla="*/ 2415 w 3153"/>
                <a:gd name="T117" fmla="*/ 1769 h 2031"/>
                <a:gd name="T118" fmla="*/ 2500 w 3153"/>
                <a:gd name="T119" fmla="*/ 1683 h 2031"/>
                <a:gd name="T120" fmla="*/ 2605 w 3153"/>
                <a:gd name="T121" fmla="*/ 1791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3" h="2031">
                  <a:moveTo>
                    <a:pt x="448" y="830"/>
                  </a:moveTo>
                  <a:cubicBezTo>
                    <a:pt x="368" y="755"/>
                    <a:pt x="368" y="615"/>
                    <a:pt x="448" y="539"/>
                  </a:cubicBezTo>
                  <a:cubicBezTo>
                    <a:pt x="393" y="549"/>
                    <a:pt x="339" y="610"/>
                    <a:pt x="339" y="685"/>
                  </a:cubicBezTo>
                  <a:cubicBezTo>
                    <a:pt x="339" y="759"/>
                    <a:pt x="393" y="820"/>
                    <a:pt x="448" y="830"/>
                  </a:cubicBezTo>
                  <a:close/>
                  <a:moveTo>
                    <a:pt x="2814" y="685"/>
                  </a:moveTo>
                  <a:cubicBezTo>
                    <a:pt x="2815" y="610"/>
                    <a:pt x="2761" y="549"/>
                    <a:pt x="2706" y="539"/>
                  </a:cubicBezTo>
                  <a:cubicBezTo>
                    <a:pt x="2786" y="615"/>
                    <a:pt x="2786" y="755"/>
                    <a:pt x="2706" y="830"/>
                  </a:cubicBezTo>
                  <a:cubicBezTo>
                    <a:pt x="2761" y="820"/>
                    <a:pt x="2815" y="759"/>
                    <a:pt x="2814" y="685"/>
                  </a:cubicBezTo>
                  <a:close/>
                  <a:moveTo>
                    <a:pt x="2804" y="935"/>
                  </a:moveTo>
                  <a:cubicBezTo>
                    <a:pt x="2886" y="904"/>
                    <a:pt x="2970" y="808"/>
                    <a:pt x="2969" y="685"/>
                  </a:cubicBezTo>
                  <a:cubicBezTo>
                    <a:pt x="2970" y="561"/>
                    <a:pt x="2886" y="465"/>
                    <a:pt x="2804" y="434"/>
                  </a:cubicBezTo>
                  <a:cubicBezTo>
                    <a:pt x="2871" y="501"/>
                    <a:pt x="2915" y="591"/>
                    <a:pt x="2914" y="685"/>
                  </a:cubicBezTo>
                  <a:cubicBezTo>
                    <a:pt x="2915" y="778"/>
                    <a:pt x="2871" y="868"/>
                    <a:pt x="2804" y="935"/>
                  </a:cubicBezTo>
                  <a:close/>
                  <a:moveTo>
                    <a:pt x="350" y="935"/>
                  </a:moveTo>
                  <a:cubicBezTo>
                    <a:pt x="282" y="868"/>
                    <a:pt x="239" y="778"/>
                    <a:pt x="239" y="685"/>
                  </a:cubicBezTo>
                  <a:cubicBezTo>
                    <a:pt x="239" y="591"/>
                    <a:pt x="282" y="501"/>
                    <a:pt x="350" y="434"/>
                  </a:cubicBezTo>
                  <a:cubicBezTo>
                    <a:pt x="267" y="465"/>
                    <a:pt x="183" y="561"/>
                    <a:pt x="184" y="685"/>
                  </a:cubicBezTo>
                  <a:cubicBezTo>
                    <a:pt x="183" y="808"/>
                    <a:pt x="267" y="904"/>
                    <a:pt x="350" y="935"/>
                  </a:cubicBezTo>
                  <a:close/>
                  <a:moveTo>
                    <a:pt x="2877" y="1804"/>
                  </a:moveTo>
                  <a:cubicBezTo>
                    <a:pt x="2844" y="1765"/>
                    <a:pt x="2811" y="1726"/>
                    <a:pt x="2778" y="1687"/>
                  </a:cubicBezTo>
                  <a:cubicBezTo>
                    <a:pt x="2705" y="1601"/>
                    <a:pt x="2633" y="1516"/>
                    <a:pt x="2560" y="1430"/>
                  </a:cubicBezTo>
                  <a:cubicBezTo>
                    <a:pt x="2557" y="1426"/>
                    <a:pt x="2553" y="1421"/>
                    <a:pt x="2549" y="1417"/>
                  </a:cubicBezTo>
                  <a:cubicBezTo>
                    <a:pt x="2534" y="1399"/>
                    <a:pt x="2511" y="1389"/>
                    <a:pt x="2489" y="1381"/>
                  </a:cubicBezTo>
                  <a:cubicBezTo>
                    <a:pt x="2466" y="1373"/>
                    <a:pt x="2441" y="1368"/>
                    <a:pt x="2416" y="1367"/>
                  </a:cubicBezTo>
                  <a:cubicBezTo>
                    <a:pt x="2503" y="1344"/>
                    <a:pt x="2567" y="1266"/>
                    <a:pt x="2567" y="1172"/>
                  </a:cubicBezTo>
                  <a:cubicBezTo>
                    <a:pt x="2567" y="202"/>
                    <a:pt x="2567" y="202"/>
                    <a:pt x="2567" y="202"/>
                  </a:cubicBezTo>
                  <a:cubicBezTo>
                    <a:pt x="2567" y="90"/>
                    <a:pt x="2476" y="0"/>
                    <a:pt x="2365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77" y="0"/>
                    <a:pt x="586" y="90"/>
                    <a:pt x="586" y="202"/>
                  </a:cubicBezTo>
                  <a:cubicBezTo>
                    <a:pt x="586" y="1172"/>
                    <a:pt x="586" y="1172"/>
                    <a:pt x="586" y="1172"/>
                  </a:cubicBezTo>
                  <a:cubicBezTo>
                    <a:pt x="586" y="1266"/>
                    <a:pt x="651" y="1345"/>
                    <a:pt x="738" y="1368"/>
                  </a:cubicBezTo>
                  <a:cubicBezTo>
                    <a:pt x="689" y="1370"/>
                    <a:pt x="633" y="1388"/>
                    <a:pt x="600" y="1426"/>
                  </a:cubicBezTo>
                  <a:cubicBezTo>
                    <a:pt x="575" y="1457"/>
                    <a:pt x="549" y="1487"/>
                    <a:pt x="524" y="1518"/>
                  </a:cubicBezTo>
                  <a:cubicBezTo>
                    <a:pt x="446" y="1610"/>
                    <a:pt x="368" y="1703"/>
                    <a:pt x="290" y="1796"/>
                  </a:cubicBezTo>
                  <a:cubicBezTo>
                    <a:pt x="271" y="1819"/>
                    <a:pt x="235" y="1852"/>
                    <a:pt x="235" y="1884"/>
                  </a:cubicBezTo>
                  <a:cubicBezTo>
                    <a:pt x="235" y="1971"/>
                    <a:pt x="235" y="1971"/>
                    <a:pt x="235" y="1971"/>
                  </a:cubicBezTo>
                  <a:cubicBezTo>
                    <a:pt x="236" y="1982"/>
                    <a:pt x="238" y="1993"/>
                    <a:pt x="244" y="2002"/>
                  </a:cubicBezTo>
                  <a:cubicBezTo>
                    <a:pt x="264" y="2030"/>
                    <a:pt x="304" y="2031"/>
                    <a:pt x="336" y="2031"/>
                  </a:cubicBezTo>
                  <a:cubicBezTo>
                    <a:pt x="380" y="2031"/>
                    <a:pt x="2688" y="2031"/>
                    <a:pt x="2758" y="2031"/>
                  </a:cubicBezTo>
                  <a:cubicBezTo>
                    <a:pt x="2792" y="2031"/>
                    <a:pt x="2831" y="2027"/>
                    <a:pt x="2865" y="2020"/>
                  </a:cubicBezTo>
                  <a:cubicBezTo>
                    <a:pt x="2888" y="2016"/>
                    <a:pt x="2915" y="2003"/>
                    <a:pt x="2918" y="1976"/>
                  </a:cubicBezTo>
                  <a:cubicBezTo>
                    <a:pt x="2918" y="1882"/>
                    <a:pt x="2918" y="1882"/>
                    <a:pt x="2918" y="1882"/>
                  </a:cubicBezTo>
                  <a:cubicBezTo>
                    <a:pt x="2921" y="1861"/>
                    <a:pt x="2909" y="1841"/>
                    <a:pt x="2896" y="1826"/>
                  </a:cubicBezTo>
                  <a:cubicBezTo>
                    <a:pt x="2889" y="1818"/>
                    <a:pt x="2883" y="1811"/>
                    <a:pt x="2877" y="1804"/>
                  </a:cubicBezTo>
                  <a:close/>
                  <a:moveTo>
                    <a:pt x="705" y="1159"/>
                  </a:moveTo>
                  <a:cubicBezTo>
                    <a:pt x="705" y="215"/>
                    <a:pt x="705" y="215"/>
                    <a:pt x="705" y="215"/>
                  </a:cubicBezTo>
                  <a:cubicBezTo>
                    <a:pt x="705" y="157"/>
                    <a:pt x="752" y="111"/>
                    <a:pt x="809" y="111"/>
                  </a:cubicBezTo>
                  <a:cubicBezTo>
                    <a:pt x="2344" y="111"/>
                    <a:pt x="2344" y="111"/>
                    <a:pt x="2344" y="111"/>
                  </a:cubicBezTo>
                  <a:cubicBezTo>
                    <a:pt x="2401" y="111"/>
                    <a:pt x="2448" y="157"/>
                    <a:pt x="2448" y="215"/>
                  </a:cubicBezTo>
                  <a:cubicBezTo>
                    <a:pt x="2448" y="1159"/>
                    <a:pt x="2448" y="1159"/>
                    <a:pt x="2448" y="1159"/>
                  </a:cubicBezTo>
                  <a:cubicBezTo>
                    <a:pt x="2448" y="1216"/>
                    <a:pt x="2401" y="1263"/>
                    <a:pt x="2344" y="1263"/>
                  </a:cubicBezTo>
                  <a:cubicBezTo>
                    <a:pt x="809" y="1263"/>
                    <a:pt x="809" y="1263"/>
                    <a:pt x="809" y="1263"/>
                  </a:cubicBezTo>
                  <a:cubicBezTo>
                    <a:pt x="752" y="1263"/>
                    <a:pt x="705" y="1216"/>
                    <a:pt x="705" y="1159"/>
                  </a:cubicBezTo>
                  <a:close/>
                  <a:moveTo>
                    <a:pt x="2407" y="1487"/>
                  </a:moveTo>
                  <a:cubicBezTo>
                    <a:pt x="2407" y="1489"/>
                    <a:pt x="2406" y="1491"/>
                    <a:pt x="2404" y="1493"/>
                  </a:cubicBezTo>
                  <a:cubicBezTo>
                    <a:pt x="2404" y="1493"/>
                    <a:pt x="2403" y="1493"/>
                    <a:pt x="2403" y="1493"/>
                  </a:cubicBezTo>
                  <a:cubicBezTo>
                    <a:pt x="2403" y="1493"/>
                    <a:pt x="2403" y="1493"/>
                    <a:pt x="2403" y="1493"/>
                  </a:cubicBezTo>
                  <a:cubicBezTo>
                    <a:pt x="2403" y="1494"/>
                    <a:pt x="2403" y="1494"/>
                    <a:pt x="2402" y="1494"/>
                  </a:cubicBezTo>
                  <a:cubicBezTo>
                    <a:pt x="2402" y="1494"/>
                    <a:pt x="2402" y="1494"/>
                    <a:pt x="2401" y="1495"/>
                  </a:cubicBezTo>
                  <a:cubicBezTo>
                    <a:pt x="2401" y="1495"/>
                    <a:pt x="2400" y="1495"/>
                    <a:pt x="2400" y="1496"/>
                  </a:cubicBezTo>
                  <a:cubicBezTo>
                    <a:pt x="2399" y="1496"/>
                    <a:pt x="2399" y="1496"/>
                    <a:pt x="2398" y="1496"/>
                  </a:cubicBezTo>
                  <a:cubicBezTo>
                    <a:pt x="2388" y="1501"/>
                    <a:pt x="2374" y="1500"/>
                    <a:pt x="2362" y="1500"/>
                  </a:cubicBezTo>
                  <a:cubicBezTo>
                    <a:pt x="2304" y="1500"/>
                    <a:pt x="2304" y="1500"/>
                    <a:pt x="2304" y="1500"/>
                  </a:cubicBezTo>
                  <a:cubicBezTo>
                    <a:pt x="2293" y="1500"/>
                    <a:pt x="2281" y="1498"/>
                    <a:pt x="2271" y="1493"/>
                  </a:cubicBezTo>
                  <a:cubicBezTo>
                    <a:pt x="2267" y="1491"/>
                    <a:pt x="2263" y="1489"/>
                    <a:pt x="2260" y="1487"/>
                  </a:cubicBezTo>
                  <a:cubicBezTo>
                    <a:pt x="2257" y="1484"/>
                    <a:pt x="2254" y="1482"/>
                    <a:pt x="2252" y="1479"/>
                  </a:cubicBezTo>
                  <a:cubicBezTo>
                    <a:pt x="2250" y="1474"/>
                    <a:pt x="2250" y="1474"/>
                    <a:pt x="2250" y="1474"/>
                  </a:cubicBezTo>
                  <a:cubicBezTo>
                    <a:pt x="2244" y="1463"/>
                    <a:pt x="2236" y="1453"/>
                    <a:pt x="2231" y="1441"/>
                  </a:cubicBezTo>
                  <a:cubicBezTo>
                    <a:pt x="2227" y="1433"/>
                    <a:pt x="2231" y="1429"/>
                    <a:pt x="2238" y="1426"/>
                  </a:cubicBezTo>
                  <a:cubicBezTo>
                    <a:pt x="2240" y="1425"/>
                    <a:pt x="2242" y="1424"/>
                    <a:pt x="2244" y="1424"/>
                  </a:cubicBezTo>
                  <a:cubicBezTo>
                    <a:pt x="2248" y="1423"/>
                    <a:pt x="2253" y="1422"/>
                    <a:pt x="2258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82" y="1422"/>
                    <a:pt x="2297" y="1422"/>
                    <a:pt x="2312" y="1422"/>
                  </a:cubicBezTo>
                  <a:cubicBezTo>
                    <a:pt x="2313" y="1422"/>
                    <a:pt x="2313" y="1422"/>
                    <a:pt x="2313" y="1422"/>
                  </a:cubicBezTo>
                  <a:cubicBezTo>
                    <a:pt x="2328" y="1422"/>
                    <a:pt x="2328" y="1422"/>
                    <a:pt x="2328" y="1422"/>
                  </a:cubicBezTo>
                  <a:cubicBezTo>
                    <a:pt x="2333" y="1422"/>
                    <a:pt x="2339" y="1422"/>
                    <a:pt x="2344" y="1423"/>
                  </a:cubicBezTo>
                  <a:cubicBezTo>
                    <a:pt x="2347" y="1424"/>
                    <a:pt x="2351" y="1425"/>
                    <a:pt x="2354" y="1426"/>
                  </a:cubicBezTo>
                  <a:cubicBezTo>
                    <a:pt x="2355" y="1426"/>
                    <a:pt x="2355" y="1426"/>
                    <a:pt x="2356" y="1426"/>
                  </a:cubicBezTo>
                  <a:cubicBezTo>
                    <a:pt x="2356" y="1427"/>
                    <a:pt x="2356" y="1427"/>
                    <a:pt x="2357" y="1427"/>
                  </a:cubicBezTo>
                  <a:cubicBezTo>
                    <a:pt x="2357" y="1427"/>
                    <a:pt x="2358" y="1427"/>
                    <a:pt x="2358" y="1427"/>
                  </a:cubicBezTo>
                  <a:cubicBezTo>
                    <a:pt x="2363" y="1429"/>
                    <a:pt x="2367" y="1431"/>
                    <a:pt x="2371" y="1433"/>
                  </a:cubicBezTo>
                  <a:cubicBezTo>
                    <a:pt x="2374" y="1436"/>
                    <a:pt x="2377" y="1438"/>
                    <a:pt x="2379" y="1441"/>
                  </a:cubicBezTo>
                  <a:cubicBezTo>
                    <a:pt x="2391" y="1458"/>
                    <a:pt x="2391" y="1458"/>
                    <a:pt x="2391" y="1458"/>
                  </a:cubicBezTo>
                  <a:cubicBezTo>
                    <a:pt x="2394" y="1463"/>
                    <a:pt x="2401" y="1471"/>
                    <a:pt x="2404" y="1478"/>
                  </a:cubicBezTo>
                  <a:cubicBezTo>
                    <a:pt x="2404" y="1478"/>
                    <a:pt x="2404" y="1478"/>
                    <a:pt x="2404" y="1478"/>
                  </a:cubicBezTo>
                  <a:cubicBezTo>
                    <a:pt x="2406" y="1481"/>
                    <a:pt x="2407" y="1484"/>
                    <a:pt x="2407" y="1487"/>
                  </a:cubicBezTo>
                  <a:close/>
                  <a:moveTo>
                    <a:pt x="1589" y="1480"/>
                  </a:moveTo>
                  <a:cubicBezTo>
                    <a:pt x="1589" y="1483"/>
                    <a:pt x="1588" y="1485"/>
                    <a:pt x="1587" y="1487"/>
                  </a:cubicBezTo>
                  <a:cubicBezTo>
                    <a:pt x="1576" y="1507"/>
                    <a:pt x="1525" y="1502"/>
                    <a:pt x="1507" y="1502"/>
                  </a:cubicBezTo>
                  <a:cubicBezTo>
                    <a:pt x="1496" y="1502"/>
                    <a:pt x="1485" y="1502"/>
                    <a:pt x="1474" y="1502"/>
                  </a:cubicBezTo>
                  <a:cubicBezTo>
                    <a:pt x="1464" y="1502"/>
                    <a:pt x="1451" y="1500"/>
                    <a:pt x="1442" y="1493"/>
                  </a:cubicBezTo>
                  <a:cubicBezTo>
                    <a:pt x="1442" y="1493"/>
                    <a:pt x="1441" y="1492"/>
                    <a:pt x="1441" y="1492"/>
                  </a:cubicBezTo>
                  <a:cubicBezTo>
                    <a:pt x="1441" y="1492"/>
                    <a:pt x="1440" y="1491"/>
                    <a:pt x="1440" y="1491"/>
                  </a:cubicBezTo>
                  <a:cubicBezTo>
                    <a:pt x="1439" y="1490"/>
                    <a:pt x="1439" y="1490"/>
                    <a:pt x="1439" y="1489"/>
                  </a:cubicBezTo>
                  <a:cubicBezTo>
                    <a:pt x="1439" y="1489"/>
                    <a:pt x="1439" y="1489"/>
                    <a:pt x="1438" y="1489"/>
                  </a:cubicBezTo>
                  <a:cubicBezTo>
                    <a:pt x="1438" y="1489"/>
                    <a:pt x="1438" y="1489"/>
                    <a:pt x="1438" y="1489"/>
                  </a:cubicBezTo>
                  <a:cubicBezTo>
                    <a:pt x="1438" y="1488"/>
                    <a:pt x="1437" y="1487"/>
                    <a:pt x="1437" y="1486"/>
                  </a:cubicBezTo>
                  <a:cubicBezTo>
                    <a:pt x="1436" y="1484"/>
                    <a:pt x="1436" y="1483"/>
                    <a:pt x="1436" y="1481"/>
                  </a:cubicBezTo>
                  <a:cubicBezTo>
                    <a:pt x="1436" y="1479"/>
                    <a:pt x="1436" y="1479"/>
                    <a:pt x="1436" y="1479"/>
                  </a:cubicBezTo>
                  <a:cubicBezTo>
                    <a:pt x="1437" y="1477"/>
                    <a:pt x="1437" y="1474"/>
                    <a:pt x="1437" y="1472"/>
                  </a:cubicBezTo>
                  <a:cubicBezTo>
                    <a:pt x="1437" y="1471"/>
                    <a:pt x="1437" y="1471"/>
                    <a:pt x="1437" y="1471"/>
                  </a:cubicBezTo>
                  <a:cubicBezTo>
                    <a:pt x="1438" y="1463"/>
                    <a:pt x="1438" y="1454"/>
                    <a:pt x="1440" y="1446"/>
                  </a:cubicBezTo>
                  <a:cubicBezTo>
                    <a:pt x="1440" y="1443"/>
                    <a:pt x="1440" y="1443"/>
                    <a:pt x="1440" y="1443"/>
                  </a:cubicBezTo>
                  <a:cubicBezTo>
                    <a:pt x="1441" y="1441"/>
                    <a:pt x="1442" y="1438"/>
                    <a:pt x="1444" y="1436"/>
                  </a:cubicBezTo>
                  <a:cubicBezTo>
                    <a:pt x="1446" y="1434"/>
                    <a:pt x="1448" y="1433"/>
                    <a:pt x="1450" y="1431"/>
                  </a:cubicBezTo>
                  <a:cubicBezTo>
                    <a:pt x="1450" y="1431"/>
                    <a:pt x="1450" y="1431"/>
                    <a:pt x="1450" y="1431"/>
                  </a:cubicBezTo>
                  <a:cubicBezTo>
                    <a:pt x="1451" y="1431"/>
                    <a:pt x="1451" y="1430"/>
                    <a:pt x="1452" y="1430"/>
                  </a:cubicBezTo>
                  <a:cubicBezTo>
                    <a:pt x="1452" y="1430"/>
                    <a:pt x="1453" y="1430"/>
                    <a:pt x="1453" y="1429"/>
                  </a:cubicBezTo>
                  <a:cubicBezTo>
                    <a:pt x="1453" y="1429"/>
                    <a:pt x="1454" y="1429"/>
                    <a:pt x="1454" y="1429"/>
                  </a:cubicBezTo>
                  <a:cubicBezTo>
                    <a:pt x="1455" y="1428"/>
                    <a:pt x="1457" y="1428"/>
                    <a:pt x="1458" y="1427"/>
                  </a:cubicBezTo>
                  <a:cubicBezTo>
                    <a:pt x="1459" y="1427"/>
                    <a:pt x="1459" y="1427"/>
                    <a:pt x="1460" y="1427"/>
                  </a:cubicBezTo>
                  <a:cubicBezTo>
                    <a:pt x="1461" y="1426"/>
                    <a:pt x="1463" y="1426"/>
                    <a:pt x="1464" y="1426"/>
                  </a:cubicBezTo>
                  <a:cubicBezTo>
                    <a:pt x="1465" y="1426"/>
                    <a:pt x="1465" y="1425"/>
                    <a:pt x="1466" y="1425"/>
                  </a:cubicBezTo>
                  <a:cubicBezTo>
                    <a:pt x="1466" y="1425"/>
                    <a:pt x="1466" y="1425"/>
                    <a:pt x="1466" y="1425"/>
                  </a:cubicBezTo>
                  <a:cubicBezTo>
                    <a:pt x="1467" y="1425"/>
                    <a:pt x="1468" y="1425"/>
                    <a:pt x="1468" y="1425"/>
                  </a:cubicBezTo>
                  <a:cubicBezTo>
                    <a:pt x="1472" y="1424"/>
                    <a:pt x="1476" y="1424"/>
                    <a:pt x="1480" y="1424"/>
                  </a:cubicBezTo>
                  <a:cubicBezTo>
                    <a:pt x="1483" y="1424"/>
                    <a:pt x="1483" y="1424"/>
                    <a:pt x="1483" y="1424"/>
                  </a:cubicBezTo>
                  <a:cubicBezTo>
                    <a:pt x="1487" y="1424"/>
                    <a:pt x="1492" y="1424"/>
                    <a:pt x="1496" y="1424"/>
                  </a:cubicBezTo>
                  <a:cubicBezTo>
                    <a:pt x="1550" y="1424"/>
                    <a:pt x="1550" y="1424"/>
                    <a:pt x="1550" y="1424"/>
                  </a:cubicBezTo>
                  <a:cubicBezTo>
                    <a:pt x="1551" y="1424"/>
                    <a:pt x="1552" y="1424"/>
                    <a:pt x="1554" y="1424"/>
                  </a:cubicBezTo>
                  <a:cubicBezTo>
                    <a:pt x="1554" y="1424"/>
                    <a:pt x="1555" y="1424"/>
                    <a:pt x="1555" y="1424"/>
                  </a:cubicBezTo>
                  <a:cubicBezTo>
                    <a:pt x="1556" y="1424"/>
                    <a:pt x="1558" y="1424"/>
                    <a:pt x="1559" y="1424"/>
                  </a:cubicBezTo>
                  <a:cubicBezTo>
                    <a:pt x="1570" y="1425"/>
                    <a:pt x="1582" y="1428"/>
                    <a:pt x="1586" y="1438"/>
                  </a:cubicBezTo>
                  <a:cubicBezTo>
                    <a:pt x="1587" y="1438"/>
                    <a:pt x="1587" y="1439"/>
                    <a:pt x="1587" y="1440"/>
                  </a:cubicBezTo>
                  <a:cubicBezTo>
                    <a:pt x="1588" y="1440"/>
                    <a:pt x="1588" y="1440"/>
                    <a:pt x="1588" y="1440"/>
                  </a:cubicBezTo>
                  <a:cubicBezTo>
                    <a:pt x="1591" y="1452"/>
                    <a:pt x="1588" y="1466"/>
                    <a:pt x="1589" y="1478"/>
                  </a:cubicBezTo>
                  <a:lnTo>
                    <a:pt x="1589" y="1480"/>
                  </a:lnTo>
                  <a:close/>
                  <a:moveTo>
                    <a:pt x="1511" y="1543"/>
                  </a:moveTo>
                  <a:cubicBezTo>
                    <a:pt x="1531" y="1543"/>
                    <a:pt x="1577" y="1537"/>
                    <a:pt x="1588" y="1559"/>
                  </a:cubicBezTo>
                  <a:cubicBezTo>
                    <a:pt x="1589" y="1561"/>
                    <a:pt x="1590" y="1563"/>
                    <a:pt x="1590" y="1566"/>
                  </a:cubicBezTo>
                  <a:cubicBezTo>
                    <a:pt x="1590" y="1589"/>
                    <a:pt x="1590" y="1589"/>
                    <a:pt x="1590" y="1589"/>
                  </a:cubicBezTo>
                  <a:cubicBezTo>
                    <a:pt x="1590" y="1595"/>
                    <a:pt x="1590" y="1602"/>
                    <a:pt x="1590" y="1609"/>
                  </a:cubicBezTo>
                  <a:cubicBezTo>
                    <a:pt x="1590" y="1609"/>
                    <a:pt x="1590" y="1609"/>
                    <a:pt x="1590" y="1609"/>
                  </a:cubicBezTo>
                  <a:cubicBezTo>
                    <a:pt x="1590" y="1612"/>
                    <a:pt x="1590" y="1612"/>
                    <a:pt x="1590" y="1612"/>
                  </a:cubicBezTo>
                  <a:cubicBezTo>
                    <a:pt x="1590" y="1615"/>
                    <a:pt x="1589" y="1619"/>
                    <a:pt x="1587" y="1622"/>
                  </a:cubicBezTo>
                  <a:cubicBezTo>
                    <a:pt x="1587" y="1622"/>
                    <a:pt x="1586" y="1623"/>
                    <a:pt x="1586" y="1623"/>
                  </a:cubicBezTo>
                  <a:cubicBezTo>
                    <a:pt x="1585" y="1624"/>
                    <a:pt x="1584" y="1625"/>
                    <a:pt x="1583" y="1626"/>
                  </a:cubicBezTo>
                  <a:cubicBezTo>
                    <a:pt x="1583" y="1626"/>
                    <a:pt x="1583" y="1626"/>
                    <a:pt x="1583" y="1626"/>
                  </a:cubicBezTo>
                  <a:cubicBezTo>
                    <a:pt x="1578" y="1631"/>
                    <a:pt x="1571" y="1634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0" y="1637"/>
                    <a:pt x="1558" y="1637"/>
                    <a:pt x="1556" y="1637"/>
                  </a:cubicBezTo>
                  <a:cubicBezTo>
                    <a:pt x="1555" y="1637"/>
                    <a:pt x="1554" y="1637"/>
                    <a:pt x="1554" y="1638"/>
                  </a:cubicBezTo>
                  <a:cubicBezTo>
                    <a:pt x="1551" y="1638"/>
                    <a:pt x="1548" y="1638"/>
                    <a:pt x="1546" y="1638"/>
                  </a:cubicBezTo>
                  <a:cubicBezTo>
                    <a:pt x="1546" y="1638"/>
                    <a:pt x="1546" y="1638"/>
                    <a:pt x="1546" y="1638"/>
                  </a:cubicBezTo>
                  <a:cubicBezTo>
                    <a:pt x="1463" y="1638"/>
                    <a:pt x="1463" y="1638"/>
                    <a:pt x="1463" y="1638"/>
                  </a:cubicBezTo>
                  <a:cubicBezTo>
                    <a:pt x="1453" y="1638"/>
                    <a:pt x="1441" y="1636"/>
                    <a:pt x="1432" y="1631"/>
                  </a:cubicBezTo>
                  <a:cubicBezTo>
                    <a:pt x="1432" y="1631"/>
                    <a:pt x="1432" y="1631"/>
                    <a:pt x="1432" y="1631"/>
                  </a:cubicBezTo>
                  <a:cubicBezTo>
                    <a:pt x="1432" y="1631"/>
                    <a:pt x="1432" y="1630"/>
                    <a:pt x="1432" y="1630"/>
                  </a:cubicBezTo>
                  <a:cubicBezTo>
                    <a:pt x="1431" y="1629"/>
                    <a:pt x="1429" y="1628"/>
                    <a:pt x="1427" y="1627"/>
                  </a:cubicBezTo>
                  <a:cubicBezTo>
                    <a:pt x="1426" y="1626"/>
                    <a:pt x="1425" y="1624"/>
                    <a:pt x="1424" y="1623"/>
                  </a:cubicBezTo>
                  <a:cubicBezTo>
                    <a:pt x="1424" y="1623"/>
                    <a:pt x="1424" y="1623"/>
                    <a:pt x="1424" y="1622"/>
                  </a:cubicBezTo>
                  <a:cubicBezTo>
                    <a:pt x="1422" y="1619"/>
                    <a:pt x="1421" y="1616"/>
                    <a:pt x="1421" y="1612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4" y="1593"/>
                    <a:pt x="1425" y="1580"/>
                    <a:pt x="1427" y="1567"/>
                  </a:cubicBezTo>
                  <a:cubicBezTo>
                    <a:pt x="1427" y="1566"/>
                    <a:pt x="1427" y="1566"/>
                    <a:pt x="1427" y="1566"/>
                  </a:cubicBezTo>
                  <a:cubicBezTo>
                    <a:pt x="1427" y="1566"/>
                    <a:pt x="1427" y="1566"/>
                    <a:pt x="1427" y="1565"/>
                  </a:cubicBezTo>
                  <a:cubicBezTo>
                    <a:pt x="1432" y="1536"/>
                    <a:pt x="1490" y="1543"/>
                    <a:pt x="1511" y="1543"/>
                  </a:cubicBezTo>
                  <a:close/>
                  <a:moveTo>
                    <a:pt x="1175" y="1631"/>
                  </a:moveTo>
                  <a:cubicBezTo>
                    <a:pt x="1173" y="1630"/>
                    <a:pt x="1172" y="1629"/>
                    <a:pt x="1170" y="1627"/>
                  </a:cubicBezTo>
                  <a:cubicBezTo>
                    <a:pt x="1169" y="1626"/>
                    <a:pt x="1169" y="1625"/>
                    <a:pt x="1168" y="1624"/>
                  </a:cubicBezTo>
                  <a:cubicBezTo>
                    <a:pt x="1168" y="1623"/>
                    <a:pt x="1168" y="1623"/>
                    <a:pt x="1168" y="1623"/>
                  </a:cubicBezTo>
                  <a:cubicBezTo>
                    <a:pt x="1166" y="1620"/>
                    <a:pt x="1166" y="1616"/>
                    <a:pt x="1167" y="1613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6"/>
                    <a:pt x="1169" y="1605"/>
                    <a:pt x="1170" y="1604"/>
                  </a:cubicBezTo>
                  <a:cubicBezTo>
                    <a:pt x="1181" y="1567"/>
                    <a:pt x="1181" y="1567"/>
                    <a:pt x="1181" y="1567"/>
                  </a:cubicBezTo>
                  <a:cubicBezTo>
                    <a:pt x="1181" y="1566"/>
                    <a:pt x="1181" y="1566"/>
                    <a:pt x="1182" y="1565"/>
                  </a:cubicBezTo>
                  <a:cubicBezTo>
                    <a:pt x="1193" y="1537"/>
                    <a:pt x="1244" y="1543"/>
                    <a:pt x="1268" y="1543"/>
                  </a:cubicBezTo>
                  <a:cubicBezTo>
                    <a:pt x="1278" y="1543"/>
                    <a:pt x="1297" y="1542"/>
                    <a:pt x="1314" y="1543"/>
                  </a:cubicBezTo>
                  <a:cubicBezTo>
                    <a:pt x="1317" y="1544"/>
                    <a:pt x="1320" y="1544"/>
                    <a:pt x="1323" y="1545"/>
                  </a:cubicBezTo>
                  <a:cubicBezTo>
                    <a:pt x="1323" y="1545"/>
                    <a:pt x="1323" y="1545"/>
                    <a:pt x="1324" y="1545"/>
                  </a:cubicBezTo>
                  <a:cubicBezTo>
                    <a:pt x="1332" y="1547"/>
                    <a:pt x="1339" y="1551"/>
                    <a:pt x="1342" y="1556"/>
                  </a:cubicBezTo>
                  <a:cubicBezTo>
                    <a:pt x="1342" y="1557"/>
                    <a:pt x="1342" y="1557"/>
                    <a:pt x="1343" y="1557"/>
                  </a:cubicBezTo>
                  <a:cubicBezTo>
                    <a:pt x="1343" y="1558"/>
                    <a:pt x="1343" y="1558"/>
                    <a:pt x="1343" y="1558"/>
                  </a:cubicBezTo>
                  <a:cubicBezTo>
                    <a:pt x="1343" y="1558"/>
                    <a:pt x="1343" y="1559"/>
                    <a:pt x="1343" y="1559"/>
                  </a:cubicBezTo>
                  <a:cubicBezTo>
                    <a:pt x="1344" y="1561"/>
                    <a:pt x="1345" y="1564"/>
                    <a:pt x="1344" y="1567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3" y="1576"/>
                    <a:pt x="1341" y="1583"/>
                    <a:pt x="1340" y="1589"/>
                  </a:cubicBezTo>
                  <a:cubicBezTo>
                    <a:pt x="1336" y="1612"/>
                    <a:pt x="1336" y="1612"/>
                    <a:pt x="1336" y="1612"/>
                  </a:cubicBezTo>
                  <a:cubicBezTo>
                    <a:pt x="1336" y="1616"/>
                    <a:pt x="1334" y="1619"/>
                    <a:pt x="1331" y="1622"/>
                  </a:cubicBezTo>
                  <a:cubicBezTo>
                    <a:pt x="1331" y="1623"/>
                    <a:pt x="1330" y="1623"/>
                    <a:pt x="1330" y="1623"/>
                  </a:cubicBezTo>
                  <a:cubicBezTo>
                    <a:pt x="1330" y="1624"/>
                    <a:pt x="1329" y="1624"/>
                    <a:pt x="1329" y="1624"/>
                  </a:cubicBezTo>
                  <a:cubicBezTo>
                    <a:pt x="1328" y="1625"/>
                    <a:pt x="1327" y="1626"/>
                    <a:pt x="1326" y="1627"/>
                  </a:cubicBezTo>
                  <a:cubicBezTo>
                    <a:pt x="1320" y="1632"/>
                    <a:pt x="1312" y="1635"/>
                    <a:pt x="1305" y="1636"/>
                  </a:cubicBezTo>
                  <a:cubicBezTo>
                    <a:pt x="1305" y="1637"/>
                    <a:pt x="1305" y="1637"/>
                    <a:pt x="1305" y="1637"/>
                  </a:cubicBezTo>
                  <a:cubicBezTo>
                    <a:pt x="1304" y="1637"/>
                    <a:pt x="1304" y="1637"/>
                    <a:pt x="1304" y="1637"/>
                  </a:cubicBezTo>
                  <a:cubicBezTo>
                    <a:pt x="1302" y="1637"/>
                    <a:pt x="1300" y="1638"/>
                    <a:pt x="1297" y="1638"/>
                  </a:cubicBezTo>
                  <a:cubicBezTo>
                    <a:pt x="1297" y="1638"/>
                    <a:pt x="1296" y="1638"/>
                    <a:pt x="1295" y="1638"/>
                  </a:cubicBezTo>
                  <a:cubicBezTo>
                    <a:pt x="1292" y="1638"/>
                    <a:pt x="1290" y="1639"/>
                    <a:pt x="1287" y="1639"/>
                  </a:cubicBezTo>
                  <a:cubicBezTo>
                    <a:pt x="1287" y="1639"/>
                    <a:pt x="1287" y="1639"/>
                    <a:pt x="1287" y="1639"/>
                  </a:cubicBezTo>
                  <a:cubicBezTo>
                    <a:pt x="1204" y="1639"/>
                    <a:pt x="1204" y="1639"/>
                    <a:pt x="1204" y="1639"/>
                  </a:cubicBezTo>
                  <a:cubicBezTo>
                    <a:pt x="1194" y="1639"/>
                    <a:pt x="1183" y="1637"/>
                    <a:pt x="1175" y="1631"/>
                  </a:cubicBezTo>
                  <a:cubicBezTo>
                    <a:pt x="1175" y="1631"/>
                    <a:pt x="1175" y="1631"/>
                    <a:pt x="1175" y="1631"/>
                  </a:cubicBezTo>
                  <a:close/>
                  <a:moveTo>
                    <a:pt x="1278" y="1502"/>
                  </a:moveTo>
                  <a:cubicBezTo>
                    <a:pt x="1266" y="1502"/>
                    <a:pt x="1253" y="1502"/>
                    <a:pt x="1241" y="1502"/>
                  </a:cubicBezTo>
                  <a:cubicBezTo>
                    <a:pt x="1230" y="1502"/>
                    <a:pt x="1213" y="1500"/>
                    <a:pt x="1207" y="1489"/>
                  </a:cubicBezTo>
                  <a:cubicBezTo>
                    <a:pt x="1207" y="1488"/>
                    <a:pt x="1207" y="1487"/>
                    <a:pt x="1207" y="1486"/>
                  </a:cubicBezTo>
                  <a:cubicBezTo>
                    <a:pt x="1206" y="1486"/>
                    <a:pt x="1206" y="1485"/>
                    <a:pt x="1206" y="1484"/>
                  </a:cubicBezTo>
                  <a:cubicBezTo>
                    <a:pt x="1206" y="1483"/>
                    <a:pt x="1207" y="1482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78"/>
                    <a:pt x="1209" y="1474"/>
                    <a:pt x="1210" y="1472"/>
                  </a:cubicBezTo>
                  <a:cubicBezTo>
                    <a:pt x="1212" y="1463"/>
                    <a:pt x="1214" y="1453"/>
                    <a:pt x="1218" y="1445"/>
                  </a:cubicBezTo>
                  <a:cubicBezTo>
                    <a:pt x="1218" y="1444"/>
                    <a:pt x="1218" y="1444"/>
                    <a:pt x="1218" y="1444"/>
                  </a:cubicBezTo>
                  <a:cubicBezTo>
                    <a:pt x="1219" y="1441"/>
                    <a:pt x="1221" y="1438"/>
                    <a:pt x="1223" y="1436"/>
                  </a:cubicBezTo>
                  <a:cubicBezTo>
                    <a:pt x="1225" y="1435"/>
                    <a:pt x="1226" y="1434"/>
                    <a:pt x="1228" y="1433"/>
                  </a:cubicBezTo>
                  <a:cubicBezTo>
                    <a:pt x="1233" y="1429"/>
                    <a:pt x="1239" y="1427"/>
                    <a:pt x="1245" y="1426"/>
                  </a:cubicBezTo>
                  <a:cubicBezTo>
                    <a:pt x="1246" y="1426"/>
                    <a:pt x="1246" y="1426"/>
                    <a:pt x="1247" y="1426"/>
                  </a:cubicBezTo>
                  <a:cubicBezTo>
                    <a:pt x="1251" y="1425"/>
                    <a:pt x="1257" y="1424"/>
                    <a:pt x="1262" y="1424"/>
                  </a:cubicBezTo>
                  <a:cubicBezTo>
                    <a:pt x="1269" y="1424"/>
                    <a:pt x="1269" y="1424"/>
                    <a:pt x="1269" y="1424"/>
                  </a:cubicBezTo>
                  <a:cubicBezTo>
                    <a:pt x="1271" y="1424"/>
                    <a:pt x="1274" y="1424"/>
                    <a:pt x="1276" y="1424"/>
                  </a:cubicBezTo>
                  <a:cubicBezTo>
                    <a:pt x="1291" y="1424"/>
                    <a:pt x="1307" y="1424"/>
                    <a:pt x="1322" y="1424"/>
                  </a:cubicBezTo>
                  <a:cubicBezTo>
                    <a:pt x="1324" y="1424"/>
                    <a:pt x="1326" y="1424"/>
                    <a:pt x="1329" y="1424"/>
                  </a:cubicBezTo>
                  <a:cubicBezTo>
                    <a:pt x="1331" y="1424"/>
                    <a:pt x="1331" y="1424"/>
                    <a:pt x="1331" y="1424"/>
                  </a:cubicBezTo>
                  <a:cubicBezTo>
                    <a:pt x="1332" y="1424"/>
                    <a:pt x="1332" y="1424"/>
                    <a:pt x="1333" y="1424"/>
                  </a:cubicBezTo>
                  <a:cubicBezTo>
                    <a:pt x="1335" y="1424"/>
                    <a:pt x="1337" y="1424"/>
                    <a:pt x="1339" y="1425"/>
                  </a:cubicBezTo>
                  <a:cubicBezTo>
                    <a:pt x="1339" y="1425"/>
                    <a:pt x="1339" y="1425"/>
                    <a:pt x="1339" y="1425"/>
                  </a:cubicBezTo>
                  <a:cubicBezTo>
                    <a:pt x="1351" y="1426"/>
                    <a:pt x="1364" y="1429"/>
                    <a:pt x="1366" y="1439"/>
                  </a:cubicBezTo>
                  <a:cubicBezTo>
                    <a:pt x="1366" y="1439"/>
                    <a:pt x="1366" y="1440"/>
                    <a:pt x="1366" y="1440"/>
                  </a:cubicBezTo>
                  <a:cubicBezTo>
                    <a:pt x="1366" y="1440"/>
                    <a:pt x="1366" y="1440"/>
                    <a:pt x="1366" y="1441"/>
                  </a:cubicBezTo>
                  <a:cubicBezTo>
                    <a:pt x="1367" y="1452"/>
                    <a:pt x="1362" y="1467"/>
                    <a:pt x="1360" y="1478"/>
                  </a:cubicBezTo>
                  <a:cubicBezTo>
                    <a:pt x="1360" y="1478"/>
                    <a:pt x="1360" y="1478"/>
                    <a:pt x="1360" y="1478"/>
                  </a:cubicBezTo>
                  <a:cubicBezTo>
                    <a:pt x="1359" y="1481"/>
                    <a:pt x="1359" y="1481"/>
                    <a:pt x="1359" y="1481"/>
                  </a:cubicBezTo>
                  <a:cubicBezTo>
                    <a:pt x="1359" y="1483"/>
                    <a:pt x="1358" y="1485"/>
                    <a:pt x="1356" y="1487"/>
                  </a:cubicBezTo>
                  <a:cubicBezTo>
                    <a:pt x="1356" y="1488"/>
                    <a:pt x="1355" y="1488"/>
                    <a:pt x="1355" y="1489"/>
                  </a:cubicBezTo>
                  <a:cubicBezTo>
                    <a:pt x="1355" y="1489"/>
                    <a:pt x="1355" y="1489"/>
                    <a:pt x="1355" y="1489"/>
                  </a:cubicBezTo>
                  <a:cubicBezTo>
                    <a:pt x="1355" y="1489"/>
                    <a:pt x="1355" y="1489"/>
                    <a:pt x="1354" y="1489"/>
                  </a:cubicBezTo>
                  <a:cubicBezTo>
                    <a:pt x="1339" y="1507"/>
                    <a:pt x="1298" y="1502"/>
                    <a:pt x="1278" y="1502"/>
                  </a:cubicBezTo>
                  <a:close/>
                  <a:moveTo>
                    <a:pt x="911" y="1620"/>
                  </a:moveTo>
                  <a:cubicBezTo>
                    <a:pt x="911" y="1619"/>
                    <a:pt x="911" y="1618"/>
                    <a:pt x="911" y="1618"/>
                  </a:cubicBezTo>
                  <a:cubicBezTo>
                    <a:pt x="912" y="1616"/>
                    <a:pt x="912" y="1615"/>
                    <a:pt x="913" y="1614"/>
                  </a:cubicBezTo>
                  <a:cubicBezTo>
                    <a:pt x="913" y="1614"/>
                    <a:pt x="913" y="1614"/>
                    <a:pt x="913" y="1613"/>
                  </a:cubicBezTo>
                  <a:cubicBezTo>
                    <a:pt x="913" y="1612"/>
                    <a:pt x="913" y="1612"/>
                    <a:pt x="913" y="1612"/>
                  </a:cubicBezTo>
                  <a:cubicBezTo>
                    <a:pt x="914" y="1611"/>
                    <a:pt x="915" y="1609"/>
                    <a:pt x="916" y="1607"/>
                  </a:cubicBezTo>
                  <a:cubicBezTo>
                    <a:pt x="922" y="1594"/>
                    <a:pt x="928" y="1582"/>
                    <a:pt x="935" y="1569"/>
                  </a:cubicBezTo>
                  <a:cubicBezTo>
                    <a:pt x="935" y="1569"/>
                    <a:pt x="935" y="1569"/>
                    <a:pt x="935" y="1569"/>
                  </a:cubicBezTo>
                  <a:cubicBezTo>
                    <a:pt x="935" y="1568"/>
                    <a:pt x="935" y="1568"/>
                    <a:pt x="935" y="1568"/>
                  </a:cubicBezTo>
                  <a:cubicBezTo>
                    <a:pt x="936" y="1567"/>
                    <a:pt x="936" y="1566"/>
                    <a:pt x="937" y="1566"/>
                  </a:cubicBezTo>
                  <a:cubicBezTo>
                    <a:pt x="937" y="1565"/>
                    <a:pt x="938" y="1564"/>
                    <a:pt x="938" y="1563"/>
                  </a:cubicBezTo>
                  <a:cubicBezTo>
                    <a:pt x="938" y="1563"/>
                    <a:pt x="938" y="1563"/>
                    <a:pt x="939" y="1563"/>
                  </a:cubicBezTo>
                  <a:cubicBezTo>
                    <a:pt x="956" y="1539"/>
                    <a:pt x="997" y="1544"/>
                    <a:pt x="1023" y="1544"/>
                  </a:cubicBezTo>
                  <a:cubicBezTo>
                    <a:pt x="1023" y="1544"/>
                    <a:pt x="1023" y="1544"/>
                    <a:pt x="1023" y="1544"/>
                  </a:cubicBezTo>
                  <a:cubicBezTo>
                    <a:pt x="1030" y="1544"/>
                    <a:pt x="1049" y="1542"/>
                    <a:pt x="1066" y="1544"/>
                  </a:cubicBezTo>
                  <a:cubicBezTo>
                    <a:pt x="1071" y="1544"/>
                    <a:pt x="1077" y="1544"/>
                    <a:pt x="1081" y="1545"/>
                  </a:cubicBezTo>
                  <a:cubicBezTo>
                    <a:pt x="1084" y="1546"/>
                    <a:pt x="1087" y="1547"/>
                    <a:pt x="1089" y="1548"/>
                  </a:cubicBezTo>
                  <a:cubicBezTo>
                    <a:pt x="1095" y="1551"/>
                    <a:pt x="1099" y="1556"/>
                    <a:pt x="1099" y="1562"/>
                  </a:cubicBezTo>
                  <a:cubicBezTo>
                    <a:pt x="1099" y="1562"/>
                    <a:pt x="1099" y="1562"/>
                    <a:pt x="1099" y="1562"/>
                  </a:cubicBezTo>
                  <a:cubicBezTo>
                    <a:pt x="1099" y="1563"/>
                    <a:pt x="1099" y="1563"/>
                    <a:pt x="1099" y="1564"/>
                  </a:cubicBezTo>
                  <a:cubicBezTo>
                    <a:pt x="1099" y="1565"/>
                    <a:pt x="1099" y="1566"/>
                    <a:pt x="1099" y="1567"/>
                  </a:cubicBezTo>
                  <a:cubicBezTo>
                    <a:pt x="1082" y="1613"/>
                    <a:pt x="1082" y="1613"/>
                    <a:pt x="1082" y="1613"/>
                  </a:cubicBezTo>
                  <a:cubicBezTo>
                    <a:pt x="1081" y="1617"/>
                    <a:pt x="1078" y="1620"/>
                    <a:pt x="1075" y="1623"/>
                  </a:cubicBezTo>
                  <a:cubicBezTo>
                    <a:pt x="1071" y="1626"/>
                    <a:pt x="1067" y="1629"/>
                    <a:pt x="1062" y="1631"/>
                  </a:cubicBezTo>
                  <a:cubicBezTo>
                    <a:pt x="1062" y="1632"/>
                    <a:pt x="1061" y="1632"/>
                    <a:pt x="1061" y="1632"/>
                  </a:cubicBezTo>
                  <a:cubicBezTo>
                    <a:pt x="1054" y="1635"/>
                    <a:pt x="1047" y="1637"/>
                    <a:pt x="1039" y="1639"/>
                  </a:cubicBezTo>
                  <a:cubicBezTo>
                    <a:pt x="1038" y="1639"/>
                    <a:pt x="1038" y="1639"/>
                    <a:pt x="1038" y="1639"/>
                  </a:cubicBezTo>
                  <a:cubicBezTo>
                    <a:pt x="1036" y="1639"/>
                    <a:pt x="1035" y="1639"/>
                    <a:pt x="1034" y="1639"/>
                  </a:cubicBezTo>
                  <a:cubicBezTo>
                    <a:pt x="1020" y="1640"/>
                    <a:pt x="1005" y="1639"/>
                    <a:pt x="990" y="1639"/>
                  </a:cubicBezTo>
                  <a:cubicBezTo>
                    <a:pt x="975" y="1639"/>
                    <a:pt x="960" y="1640"/>
                    <a:pt x="945" y="1640"/>
                  </a:cubicBezTo>
                  <a:cubicBezTo>
                    <a:pt x="935" y="1640"/>
                    <a:pt x="920" y="1638"/>
                    <a:pt x="914" y="1628"/>
                  </a:cubicBezTo>
                  <a:cubicBezTo>
                    <a:pt x="913" y="1628"/>
                    <a:pt x="913" y="1628"/>
                    <a:pt x="913" y="1627"/>
                  </a:cubicBezTo>
                  <a:cubicBezTo>
                    <a:pt x="913" y="1627"/>
                    <a:pt x="912" y="1626"/>
                    <a:pt x="912" y="1626"/>
                  </a:cubicBezTo>
                  <a:cubicBezTo>
                    <a:pt x="912" y="1625"/>
                    <a:pt x="912" y="1624"/>
                    <a:pt x="911" y="1624"/>
                  </a:cubicBezTo>
                  <a:cubicBezTo>
                    <a:pt x="911" y="1624"/>
                    <a:pt x="911" y="1624"/>
                    <a:pt x="911" y="1624"/>
                  </a:cubicBezTo>
                  <a:cubicBezTo>
                    <a:pt x="911" y="1623"/>
                    <a:pt x="911" y="1623"/>
                    <a:pt x="911" y="1623"/>
                  </a:cubicBezTo>
                  <a:cubicBezTo>
                    <a:pt x="911" y="1622"/>
                    <a:pt x="911" y="1621"/>
                    <a:pt x="911" y="1620"/>
                  </a:cubicBezTo>
                  <a:close/>
                  <a:moveTo>
                    <a:pt x="910" y="1465"/>
                  </a:moveTo>
                  <a:cubicBezTo>
                    <a:pt x="910" y="1465"/>
                    <a:pt x="910" y="1465"/>
                    <a:pt x="910" y="1465"/>
                  </a:cubicBezTo>
                  <a:cubicBezTo>
                    <a:pt x="900" y="1482"/>
                    <a:pt x="900" y="1482"/>
                    <a:pt x="900" y="1482"/>
                  </a:cubicBezTo>
                  <a:cubicBezTo>
                    <a:pt x="899" y="1485"/>
                    <a:pt x="896" y="1488"/>
                    <a:pt x="893" y="1490"/>
                  </a:cubicBezTo>
                  <a:cubicBezTo>
                    <a:pt x="889" y="1493"/>
                    <a:pt x="885" y="1495"/>
                    <a:pt x="880" y="1497"/>
                  </a:cubicBezTo>
                  <a:cubicBezTo>
                    <a:pt x="879" y="1497"/>
                    <a:pt x="878" y="1498"/>
                    <a:pt x="876" y="1498"/>
                  </a:cubicBezTo>
                  <a:cubicBezTo>
                    <a:pt x="876" y="1499"/>
                    <a:pt x="875" y="1499"/>
                    <a:pt x="874" y="1499"/>
                  </a:cubicBezTo>
                  <a:cubicBezTo>
                    <a:pt x="874" y="1499"/>
                    <a:pt x="874" y="1499"/>
                    <a:pt x="874" y="1499"/>
                  </a:cubicBezTo>
                  <a:cubicBezTo>
                    <a:pt x="871" y="1500"/>
                    <a:pt x="868" y="1501"/>
                    <a:pt x="865" y="1502"/>
                  </a:cubicBezTo>
                  <a:cubicBezTo>
                    <a:pt x="859" y="1503"/>
                    <a:pt x="854" y="1503"/>
                    <a:pt x="848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12" y="1503"/>
                    <a:pt x="793" y="1504"/>
                    <a:pt x="774" y="1504"/>
                  </a:cubicBezTo>
                  <a:cubicBezTo>
                    <a:pt x="765" y="1504"/>
                    <a:pt x="747" y="1502"/>
                    <a:pt x="745" y="1491"/>
                  </a:cubicBezTo>
                  <a:cubicBezTo>
                    <a:pt x="745" y="1489"/>
                    <a:pt x="745" y="1488"/>
                    <a:pt x="746" y="1486"/>
                  </a:cubicBezTo>
                  <a:cubicBezTo>
                    <a:pt x="747" y="1482"/>
                    <a:pt x="751" y="1478"/>
                    <a:pt x="753" y="1475"/>
                  </a:cubicBezTo>
                  <a:cubicBezTo>
                    <a:pt x="760" y="1464"/>
                    <a:pt x="766" y="1452"/>
                    <a:pt x="775" y="1443"/>
                  </a:cubicBezTo>
                  <a:cubicBezTo>
                    <a:pt x="775" y="1442"/>
                    <a:pt x="776" y="1442"/>
                    <a:pt x="776" y="1441"/>
                  </a:cubicBezTo>
                  <a:cubicBezTo>
                    <a:pt x="776" y="1441"/>
                    <a:pt x="777" y="1441"/>
                    <a:pt x="777" y="1441"/>
                  </a:cubicBezTo>
                  <a:cubicBezTo>
                    <a:pt x="799" y="1419"/>
                    <a:pt x="845" y="1425"/>
                    <a:pt x="873" y="1425"/>
                  </a:cubicBezTo>
                  <a:cubicBezTo>
                    <a:pt x="886" y="1425"/>
                    <a:pt x="901" y="1423"/>
                    <a:pt x="913" y="1428"/>
                  </a:cubicBezTo>
                  <a:cubicBezTo>
                    <a:pt x="913" y="1428"/>
                    <a:pt x="913" y="1428"/>
                    <a:pt x="913" y="1428"/>
                  </a:cubicBezTo>
                  <a:cubicBezTo>
                    <a:pt x="915" y="1429"/>
                    <a:pt x="916" y="1430"/>
                    <a:pt x="917" y="1430"/>
                  </a:cubicBezTo>
                  <a:cubicBezTo>
                    <a:pt x="917" y="1430"/>
                    <a:pt x="917" y="1431"/>
                    <a:pt x="918" y="1431"/>
                  </a:cubicBezTo>
                  <a:cubicBezTo>
                    <a:pt x="920" y="1432"/>
                    <a:pt x="922" y="1435"/>
                    <a:pt x="922" y="1437"/>
                  </a:cubicBezTo>
                  <a:cubicBezTo>
                    <a:pt x="923" y="1439"/>
                    <a:pt x="923" y="1442"/>
                    <a:pt x="921" y="1444"/>
                  </a:cubicBezTo>
                  <a:cubicBezTo>
                    <a:pt x="920" y="1446"/>
                    <a:pt x="920" y="1446"/>
                    <a:pt x="920" y="1446"/>
                  </a:cubicBezTo>
                  <a:cubicBezTo>
                    <a:pt x="918" y="1452"/>
                    <a:pt x="913" y="1460"/>
                    <a:pt x="910" y="1465"/>
                  </a:cubicBezTo>
                  <a:close/>
                  <a:moveTo>
                    <a:pt x="1095" y="1502"/>
                  </a:moveTo>
                  <a:cubicBezTo>
                    <a:pt x="1093" y="1502"/>
                    <a:pt x="1091" y="1502"/>
                    <a:pt x="1089" y="1502"/>
                  </a:cubicBezTo>
                  <a:cubicBezTo>
                    <a:pt x="1089" y="1502"/>
                    <a:pt x="1089" y="1503"/>
                    <a:pt x="1088" y="1503"/>
                  </a:cubicBezTo>
                  <a:cubicBezTo>
                    <a:pt x="1077" y="1504"/>
                    <a:pt x="1066" y="1503"/>
                    <a:pt x="1054" y="1503"/>
                  </a:cubicBezTo>
                  <a:cubicBezTo>
                    <a:pt x="1007" y="1503"/>
                    <a:pt x="1007" y="1503"/>
                    <a:pt x="1007" y="1503"/>
                  </a:cubicBezTo>
                  <a:cubicBezTo>
                    <a:pt x="997" y="1503"/>
                    <a:pt x="980" y="1501"/>
                    <a:pt x="976" y="1490"/>
                  </a:cubicBezTo>
                  <a:cubicBezTo>
                    <a:pt x="976" y="1489"/>
                    <a:pt x="976" y="1488"/>
                    <a:pt x="976" y="1487"/>
                  </a:cubicBezTo>
                  <a:cubicBezTo>
                    <a:pt x="976" y="1486"/>
                    <a:pt x="976" y="1486"/>
                    <a:pt x="976" y="1485"/>
                  </a:cubicBezTo>
                  <a:cubicBezTo>
                    <a:pt x="977" y="1481"/>
                    <a:pt x="980" y="1477"/>
                    <a:pt x="982" y="1473"/>
                  </a:cubicBezTo>
                  <a:cubicBezTo>
                    <a:pt x="986" y="1463"/>
                    <a:pt x="990" y="1449"/>
                    <a:pt x="998" y="1441"/>
                  </a:cubicBezTo>
                  <a:cubicBezTo>
                    <a:pt x="998" y="1440"/>
                    <a:pt x="999" y="1440"/>
                    <a:pt x="999" y="1440"/>
                  </a:cubicBezTo>
                  <a:cubicBezTo>
                    <a:pt x="1000" y="1439"/>
                    <a:pt x="1000" y="1439"/>
                    <a:pt x="1000" y="1438"/>
                  </a:cubicBezTo>
                  <a:cubicBezTo>
                    <a:pt x="1001" y="1438"/>
                    <a:pt x="1001" y="1438"/>
                    <a:pt x="1001" y="1438"/>
                  </a:cubicBezTo>
                  <a:cubicBezTo>
                    <a:pt x="1002" y="1437"/>
                    <a:pt x="1002" y="1437"/>
                    <a:pt x="1002" y="1437"/>
                  </a:cubicBezTo>
                  <a:cubicBezTo>
                    <a:pt x="1003" y="1436"/>
                    <a:pt x="1003" y="1436"/>
                    <a:pt x="1003" y="1436"/>
                  </a:cubicBezTo>
                  <a:cubicBezTo>
                    <a:pt x="1010" y="1431"/>
                    <a:pt x="1018" y="1428"/>
                    <a:pt x="1027" y="1427"/>
                  </a:cubicBezTo>
                  <a:cubicBezTo>
                    <a:pt x="1027" y="1427"/>
                    <a:pt x="1027" y="1426"/>
                    <a:pt x="1028" y="1426"/>
                  </a:cubicBezTo>
                  <a:cubicBezTo>
                    <a:pt x="1033" y="1425"/>
                    <a:pt x="1038" y="1425"/>
                    <a:pt x="1043" y="1425"/>
                  </a:cubicBezTo>
                  <a:cubicBezTo>
                    <a:pt x="1072" y="1425"/>
                    <a:pt x="1072" y="1425"/>
                    <a:pt x="1072" y="1425"/>
                  </a:cubicBezTo>
                  <a:cubicBezTo>
                    <a:pt x="1081" y="1425"/>
                    <a:pt x="1090" y="1425"/>
                    <a:pt x="1099" y="1425"/>
                  </a:cubicBezTo>
                  <a:cubicBezTo>
                    <a:pt x="1112" y="1425"/>
                    <a:pt x="1130" y="1423"/>
                    <a:pt x="1140" y="1432"/>
                  </a:cubicBezTo>
                  <a:cubicBezTo>
                    <a:pt x="1140" y="1433"/>
                    <a:pt x="1141" y="1433"/>
                    <a:pt x="1141" y="1434"/>
                  </a:cubicBezTo>
                  <a:cubicBezTo>
                    <a:pt x="1142" y="1434"/>
                    <a:pt x="1142" y="1434"/>
                    <a:pt x="1142" y="1434"/>
                  </a:cubicBezTo>
                  <a:cubicBezTo>
                    <a:pt x="1142" y="1434"/>
                    <a:pt x="1142" y="1435"/>
                    <a:pt x="1142" y="1435"/>
                  </a:cubicBezTo>
                  <a:cubicBezTo>
                    <a:pt x="1143" y="1435"/>
                    <a:pt x="1143" y="1436"/>
                    <a:pt x="1143" y="1436"/>
                  </a:cubicBezTo>
                  <a:cubicBezTo>
                    <a:pt x="1144" y="1438"/>
                    <a:pt x="1144" y="1440"/>
                    <a:pt x="1144" y="1442"/>
                  </a:cubicBezTo>
                  <a:cubicBezTo>
                    <a:pt x="1143" y="1452"/>
                    <a:pt x="1135" y="1467"/>
                    <a:pt x="1133" y="1473"/>
                  </a:cubicBezTo>
                  <a:cubicBezTo>
                    <a:pt x="1133" y="1474"/>
                    <a:pt x="1133" y="1474"/>
                    <a:pt x="1133" y="1474"/>
                  </a:cubicBezTo>
                  <a:cubicBezTo>
                    <a:pt x="1132" y="1476"/>
                    <a:pt x="1131" y="1478"/>
                    <a:pt x="1130" y="1480"/>
                  </a:cubicBezTo>
                  <a:cubicBezTo>
                    <a:pt x="1130" y="1481"/>
                    <a:pt x="1130" y="1481"/>
                    <a:pt x="1130" y="1481"/>
                  </a:cubicBezTo>
                  <a:cubicBezTo>
                    <a:pt x="1130" y="1482"/>
                    <a:pt x="1129" y="1483"/>
                    <a:pt x="1129" y="1483"/>
                  </a:cubicBezTo>
                  <a:cubicBezTo>
                    <a:pt x="1129" y="1484"/>
                    <a:pt x="1128" y="1484"/>
                    <a:pt x="1128" y="1485"/>
                  </a:cubicBezTo>
                  <a:cubicBezTo>
                    <a:pt x="1128" y="1485"/>
                    <a:pt x="1127" y="1486"/>
                    <a:pt x="1127" y="1487"/>
                  </a:cubicBezTo>
                  <a:cubicBezTo>
                    <a:pt x="1126" y="1487"/>
                    <a:pt x="1126" y="1487"/>
                    <a:pt x="1126" y="1488"/>
                  </a:cubicBezTo>
                  <a:cubicBezTo>
                    <a:pt x="1125" y="1488"/>
                    <a:pt x="1125" y="1488"/>
                    <a:pt x="1125" y="1488"/>
                  </a:cubicBezTo>
                  <a:cubicBezTo>
                    <a:pt x="1124" y="1489"/>
                    <a:pt x="1124" y="1489"/>
                    <a:pt x="1124" y="1490"/>
                  </a:cubicBezTo>
                  <a:cubicBezTo>
                    <a:pt x="1122" y="1491"/>
                    <a:pt x="1121" y="1492"/>
                    <a:pt x="1119" y="1493"/>
                  </a:cubicBezTo>
                  <a:cubicBezTo>
                    <a:pt x="1117" y="1494"/>
                    <a:pt x="1115" y="1495"/>
                    <a:pt x="1114" y="1496"/>
                  </a:cubicBezTo>
                  <a:cubicBezTo>
                    <a:pt x="1113" y="1496"/>
                    <a:pt x="1113" y="1496"/>
                    <a:pt x="1113" y="1496"/>
                  </a:cubicBezTo>
                  <a:cubicBezTo>
                    <a:pt x="1112" y="1497"/>
                    <a:pt x="1112" y="1497"/>
                    <a:pt x="1112" y="1497"/>
                  </a:cubicBezTo>
                  <a:cubicBezTo>
                    <a:pt x="1106" y="1499"/>
                    <a:pt x="1100" y="1501"/>
                    <a:pt x="1095" y="1502"/>
                  </a:cubicBezTo>
                  <a:close/>
                  <a:moveTo>
                    <a:pt x="773" y="1710"/>
                  </a:moveTo>
                  <a:cubicBezTo>
                    <a:pt x="773" y="1710"/>
                    <a:pt x="773" y="1710"/>
                    <a:pt x="773" y="1710"/>
                  </a:cubicBezTo>
                  <a:cubicBezTo>
                    <a:pt x="771" y="1721"/>
                    <a:pt x="762" y="1732"/>
                    <a:pt x="756" y="1742"/>
                  </a:cubicBezTo>
                  <a:cubicBezTo>
                    <a:pt x="756" y="1742"/>
                    <a:pt x="756" y="1742"/>
                    <a:pt x="756" y="1742"/>
                  </a:cubicBezTo>
                  <a:cubicBezTo>
                    <a:pt x="750" y="1753"/>
                    <a:pt x="744" y="1767"/>
                    <a:pt x="736" y="1777"/>
                  </a:cubicBezTo>
                  <a:cubicBezTo>
                    <a:pt x="735" y="1778"/>
                    <a:pt x="735" y="1779"/>
                    <a:pt x="734" y="1781"/>
                  </a:cubicBezTo>
                  <a:cubicBezTo>
                    <a:pt x="734" y="1781"/>
                    <a:pt x="733" y="1781"/>
                    <a:pt x="733" y="1781"/>
                  </a:cubicBezTo>
                  <a:cubicBezTo>
                    <a:pt x="732" y="1782"/>
                    <a:pt x="731" y="1783"/>
                    <a:pt x="730" y="1784"/>
                  </a:cubicBezTo>
                  <a:cubicBezTo>
                    <a:pt x="729" y="1785"/>
                    <a:pt x="729" y="1785"/>
                    <a:pt x="728" y="1786"/>
                  </a:cubicBezTo>
                  <a:cubicBezTo>
                    <a:pt x="728" y="1786"/>
                    <a:pt x="728" y="1786"/>
                    <a:pt x="728" y="1786"/>
                  </a:cubicBezTo>
                  <a:cubicBezTo>
                    <a:pt x="719" y="1794"/>
                    <a:pt x="708" y="1799"/>
                    <a:pt x="696" y="1802"/>
                  </a:cubicBezTo>
                  <a:cubicBezTo>
                    <a:pt x="695" y="1803"/>
                    <a:pt x="693" y="1803"/>
                    <a:pt x="692" y="1804"/>
                  </a:cubicBezTo>
                  <a:cubicBezTo>
                    <a:pt x="685" y="1805"/>
                    <a:pt x="678" y="1806"/>
                    <a:pt x="671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36" y="1806"/>
                    <a:pt x="607" y="1807"/>
                    <a:pt x="578" y="1807"/>
                  </a:cubicBezTo>
                  <a:cubicBezTo>
                    <a:pt x="575" y="1807"/>
                    <a:pt x="573" y="1806"/>
                    <a:pt x="571" y="1806"/>
                  </a:cubicBezTo>
                  <a:cubicBezTo>
                    <a:pt x="567" y="1806"/>
                    <a:pt x="563" y="1805"/>
                    <a:pt x="560" y="1804"/>
                  </a:cubicBezTo>
                  <a:cubicBezTo>
                    <a:pt x="555" y="1802"/>
                    <a:pt x="551" y="1800"/>
                    <a:pt x="549" y="1797"/>
                  </a:cubicBezTo>
                  <a:cubicBezTo>
                    <a:pt x="546" y="1794"/>
                    <a:pt x="545" y="1790"/>
                    <a:pt x="545" y="1786"/>
                  </a:cubicBezTo>
                  <a:cubicBezTo>
                    <a:pt x="545" y="1783"/>
                    <a:pt x="546" y="1780"/>
                    <a:pt x="548" y="1777"/>
                  </a:cubicBezTo>
                  <a:cubicBezTo>
                    <a:pt x="548" y="1776"/>
                    <a:pt x="549" y="1776"/>
                    <a:pt x="549" y="1776"/>
                  </a:cubicBezTo>
                  <a:cubicBezTo>
                    <a:pt x="549" y="1775"/>
                    <a:pt x="549" y="1774"/>
                    <a:pt x="550" y="1774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8" y="1761"/>
                    <a:pt x="566" y="1750"/>
                    <a:pt x="574" y="1739"/>
                  </a:cubicBezTo>
                  <a:cubicBezTo>
                    <a:pt x="579" y="1730"/>
                    <a:pt x="585" y="1720"/>
                    <a:pt x="592" y="1713"/>
                  </a:cubicBezTo>
                  <a:cubicBezTo>
                    <a:pt x="593" y="1712"/>
                    <a:pt x="593" y="1711"/>
                    <a:pt x="594" y="1710"/>
                  </a:cubicBezTo>
                  <a:cubicBezTo>
                    <a:pt x="594" y="1710"/>
                    <a:pt x="595" y="1710"/>
                    <a:pt x="595" y="1710"/>
                  </a:cubicBezTo>
                  <a:cubicBezTo>
                    <a:pt x="596" y="1708"/>
                    <a:pt x="598" y="1707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10" y="1697"/>
                    <a:pt x="622" y="1692"/>
                    <a:pt x="635" y="1690"/>
                  </a:cubicBezTo>
                  <a:cubicBezTo>
                    <a:pt x="635" y="1690"/>
                    <a:pt x="635" y="1690"/>
                    <a:pt x="635" y="1690"/>
                  </a:cubicBezTo>
                  <a:cubicBezTo>
                    <a:pt x="636" y="1690"/>
                    <a:pt x="636" y="1690"/>
                    <a:pt x="636" y="1690"/>
                  </a:cubicBezTo>
                  <a:cubicBezTo>
                    <a:pt x="638" y="1689"/>
                    <a:pt x="640" y="1689"/>
                    <a:pt x="643" y="1688"/>
                  </a:cubicBezTo>
                  <a:cubicBezTo>
                    <a:pt x="644" y="1688"/>
                    <a:pt x="646" y="1688"/>
                    <a:pt x="647" y="1688"/>
                  </a:cubicBezTo>
                  <a:cubicBezTo>
                    <a:pt x="649" y="1688"/>
                    <a:pt x="650" y="1688"/>
                    <a:pt x="652" y="1688"/>
                  </a:cubicBezTo>
                  <a:cubicBezTo>
                    <a:pt x="653" y="1687"/>
                    <a:pt x="654" y="1687"/>
                    <a:pt x="655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83" y="1687"/>
                    <a:pt x="709" y="1687"/>
                    <a:pt x="736" y="1687"/>
                  </a:cubicBezTo>
                  <a:cubicBezTo>
                    <a:pt x="736" y="1687"/>
                    <a:pt x="736" y="1687"/>
                    <a:pt x="736" y="1687"/>
                  </a:cubicBezTo>
                  <a:cubicBezTo>
                    <a:pt x="740" y="1687"/>
                    <a:pt x="740" y="1687"/>
                    <a:pt x="740" y="1687"/>
                  </a:cubicBezTo>
                  <a:cubicBezTo>
                    <a:pt x="747" y="1687"/>
                    <a:pt x="753" y="1688"/>
                    <a:pt x="757" y="1689"/>
                  </a:cubicBezTo>
                  <a:cubicBezTo>
                    <a:pt x="759" y="1690"/>
                    <a:pt x="760" y="1690"/>
                    <a:pt x="761" y="1691"/>
                  </a:cubicBezTo>
                  <a:cubicBezTo>
                    <a:pt x="761" y="1691"/>
                    <a:pt x="762" y="1691"/>
                    <a:pt x="763" y="1691"/>
                  </a:cubicBezTo>
                  <a:cubicBezTo>
                    <a:pt x="763" y="1692"/>
                    <a:pt x="763" y="1692"/>
                    <a:pt x="764" y="1692"/>
                  </a:cubicBezTo>
                  <a:cubicBezTo>
                    <a:pt x="771" y="1695"/>
                    <a:pt x="775" y="1701"/>
                    <a:pt x="773" y="1710"/>
                  </a:cubicBezTo>
                  <a:close/>
                  <a:moveTo>
                    <a:pt x="828" y="1613"/>
                  </a:moveTo>
                  <a:cubicBezTo>
                    <a:pt x="827" y="1614"/>
                    <a:pt x="827" y="1614"/>
                    <a:pt x="827" y="1614"/>
                  </a:cubicBezTo>
                  <a:cubicBezTo>
                    <a:pt x="827" y="1614"/>
                    <a:pt x="827" y="1614"/>
                    <a:pt x="827" y="1614"/>
                  </a:cubicBezTo>
                  <a:cubicBezTo>
                    <a:pt x="826" y="1616"/>
                    <a:pt x="825" y="1617"/>
                    <a:pt x="824" y="1619"/>
                  </a:cubicBezTo>
                  <a:cubicBezTo>
                    <a:pt x="824" y="1619"/>
                    <a:pt x="824" y="1619"/>
                    <a:pt x="823" y="1619"/>
                  </a:cubicBezTo>
                  <a:cubicBezTo>
                    <a:pt x="817" y="1627"/>
                    <a:pt x="807" y="1632"/>
                    <a:pt x="797" y="1635"/>
                  </a:cubicBezTo>
                  <a:cubicBezTo>
                    <a:pt x="797" y="1635"/>
                    <a:pt x="797" y="1635"/>
                    <a:pt x="797" y="1635"/>
                  </a:cubicBezTo>
                  <a:cubicBezTo>
                    <a:pt x="795" y="1636"/>
                    <a:pt x="794" y="1636"/>
                    <a:pt x="792" y="1636"/>
                  </a:cubicBezTo>
                  <a:cubicBezTo>
                    <a:pt x="791" y="1637"/>
                    <a:pt x="790" y="1637"/>
                    <a:pt x="789" y="1637"/>
                  </a:cubicBezTo>
                  <a:cubicBezTo>
                    <a:pt x="788" y="1637"/>
                    <a:pt x="788" y="1638"/>
                    <a:pt x="787" y="1638"/>
                  </a:cubicBezTo>
                  <a:cubicBezTo>
                    <a:pt x="781" y="1639"/>
                    <a:pt x="774" y="1640"/>
                    <a:pt x="768" y="1640"/>
                  </a:cubicBezTo>
                  <a:cubicBezTo>
                    <a:pt x="767" y="1640"/>
                    <a:pt x="767" y="1640"/>
                    <a:pt x="767" y="1640"/>
                  </a:cubicBezTo>
                  <a:cubicBezTo>
                    <a:pt x="756" y="1641"/>
                    <a:pt x="745" y="1640"/>
                    <a:pt x="735" y="1640"/>
                  </a:cubicBezTo>
                  <a:cubicBezTo>
                    <a:pt x="718" y="1640"/>
                    <a:pt x="702" y="1640"/>
                    <a:pt x="685" y="1640"/>
                  </a:cubicBezTo>
                  <a:cubicBezTo>
                    <a:pt x="683" y="1640"/>
                    <a:pt x="680" y="1640"/>
                    <a:pt x="677" y="1640"/>
                  </a:cubicBezTo>
                  <a:cubicBezTo>
                    <a:pt x="677" y="1640"/>
                    <a:pt x="677" y="1640"/>
                    <a:pt x="676" y="1640"/>
                  </a:cubicBezTo>
                  <a:cubicBezTo>
                    <a:pt x="674" y="1639"/>
                    <a:pt x="672" y="1639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2" y="1636"/>
                    <a:pt x="655" y="1632"/>
                    <a:pt x="655" y="1624"/>
                  </a:cubicBezTo>
                  <a:cubicBezTo>
                    <a:pt x="655" y="1623"/>
                    <a:pt x="655" y="1621"/>
                    <a:pt x="656" y="1620"/>
                  </a:cubicBezTo>
                  <a:cubicBezTo>
                    <a:pt x="656" y="1619"/>
                    <a:pt x="656" y="1619"/>
                    <a:pt x="656" y="1618"/>
                  </a:cubicBezTo>
                  <a:cubicBezTo>
                    <a:pt x="657" y="1617"/>
                    <a:pt x="657" y="1616"/>
                    <a:pt x="658" y="1614"/>
                  </a:cubicBezTo>
                  <a:cubicBezTo>
                    <a:pt x="658" y="1614"/>
                    <a:pt x="658" y="1614"/>
                    <a:pt x="658" y="1614"/>
                  </a:cubicBezTo>
                  <a:cubicBezTo>
                    <a:pt x="659" y="1613"/>
                    <a:pt x="659" y="1613"/>
                    <a:pt x="659" y="1613"/>
                  </a:cubicBezTo>
                  <a:cubicBezTo>
                    <a:pt x="660" y="1612"/>
                    <a:pt x="661" y="1610"/>
                    <a:pt x="662" y="1609"/>
                  </a:cubicBezTo>
                  <a:cubicBezTo>
                    <a:pt x="670" y="1597"/>
                    <a:pt x="678" y="1585"/>
                    <a:pt x="686" y="1572"/>
                  </a:cubicBezTo>
                  <a:cubicBezTo>
                    <a:pt x="687" y="1572"/>
                    <a:pt x="687" y="1572"/>
                    <a:pt x="687" y="1572"/>
                  </a:cubicBezTo>
                  <a:cubicBezTo>
                    <a:pt x="689" y="1568"/>
                    <a:pt x="689" y="1568"/>
                    <a:pt x="689" y="1568"/>
                  </a:cubicBezTo>
                  <a:cubicBezTo>
                    <a:pt x="692" y="1565"/>
                    <a:pt x="695" y="1562"/>
                    <a:pt x="699" y="1559"/>
                  </a:cubicBezTo>
                  <a:cubicBezTo>
                    <a:pt x="702" y="1557"/>
                    <a:pt x="705" y="1555"/>
                    <a:pt x="708" y="1554"/>
                  </a:cubicBezTo>
                  <a:cubicBezTo>
                    <a:pt x="709" y="1553"/>
                    <a:pt x="710" y="1553"/>
                    <a:pt x="711" y="1552"/>
                  </a:cubicBezTo>
                  <a:cubicBezTo>
                    <a:pt x="712" y="1552"/>
                    <a:pt x="712" y="1552"/>
                    <a:pt x="713" y="1551"/>
                  </a:cubicBezTo>
                  <a:cubicBezTo>
                    <a:pt x="713" y="1551"/>
                    <a:pt x="714" y="1551"/>
                    <a:pt x="714" y="1551"/>
                  </a:cubicBezTo>
                  <a:cubicBezTo>
                    <a:pt x="715" y="1551"/>
                    <a:pt x="715" y="1551"/>
                    <a:pt x="716" y="1550"/>
                  </a:cubicBezTo>
                  <a:cubicBezTo>
                    <a:pt x="720" y="1549"/>
                    <a:pt x="725" y="1547"/>
                    <a:pt x="730" y="1546"/>
                  </a:cubicBezTo>
                  <a:cubicBezTo>
                    <a:pt x="735" y="1545"/>
                    <a:pt x="741" y="1544"/>
                    <a:pt x="747" y="1544"/>
                  </a:cubicBezTo>
                  <a:cubicBezTo>
                    <a:pt x="763" y="1544"/>
                    <a:pt x="763" y="1544"/>
                    <a:pt x="763" y="1544"/>
                  </a:cubicBezTo>
                  <a:cubicBezTo>
                    <a:pt x="767" y="1544"/>
                    <a:pt x="770" y="1544"/>
                    <a:pt x="774" y="1544"/>
                  </a:cubicBezTo>
                  <a:cubicBezTo>
                    <a:pt x="789" y="1544"/>
                    <a:pt x="803" y="1544"/>
                    <a:pt x="818" y="1544"/>
                  </a:cubicBezTo>
                  <a:cubicBezTo>
                    <a:pt x="818" y="1544"/>
                    <a:pt x="818" y="1544"/>
                    <a:pt x="818" y="1544"/>
                  </a:cubicBezTo>
                  <a:cubicBezTo>
                    <a:pt x="824" y="1544"/>
                    <a:pt x="824" y="1544"/>
                    <a:pt x="824" y="1544"/>
                  </a:cubicBezTo>
                  <a:cubicBezTo>
                    <a:pt x="830" y="1544"/>
                    <a:pt x="835" y="1545"/>
                    <a:pt x="839" y="1546"/>
                  </a:cubicBezTo>
                  <a:cubicBezTo>
                    <a:pt x="843" y="1547"/>
                    <a:pt x="845" y="1548"/>
                    <a:pt x="847" y="1549"/>
                  </a:cubicBezTo>
                  <a:cubicBezTo>
                    <a:pt x="854" y="1553"/>
                    <a:pt x="858" y="1559"/>
                    <a:pt x="853" y="1568"/>
                  </a:cubicBezTo>
                  <a:cubicBezTo>
                    <a:pt x="848" y="1579"/>
                    <a:pt x="841" y="1590"/>
                    <a:pt x="835" y="1600"/>
                  </a:cubicBezTo>
                  <a:cubicBezTo>
                    <a:pt x="828" y="1613"/>
                    <a:pt x="828" y="1613"/>
                    <a:pt x="828" y="1613"/>
                  </a:cubicBezTo>
                  <a:cubicBezTo>
                    <a:pt x="828" y="1613"/>
                    <a:pt x="828" y="1613"/>
                    <a:pt x="828" y="1613"/>
                  </a:cubicBezTo>
                  <a:close/>
                  <a:moveTo>
                    <a:pt x="1592" y="1771"/>
                  </a:moveTo>
                  <a:cubicBezTo>
                    <a:pt x="1592" y="1773"/>
                    <a:pt x="1592" y="1775"/>
                    <a:pt x="1591" y="1777"/>
                  </a:cubicBezTo>
                  <a:cubicBezTo>
                    <a:pt x="1591" y="1778"/>
                    <a:pt x="1591" y="1778"/>
                    <a:pt x="1591" y="1778"/>
                  </a:cubicBezTo>
                  <a:cubicBezTo>
                    <a:pt x="1590" y="1780"/>
                    <a:pt x="1590" y="1782"/>
                    <a:pt x="1589" y="1783"/>
                  </a:cubicBezTo>
                  <a:cubicBezTo>
                    <a:pt x="1589" y="1783"/>
                    <a:pt x="1589" y="1783"/>
                    <a:pt x="1589" y="1784"/>
                  </a:cubicBezTo>
                  <a:cubicBezTo>
                    <a:pt x="1588" y="1784"/>
                    <a:pt x="1588" y="1784"/>
                    <a:pt x="1588" y="1784"/>
                  </a:cubicBezTo>
                  <a:cubicBezTo>
                    <a:pt x="1587" y="1786"/>
                    <a:pt x="1586" y="1788"/>
                    <a:pt x="1584" y="1789"/>
                  </a:cubicBezTo>
                  <a:cubicBezTo>
                    <a:pt x="1584" y="1789"/>
                    <a:pt x="1584" y="1789"/>
                    <a:pt x="1584" y="1789"/>
                  </a:cubicBezTo>
                  <a:cubicBezTo>
                    <a:pt x="1582" y="1791"/>
                    <a:pt x="1581" y="1792"/>
                    <a:pt x="1579" y="1794"/>
                  </a:cubicBezTo>
                  <a:cubicBezTo>
                    <a:pt x="1578" y="1794"/>
                    <a:pt x="1578" y="1794"/>
                    <a:pt x="1578" y="1794"/>
                  </a:cubicBezTo>
                  <a:cubicBezTo>
                    <a:pt x="1578" y="1794"/>
                    <a:pt x="1577" y="1795"/>
                    <a:pt x="1577" y="1795"/>
                  </a:cubicBezTo>
                  <a:cubicBezTo>
                    <a:pt x="1575" y="1796"/>
                    <a:pt x="1573" y="1797"/>
                    <a:pt x="1571" y="1798"/>
                  </a:cubicBezTo>
                  <a:cubicBezTo>
                    <a:pt x="1571" y="1798"/>
                    <a:pt x="1571" y="1798"/>
                    <a:pt x="1570" y="1798"/>
                  </a:cubicBezTo>
                  <a:cubicBezTo>
                    <a:pt x="1569" y="1799"/>
                    <a:pt x="1567" y="1800"/>
                    <a:pt x="1566" y="1800"/>
                  </a:cubicBezTo>
                  <a:cubicBezTo>
                    <a:pt x="1565" y="1800"/>
                    <a:pt x="1564" y="1801"/>
                    <a:pt x="1563" y="1801"/>
                  </a:cubicBezTo>
                  <a:cubicBezTo>
                    <a:pt x="1563" y="1801"/>
                    <a:pt x="1563" y="1801"/>
                    <a:pt x="1562" y="1801"/>
                  </a:cubicBezTo>
                  <a:cubicBezTo>
                    <a:pt x="1562" y="1801"/>
                    <a:pt x="1561" y="1801"/>
                    <a:pt x="1561" y="1802"/>
                  </a:cubicBezTo>
                  <a:cubicBezTo>
                    <a:pt x="1559" y="1802"/>
                    <a:pt x="1557" y="1802"/>
                    <a:pt x="1555" y="1803"/>
                  </a:cubicBezTo>
                  <a:cubicBezTo>
                    <a:pt x="1553" y="1803"/>
                    <a:pt x="1551" y="1803"/>
                    <a:pt x="1550" y="1803"/>
                  </a:cubicBezTo>
                  <a:cubicBezTo>
                    <a:pt x="1548" y="1804"/>
                    <a:pt x="1546" y="1804"/>
                    <a:pt x="1544" y="1804"/>
                  </a:cubicBezTo>
                  <a:cubicBezTo>
                    <a:pt x="1544" y="1804"/>
                    <a:pt x="1543" y="1804"/>
                    <a:pt x="1542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30" y="1804"/>
                    <a:pt x="1519" y="1804"/>
                    <a:pt x="1509" y="1804"/>
                  </a:cubicBezTo>
                  <a:cubicBezTo>
                    <a:pt x="1461" y="1804"/>
                    <a:pt x="908" y="1806"/>
                    <a:pt x="869" y="1806"/>
                  </a:cubicBezTo>
                  <a:cubicBezTo>
                    <a:pt x="866" y="1806"/>
                    <a:pt x="863" y="1806"/>
                    <a:pt x="861" y="1805"/>
                  </a:cubicBezTo>
                  <a:cubicBezTo>
                    <a:pt x="857" y="1805"/>
                    <a:pt x="853" y="1804"/>
                    <a:pt x="850" y="1803"/>
                  </a:cubicBezTo>
                  <a:cubicBezTo>
                    <a:pt x="845" y="1802"/>
                    <a:pt x="841" y="1799"/>
                    <a:pt x="838" y="1796"/>
                  </a:cubicBezTo>
                  <a:cubicBezTo>
                    <a:pt x="835" y="1793"/>
                    <a:pt x="833" y="1790"/>
                    <a:pt x="832" y="1786"/>
                  </a:cubicBezTo>
                  <a:cubicBezTo>
                    <a:pt x="832" y="1782"/>
                    <a:pt x="832" y="1778"/>
                    <a:pt x="834" y="1773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42" y="1758"/>
                    <a:pt x="848" y="1745"/>
                    <a:pt x="854" y="1732"/>
                  </a:cubicBezTo>
                  <a:cubicBezTo>
                    <a:pt x="856" y="1730"/>
                    <a:pt x="857" y="1728"/>
                    <a:pt x="858" y="1726"/>
                  </a:cubicBezTo>
                  <a:cubicBezTo>
                    <a:pt x="862" y="1716"/>
                    <a:pt x="862" y="1716"/>
                    <a:pt x="862" y="1716"/>
                  </a:cubicBezTo>
                  <a:cubicBezTo>
                    <a:pt x="864" y="1712"/>
                    <a:pt x="868" y="1708"/>
                    <a:pt x="872" y="1704"/>
                  </a:cubicBezTo>
                  <a:cubicBezTo>
                    <a:pt x="873" y="1704"/>
                    <a:pt x="874" y="1703"/>
                    <a:pt x="875" y="1702"/>
                  </a:cubicBezTo>
                  <a:cubicBezTo>
                    <a:pt x="875" y="1702"/>
                    <a:pt x="876" y="1701"/>
                    <a:pt x="877" y="1701"/>
                  </a:cubicBezTo>
                  <a:cubicBezTo>
                    <a:pt x="878" y="1700"/>
                    <a:pt x="878" y="1700"/>
                    <a:pt x="879" y="1699"/>
                  </a:cubicBezTo>
                  <a:cubicBezTo>
                    <a:pt x="880" y="1699"/>
                    <a:pt x="880" y="1699"/>
                    <a:pt x="880" y="1699"/>
                  </a:cubicBezTo>
                  <a:cubicBezTo>
                    <a:pt x="881" y="1698"/>
                    <a:pt x="881" y="1698"/>
                    <a:pt x="882" y="1698"/>
                  </a:cubicBezTo>
                  <a:cubicBezTo>
                    <a:pt x="883" y="1697"/>
                    <a:pt x="885" y="1696"/>
                    <a:pt x="886" y="1695"/>
                  </a:cubicBezTo>
                  <a:cubicBezTo>
                    <a:pt x="887" y="1695"/>
                    <a:pt x="888" y="1695"/>
                    <a:pt x="889" y="1694"/>
                  </a:cubicBezTo>
                  <a:cubicBezTo>
                    <a:pt x="890" y="1694"/>
                    <a:pt x="891" y="1693"/>
                    <a:pt x="893" y="1693"/>
                  </a:cubicBezTo>
                  <a:cubicBezTo>
                    <a:pt x="895" y="1692"/>
                    <a:pt x="897" y="1691"/>
                    <a:pt x="899" y="1690"/>
                  </a:cubicBezTo>
                  <a:cubicBezTo>
                    <a:pt x="900" y="1690"/>
                    <a:pt x="901" y="1690"/>
                    <a:pt x="903" y="1689"/>
                  </a:cubicBezTo>
                  <a:cubicBezTo>
                    <a:pt x="903" y="1689"/>
                    <a:pt x="904" y="1689"/>
                    <a:pt x="904" y="1689"/>
                  </a:cubicBezTo>
                  <a:cubicBezTo>
                    <a:pt x="910" y="1687"/>
                    <a:pt x="917" y="1687"/>
                    <a:pt x="923" y="1687"/>
                  </a:cubicBezTo>
                  <a:cubicBezTo>
                    <a:pt x="923" y="1687"/>
                    <a:pt x="1503" y="1685"/>
                    <a:pt x="1525" y="1685"/>
                  </a:cubicBezTo>
                  <a:cubicBezTo>
                    <a:pt x="1531" y="1685"/>
                    <a:pt x="1538" y="1685"/>
                    <a:pt x="1545" y="1685"/>
                  </a:cubicBezTo>
                  <a:cubicBezTo>
                    <a:pt x="1548" y="1685"/>
                    <a:pt x="1551" y="1685"/>
                    <a:pt x="1554" y="1686"/>
                  </a:cubicBezTo>
                  <a:cubicBezTo>
                    <a:pt x="1554" y="1686"/>
                    <a:pt x="1555" y="1686"/>
                    <a:pt x="1555" y="1686"/>
                  </a:cubicBezTo>
                  <a:cubicBezTo>
                    <a:pt x="1557" y="1686"/>
                    <a:pt x="1560" y="1686"/>
                    <a:pt x="1562" y="1687"/>
                  </a:cubicBezTo>
                  <a:cubicBezTo>
                    <a:pt x="1562" y="1687"/>
                    <a:pt x="1563" y="1687"/>
                    <a:pt x="1563" y="1687"/>
                  </a:cubicBezTo>
                  <a:cubicBezTo>
                    <a:pt x="1563" y="1687"/>
                    <a:pt x="1563" y="1687"/>
                    <a:pt x="1563" y="1687"/>
                  </a:cubicBezTo>
                  <a:cubicBezTo>
                    <a:pt x="1566" y="1688"/>
                    <a:pt x="1568" y="1689"/>
                    <a:pt x="1570" y="1690"/>
                  </a:cubicBezTo>
                  <a:cubicBezTo>
                    <a:pt x="1570" y="1690"/>
                    <a:pt x="1571" y="1690"/>
                    <a:pt x="1571" y="1690"/>
                  </a:cubicBezTo>
                  <a:cubicBezTo>
                    <a:pt x="1573" y="1691"/>
                    <a:pt x="1575" y="1692"/>
                    <a:pt x="1577" y="1693"/>
                  </a:cubicBezTo>
                  <a:cubicBezTo>
                    <a:pt x="1577" y="1693"/>
                    <a:pt x="1577" y="1693"/>
                    <a:pt x="1578" y="1693"/>
                  </a:cubicBezTo>
                  <a:cubicBezTo>
                    <a:pt x="1578" y="1694"/>
                    <a:pt x="1578" y="1694"/>
                    <a:pt x="1578" y="1694"/>
                  </a:cubicBezTo>
                  <a:cubicBezTo>
                    <a:pt x="1580" y="1695"/>
                    <a:pt x="1581" y="1696"/>
                    <a:pt x="1582" y="1697"/>
                  </a:cubicBezTo>
                  <a:cubicBezTo>
                    <a:pt x="1584" y="1698"/>
                    <a:pt x="1586" y="1700"/>
                    <a:pt x="1588" y="1703"/>
                  </a:cubicBezTo>
                  <a:cubicBezTo>
                    <a:pt x="1590" y="1706"/>
                    <a:pt x="1592" y="1710"/>
                    <a:pt x="1592" y="1714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31"/>
                    <a:pt x="1592" y="1746"/>
                    <a:pt x="1592" y="1760"/>
                  </a:cubicBezTo>
                  <a:cubicBezTo>
                    <a:pt x="1592" y="1764"/>
                    <a:pt x="1593" y="1767"/>
                    <a:pt x="1592" y="1771"/>
                  </a:cubicBezTo>
                  <a:close/>
                  <a:moveTo>
                    <a:pt x="1671" y="1490"/>
                  </a:moveTo>
                  <a:cubicBezTo>
                    <a:pt x="1671" y="1490"/>
                    <a:pt x="1670" y="1489"/>
                    <a:pt x="1670" y="1489"/>
                  </a:cubicBezTo>
                  <a:cubicBezTo>
                    <a:pt x="1670" y="1489"/>
                    <a:pt x="1669" y="1489"/>
                    <a:pt x="1669" y="1488"/>
                  </a:cubicBezTo>
                  <a:cubicBezTo>
                    <a:pt x="1667" y="1486"/>
                    <a:pt x="1666" y="1483"/>
                    <a:pt x="1665" y="1480"/>
                  </a:cubicBezTo>
                  <a:cubicBezTo>
                    <a:pt x="1665" y="1477"/>
                    <a:pt x="1665" y="1477"/>
                    <a:pt x="1665" y="1477"/>
                  </a:cubicBezTo>
                  <a:cubicBezTo>
                    <a:pt x="1665" y="1475"/>
                    <a:pt x="1665" y="1473"/>
                    <a:pt x="1665" y="1471"/>
                  </a:cubicBezTo>
                  <a:cubicBezTo>
                    <a:pt x="1665" y="1471"/>
                    <a:pt x="1665" y="1471"/>
                    <a:pt x="1665" y="1471"/>
                  </a:cubicBezTo>
                  <a:cubicBezTo>
                    <a:pt x="1664" y="1463"/>
                    <a:pt x="1662" y="1454"/>
                    <a:pt x="1663" y="1445"/>
                  </a:cubicBezTo>
                  <a:cubicBezTo>
                    <a:pt x="1663" y="1443"/>
                    <a:pt x="1663" y="1443"/>
                    <a:pt x="1663" y="1443"/>
                  </a:cubicBezTo>
                  <a:cubicBezTo>
                    <a:pt x="1662" y="1440"/>
                    <a:pt x="1663" y="1437"/>
                    <a:pt x="1665" y="1435"/>
                  </a:cubicBezTo>
                  <a:cubicBezTo>
                    <a:pt x="1667" y="1433"/>
                    <a:pt x="1669" y="1431"/>
                    <a:pt x="1673" y="1429"/>
                  </a:cubicBezTo>
                  <a:cubicBezTo>
                    <a:pt x="1676" y="1427"/>
                    <a:pt x="1680" y="1426"/>
                    <a:pt x="1684" y="1425"/>
                  </a:cubicBezTo>
                  <a:cubicBezTo>
                    <a:pt x="1684" y="1425"/>
                    <a:pt x="1684" y="1425"/>
                    <a:pt x="1684" y="1425"/>
                  </a:cubicBezTo>
                  <a:cubicBezTo>
                    <a:pt x="1685" y="1425"/>
                    <a:pt x="1685" y="1425"/>
                    <a:pt x="1685" y="1425"/>
                  </a:cubicBezTo>
                  <a:cubicBezTo>
                    <a:pt x="1687" y="1424"/>
                    <a:pt x="1689" y="1424"/>
                    <a:pt x="1690" y="1424"/>
                  </a:cubicBezTo>
                  <a:cubicBezTo>
                    <a:pt x="1691" y="1424"/>
                    <a:pt x="1692" y="1424"/>
                    <a:pt x="1693" y="1424"/>
                  </a:cubicBezTo>
                  <a:cubicBezTo>
                    <a:pt x="1700" y="1423"/>
                    <a:pt x="1708" y="1423"/>
                    <a:pt x="1716" y="1423"/>
                  </a:cubicBezTo>
                  <a:cubicBezTo>
                    <a:pt x="1769" y="1423"/>
                    <a:pt x="1769" y="1423"/>
                    <a:pt x="1769" y="1423"/>
                  </a:cubicBezTo>
                  <a:cubicBezTo>
                    <a:pt x="1772" y="1423"/>
                    <a:pt x="1775" y="1423"/>
                    <a:pt x="1778" y="1424"/>
                  </a:cubicBezTo>
                  <a:cubicBezTo>
                    <a:pt x="1792" y="1425"/>
                    <a:pt x="1808" y="1429"/>
                    <a:pt x="1810" y="1442"/>
                  </a:cubicBezTo>
                  <a:cubicBezTo>
                    <a:pt x="1814" y="1454"/>
                    <a:pt x="1815" y="1466"/>
                    <a:pt x="1817" y="1478"/>
                  </a:cubicBezTo>
                  <a:cubicBezTo>
                    <a:pt x="1818" y="1480"/>
                    <a:pt x="1818" y="1480"/>
                    <a:pt x="1818" y="1480"/>
                  </a:cubicBezTo>
                  <a:cubicBezTo>
                    <a:pt x="1818" y="1482"/>
                    <a:pt x="1818" y="1485"/>
                    <a:pt x="1817" y="1487"/>
                  </a:cubicBezTo>
                  <a:cubicBezTo>
                    <a:pt x="1817" y="1487"/>
                    <a:pt x="1817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3" y="1494"/>
                    <a:pt x="1807" y="1497"/>
                    <a:pt x="1799" y="1499"/>
                  </a:cubicBezTo>
                  <a:cubicBezTo>
                    <a:pt x="1798" y="1499"/>
                    <a:pt x="1798" y="1499"/>
                    <a:pt x="1797" y="1499"/>
                  </a:cubicBezTo>
                  <a:cubicBezTo>
                    <a:pt x="1796" y="1500"/>
                    <a:pt x="1796" y="1500"/>
                    <a:pt x="1795" y="1500"/>
                  </a:cubicBezTo>
                  <a:cubicBezTo>
                    <a:pt x="1794" y="1500"/>
                    <a:pt x="1794" y="1500"/>
                    <a:pt x="1793" y="1500"/>
                  </a:cubicBezTo>
                  <a:cubicBezTo>
                    <a:pt x="1792" y="1500"/>
                    <a:pt x="1790" y="1501"/>
                    <a:pt x="1789" y="1501"/>
                  </a:cubicBezTo>
                  <a:cubicBezTo>
                    <a:pt x="1771" y="1503"/>
                    <a:pt x="1750" y="1501"/>
                    <a:pt x="1741" y="1501"/>
                  </a:cubicBezTo>
                  <a:cubicBezTo>
                    <a:pt x="1707" y="1501"/>
                    <a:pt x="1707" y="1501"/>
                    <a:pt x="1707" y="1501"/>
                  </a:cubicBezTo>
                  <a:cubicBezTo>
                    <a:pt x="1704" y="1501"/>
                    <a:pt x="1702" y="1501"/>
                    <a:pt x="1699" y="1501"/>
                  </a:cubicBezTo>
                  <a:cubicBezTo>
                    <a:pt x="1697" y="1501"/>
                    <a:pt x="1695" y="1500"/>
                    <a:pt x="1693" y="1500"/>
                  </a:cubicBezTo>
                  <a:cubicBezTo>
                    <a:pt x="1693" y="1500"/>
                    <a:pt x="1692" y="1500"/>
                    <a:pt x="1692" y="1500"/>
                  </a:cubicBezTo>
                  <a:cubicBezTo>
                    <a:pt x="1691" y="1500"/>
                    <a:pt x="1691" y="1500"/>
                    <a:pt x="1691" y="1500"/>
                  </a:cubicBezTo>
                  <a:cubicBezTo>
                    <a:pt x="1689" y="1499"/>
                    <a:pt x="1687" y="1499"/>
                    <a:pt x="1685" y="1498"/>
                  </a:cubicBezTo>
                  <a:cubicBezTo>
                    <a:pt x="1684" y="1498"/>
                    <a:pt x="1684" y="1497"/>
                    <a:pt x="1683" y="1497"/>
                  </a:cubicBezTo>
                  <a:cubicBezTo>
                    <a:pt x="1681" y="1496"/>
                    <a:pt x="1680" y="1496"/>
                    <a:pt x="1678" y="1495"/>
                  </a:cubicBezTo>
                  <a:cubicBezTo>
                    <a:pt x="1676" y="1494"/>
                    <a:pt x="1674" y="1492"/>
                    <a:pt x="1672" y="1491"/>
                  </a:cubicBezTo>
                  <a:cubicBezTo>
                    <a:pt x="1672" y="1491"/>
                    <a:pt x="1671" y="1490"/>
                    <a:pt x="1671" y="1490"/>
                  </a:cubicBezTo>
                  <a:close/>
                  <a:moveTo>
                    <a:pt x="1680" y="1622"/>
                  </a:moveTo>
                  <a:cubicBezTo>
                    <a:pt x="1677" y="1618"/>
                    <a:pt x="1676" y="1615"/>
                    <a:pt x="1675" y="1612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4" y="1593"/>
                    <a:pt x="1673" y="1580"/>
                    <a:pt x="1672" y="1567"/>
                  </a:cubicBezTo>
                  <a:cubicBezTo>
                    <a:pt x="1672" y="1567"/>
                    <a:pt x="1672" y="1567"/>
                    <a:pt x="1672" y="1567"/>
                  </a:cubicBezTo>
                  <a:cubicBezTo>
                    <a:pt x="1672" y="1566"/>
                    <a:pt x="1672" y="1566"/>
                    <a:pt x="1672" y="1566"/>
                  </a:cubicBezTo>
                  <a:cubicBezTo>
                    <a:pt x="1672" y="1565"/>
                    <a:pt x="1672" y="1564"/>
                    <a:pt x="1672" y="1563"/>
                  </a:cubicBezTo>
                  <a:cubicBezTo>
                    <a:pt x="1675" y="1535"/>
                    <a:pt x="1735" y="1542"/>
                    <a:pt x="1754" y="1542"/>
                  </a:cubicBezTo>
                  <a:cubicBezTo>
                    <a:pt x="1776" y="1542"/>
                    <a:pt x="1819" y="1537"/>
                    <a:pt x="1832" y="1559"/>
                  </a:cubicBezTo>
                  <a:cubicBezTo>
                    <a:pt x="1833" y="1561"/>
                    <a:pt x="1835" y="1563"/>
                    <a:pt x="1835" y="1565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7" y="1575"/>
                    <a:pt x="1838" y="1581"/>
                    <a:pt x="1840" y="1588"/>
                  </a:cubicBezTo>
                  <a:cubicBezTo>
                    <a:pt x="1844" y="1611"/>
                    <a:pt x="1844" y="1611"/>
                    <a:pt x="1844" y="1611"/>
                  </a:cubicBezTo>
                  <a:cubicBezTo>
                    <a:pt x="1845" y="1615"/>
                    <a:pt x="1844" y="1618"/>
                    <a:pt x="1843" y="1621"/>
                  </a:cubicBezTo>
                  <a:cubicBezTo>
                    <a:pt x="1842" y="1623"/>
                    <a:pt x="1840" y="1625"/>
                    <a:pt x="1838" y="1627"/>
                  </a:cubicBezTo>
                  <a:cubicBezTo>
                    <a:pt x="1838" y="1627"/>
                    <a:pt x="1837" y="1628"/>
                    <a:pt x="1836" y="1629"/>
                  </a:cubicBezTo>
                  <a:cubicBezTo>
                    <a:pt x="1836" y="1629"/>
                    <a:pt x="1835" y="1629"/>
                    <a:pt x="1835" y="1630"/>
                  </a:cubicBezTo>
                  <a:cubicBezTo>
                    <a:pt x="1835" y="1630"/>
                    <a:pt x="1834" y="1630"/>
                    <a:pt x="1834" y="1630"/>
                  </a:cubicBezTo>
                  <a:cubicBezTo>
                    <a:pt x="1833" y="1631"/>
                    <a:pt x="1832" y="1631"/>
                    <a:pt x="1830" y="1632"/>
                  </a:cubicBezTo>
                  <a:cubicBezTo>
                    <a:pt x="1829" y="1633"/>
                    <a:pt x="1828" y="1633"/>
                    <a:pt x="1827" y="1634"/>
                  </a:cubicBezTo>
                  <a:cubicBezTo>
                    <a:pt x="1826" y="1634"/>
                    <a:pt x="1825" y="1634"/>
                    <a:pt x="1825" y="1634"/>
                  </a:cubicBezTo>
                  <a:cubicBezTo>
                    <a:pt x="1824" y="1635"/>
                    <a:pt x="1823" y="1635"/>
                    <a:pt x="1822" y="1635"/>
                  </a:cubicBezTo>
                  <a:cubicBezTo>
                    <a:pt x="1821" y="1635"/>
                    <a:pt x="1820" y="1636"/>
                    <a:pt x="1819" y="1636"/>
                  </a:cubicBezTo>
                  <a:cubicBezTo>
                    <a:pt x="1818" y="1636"/>
                    <a:pt x="1818" y="1636"/>
                    <a:pt x="1818" y="1636"/>
                  </a:cubicBezTo>
                  <a:cubicBezTo>
                    <a:pt x="1816" y="1636"/>
                    <a:pt x="1814" y="1637"/>
                    <a:pt x="1812" y="1637"/>
                  </a:cubicBezTo>
                  <a:cubicBezTo>
                    <a:pt x="1809" y="1637"/>
                    <a:pt x="1807" y="1637"/>
                    <a:pt x="1805" y="1637"/>
                  </a:cubicBezTo>
                  <a:cubicBezTo>
                    <a:pt x="1805" y="1637"/>
                    <a:pt x="1805" y="1637"/>
                    <a:pt x="1805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777" y="1637"/>
                    <a:pt x="1750" y="1637"/>
                    <a:pt x="1722" y="1638"/>
                  </a:cubicBezTo>
                  <a:cubicBezTo>
                    <a:pt x="1719" y="1638"/>
                    <a:pt x="1716" y="1637"/>
                    <a:pt x="1714" y="1637"/>
                  </a:cubicBezTo>
                  <a:cubicBezTo>
                    <a:pt x="1713" y="1637"/>
                    <a:pt x="1712" y="1637"/>
                    <a:pt x="1712" y="1637"/>
                  </a:cubicBezTo>
                  <a:cubicBezTo>
                    <a:pt x="1709" y="1636"/>
                    <a:pt x="1707" y="1636"/>
                    <a:pt x="1705" y="1636"/>
                  </a:cubicBezTo>
                  <a:cubicBezTo>
                    <a:pt x="1705" y="1636"/>
                    <a:pt x="1705" y="1636"/>
                    <a:pt x="1705" y="1636"/>
                  </a:cubicBezTo>
                  <a:cubicBezTo>
                    <a:pt x="1704" y="1635"/>
                    <a:pt x="1704" y="1635"/>
                    <a:pt x="1704" y="1635"/>
                  </a:cubicBezTo>
                  <a:cubicBezTo>
                    <a:pt x="1701" y="1635"/>
                    <a:pt x="1699" y="1634"/>
                    <a:pt x="1697" y="1633"/>
                  </a:cubicBezTo>
                  <a:cubicBezTo>
                    <a:pt x="1696" y="1633"/>
                    <a:pt x="1695" y="1632"/>
                    <a:pt x="1695" y="1632"/>
                  </a:cubicBezTo>
                  <a:cubicBezTo>
                    <a:pt x="1693" y="1632"/>
                    <a:pt x="1692" y="1631"/>
                    <a:pt x="1691" y="1630"/>
                  </a:cubicBezTo>
                  <a:cubicBezTo>
                    <a:pt x="1691" y="1630"/>
                    <a:pt x="1690" y="1630"/>
                    <a:pt x="1690" y="1630"/>
                  </a:cubicBezTo>
                  <a:cubicBezTo>
                    <a:pt x="1686" y="1628"/>
                    <a:pt x="1682" y="1625"/>
                    <a:pt x="1680" y="1622"/>
                  </a:cubicBezTo>
                  <a:close/>
                  <a:moveTo>
                    <a:pt x="1875" y="1783"/>
                  </a:moveTo>
                  <a:cubicBezTo>
                    <a:pt x="1873" y="1787"/>
                    <a:pt x="1870" y="1790"/>
                    <a:pt x="1866" y="1793"/>
                  </a:cubicBezTo>
                  <a:cubicBezTo>
                    <a:pt x="1862" y="1796"/>
                    <a:pt x="1858" y="1799"/>
                    <a:pt x="1852" y="1800"/>
                  </a:cubicBezTo>
                  <a:cubicBezTo>
                    <a:pt x="1846" y="1802"/>
                    <a:pt x="1840" y="1803"/>
                    <a:pt x="1833" y="1803"/>
                  </a:cubicBezTo>
                  <a:cubicBezTo>
                    <a:pt x="1815" y="1803"/>
                    <a:pt x="1815" y="1803"/>
                    <a:pt x="1815" y="1803"/>
                  </a:cubicBezTo>
                  <a:cubicBezTo>
                    <a:pt x="1814" y="1803"/>
                    <a:pt x="1814" y="1803"/>
                    <a:pt x="1814" y="1803"/>
                  </a:cubicBezTo>
                  <a:cubicBezTo>
                    <a:pt x="1789" y="1803"/>
                    <a:pt x="1765" y="1803"/>
                    <a:pt x="1740" y="1803"/>
                  </a:cubicBezTo>
                  <a:cubicBezTo>
                    <a:pt x="1737" y="1803"/>
                    <a:pt x="1734" y="1803"/>
                    <a:pt x="1731" y="1803"/>
                  </a:cubicBezTo>
                  <a:cubicBezTo>
                    <a:pt x="1730" y="1803"/>
                    <a:pt x="1730" y="1803"/>
                    <a:pt x="1729" y="1803"/>
                  </a:cubicBezTo>
                  <a:cubicBezTo>
                    <a:pt x="1726" y="1802"/>
                    <a:pt x="1724" y="1802"/>
                    <a:pt x="1721" y="1801"/>
                  </a:cubicBezTo>
                  <a:cubicBezTo>
                    <a:pt x="1721" y="1801"/>
                    <a:pt x="1721" y="1801"/>
                    <a:pt x="1720" y="1801"/>
                  </a:cubicBezTo>
                  <a:cubicBezTo>
                    <a:pt x="1720" y="1801"/>
                    <a:pt x="1720" y="1801"/>
                    <a:pt x="1720" y="1801"/>
                  </a:cubicBezTo>
                  <a:cubicBezTo>
                    <a:pt x="1709" y="1798"/>
                    <a:pt x="1698" y="1792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1" y="1782"/>
                    <a:pt x="1690" y="1780"/>
                    <a:pt x="1690" y="1778"/>
                  </a:cubicBezTo>
                  <a:cubicBezTo>
                    <a:pt x="1689" y="1777"/>
                    <a:pt x="1689" y="1776"/>
                    <a:pt x="1689" y="1775"/>
                  </a:cubicBezTo>
                  <a:cubicBezTo>
                    <a:pt x="1688" y="1774"/>
                    <a:pt x="1688" y="1773"/>
                    <a:pt x="1688" y="1772"/>
                  </a:cubicBezTo>
                  <a:cubicBezTo>
                    <a:pt x="1688" y="1772"/>
                    <a:pt x="1688" y="1771"/>
                    <a:pt x="1688" y="1771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6" y="1756"/>
                    <a:pt x="1685" y="1742"/>
                    <a:pt x="1684" y="1728"/>
                  </a:cubicBezTo>
                  <a:cubicBezTo>
                    <a:pt x="1684" y="1725"/>
                    <a:pt x="1684" y="1723"/>
                    <a:pt x="1684" y="1721"/>
                  </a:cubicBezTo>
                  <a:cubicBezTo>
                    <a:pt x="1683" y="1714"/>
                    <a:pt x="1683" y="1714"/>
                    <a:pt x="1683" y="1714"/>
                  </a:cubicBezTo>
                  <a:cubicBezTo>
                    <a:pt x="1683" y="1713"/>
                    <a:pt x="1683" y="1713"/>
                    <a:pt x="1683" y="1713"/>
                  </a:cubicBezTo>
                  <a:cubicBezTo>
                    <a:pt x="1683" y="1711"/>
                    <a:pt x="1683" y="1710"/>
                    <a:pt x="1684" y="1709"/>
                  </a:cubicBezTo>
                  <a:cubicBezTo>
                    <a:pt x="1684" y="1708"/>
                    <a:pt x="1684" y="1707"/>
                    <a:pt x="1684" y="1707"/>
                  </a:cubicBezTo>
                  <a:cubicBezTo>
                    <a:pt x="1685" y="1706"/>
                    <a:pt x="1685" y="1705"/>
                    <a:pt x="1685" y="1704"/>
                  </a:cubicBezTo>
                  <a:cubicBezTo>
                    <a:pt x="1686" y="1703"/>
                    <a:pt x="1686" y="1703"/>
                    <a:pt x="1686" y="1702"/>
                  </a:cubicBezTo>
                  <a:cubicBezTo>
                    <a:pt x="1686" y="1702"/>
                    <a:pt x="1686" y="1702"/>
                    <a:pt x="1686" y="1702"/>
                  </a:cubicBezTo>
                  <a:cubicBezTo>
                    <a:pt x="1687" y="1700"/>
                    <a:pt x="1688" y="1699"/>
                    <a:pt x="1689" y="1698"/>
                  </a:cubicBezTo>
                  <a:cubicBezTo>
                    <a:pt x="1690" y="1697"/>
                    <a:pt x="1691" y="1697"/>
                    <a:pt x="1691" y="1696"/>
                  </a:cubicBezTo>
                  <a:cubicBezTo>
                    <a:pt x="1692" y="1695"/>
                    <a:pt x="1693" y="1695"/>
                    <a:pt x="1694" y="1694"/>
                  </a:cubicBezTo>
                  <a:cubicBezTo>
                    <a:pt x="1695" y="1694"/>
                    <a:pt x="1695" y="1693"/>
                    <a:pt x="1695" y="1693"/>
                  </a:cubicBezTo>
                  <a:cubicBezTo>
                    <a:pt x="1695" y="1693"/>
                    <a:pt x="1696" y="1693"/>
                    <a:pt x="1696" y="1693"/>
                  </a:cubicBezTo>
                  <a:cubicBezTo>
                    <a:pt x="1698" y="1692"/>
                    <a:pt x="1699" y="1691"/>
                    <a:pt x="1701" y="1690"/>
                  </a:cubicBezTo>
                  <a:cubicBezTo>
                    <a:pt x="1702" y="1690"/>
                    <a:pt x="1702" y="1689"/>
                    <a:pt x="1702" y="1689"/>
                  </a:cubicBezTo>
                  <a:cubicBezTo>
                    <a:pt x="1703" y="1689"/>
                    <a:pt x="1703" y="1689"/>
                    <a:pt x="1703" y="1689"/>
                  </a:cubicBezTo>
                  <a:cubicBezTo>
                    <a:pt x="1704" y="1689"/>
                    <a:pt x="1704" y="1689"/>
                    <a:pt x="1705" y="1688"/>
                  </a:cubicBezTo>
                  <a:cubicBezTo>
                    <a:pt x="1706" y="1688"/>
                    <a:pt x="1708" y="1687"/>
                    <a:pt x="1709" y="1687"/>
                  </a:cubicBezTo>
                  <a:cubicBezTo>
                    <a:pt x="1710" y="1687"/>
                    <a:pt x="1711" y="1686"/>
                    <a:pt x="1712" y="1686"/>
                  </a:cubicBezTo>
                  <a:cubicBezTo>
                    <a:pt x="1713" y="1686"/>
                    <a:pt x="1714" y="1686"/>
                    <a:pt x="1714" y="1686"/>
                  </a:cubicBezTo>
                  <a:cubicBezTo>
                    <a:pt x="1717" y="1685"/>
                    <a:pt x="1720" y="1685"/>
                    <a:pt x="1723" y="1685"/>
                  </a:cubicBezTo>
                  <a:cubicBezTo>
                    <a:pt x="1723" y="1685"/>
                    <a:pt x="1724" y="1685"/>
                    <a:pt x="1724" y="1685"/>
                  </a:cubicBezTo>
                  <a:cubicBezTo>
                    <a:pt x="1725" y="1685"/>
                    <a:pt x="1726" y="1685"/>
                    <a:pt x="1727" y="1685"/>
                  </a:cubicBezTo>
                  <a:cubicBezTo>
                    <a:pt x="1731" y="1685"/>
                    <a:pt x="1731" y="1685"/>
                    <a:pt x="1731" y="1685"/>
                  </a:cubicBezTo>
                  <a:cubicBezTo>
                    <a:pt x="1736" y="1684"/>
                    <a:pt x="1740" y="1684"/>
                    <a:pt x="1744" y="1684"/>
                  </a:cubicBezTo>
                  <a:cubicBezTo>
                    <a:pt x="1748" y="1684"/>
                    <a:pt x="1752" y="1684"/>
                    <a:pt x="1755" y="1684"/>
                  </a:cubicBezTo>
                  <a:cubicBezTo>
                    <a:pt x="1791" y="1684"/>
                    <a:pt x="1791" y="1684"/>
                    <a:pt x="1791" y="1684"/>
                  </a:cubicBezTo>
                  <a:cubicBezTo>
                    <a:pt x="1801" y="1684"/>
                    <a:pt x="1811" y="1684"/>
                    <a:pt x="1820" y="1685"/>
                  </a:cubicBezTo>
                  <a:cubicBezTo>
                    <a:pt x="1822" y="1685"/>
                    <a:pt x="1823" y="1685"/>
                    <a:pt x="1825" y="1685"/>
                  </a:cubicBezTo>
                  <a:cubicBezTo>
                    <a:pt x="1826" y="1686"/>
                    <a:pt x="1827" y="1686"/>
                    <a:pt x="1828" y="1686"/>
                  </a:cubicBezTo>
                  <a:cubicBezTo>
                    <a:pt x="1828" y="1686"/>
                    <a:pt x="1829" y="1686"/>
                    <a:pt x="1830" y="1686"/>
                  </a:cubicBezTo>
                  <a:cubicBezTo>
                    <a:pt x="1830" y="1686"/>
                    <a:pt x="1831" y="1686"/>
                    <a:pt x="1831" y="1687"/>
                  </a:cubicBezTo>
                  <a:cubicBezTo>
                    <a:pt x="1832" y="1687"/>
                    <a:pt x="1832" y="1687"/>
                    <a:pt x="1833" y="1687"/>
                  </a:cubicBezTo>
                  <a:cubicBezTo>
                    <a:pt x="1834" y="1687"/>
                    <a:pt x="1836" y="1688"/>
                    <a:pt x="1838" y="1689"/>
                  </a:cubicBezTo>
                  <a:cubicBezTo>
                    <a:pt x="1839" y="1689"/>
                    <a:pt x="1840" y="1689"/>
                    <a:pt x="1841" y="1690"/>
                  </a:cubicBezTo>
                  <a:cubicBezTo>
                    <a:pt x="1842" y="1690"/>
                    <a:pt x="1842" y="1690"/>
                    <a:pt x="1843" y="1691"/>
                  </a:cubicBezTo>
                  <a:cubicBezTo>
                    <a:pt x="1845" y="1691"/>
                    <a:pt x="1846" y="1692"/>
                    <a:pt x="1847" y="1693"/>
                  </a:cubicBezTo>
                  <a:cubicBezTo>
                    <a:pt x="1852" y="1695"/>
                    <a:pt x="1856" y="1698"/>
                    <a:pt x="1859" y="1702"/>
                  </a:cubicBezTo>
                  <a:cubicBezTo>
                    <a:pt x="1862" y="1705"/>
                    <a:pt x="1864" y="1709"/>
                    <a:pt x="1865" y="1713"/>
                  </a:cubicBezTo>
                  <a:cubicBezTo>
                    <a:pt x="1870" y="1736"/>
                    <a:pt x="1870" y="1736"/>
                    <a:pt x="1870" y="1736"/>
                  </a:cubicBezTo>
                  <a:cubicBezTo>
                    <a:pt x="1871" y="1746"/>
                    <a:pt x="1873" y="1755"/>
                    <a:pt x="1875" y="1764"/>
                  </a:cubicBezTo>
                  <a:cubicBezTo>
                    <a:pt x="1875" y="1764"/>
                    <a:pt x="1875" y="1764"/>
                    <a:pt x="1875" y="1764"/>
                  </a:cubicBezTo>
                  <a:cubicBezTo>
                    <a:pt x="1876" y="1770"/>
                    <a:pt x="1876" y="1770"/>
                    <a:pt x="1876" y="1770"/>
                  </a:cubicBezTo>
                  <a:cubicBezTo>
                    <a:pt x="1877" y="1775"/>
                    <a:pt x="1877" y="1779"/>
                    <a:pt x="1875" y="1783"/>
                  </a:cubicBezTo>
                  <a:close/>
                  <a:moveTo>
                    <a:pt x="2041" y="1494"/>
                  </a:moveTo>
                  <a:cubicBezTo>
                    <a:pt x="2036" y="1492"/>
                    <a:pt x="2032" y="1490"/>
                    <a:pt x="2030" y="1487"/>
                  </a:cubicBezTo>
                  <a:cubicBezTo>
                    <a:pt x="2027" y="1485"/>
                    <a:pt x="2024" y="1482"/>
                    <a:pt x="2023" y="1479"/>
                  </a:cubicBezTo>
                  <a:cubicBezTo>
                    <a:pt x="2021" y="1474"/>
                    <a:pt x="2021" y="1474"/>
                    <a:pt x="2021" y="1474"/>
                  </a:cubicBezTo>
                  <a:cubicBezTo>
                    <a:pt x="2019" y="1467"/>
                    <a:pt x="2016" y="1460"/>
                    <a:pt x="2014" y="1453"/>
                  </a:cubicBezTo>
                  <a:cubicBezTo>
                    <a:pt x="2012" y="1449"/>
                    <a:pt x="2009" y="1444"/>
                    <a:pt x="2009" y="1439"/>
                  </a:cubicBezTo>
                  <a:cubicBezTo>
                    <a:pt x="2009" y="1439"/>
                    <a:pt x="2009" y="1438"/>
                    <a:pt x="2009" y="1437"/>
                  </a:cubicBezTo>
                  <a:cubicBezTo>
                    <a:pt x="2009" y="1437"/>
                    <a:pt x="2009" y="1437"/>
                    <a:pt x="2009" y="1437"/>
                  </a:cubicBezTo>
                  <a:cubicBezTo>
                    <a:pt x="2009" y="1436"/>
                    <a:pt x="2009" y="1436"/>
                    <a:pt x="2009" y="1436"/>
                  </a:cubicBezTo>
                  <a:cubicBezTo>
                    <a:pt x="2010" y="1435"/>
                    <a:pt x="2009" y="1435"/>
                    <a:pt x="2010" y="1434"/>
                  </a:cubicBezTo>
                  <a:cubicBezTo>
                    <a:pt x="2010" y="1434"/>
                    <a:pt x="2010" y="1434"/>
                    <a:pt x="2010" y="1434"/>
                  </a:cubicBezTo>
                  <a:cubicBezTo>
                    <a:pt x="2016" y="1421"/>
                    <a:pt x="2039" y="1423"/>
                    <a:pt x="2051" y="1423"/>
                  </a:cubicBezTo>
                  <a:cubicBezTo>
                    <a:pt x="2110" y="1422"/>
                    <a:pt x="2110" y="1422"/>
                    <a:pt x="2110" y="1422"/>
                  </a:cubicBezTo>
                  <a:cubicBezTo>
                    <a:pt x="2115" y="1422"/>
                    <a:pt x="2120" y="1423"/>
                    <a:pt x="2125" y="1424"/>
                  </a:cubicBezTo>
                  <a:cubicBezTo>
                    <a:pt x="2126" y="1424"/>
                    <a:pt x="2128" y="1424"/>
                    <a:pt x="2129" y="1425"/>
                  </a:cubicBezTo>
                  <a:cubicBezTo>
                    <a:pt x="2129" y="1425"/>
                    <a:pt x="2130" y="1425"/>
                    <a:pt x="2131" y="1425"/>
                  </a:cubicBezTo>
                  <a:cubicBezTo>
                    <a:pt x="2132" y="1425"/>
                    <a:pt x="2133" y="1426"/>
                    <a:pt x="2133" y="1426"/>
                  </a:cubicBezTo>
                  <a:cubicBezTo>
                    <a:pt x="2135" y="1426"/>
                    <a:pt x="2137" y="1427"/>
                    <a:pt x="2138" y="1428"/>
                  </a:cubicBezTo>
                  <a:cubicBezTo>
                    <a:pt x="2139" y="1428"/>
                    <a:pt x="2139" y="1428"/>
                    <a:pt x="2139" y="1428"/>
                  </a:cubicBezTo>
                  <a:cubicBezTo>
                    <a:pt x="2139" y="1428"/>
                    <a:pt x="2139" y="1428"/>
                    <a:pt x="2140" y="1428"/>
                  </a:cubicBezTo>
                  <a:cubicBezTo>
                    <a:pt x="2141" y="1429"/>
                    <a:pt x="2142" y="1429"/>
                    <a:pt x="2144" y="1430"/>
                  </a:cubicBezTo>
                  <a:cubicBezTo>
                    <a:pt x="2145" y="1431"/>
                    <a:pt x="2146" y="1431"/>
                    <a:pt x="2146" y="1431"/>
                  </a:cubicBezTo>
                  <a:cubicBezTo>
                    <a:pt x="2147" y="1432"/>
                    <a:pt x="2147" y="1432"/>
                    <a:pt x="2148" y="1432"/>
                  </a:cubicBezTo>
                  <a:cubicBezTo>
                    <a:pt x="2148" y="1433"/>
                    <a:pt x="2148" y="1433"/>
                    <a:pt x="2149" y="1433"/>
                  </a:cubicBezTo>
                  <a:cubicBezTo>
                    <a:pt x="2149" y="1433"/>
                    <a:pt x="2150" y="1434"/>
                    <a:pt x="2150" y="1434"/>
                  </a:cubicBezTo>
                  <a:cubicBezTo>
                    <a:pt x="2153" y="1436"/>
                    <a:pt x="2156" y="1439"/>
                    <a:pt x="2157" y="1442"/>
                  </a:cubicBezTo>
                  <a:cubicBezTo>
                    <a:pt x="2157" y="1442"/>
                    <a:pt x="2157" y="1442"/>
                    <a:pt x="2157" y="1442"/>
                  </a:cubicBezTo>
                  <a:cubicBezTo>
                    <a:pt x="2163" y="1450"/>
                    <a:pt x="2166" y="1460"/>
                    <a:pt x="2170" y="1468"/>
                  </a:cubicBezTo>
                  <a:cubicBezTo>
                    <a:pt x="2170" y="1468"/>
                    <a:pt x="2170" y="1468"/>
                    <a:pt x="2170" y="1468"/>
                  </a:cubicBezTo>
                  <a:cubicBezTo>
                    <a:pt x="2172" y="1473"/>
                    <a:pt x="2176" y="1477"/>
                    <a:pt x="2177" y="1482"/>
                  </a:cubicBezTo>
                  <a:cubicBezTo>
                    <a:pt x="2177" y="1482"/>
                    <a:pt x="2177" y="1483"/>
                    <a:pt x="2177" y="1483"/>
                  </a:cubicBezTo>
                  <a:cubicBezTo>
                    <a:pt x="2177" y="1483"/>
                    <a:pt x="2177" y="1483"/>
                    <a:pt x="2177" y="1483"/>
                  </a:cubicBezTo>
                  <a:cubicBezTo>
                    <a:pt x="2178" y="1492"/>
                    <a:pt x="2170" y="1496"/>
                    <a:pt x="2162" y="1498"/>
                  </a:cubicBezTo>
                  <a:cubicBezTo>
                    <a:pt x="2161" y="1498"/>
                    <a:pt x="2161" y="1498"/>
                    <a:pt x="2161" y="1499"/>
                  </a:cubicBezTo>
                  <a:cubicBezTo>
                    <a:pt x="2160" y="1499"/>
                    <a:pt x="2160" y="1499"/>
                    <a:pt x="2159" y="1499"/>
                  </a:cubicBezTo>
                  <a:cubicBezTo>
                    <a:pt x="2158" y="1499"/>
                    <a:pt x="2156" y="1499"/>
                    <a:pt x="2155" y="1500"/>
                  </a:cubicBezTo>
                  <a:cubicBezTo>
                    <a:pt x="2154" y="1500"/>
                    <a:pt x="2154" y="1500"/>
                    <a:pt x="2153" y="1500"/>
                  </a:cubicBezTo>
                  <a:cubicBezTo>
                    <a:pt x="2152" y="1500"/>
                    <a:pt x="2150" y="1500"/>
                    <a:pt x="2149" y="1500"/>
                  </a:cubicBezTo>
                  <a:cubicBezTo>
                    <a:pt x="2148" y="1500"/>
                    <a:pt x="2147" y="1500"/>
                    <a:pt x="2146" y="1500"/>
                  </a:cubicBezTo>
                  <a:cubicBezTo>
                    <a:pt x="2146" y="1500"/>
                    <a:pt x="2146" y="1500"/>
                    <a:pt x="2146" y="1500"/>
                  </a:cubicBezTo>
                  <a:cubicBezTo>
                    <a:pt x="2144" y="1500"/>
                    <a:pt x="2144" y="1500"/>
                    <a:pt x="2144" y="1500"/>
                  </a:cubicBezTo>
                  <a:cubicBezTo>
                    <a:pt x="2135" y="1500"/>
                    <a:pt x="2126" y="1500"/>
                    <a:pt x="2117" y="1500"/>
                  </a:cubicBezTo>
                  <a:cubicBezTo>
                    <a:pt x="2102" y="1500"/>
                    <a:pt x="2087" y="1500"/>
                    <a:pt x="2072" y="1500"/>
                  </a:cubicBezTo>
                  <a:cubicBezTo>
                    <a:pt x="2061" y="1500"/>
                    <a:pt x="2050" y="1499"/>
                    <a:pt x="2041" y="1494"/>
                  </a:cubicBezTo>
                  <a:cubicBezTo>
                    <a:pt x="2041" y="1494"/>
                    <a:pt x="2041" y="1494"/>
                    <a:pt x="2041" y="1494"/>
                  </a:cubicBezTo>
                  <a:close/>
                  <a:moveTo>
                    <a:pt x="2079" y="1621"/>
                  </a:moveTo>
                  <a:cubicBezTo>
                    <a:pt x="2076" y="1617"/>
                    <a:pt x="2073" y="1614"/>
                    <a:pt x="2072" y="1611"/>
                  </a:cubicBezTo>
                  <a:cubicBezTo>
                    <a:pt x="2064" y="1588"/>
                    <a:pt x="2064" y="1588"/>
                    <a:pt x="2064" y="1588"/>
                  </a:cubicBezTo>
                  <a:cubicBezTo>
                    <a:pt x="2061" y="1581"/>
                    <a:pt x="2059" y="1575"/>
                    <a:pt x="2056" y="1568"/>
                  </a:cubicBezTo>
                  <a:cubicBezTo>
                    <a:pt x="2056" y="1568"/>
                    <a:pt x="2056" y="1568"/>
                    <a:pt x="2056" y="1568"/>
                  </a:cubicBezTo>
                  <a:cubicBezTo>
                    <a:pt x="2055" y="1565"/>
                    <a:pt x="2055" y="1565"/>
                    <a:pt x="2055" y="1565"/>
                  </a:cubicBezTo>
                  <a:cubicBezTo>
                    <a:pt x="2054" y="1561"/>
                    <a:pt x="2054" y="1558"/>
                    <a:pt x="2055" y="1555"/>
                  </a:cubicBezTo>
                  <a:cubicBezTo>
                    <a:pt x="2056" y="1553"/>
                    <a:pt x="2057" y="1552"/>
                    <a:pt x="2059" y="1550"/>
                  </a:cubicBezTo>
                  <a:cubicBezTo>
                    <a:pt x="2059" y="1550"/>
                    <a:pt x="2059" y="1550"/>
                    <a:pt x="2060" y="1549"/>
                  </a:cubicBezTo>
                  <a:cubicBezTo>
                    <a:pt x="2060" y="1549"/>
                    <a:pt x="2061" y="1548"/>
                    <a:pt x="2061" y="1548"/>
                  </a:cubicBezTo>
                  <a:cubicBezTo>
                    <a:pt x="2064" y="1546"/>
                    <a:pt x="2068" y="1544"/>
                    <a:pt x="2072" y="1543"/>
                  </a:cubicBezTo>
                  <a:cubicBezTo>
                    <a:pt x="2076" y="1542"/>
                    <a:pt x="2080" y="1542"/>
                    <a:pt x="2084" y="1541"/>
                  </a:cubicBezTo>
                  <a:cubicBezTo>
                    <a:pt x="2100" y="1540"/>
                    <a:pt x="2117" y="1541"/>
                    <a:pt x="2125" y="1541"/>
                  </a:cubicBezTo>
                  <a:cubicBezTo>
                    <a:pt x="2153" y="1541"/>
                    <a:pt x="2202" y="1535"/>
                    <a:pt x="2218" y="1564"/>
                  </a:cubicBezTo>
                  <a:cubicBezTo>
                    <a:pt x="2218" y="1564"/>
                    <a:pt x="2218" y="1564"/>
                    <a:pt x="2218" y="1564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24" y="1577"/>
                    <a:pt x="2230" y="1589"/>
                    <a:pt x="2236" y="1601"/>
                  </a:cubicBezTo>
                  <a:cubicBezTo>
                    <a:pt x="2238" y="1605"/>
                    <a:pt x="2241" y="1609"/>
                    <a:pt x="2242" y="1614"/>
                  </a:cubicBezTo>
                  <a:cubicBezTo>
                    <a:pt x="2242" y="1614"/>
                    <a:pt x="2242" y="1614"/>
                    <a:pt x="2242" y="1614"/>
                  </a:cubicBezTo>
                  <a:cubicBezTo>
                    <a:pt x="2242" y="1615"/>
                    <a:pt x="2242" y="1616"/>
                    <a:pt x="2242" y="1617"/>
                  </a:cubicBezTo>
                  <a:cubicBezTo>
                    <a:pt x="2242" y="1618"/>
                    <a:pt x="2242" y="1619"/>
                    <a:pt x="2242" y="1620"/>
                  </a:cubicBezTo>
                  <a:cubicBezTo>
                    <a:pt x="2242" y="1620"/>
                    <a:pt x="2242" y="1620"/>
                    <a:pt x="2242" y="1620"/>
                  </a:cubicBezTo>
                  <a:cubicBezTo>
                    <a:pt x="2242" y="1620"/>
                    <a:pt x="2242" y="1621"/>
                    <a:pt x="2242" y="1621"/>
                  </a:cubicBezTo>
                  <a:cubicBezTo>
                    <a:pt x="2242" y="1622"/>
                    <a:pt x="2241" y="1623"/>
                    <a:pt x="2240" y="1624"/>
                  </a:cubicBezTo>
                  <a:cubicBezTo>
                    <a:pt x="2240" y="1625"/>
                    <a:pt x="2240" y="1625"/>
                    <a:pt x="2240" y="1625"/>
                  </a:cubicBezTo>
                  <a:cubicBezTo>
                    <a:pt x="2239" y="1626"/>
                    <a:pt x="2238" y="1627"/>
                    <a:pt x="2237" y="1628"/>
                  </a:cubicBezTo>
                  <a:cubicBezTo>
                    <a:pt x="2237" y="1628"/>
                    <a:pt x="2237" y="1628"/>
                    <a:pt x="2237" y="1628"/>
                  </a:cubicBezTo>
                  <a:cubicBezTo>
                    <a:pt x="2236" y="1629"/>
                    <a:pt x="2236" y="1629"/>
                    <a:pt x="2236" y="1629"/>
                  </a:cubicBezTo>
                  <a:cubicBezTo>
                    <a:pt x="2235" y="1630"/>
                    <a:pt x="2234" y="1630"/>
                    <a:pt x="2234" y="1630"/>
                  </a:cubicBezTo>
                  <a:cubicBezTo>
                    <a:pt x="2231" y="1632"/>
                    <a:pt x="2229" y="1633"/>
                    <a:pt x="2225" y="1634"/>
                  </a:cubicBezTo>
                  <a:cubicBezTo>
                    <a:pt x="2225" y="1634"/>
                    <a:pt x="2224" y="1635"/>
                    <a:pt x="2223" y="1635"/>
                  </a:cubicBezTo>
                  <a:cubicBezTo>
                    <a:pt x="2221" y="1635"/>
                    <a:pt x="2220" y="1635"/>
                    <a:pt x="2219" y="1636"/>
                  </a:cubicBezTo>
                  <a:cubicBezTo>
                    <a:pt x="2218" y="1636"/>
                    <a:pt x="2218" y="1636"/>
                    <a:pt x="2217" y="1636"/>
                  </a:cubicBezTo>
                  <a:cubicBezTo>
                    <a:pt x="2217" y="1636"/>
                    <a:pt x="2216" y="1636"/>
                    <a:pt x="2216" y="1636"/>
                  </a:cubicBezTo>
                  <a:cubicBezTo>
                    <a:pt x="2187" y="1639"/>
                    <a:pt x="2156" y="1636"/>
                    <a:pt x="2126" y="1637"/>
                  </a:cubicBezTo>
                  <a:cubicBezTo>
                    <a:pt x="2123" y="1637"/>
                    <a:pt x="2120" y="1636"/>
                    <a:pt x="2117" y="1636"/>
                  </a:cubicBezTo>
                  <a:cubicBezTo>
                    <a:pt x="2117" y="1636"/>
                    <a:pt x="2117" y="1636"/>
                    <a:pt x="2117" y="1636"/>
                  </a:cubicBezTo>
                  <a:cubicBezTo>
                    <a:pt x="2106" y="1635"/>
                    <a:pt x="2095" y="1631"/>
                    <a:pt x="2086" y="1625"/>
                  </a:cubicBezTo>
                  <a:cubicBezTo>
                    <a:pt x="2083" y="1624"/>
                    <a:pt x="2081" y="1622"/>
                    <a:pt x="2079" y="1621"/>
                  </a:cubicBezTo>
                  <a:close/>
                  <a:moveTo>
                    <a:pt x="2322" y="1782"/>
                  </a:moveTo>
                  <a:cubicBezTo>
                    <a:pt x="2322" y="1783"/>
                    <a:pt x="2321" y="1783"/>
                    <a:pt x="2321" y="1784"/>
                  </a:cubicBezTo>
                  <a:cubicBezTo>
                    <a:pt x="2321" y="1785"/>
                    <a:pt x="2321" y="1785"/>
                    <a:pt x="2321" y="1786"/>
                  </a:cubicBezTo>
                  <a:cubicBezTo>
                    <a:pt x="2320" y="1787"/>
                    <a:pt x="2320" y="1788"/>
                    <a:pt x="2319" y="1789"/>
                  </a:cubicBezTo>
                  <a:cubicBezTo>
                    <a:pt x="2319" y="1789"/>
                    <a:pt x="2319" y="1789"/>
                    <a:pt x="2319" y="1790"/>
                  </a:cubicBezTo>
                  <a:cubicBezTo>
                    <a:pt x="2318" y="1790"/>
                    <a:pt x="2318" y="1791"/>
                    <a:pt x="2317" y="1791"/>
                  </a:cubicBezTo>
                  <a:cubicBezTo>
                    <a:pt x="2317" y="1791"/>
                    <a:pt x="2317" y="1792"/>
                    <a:pt x="2316" y="1792"/>
                  </a:cubicBezTo>
                  <a:cubicBezTo>
                    <a:pt x="2316" y="1792"/>
                    <a:pt x="2316" y="1792"/>
                    <a:pt x="2316" y="1793"/>
                  </a:cubicBezTo>
                  <a:cubicBezTo>
                    <a:pt x="2310" y="1798"/>
                    <a:pt x="2303" y="1800"/>
                    <a:pt x="2296" y="1801"/>
                  </a:cubicBezTo>
                  <a:cubicBezTo>
                    <a:pt x="2296" y="1801"/>
                    <a:pt x="2295" y="1801"/>
                    <a:pt x="2295" y="1801"/>
                  </a:cubicBezTo>
                  <a:cubicBezTo>
                    <a:pt x="2292" y="1802"/>
                    <a:pt x="2289" y="1802"/>
                    <a:pt x="2286" y="1802"/>
                  </a:cubicBezTo>
                  <a:cubicBezTo>
                    <a:pt x="2286" y="1802"/>
                    <a:pt x="2286" y="1802"/>
                    <a:pt x="2286" y="1802"/>
                  </a:cubicBezTo>
                  <a:cubicBezTo>
                    <a:pt x="2283" y="1802"/>
                    <a:pt x="2283" y="1802"/>
                    <a:pt x="2283" y="1802"/>
                  </a:cubicBezTo>
                  <a:cubicBezTo>
                    <a:pt x="2280" y="1802"/>
                    <a:pt x="2277" y="1802"/>
                    <a:pt x="2275" y="1802"/>
                  </a:cubicBezTo>
                  <a:cubicBezTo>
                    <a:pt x="2193" y="1802"/>
                    <a:pt x="2193" y="1802"/>
                    <a:pt x="2193" y="1802"/>
                  </a:cubicBezTo>
                  <a:cubicBezTo>
                    <a:pt x="2190" y="1802"/>
                    <a:pt x="2187" y="1802"/>
                    <a:pt x="2184" y="1802"/>
                  </a:cubicBezTo>
                  <a:cubicBezTo>
                    <a:pt x="2183" y="1801"/>
                    <a:pt x="2182" y="1801"/>
                    <a:pt x="2181" y="1801"/>
                  </a:cubicBezTo>
                  <a:cubicBezTo>
                    <a:pt x="2164" y="1799"/>
                    <a:pt x="2144" y="1791"/>
                    <a:pt x="2135" y="1776"/>
                  </a:cubicBezTo>
                  <a:cubicBezTo>
                    <a:pt x="2133" y="1774"/>
                    <a:pt x="2132" y="1772"/>
                    <a:pt x="2131" y="1770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27" y="1757"/>
                    <a:pt x="2122" y="1746"/>
                    <a:pt x="2118" y="1734"/>
                  </a:cubicBezTo>
                  <a:cubicBezTo>
                    <a:pt x="2116" y="1728"/>
                    <a:pt x="2112" y="1720"/>
                    <a:pt x="2110" y="1713"/>
                  </a:cubicBezTo>
                  <a:cubicBezTo>
                    <a:pt x="2110" y="1713"/>
                    <a:pt x="2110" y="1713"/>
                    <a:pt x="2110" y="1713"/>
                  </a:cubicBezTo>
                  <a:cubicBezTo>
                    <a:pt x="2110" y="1713"/>
                    <a:pt x="2110" y="1712"/>
                    <a:pt x="2110" y="1712"/>
                  </a:cubicBezTo>
                  <a:cubicBezTo>
                    <a:pt x="2110" y="1712"/>
                    <a:pt x="2109" y="1711"/>
                    <a:pt x="2109" y="1710"/>
                  </a:cubicBezTo>
                  <a:cubicBezTo>
                    <a:pt x="2109" y="1707"/>
                    <a:pt x="2109" y="1704"/>
                    <a:pt x="2109" y="1701"/>
                  </a:cubicBezTo>
                  <a:cubicBezTo>
                    <a:pt x="2110" y="1699"/>
                    <a:pt x="2111" y="1698"/>
                    <a:pt x="2112" y="1696"/>
                  </a:cubicBezTo>
                  <a:cubicBezTo>
                    <a:pt x="2112" y="1696"/>
                    <a:pt x="2112" y="1696"/>
                    <a:pt x="2112" y="1696"/>
                  </a:cubicBezTo>
                  <a:cubicBezTo>
                    <a:pt x="2117" y="1688"/>
                    <a:pt x="2126" y="1685"/>
                    <a:pt x="2136" y="1684"/>
                  </a:cubicBezTo>
                  <a:cubicBezTo>
                    <a:pt x="2136" y="1684"/>
                    <a:pt x="2136" y="1684"/>
                    <a:pt x="2137" y="1684"/>
                  </a:cubicBezTo>
                  <a:cubicBezTo>
                    <a:pt x="2139" y="1684"/>
                    <a:pt x="2141" y="1684"/>
                    <a:pt x="2144" y="1684"/>
                  </a:cubicBezTo>
                  <a:cubicBezTo>
                    <a:pt x="2144" y="1684"/>
                    <a:pt x="2145" y="1683"/>
                    <a:pt x="2145" y="1683"/>
                  </a:cubicBezTo>
                  <a:cubicBezTo>
                    <a:pt x="2151" y="1683"/>
                    <a:pt x="2151" y="1683"/>
                    <a:pt x="2151" y="1683"/>
                  </a:cubicBezTo>
                  <a:cubicBezTo>
                    <a:pt x="2152" y="1683"/>
                    <a:pt x="2153" y="1683"/>
                    <a:pt x="2155" y="1683"/>
                  </a:cubicBezTo>
                  <a:cubicBezTo>
                    <a:pt x="2180" y="1683"/>
                    <a:pt x="2205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4" y="1683"/>
                    <a:pt x="2237" y="1683"/>
                    <a:pt x="2240" y="1684"/>
                  </a:cubicBezTo>
                  <a:cubicBezTo>
                    <a:pt x="2240" y="1684"/>
                    <a:pt x="2241" y="1684"/>
                    <a:pt x="2241" y="1684"/>
                  </a:cubicBezTo>
                  <a:cubicBezTo>
                    <a:pt x="2258" y="1686"/>
                    <a:pt x="2277" y="1693"/>
                    <a:pt x="2287" y="1706"/>
                  </a:cubicBezTo>
                  <a:cubicBezTo>
                    <a:pt x="2289" y="1708"/>
                    <a:pt x="2290" y="1710"/>
                    <a:pt x="2291" y="1712"/>
                  </a:cubicBezTo>
                  <a:cubicBezTo>
                    <a:pt x="2294" y="1717"/>
                    <a:pt x="2294" y="1717"/>
                    <a:pt x="2294" y="1717"/>
                  </a:cubicBezTo>
                  <a:cubicBezTo>
                    <a:pt x="2299" y="1727"/>
                    <a:pt x="2304" y="1737"/>
                    <a:pt x="2309" y="1748"/>
                  </a:cubicBezTo>
                  <a:cubicBezTo>
                    <a:pt x="2312" y="1754"/>
                    <a:pt x="2318" y="1762"/>
                    <a:pt x="2320" y="1771"/>
                  </a:cubicBezTo>
                  <a:cubicBezTo>
                    <a:pt x="2322" y="1775"/>
                    <a:pt x="2323" y="1778"/>
                    <a:pt x="2322" y="1782"/>
                  </a:cubicBezTo>
                  <a:close/>
                  <a:moveTo>
                    <a:pt x="2340" y="1624"/>
                  </a:moveTo>
                  <a:cubicBezTo>
                    <a:pt x="2338" y="1622"/>
                    <a:pt x="2337" y="1621"/>
                    <a:pt x="2335" y="1620"/>
                  </a:cubicBezTo>
                  <a:cubicBezTo>
                    <a:pt x="2331" y="1617"/>
                    <a:pt x="2328" y="1613"/>
                    <a:pt x="2326" y="1610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17" y="1594"/>
                    <a:pt x="2310" y="1582"/>
                    <a:pt x="2303" y="1569"/>
                  </a:cubicBezTo>
                  <a:cubicBezTo>
                    <a:pt x="2303" y="1569"/>
                    <a:pt x="2303" y="1569"/>
                    <a:pt x="2303" y="1569"/>
                  </a:cubicBezTo>
                  <a:cubicBezTo>
                    <a:pt x="2300" y="1564"/>
                    <a:pt x="2300" y="1564"/>
                    <a:pt x="2300" y="1564"/>
                  </a:cubicBezTo>
                  <a:cubicBezTo>
                    <a:pt x="2298" y="1561"/>
                    <a:pt x="2298" y="1558"/>
                    <a:pt x="2298" y="1555"/>
                  </a:cubicBezTo>
                  <a:cubicBezTo>
                    <a:pt x="2299" y="1552"/>
                    <a:pt x="2300" y="1550"/>
                    <a:pt x="2303" y="1547"/>
                  </a:cubicBezTo>
                  <a:cubicBezTo>
                    <a:pt x="2306" y="1545"/>
                    <a:pt x="2309" y="1544"/>
                    <a:pt x="2313" y="1542"/>
                  </a:cubicBezTo>
                  <a:cubicBezTo>
                    <a:pt x="2318" y="1541"/>
                    <a:pt x="2323" y="1541"/>
                    <a:pt x="2329" y="1541"/>
                  </a:cubicBezTo>
                  <a:cubicBezTo>
                    <a:pt x="2330" y="1541"/>
                    <a:pt x="2330" y="1541"/>
                    <a:pt x="2330" y="1541"/>
                  </a:cubicBezTo>
                  <a:cubicBezTo>
                    <a:pt x="2342" y="1540"/>
                    <a:pt x="2356" y="1540"/>
                    <a:pt x="2363" y="1540"/>
                  </a:cubicBezTo>
                  <a:cubicBezTo>
                    <a:pt x="2394" y="1540"/>
                    <a:pt x="2443" y="1534"/>
                    <a:pt x="2463" y="1564"/>
                  </a:cubicBezTo>
                  <a:cubicBezTo>
                    <a:pt x="2470" y="1573"/>
                    <a:pt x="2476" y="1583"/>
                    <a:pt x="2483" y="1593"/>
                  </a:cubicBezTo>
                  <a:cubicBezTo>
                    <a:pt x="2486" y="1598"/>
                    <a:pt x="2492" y="1605"/>
                    <a:pt x="2495" y="1611"/>
                  </a:cubicBezTo>
                  <a:cubicBezTo>
                    <a:pt x="2497" y="1614"/>
                    <a:pt x="2498" y="1617"/>
                    <a:pt x="2498" y="1620"/>
                  </a:cubicBezTo>
                  <a:cubicBezTo>
                    <a:pt x="2498" y="1621"/>
                    <a:pt x="2497" y="1623"/>
                    <a:pt x="2496" y="1625"/>
                  </a:cubicBezTo>
                  <a:cubicBezTo>
                    <a:pt x="2496" y="1626"/>
                    <a:pt x="2495" y="1627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3" y="1629"/>
                    <a:pt x="2493" y="1629"/>
                    <a:pt x="2492" y="1630"/>
                  </a:cubicBezTo>
                  <a:cubicBezTo>
                    <a:pt x="2492" y="1630"/>
                    <a:pt x="2491" y="1630"/>
                    <a:pt x="2491" y="1630"/>
                  </a:cubicBezTo>
                  <a:cubicBezTo>
                    <a:pt x="2490" y="1631"/>
                    <a:pt x="2489" y="1631"/>
                    <a:pt x="2488" y="1632"/>
                  </a:cubicBezTo>
                  <a:cubicBezTo>
                    <a:pt x="2487" y="1632"/>
                    <a:pt x="2485" y="1633"/>
                    <a:pt x="2484" y="1633"/>
                  </a:cubicBezTo>
                  <a:cubicBezTo>
                    <a:pt x="2484" y="1633"/>
                    <a:pt x="2484" y="1634"/>
                    <a:pt x="2484" y="1634"/>
                  </a:cubicBezTo>
                  <a:cubicBezTo>
                    <a:pt x="2484" y="1634"/>
                    <a:pt x="2483" y="1634"/>
                    <a:pt x="2483" y="1634"/>
                  </a:cubicBezTo>
                  <a:cubicBezTo>
                    <a:pt x="2469" y="1638"/>
                    <a:pt x="2448" y="1636"/>
                    <a:pt x="2434" y="1636"/>
                  </a:cubicBezTo>
                  <a:cubicBezTo>
                    <a:pt x="2418" y="1636"/>
                    <a:pt x="2401" y="1636"/>
                    <a:pt x="2385" y="1636"/>
                  </a:cubicBezTo>
                  <a:cubicBezTo>
                    <a:pt x="2370" y="1636"/>
                    <a:pt x="2353" y="1632"/>
                    <a:pt x="2340" y="1624"/>
                  </a:cubicBezTo>
                  <a:close/>
                  <a:moveTo>
                    <a:pt x="2605" y="1791"/>
                  </a:moveTo>
                  <a:cubicBezTo>
                    <a:pt x="2605" y="1791"/>
                    <a:pt x="2605" y="1791"/>
                    <a:pt x="2604" y="1791"/>
                  </a:cubicBezTo>
                  <a:cubicBezTo>
                    <a:pt x="2602" y="1794"/>
                    <a:pt x="2598" y="1797"/>
                    <a:pt x="2593" y="1798"/>
                  </a:cubicBezTo>
                  <a:cubicBezTo>
                    <a:pt x="2589" y="1800"/>
                    <a:pt x="2583" y="1801"/>
                    <a:pt x="2576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41" y="1801"/>
                    <a:pt x="2512" y="1801"/>
                    <a:pt x="2483" y="1801"/>
                  </a:cubicBezTo>
                  <a:cubicBezTo>
                    <a:pt x="2480" y="1801"/>
                    <a:pt x="2476" y="1801"/>
                    <a:pt x="2473" y="1801"/>
                  </a:cubicBezTo>
                  <a:cubicBezTo>
                    <a:pt x="2473" y="1801"/>
                    <a:pt x="2473" y="1801"/>
                    <a:pt x="2473" y="1801"/>
                  </a:cubicBezTo>
                  <a:cubicBezTo>
                    <a:pt x="2453" y="1799"/>
                    <a:pt x="2432" y="1790"/>
                    <a:pt x="2419" y="1775"/>
                  </a:cubicBezTo>
                  <a:cubicBezTo>
                    <a:pt x="2418" y="1773"/>
                    <a:pt x="2416" y="1771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09" y="1758"/>
                    <a:pt x="2402" y="1747"/>
                    <a:pt x="2396" y="1736"/>
                  </a:cubicBezTo>
                  <a:cubicBezTo>
                    <a:pt x="2392" y="1728"/>
                    <a:pt x="2383" y="1716"/>
                    <a:pt x="2381" y="1706"/>
                  </a:cubicBezTo>
                  <a:cubicBezTo>
                    <a:pt x="2381" y="1706"/>
                    <a:pt x="2381" y="1706"/>
                    <a:pt x="2381" y="1706"/>
                  </a:cubicBezTo>
                  <a:cubicBezTo>
                    <a:pt x="2380" y="1705"/>
                    <a:pt x="2380" y="1704"/>
                    <a:pt x="2380" y="1703"/>
                  </a:cubicBezTo>
                  <a:cubicBezTo>
                    <a:pt x="2379" y="1693"/>
                    <a:pt x="2387" y="1688"/>
                    <a:pt x="2396" y="1685"/>
                  </a:cubicBezTo>
                  <a:cubicBezTo>
                    <a:pt x="2396" y="1685"/>
                    <a:pt x="2396" y="1685"/>
                    <a:pt x="2396" y="1685"/>
                  </a:cubicBezTo>
                  <a:cubicBezTo>
                    <a:pt x="2396" y="1685"/>
                    <a:pt x="2397" y="1685"/>
                    <a:pt x="2397" y="1685"/>
                  </a:cubicBezTo>
                  <a:cubicBezTo>
                    <a:pt x="2398" y="1685"/>
                    <a:pt x="2398" y="1685"/>
                    <a:pt x="2399" y="1684"/>
                  </a:cubicBezTo>
                  <a:cubicBezTo>
                    <a:pt x="2403" y="1683"/>
                    <a:pt x="2408" y="1683"/>
                    <a:pt x="2413" y="1683"/>
                  </a:cubicBezTo>
                  <a:cubicBezTo>
                    <a:pt x="2470" y="1683"/>
                    <a:pt x="2470" y="1683"/>
                    <a:pt x="2470" y="1683"/>
                  </a:cubicBezTo>
                  <a:cubicBezTo>
                    <a:pt x="2479" y="1683"/>
                    <a:pt x="2489" y="1683"/>
                    <a:pt x="2498" y="1683"/>
                  </a:cubicBezTo>
                  <a:cubicBezTo>
                    <a:pt x="2498" y="1683"/>
                    <a:pt x="2498" y="1683"/>
                    <a:pt x="2498" y="1683"/>
                  </a:cubicBezTo>
                  <a:cubicBezTo>
                    <a:pt x="2499" y="1683"/>
                    <a:pt x="2499" y="1683"/>
                    <a:pt x="2500" y="1683"/>
                  </a:cubicBezTo>
                  <a:cubicBezTo>
                    <a:pt x="2502" y="1683"/>
                    <a:pt x="2505" y="1683"/>
                    <a:pt x="2507" y="1683"/>
                  </a:cubicBezTo>
                  <a:cubicBezTo>
                    <a:pt x="2508" y="1683"/>
                    <a:pt x="2508" y="1683"/>
                    <a:pt x="2509" y="1683"/>
                  </a:cubicBezTo>
                  <a:cubicBezTo>
                    <a:pt x="2527" y="1685"/>
                    <a:pt x="2546" y="1692"/>
                    <a:pt x="2558" y="1705"/>
                  </a:cubicBezTo>
                  <a:cubicBezTo>
                    <a:pt x="2559" y="1705"/>
                    <a:pt x="2560" y="1706"/>
                    <a:pt x="2561" y="1707"/>
                  </a:cubicBezTo>
                  <a:cubicBezTo>
                    <a:pt x="2561" y="1708"/>
                    <a:pt x="2562" y="1708"/>
                    <a:pt x="2562" y="1709"/>
                  </a:cubicBezTo>
                  <a:cubicBezTo>
                    <a:pt x="2563" y="1710"/>
                    <a:pt x="2563" y="1710"/>
                    <a:pt x="2564" y="1711"/>
                  </a:cubicBezTo>
                  <a:cubicBezTo>
                    <a:pt x="2564" y="1711"/>
                    <a:pt x="2564" y="1711"/>
                    <a:pt x="2564" y="1711"/>
                  </a:cubicBezTo>
                  <a:cubicBezTo>
                    <a:pt x="2566" y="1713"/>
                    <a:pt x="2566" y="1713"/>
                    <a:pt x="2566" y="1713"/>
                  </a:cubicBezTo>
                  <a:cubicBezTo>
                    <a:pt x="2571" y="1721"/>
                    <a:pt x="2576" y="1729"/>
                    <a:pt x="2582" y="1737"/>
                  </a:cubicBezTo>
                  <a:cubicBezTo>
                    <a:pt x="2582" y="1737"/>
                    <a:pt x="2582" y="1737"/>
                    <a:pt x="2582" y="1737"/>
                  </a:cubicBezTo>
                  <a:cubicBezTo>
                    <a:pt x="2589" y="1748"/>
                    <a:pt x="2599" y="1759"/>
                    <a:pt x="2605" y="1772"/>
                  </a:cubicBezTo>
                  <a:cubicBezTo>
                    <a:pt x="2606" y="1773"/>
                    <a:pt x="2606" y="1773"/>
                    <a:pt x="2606" y="1774"/>
                  </a:cubicBezTo>
                  <a:cubicBezTo>
                    <a:pt x="2607" y="1775"/>
                    <a:pt x="2607" y="1775"/>
                    <a:pt x="2607" y="1775"/>
                  </a:cubicBezTo>
                  <a:cubicBezTo>
                    <a:pt x="2609" y="1782"/>
                    <a:pt x="2608" y="1787"/>
                    <a:pt x="2605" y="1791"/>
                  </a:cubicBezTo>
                  <a:close/>
                  <a:moveTo>
                    <a:pt x="2937" y="318"/>
                  </a:moveTo>
                  <a:cubicBezTo>
                    <a:pt x="3034" y="414"/>
                    <a:pt x="3089" y="549"/>
                    <a:pt x="3089" y="685"/>
                  </a:cubicBezTo>
                  <a:cubicBezTo>
                    <a:pt x="3089" y="821"/>
                    <a:pt x="3034" y="955"/>
                    <a:pt x="2937" y="1051"/>
                  </a:cubicBezTo>
                  <a:cubicBezTo>
                    <a:pt x="3050" y="999"/>
                    <a:pt x="3153" y="855"/>
                    <a:pt x="3152" y="685"/>
                  </a:cubicBezTo>
                  <a:cubicBezTo>
                    <a:pt x="3153" y="514"/>
                    <a:pt x="3050" y="371"/>
                    <a:pt x="2937" y="318"/>
                  </a:cubicBezTo>
                  <a:close/>
                  <a:moveTo>
                    <a:pt x="216" y="318"/>
                  </a:moveTo>
                  <a:cubicBezTo>
                    <a:pt x="104" y="371"/>
                    <a:pt x="0" y="514"/>
                    <a:pt x="2" y="685"/>
                  </a:cubicBezTo>
                  <a:cubicBezTo>
                    <a:pt x="0" y="855"/>
                    <a:pt x="104" y="999"/>
                    <a:pt x="216" y="1051"/>
                  </a:cubicBezTo>
                  <a:cubicBezTo>
                    <a:pt x="120" y="955"/>
                    <a:pt x="64" y="821"/>
                    <a:pt x="65" y="685"/>
                  </a:cubicBezTo>
                  <a:cubicBezTo>
                    <a:pt x="64" y="549"/>
                    <a:pt x="120" y="414"/>
                    <a:pt x="216" y="3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82292" tIns="41145" rIns="82292" bIns="4114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等腰三角形 75"/>
            <p:cNvSpPr/>
            <p:nvPr/>
          </p:nvSpPr>
          <p:spPr>
            <a:xfrm rot="5400000">
              <a:off x="7580670" y="2239755"/>
              <a:ext cx="261654" cy="22556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等腰三角形 76"/>
            <p:cNvSpPr/>
            <p:nvPr/>
          </p:nvSpPr>
          <p:spPr>
            <a:xfrm rot="5400000">
              <a:off x="7580670" y="2963226"/>
              <a:ext cx="261654" cy="22556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等腰三角形 77"/>
            <p:cNvSpPr/>
            <p:nvPr/>
          </p:nvSpPr>
          <p:spPr>
            <a:xfrm rot="5400000">
              <a:off x="7580670" y="3682652"/>
              <a:ext cx="261654" cy="225564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等腰三角形 78"/>
            <p:cNvSpPr/>
            <p:nvPr/>
          </p:nvSpPr>
          <p:spPr>
            <a:xfrm rot="5400000">
              <a:off x="7580670" y="4409696"/>
              <a:ext cx="261654" cy="22556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25"/>
          <p:cNvGrpSpPr/>
          <p:nvPr/>
        </p:nvGrpSpPr>
        <p:grpSpPr>
          <a:xfrm>
            <a:off x="5712356" y="1734939"/>
            <a:ext cx="6059067" cy="937584"/>
            <a:chOff x="503238" y="2770637"/>
            <a:chExt cx="3204356" cy="703371"/>
          </a:xfrm>
        </p:grpSpPr>
        <p:sp>
          <p:nvSpPr>
            <p:cNvPr id="95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96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" name="组合 25"/>
          <p:cNvGrpSpPr/>
          <p:nvPr/>
        </p:nvGrpSpPr>
        <p:grpSpPr>
          <a:xfrm>
            <a:off x="5648872" y="2664952"/>
            <a:ext cx="6059067" cy="937584"/>
            <a:chOff x="503238" y="2770637"/>
            <a:chExt cx="3204356" cy="703371"/>
          </a:xfrm>
        </p:grpSpPr>
        <p:sp>
          <p:nvSpPr>
            <p:cNvPr id="98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99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25"/>
          <p:cNvGrpSpPr/>
          <p:nvPr/>
        </p:nvGrpSpPr>
        <p:grpSpPr>
          <a:xfrm>
            <a:off x="5686962" y="3550146"/>
            <a:ext cx="6059067" cy="937584"/>
            <a:chOff x="503238" y="2770637"/>
            <a:chExt cx="3204356" cy="703371"/>
          </a:xfrm>
        </p:grpSpPr>
        <p:sp>
          <p:nvSpPr>
            <p:cNvPr id="101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102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25"/>
          <p:cNvGrpSpPr/>
          <p:nvPr/>
        </p:nvGrpSpPr>
        <p:grpSpPr>
          <a:xfrm>
            <a:off x="5648872" y="4426358"/>
            <a:ext cx="6059067" cy="937584"/>
            <a:chOff x="503238" y="2770637"/>
            <a:chExt cx="3204356" cy="703371"/>
          </a:xfrm>
        </p:grpSpPr>
        <p:sp>
          <p:nvSpPr>
            <p:cNvPr id="104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105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/>
        </p:nvGrpSpPr>
        <p:grpSpPr>
          <a:xfrm>
            <a:off x="759841" y="1429291"/>
            <a:ext cx="10229795" cy="4335176"/>
            <a:chOff x="1955801" y="1920876"/>
            <a:chExt cx="7716837" cy="3144974"/>
          </a:xfrm>
        </p:grpSpPr>
        <p:sp>
          <p:nvSpPr>
            <p:cNvPr id="4" name="MH_Other_1"/>
            <p:cNvSpPr/>
            <p:nvPr>
              <p:custDataLst>
                <p:tags r:id="rId1"/>
              </p:custDataLst>
            </p:nvPr>
          </p:nvSpPr>
          <p:spPr>
            <a:xfrm rot="972597">
              <a:off x="4272197" y="2938232"/>
              <a:ext cx="1182688" cy="1812767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02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5" name="MH_SubTitle_2"/>
            <p:cNvSpPr/>
            <p:nvPr>
              <p:custDataLst>
                <p:tags r:id="rId2"/>
              </p:custDataLst>
            </p:nvPr>
          </p:nvSpPr>
          <p:spPr>
            <a:xfrm rot="972597">
              <a:off x="4266674" y="3626188"/>
              <a:ext cx="1022350" cy="960172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MH_Other_2"/>
            <p:cNvSpPr/>
            <p:nvPr>
              <p:custDataLst>
                <p:tags r:id="rId3"/>
              </p:custDataLst>
            </p:nvPr>
          </p:nvSpPr>
          <p:spPr>
            <a:xfrm rot="19692632">
              <a:off x="1955801" y="2413001"/>
              <a:ext cx="1933575" cy="1101725"/>
            </a:xfrm>
            <a:prstGeom prst="arc">
              <a:avLst>
                <a:gd name="adj1" fmla="val 16413187"/>
                <a:gd name="adj2" fmla="val 0"/>
              </a:avLst>
            </a:pr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MH_Other_3"/>
            <p:cNvSpPr/>
            <p:nvPr>
              <p:custDataLst>
                <p:tags r:id="rId4"/>
              </p:custDataLst>
            </p:nvPr>
          </p:nvSpPr>
          <p:spPr>
            <a:xfrm rot="1735466">
              <a:off x="3145515" y="2408700"/>
              <a:ext cx="1182687" cy="187263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01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8" name="MH_SubTitle_1"/>
            <p:cNvSpPr/>
            <p:nvPr>
              <p:custDataLst>
                <p:tags r:id="rId5"/>
              </p:custDataLst>
            </p:nvPr>
          </p:nvSpPr>
          <p:spPr>
            <a:xfrm rot="1735466">
              <a:off x="3086063" y="3076036"/>
              <a:ext cx="1022350" cy="1064799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MH_Other_4"/>
            <p:cNvSpPr/>
            <p:nvPr>
              <p:custDataLst>
                <p:tags r:id="rId6"/>
              </p:custDataLst>
            </p:nvPr>
          </p:nvSpPr>
          <p:spPr>
            <a:xfrm rot="21573501">
              <a:off x="3679825" y="2376488"/>
              <a:ext cx="139700" cy="139700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/>
            </a:p>
          </p:txBody>
        </p:sp>
        <p:sp>
          <p:nvSpPr>
            <p:cNvPr id="10" name="MH_Other_5"/>
            <p:cNvSpPr/>
            <p:nvPr>
              <p:custDataLst>
                <p:tags r:id="rId7"/>
              </p:custDataLst>
            </p:nvPr>
          </p:nvSpPr>
          <p:spPr>
            <a:xfrm rot="21573501">
              <a:off x="2681289" y="1920876"/>
              <a:ext cx="1062037" cy="550863"/>
            </a:xfrm>
            <a:custGeom>
              <a:avLst/>
              <a:gdLst>
                <a:gd name="connsiteX0" fmla="*/ 1480415 w 2878709"/>
                <a:gd name="connsiteY0" fmla="*/ 269 h 1323091"/>
                <a:gd name="connsiteX1" fmla="*/ 2878709 w 2878709"/>
                <a:gd name="connsiteY1" fmla="*/ 661546 h 1323091"/>
                <a:gd name="connsiteX2" fmla="*/ 1439355 w 2878709"/>
                <a:gd name="connsiteY2" fmla="*/ 661546 h 1323091"/>
                <a:gd name="connsiteX3" fmla="*/ 1480415 w 2878709"/>
                <a:gd name="connsiteY3" fmla="*/ 269 h 1323091"/>
                <a:gd name="connsiteX0-1" fmla="*/ 1480415 w 2878709"/>
                <a:gd name="connsiteY0-2" fmla="*/ 269 h 1323091"/>
                <a:gd name="connsiteX1-3" fmla="*/ 2878709 w 2878709"/>
                <a:gd name="connsiteY1-4" fmla="*/ 661546 h 1323091"/>
                <a:gd name="connsiteX0-5" fmla="*/ 41060 w 1439354"/>
                <a:gd name="connsiteY0-6" fmla="*/ 0 h 661277"/>
                <a:gd name="connsiteX1-7" fmla="*/ 1439354 w 1439354"/>
                <a:gd name="connsiteY1-8" fmla="*/ 661277 h 661277"/>
                <a:gd name="connsiteX2-9" fmla="*/ 0 w 1439354"/>
                <a:gd name="connsiteY2-10" fmla="*/ 661277 h 661277"/>
                <a:gd name="connsiteX3-11" fmla="*/ 41060 w 1439354"/>
                <a:gd name="connsiteY3-12" fmla="*/ 0 h 661277"/>
                <a:gd name="connsiteX0-13" fmla="*/ 41060 w 1439354"/>
                <a:gd name="connsiteY0-14" fmla="*/ 526473 h 661277"/>
                <a:gd name="connsiteX1-15" fmla="*/ 1439354 w 1439354"/>
                <a:gd name="connsiteY1-16" fmla="*/ 661277 h 661277"/>
                <a:gd name="connsiteX0-17" fmla="*/ 41060 w 1442020"/>
                <a:gd name="connsiteY0-18" fmla="*/ 0 h 661277"/>
                <a:gd name="connsiteX1-19" fmla="*/ 1439354 w 1442020"/>
                <a:gd name="connsiteY1-20" fmla="*/ 661277 h 661277"/>
                <a:gd name="connsiteX2-21" fmla="*/ 0 w 1442020"/>
                <a:gd name="connsiteY2-22" fmla="*/ 661277 h 661277"/>
                <a:gd name="connsiteX3-23" fmla="*/ 41060 w 1442020"/>
                <a:gd name="connsiteY3-24" fmla="*/ 0 h 661277"/>
                <a:gd name="connsiteX0-25" fmla="*/ 41060 w 1442020"/>
                <a:gd name="connsiteY0-26" fmla="*/ 526473 h 661277"/>
                <a:gd name="connsiteX1-27" fmla="*/ 1439354 w 1442020"/>
                <a:gd name="connsiteY1-28" fmla="*/ 661277 h 66127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1442020" h="661277" stroke="0" extrusionOk="0">
                  <a:moveTo>
                    <a:pt x="41060" y="0"/>
                  </a:moveTo>
                  <a:cubicBezTo>
                    <a:pt x="819686" y="10213"/>
                    <a:pt x="1439354" y="303264"/>
                    <a:pt x="1439354" y="661277"/>
                  </a:cubicBezTo>
                  <a:lnTo>
                    <a:pt x="0" y="661277"/>
                  </a:lnTo>
                  <a:lnTo>
                    <a:pt x="41060" y="0"/>
                  </a:lnTo>
                  <a:close/>
                </a:path>
                <a:path w="1442020" h="661277" fill="none">
                  <a:moveTo>
                    <a:pt x="41060" y="526473"/>
                  </a:moveTo>
                  <a:cubicBezTo>
                    <a:pt x="1567831" y="772213"/>
                    <a:pt x="1439354" y="303264"/>
                    <a:pt x="1439354" y="661277"/>
                  </a:cubicBezTo>
                </a:path>
              </a:pathLst>
            </a:cu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MH_Other_6"/>
            <p:cNvSpPr/>
            <p:nvPr>
              <p:custDataLst>
                <p:tags r:id="rId8"/>
              </p:custDataLst>
            </p:nvPr>
          </p:nvSpPr>
          <p:spPr>
            <a:xfrm rot="310424">
              <a:off x="5487558" y="3174614"/>
              <a:ext cx="1182688" cy="1850970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03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2" name="MH_SubTitle_3"/>
            <p:cNvSpPr/>
            <p:nvPr>
              <p:custDataLst>
                <p:tags r:id="rId9"/>
              </p:custDataLst>
            </p:nvPr>
          </p:nvSpPr>
          <p:spPr>
            <a:xfrm rot="310424">
              <a:off x="5532746" y="3874733"/>
              <a:ext cx="1022350" cy="100909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MH_Other_7"/>
            <p:cNvSpPr/>
            <p:nvPr>
              <p:custDataLst>
                <p:tags r:id="rId10"/>
              </p:custDataLst>
            </p:nvPr>
          </p:nvSpPr>
          <p:spPr>
            <a:xfrm rot="20865428">
              <a:off x="6790382" y="3113875"/>
              <a:ext cx="1182688" cy="1951975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04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4" name="MH_SubTitle_4"/>
            <p:cNvSpPr/>
            <p:nvPr>
              <p:custDataLst>
                <p:tags r:id="rId11"/>
              </p:custDataLst>
            </p:nvPr>
          </p:nvSpPr>
          <p:spPr>
            <a:xfrm rot="20865428">
              <a:off x="6920602" y="3810954"/>
              <a:ext cx="1023937" cy="111350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MH_Other_9"/>
            <p:cNvSpPr/>
            <p:nvPr>
              <p:custDataLst>
                <p:tags r:id="rId12"/>
              </p:custDataLst>
            </p:nvPr>
          </p:nvSpPr>
          <p:spPr>
            <a:xfrm rot="19960410">
              <a:off x="7882321" y="2515517"/>
              <a:ext cx="1182688" cy="1826104"/>
            </a:xfrm>
            <a:prstGeom prst="round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05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6" name="MH_SubTitle_5"/>
            <p:cNvSpPr/>
            <p:nvPr>
              <p:custDataLst>
                <p:tags r:id="rId13"/>
              </p:custDataLst>
            </p:nvPr>
          </p:nvSpPr>
          <p:spPr>
            <a:xfrm rot="19960410">
              <a:off x="8098104" y="3182682"/>
              <a:ext cx="1023937" cy="994757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10"/>
            <p:cNvSpPr/>
            <p:nvPr>
              <p:custDataLst>
                <p:tags r:id="rId14"/>
              </p:custDataLst>
            </p:nvPr>
          </p:nvSpPr>
          <p:spPr>
            <a:xfrm rot="524387">
              <a:off x="8428038" y="2482851"/>
              <a:ext cx="139700" cy="138113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/>
            </a:p>
          </p:txBody>
        </p:sp>
        <p:sp>
          <p:nvSpPr>
            <p:cNvPr id="18" name="MH_Other_11"/>
            <p:cNvSpPr/>
            <p:nvPr>
              <p:custDataLst>
                <p:tags r:id="rId15"/>
              </p:custDataLst>
            </p:nvPr>
          </p:nvSpPr>
          <p:spPr>
            <a:xfrm rot="524387" flipH="1">
              <a:off x="8548688" y="2103439"/>
              <a:ext cx="1123950" cy="561975"/>
            </a:xfrm>
            <a:custGeom>
              <a:avLst/>
              <a:gdLst>
                <a:gd name="connsiteX0" fmla="*/ 1480415 w 2878709"/>
                <a:gd name="connsiteY0" fmla="*/ 269 h 1323091"/>
                <a:gd name="connsiteX1" fmla="*/ 2878709 w 2878709"/>
                <a:gd name="connsiteY1" fmla="*/ 661546 h 1323091"/>
                <a:gd name="connsiteX2" fmla="*/ 1439355 w 2878709"/>
                <a:gd name="connsiteY2" fmla="*/ 661546 h 1323091"/>
                <a:gd name="connsiteX3" fmla="*/ 1480415 w 2878709"/>
                <a:gd name="connsiteY3" fmla="*/ 269 h 1323091"/>
                <a:gd name="connsiteX0-1" fmla="*/ 1480415 w 2878709"/>
                <a:gd name="connsiteY0-2" fmla="*/ 269 h 1323091"/>
                <a:gd name="connsiteX1-3" fmla="*/ 2878709 w 2878709"/>
                <a:gd name="connsiteY1-4" fmla="*/ 661546 h 1323091"/>
                <a:gd name="connsiteX0-5" fmla="*/ 41060 w 1439354"/>
                <a:gd name="connsiteY0-6" fmla="*/ 0 h 661277"/>
                <a:gd name="connsiteX1-7" fmla="*/ 1439354 w 1439354"/>
                <a:gd name="connsiteY1-8" fmla="*/ 661277 h 661277"/>
                <a:gd name="connsiteX2-9" fmla="*/ 0 w 1439354"/>
                <a:gd name="connsiteY2-10" fmla="*/ 661277 h 661277"/>
                <a:gd name="connsiteX3-11" fmla="*/ 41060 w 1439354"/>
                <a:gd name="connsiteY3-12" fmla="*/ 0 h 661277"/>
                <a:gd name="connsiteX0-13" fmla="*/ 41060 w 1439354"/>
                <a:gd name="connsiteY0-14" fmla="*/ 526473 h 661277"/>
                <a:gd name="connsiteX1-15" fmla="*/ 1439354 w 1439354"/>
                <a:gd name="connsiteY1-16" fmla="*/ 661277 h 661277"/>
                <a:gd name="connsiteX0-17" fmla="*/ 41060 w 1442020"/>
                <a:gd name="connsiteY0-18" fmla="*/ 0 h 661277"/>
                <a:gd name="connsiteX1-19" fmla="*/ 1439354 w 1442020"/>
                <a:gd name="connsiteY1-20" fmla="*/ 661277 h 661277"/>
                <a:gd name="connsiteX2-21" fmla="*/ 0 w 1442020"/>
                <a:gd name="connsiteY2-22" fmla="*/ 661277 h 661277"/>
                <a:gd name="connsiteX3-23" fmla="*/ 41060 w 1442020"/>
                <a:gd name="connsiteY3-24" fmla="*/ 0 h 661277"/>
                <a:gd name="connsiteX0-25" fmla="*/ 41060 w 1442020"/>
                <a:gd name="connsiteY0-26" fmla="*/ 526473 h 661277"/>
                <a:gd name="connsiteX1-27" fmla="*/ 1439354 w 1442020"/>
                <a:gd name="connsiteY1-28" fmla="*/ 661277 h 66127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1442020" h="661277" stroke="0" extrusionOk="0">
                  <a:moveTo>
                    <a:pt x="41060" y="0"/>
                  </a:moveTo>
                  <a:cubicBezTo>
                    <a:pt x="819686" y="10213"/>
                    <a:pt x="1439354" y="303264"/>
                    <a:pt x="1439354" y="661277"/>
                  </a:cubicBezTo>
                  <a:lnTo>
                    <a:pt x="0" y="661277"/>
                  </a:lnTo>
                  <a:lnTo>
                    <a:pt x="41060" y="0"/>
                  </a:lnTo>
                  <a:close/>
                </a:path>
                <a:path w="1442020" h="661277" fill="none">
                  <a:moveTo>
                    <a:pt x="41060" y="526473"/>
                  </a:moveTo>
                  <a:cubicBezTo>
                    <a:pt x="1567831" y="772213"/>
                    <a:pt x="1439354" y="303264"/>
                    <a:pt x="1439354" y="661277"/>
                  </a:cubicBezTo>
                </a:path>
              </a:pathLst>
            </a:cu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/>
          <p:cNvGrpSpPr/>
          <p:nvPr/>
        </p:nvGrpSpPr>
        <p:grpSpPr>
          <a:xfrm>
            <a:off x="6070609" y="2122914"/>
            <a:ext cx="5819976" cy="3362455"/>
            <a:chOff x="4552949" y="1591929"/>
            <a:chExt cx="4366119" cy="2522498"/>
          </a:xfrm>
        </p:grpSpPr>
        <p:pic>
          <p:nvPicPr>
            <p:cNvPr id="30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164247" flipV="1">
              <a:off x="7212990" y="3259838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8211649" y="3972668"/>
              <a:ext cx="558904" cy="62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152643" flipV="1">
              <a:off x="7672523" y="4013457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8245135" y="3111865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7733400" y="2357195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7272375" y="1616057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8981151" flipV="1">
              <a:off x="6626991" y="1711212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7" name="平行四边形 115"/>
            <p:cNvSpPr/>
            <p:nvPr/>
          </p:nvSpPr>
          <p:spPr>
            <a:xfrm rot="1200000">
              <a:off x="6825944" y="1597157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38" name="平行四边形 116"/>
            <p:cNvSpPr/>
            <p:nvPr/>
          </p:nvSpPr>
          <p:spPr>
            <a:xfrm rot="16200000">
              <a:off x="6645902" y="2019619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9" name="平行四边形 117"/>
            <p:cNvSpPr/>
            <p:nvPr/>
          </p:nvSpPr>
          <p:spPr>
            <a:xfrm rot="9071256">
              <a:off x="7074221" y="1950233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0" name="五边形 118"/>
            <p:cNvSpPr/>
            <p:nvPr/>
          </p:nvSpPr>
          <p:spPr>
            <a:xfrm flipH="1">
              <a:off x="5503720" y="3371869"/>
              <a:ext cx="2227320" cy="568209"/>
            </a:xfrm>
            <a:prstGeom prst="homePlate">
              <a:avLst>
                <a:gd name="adj" fmla="val 37444"/>
              </a:avLst>
            </a:prstGeom>
            <a:solidFill>
              <a:schemeClr val="accent3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1" name="平行四边形 119"/>
            <p:cNvSpPr/>
            <p:nvPr/>
          </p:nvSpPr>
          <p:spPr>
            <a:xfrm rot="1200000">
              <a:off x="7302977" y="2335693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2" name="平行四边形 120"/>
            <p:cNvSpPr/>
            <p:nvPr/>
          </p:nvSpPr>
          <p:spPr>
            <a:xfrm rot="16200000">
              <a:off x="7122935" y="2758157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2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43" name="平行四边形 121"/>
            <p:cNvSpPr/>
            <p:nvPr/>
          </p:nvSpPr>
          <p:spPr>
            <a:xfrm rot="9071256">
              <a:off x="7551254" y="2688771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4" name="平行四边形 122"/>
            <p:cNvSpPr/>
            <p:nvPr/>
          </p:nvSpPr>
          <p:spPr>
            <a:xfrm rot="1200000">
              <a:off x="7780009" y="3083302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5" name="平行四边形 123"/>
            <p:cNvSpPr/>
            <p:nvPr/>
          </p:nvSpPr>
          <p:spPr>
            <a:xfrm rot="16200000">
              <a:off x="7599968" y="3505766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3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46" name="平行四边形 124"/>
            <p:cNvSpPr/>
            <p:nvPr/>
          </p:nvSpPr>
          <p:spPr>
            <a:xfrm rot="9071256">
              <a:off x="8028285" y="3436379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7" name="五边形 125"/>
            <p:cNvSpPr/>
            <p:nvPr/>
          </p:nvSpPr>
          <p:spPr>
            <a:xfrm flipH="1">
              <a:off x="5022115" y="2625012"/>
              <a:ext cx="2238255" cy="568209"/>
            </a:xfrm>
            <a:prstGeom prst="homePlate">
              <a:avLst>
                <a:gd name="adj" fmla="val 37444"/>
              </a:avLst>
            </a:prstGeom>
            <a:solidFill>
              <a:schemeClr val="accent2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8" name="五边形 126"/>
            <p:cNvSpPr/>
            <p:nvPr/>
          </p:nvSpPr>
          <p:spPr>
            <a:xfrm flipH="1">
              <a:off x="4552949" y="1883949"/>
              <a:ext cx="2227320" cy="568209"/>
            </a:xfrm>
            <a:prstGeom prst="homePlate">
              <a:avLst>
                <a:gd name="adj" fmla="val 40583"/>
              </a:avLst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9" name="Freeform 89"/>
            <p:cNvSpPr>
              <a:spLocks noEditPoints="1"/>
            </p:cNvSpPr>
            <p:nvPr/>
          </p:nvSpPr>
          <p:spPr bwMode="black">
            <a:xfrm>
              <a:off x="7563794" y="2376547"/>
              <a:ext cx="422573" cy="268028"/>
            </a:xfrm>
            <a:custGeom>
              <a:avLst/>
              <a:gdLst>
                <a:gd name="T0" fmla="*/ 350 w 3153"/>
                <a:gd name="T1" fmla="*/ 935 h 2031"/>
                <a:gd name="T2" fmla="*/ 788 w 3153"/>
                <a:gd name="T3" fmla="*/ 0 h 2031"/>
                <a:gd name="T4" fmla="*/ 2918 w 3153"/>
                <a:gd name="T5" fmla="*/ 1882 h 2031"/>
                <a:gd name="T6" fmla="*/ 2403 w 3153"/>
                <a:gd name="T7" fmla="*/ 1493 h 2031"/>
                <a:gd name="T8" fmla="*/ 2244 w 3153"/>
                <a:gd name="T9" fmla="*/ 1424 h 2031"/>
                <a:gd name="T10" fmla="*/ 2391 w 3153"/>
                <a:gd name="T11" fmla="*/ 1458 h 2031"/>
                <a:gd name="T12" fmla="*/ 1437 w 3153"/>
                <a:gd name="T13" fmla="*/ 1486 h 2031"/>
                <a:gd name="T14" fmla="*/ 1460 w 3153"/>
                <a:gd name="T15" fmla="*/ 1427 h 2031"/>
                <a:gd name="T16" fmla="*/ 1588 w 3153"/>
                <a:gd name="T17" fmla="*/ 1440 h 2031"/>
                <a:gd name="T18" fmla="*/ 1563 w 3153"/>
                <a:gd name="T19" fmla="*/ 1636 h 2031"/>
                <a:gd name="T20" fmla="*/ 1421 w 3153"/>
                <a:gd name="T21" fmla="*/ 1612 h 2031"/>
                <a:gd name="T22" fmla="*/ 1170 w 3153"/>
                <a:gd name="T23" fmla="*/ 1604 h 2031"/>
                <a:gd name="T24" fmla="*/ 1340 w 3153"/>
                <a:gd name="T25" fmla="*/ 1589 h 2031"/>
                <a:gd name="T26" fmla="*/ 1175 w 3153"/>
                <a:gd name="T27" fmla="*/ 1631 h 2031"/>
                <a:gd name="T28" fmla="*/ 1228 w 3153"/>
                <a:gd name="T29" fmla="*/ 1433 h 2031"/>
                <a:gd name="T30" fmla="*/ 1366 w 3153"/>
                <a:gd name="T31" fmla="*/ 1441 h 2031"/>
                <a:gd name="T32" fmla="*/ 916 w 3153"/>
                <a:gd name="T33" fmla="*/ 1607 h 2031"/>
                <a:gd name="T34" fmla="*/ 1099 w 3153"/>
                <a:gd name="T35" fmla="*/ 1564 h 2031"/>
                <a:gd name="T36" fmla="*/ 911 w 3153"/>
                <a:gd name="T37" fmla="*/ 1624 h 2031"/>
                <a:gd name="T38" fmla="*/ 832 w 3153"/>
                <a:gd name="T39" fmla="*/ 1503 h 2031"/>
                <a:gd name="T40" fmla="*/ 922 w 3153"/>
                <a:gd name="T41" fmla="*/ 1437 h 2031"/>
                <a:gd name="T42" fmla="*/ 999 w 3153"/>
                <a:gd name="T43" fmla="*/ 1440 h 2031"/>
                <a:gd name="T44" fmla="*/ 1143 w 3153"/>
                <a:gd name="T45" fmla="*/ 1436 h 2031"/>
                <a:gd name="T46" fmla="*/ 1113 w 3153"/>
                <a:gd name="T47" fmla="*/ 1496 h 2031"/>
                <a:gd name="T48" fmla="*/ 692 w 3153"/>
                <a:gd name="T49" fmla="*/ 1804 h 2031"/>
                <a:gd name="T50" fmla="*/ 574 w 3153"/>
                <a:gd name="T51" fmla="*/ 1739 h 2031"/>
                <a:gd name="T52" fmla="*/ 656 w 3153"/>
                <a:gd name="T53" fmla="*/ 1687 h 2031"/>
                <a:gd name="T54" fmla="*/ 823 w 3153"/>
                <a:gd name="T55" fmla="*/ 1619 h 2031"/>
                <a:gd name="T56" fmla="*/ 669 w 3153"/>
                <a:gd name="T57" fmla="*/ 1638 h 2031"/>
                <a:gd name="T58" fmla="*/ 713 w 3153"/>
                <a:gd name="T59" fmla="*/ 1551 h 2031"/>
                <a:gd name="T60" fmla="*/ 828 w 3153"/>
                <a:gd name="T61" fmla="*/ 1613 h 2031"/>
                <a:gd name="T62" fmla="*/ 1570 w 3153"/>
                <a:gd name="T63" fmla="*/ 1798 h 2031"/>
                <a:gd name="T64" fmla="*/ 850 w 3153"/>
                <a:gd name="T65" fmla="*/ 1803 h 2031"/>
                <a:gd name="T66" fmla="*/ 882 w 3153"/>
                <a:gd name="T67" fmla="*/ 1698 h 2031"/>
                <a:gd name="T68" fmla="*/ 1563 w 3153"/>
                <a:gd name="T69" fmla="*/ 1687 h 2031"/>
                <a:gd name="T70" fmla="*/ 1670 w 3153"/>
                <a:gd name="T71" fmla="*/ 1489 h 2031"/>
                <a:gd name="T72" fmla="*/ 1693 w 3153"/>
                <a:gd name="T73" fmla="*/ 1424 h 2031"/>
                <a:gd name="T74" fmla="*/ 1793 w 3153"/>
                <a:gd name="T75" fmla="*/ 1500 h 2031"/>
                <a:gd name="T76" fmla="*/ 1675 w 3153"/>
                <a:gd name="T77" fmla="*/ 1612 h 2031"/>
                <a:gd name="T78" fmla="*/ 1843 w 3153"/>
                <a:gd name="T79" fmla="*/ 1621 h 2031"/>
                <a:gd name="T80" fmla="*/ 1804 w 3153"/>
                <a:gd name="T81" fmla="*/ 1637 h 2031"/>
                <a:gd name="T82" fmla="*/ 1866 w 3153"/>
                <a:gd name="T83" fmla="*/ 1793 h 2031"/>
                <a:gd name="T84" fmla="*/ 1690 w 3153"/>
                <a:gd name="T85" fmla="*/ 1778 h 2031"/>
                <a:gd name="T86" fmla="*/ 1686 w 3153"/>
                <a:gd name="T87" fmla="*/ 1702 h 2031"/>
                <a:gd name="T88" fmla="*/ 1724 w 3153"/>
                <a:gd name="T89" fmla="*/ 1685 h 2031"/>
                <a:gd name="T90" fmla="*/ 1843 w 3153"/>
                <a:gd name="T91" fmla="*/ 1691 h 2031"/>
                <a:gd name="T92" fmla="*/ 2009 w 3153"/>
                <a:gd name="T93" fmla="*/ 1439 h 2031"/>
                <a:gd name="T94" fmla="*/ 2140 w 3153"/>
                <a:gd name="T95" fmla="*/ 1428 h 2031"/>
                <a:gd name="T96" fmla="*/ 2161 w 3153"/>
                <a:gd name="T97" fmla="*/ 1499 h 2031"/>
                <a:gd name="T98" fmla="*/ 2064 w 3153"/>
                <a:gd name="T99" fmla="*/ 1588 h 2031"/>
                <a:gd name="T100" fmla="*/ 2218 w 3153"/>
                <a:gd name="T101" fmla="*/ 1565 h 2031"/>
                <a:gd name="T102" fmla="*/ 2225 w 3153"/>
                <a:gd name="T103" fmla="*/ 1634 h 2031"/>
                <a:gd name="T104" fmla="*/ 2319 w 3153"/>
                <a:gd name="T105" fmla="*/ 1790 h 2031"/>
                <a:gd name="T106" fmla="*/ 2131 w 3153"/>
                <a:gd name="T107" fmla="*/ 1770 h 2031"/>
                <a:gd name="T108" fmla="*/ 2145 w 3153"/>
                <a:gd name="T109" fmla="*/ 1683 h 2031"/>
                <a:gd name="T110" fmla="*/ 2340 w 3153"/>
                <a:gd name="T111" fmla="*/ 1624 h 2031"/>
                <a:gd name="T112" fmla="*/ 2463 w 3153"/>
                <a:gd name="T113" fmla="*/ 1564 h 2031"/>
                <a:gd name="T114" fmla="*/ 2434 w 3153"/>
                <a:gd name="T115" fmla="*/ 1636 h 2031"/>
                <a:gd name="T116" fmla="*/ 2415 w 3153"/>
                <a:gd name="T117" fmla="*/ 1769 h 2031"/>
                <a:gd name="T118" fmla="*/ 2500 w 3153"/>
                <a:gd name="T119" fmla="*/ 1683 h 2031"/>
                <a:gd name="T120" fmla="*/ 2605 w 3153"/>
                <a:gd name="T121" fmla="*/ 1791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3" h="2031">
                  <a:moveTo>
                    <a:pt x="448" y="830"/>
                  </a:moveTo>
                  <a:cubicBezTo>
                    <a:pt x="368" y="755"/>
                    <a:pt x="368" y="615"/>
                    <a:pt x="448" y="539"/>
                  </a:cubicBezTo>
                  <a:cubicBezTo>
                    <a:pt x="393" y="549"/>
                    <a:pt x="339" y="610"/>
                    <a:pt x="339" y="685"/>
                  </a:cubicBezTo>
                  <a:cubicBezTo>
                    <a:pt x="339" y="759"/>
                    <a:pt x="393" y="820"/>
                    <a:pt x="448" y="830"/>
                  </a:cubicBezTo>
                  <a:close/>
                  <a:moveTo>
                    <a:pt x="2814" y="685"/>
                  </a:moveTo>
                  <a:cubicBezTo>
                    <a:pt x="2815" y="610"/>
                    <a:pt x="2761" y="549"/>
                    <a:pt x="2706" y="539"/>
                  </a:cubicBezTo>
                  <a:cubicBezTo>
                    <a:pt x="2786" y="615"/>
                    <a:pt x="2786" y="755"/>
                    <a:pt x="2706" y="830"/>
                  </a:cubicBezTo>
                  <a:cubicBezTo>
                    <a:pt x="2761" y="820"/>
                    <a:pt x="2815" y="759"/>
                    <a:pt x="2814" y="685"/>
                  </a:cubicBezTo>
                  <a:close/>
                  <a:moveTo>
                    <a:pt x="2804" y="935"/>
                  </a:moveTo>
                  <a:cubicBezTo>
                    <a:pt x="2886" y="904"/>
                    <a:pt x="2970" y="808"/>
                    <a:pt x="2969" y="685"/>
                  </a:cubicBezTo>
                  <a:cubicBezTo>
                    <a:pt x="2970" y="561"/>
                    <a:pt x="2886" y="465"/>
                    <a:pt x="2804" y="434"/>
                  </a:cubicBezTo>
                  <a:cubicBezTo>
                    <a:pt x="2871" y="501"/>
                    <a:pt x="2915" y="591"/>
                    <a:pt x="2914" y="685"/>
                  </a:cubicBezTo>
                  <a:cubicBezTo>
                    <a:pt x="2915" y="778"/>
                    <a:pt x="2871" y="868"/>
                    <a:pt x="2804" y="935"/>
                  </a:cubicBezTo>
                  <a:close/>
                  <a:moveTo>
                    <a:pt x="350" y="935"/>
                  </a:moveTo>
                  <a:cubicBezTo>
                    <a:pt x="282" y="868"/>
                    <a:pt x="239" y="778"/>
                    <a:pt x="239" y="685"/>
                  </a:cubicBezTo>
                  <a:cubicBezTo>
                    <a:pt x="239" y="591"/>
                    <a:pt x="282" y="501"/>
                    <a:pt x="350" y="434"/>
                  </a:cubicBezTo>
                  <a:cubicBezTo>
                    <a:pt x="267" y="465"/>
                    <a:pt x="183" y="561"/>
                    <a:pt x="184" y="685"/>
                  </a:cubicBezTo>
                  <a:cubicBezTo>
                    <a:pt x="183" y="808"/>
                    <a:pt x="267" y="904"/>
                    <a:pt x="350" y="935"/>
                  </a:cubicBezTo>
                  <a:close/>
                  <a:moveTo>
                    <a:pt x="2877" y="1804"/>
                  </a:moveTo>
                  <a:cubicBezTo>
                    <a:pt x="2844" y="1765"/>
                    <a:pt x="2811" y="1726"/>
                    <a:pt x="2778" y="1687"/>
                  </a:cubicBezTo>
                  <a:cubicBezTo>
                    <a:pt x="2705" y="1601"/>
                    <a:pt x="2633" y="1516"/>
                    <a:pt x="2560" y="1430"/>
                  </a:cubicBezTo>
                  <a:cubicBezTo>
                    <a:pt x="2557" y="1426"/>
                    <a:pt x="2553" y="1421"/>
                    <a:pt x="2549" y="1417"/>
                  </a:cubicBezTo>
                  <a:cubicBezTo>
                    <a:pt x="2534" y="1399"/>
                    <a:pt x="2511" y="1389"/>
                    <a:pt x="2489" y="1381"/>
                  </a:cubicBezTo>
                  <a:cubicBezTo>
                    <a:pt x="2466" y="1373"/>
                    <a:pt x="2441" y="1368"/>
                    <a:pt x="2416" y="1367"/>
                  </a:cubicBezTo>
                  <a:cubicBezTo>
                    <a:pt x="2503" y="1344"/>
                    <a:pt x="2567" y="1266"/>
                    <a:pt x="2567" y="1172"/>
                  </a:cubicBezTo>
                  <a:cubicBezTo>
                    <a:pt x="2567" y="202"/>
                    <a:pt x="2567" y="202"/>
                    <a:pt x="2567" y="202"/>
                  </a:cubicBezTo>
                  <a:cubicBezTo>
                    <a:pt x="2567" y="90"/>
                    <a:pt x="2476" y="0"/>
                    <a:pt x="2365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77" y="0"/>
                    <a:pt x="586" y="90"/>
                    <a:pt x="586" y="202"/>
                  </a:cubicBezTo>
                  <a:cubicBezTo>
                    <a:pt x="586" y="1172"/>
                    <a:pt x="586" y="1172"/>
                    <a:pt x="586" y="1172"/>
                  </a:cubicBezTo>
                  <a:cubicBezTo>
                    <a:pt x="586" y="1266"/>
                    <a:pt x="651" y="1345"/>
                    <a:pt x="738" y="1368"/>
                  </a:cubicBezTo>
                  <a:cubicBezTo>
                    <a:pt x="689" y="1370"/>
                    <a:pt x="633" y="1388"/>
                    <a:pt x="600" y="1426"/>
                  </a:cubicBezTo>
                  <a:cubicBezTo>
                    <a:pt x="575" y="1457"/>
                    <a:pt x="549" y="1487"/>
                    <a:pt x="524" y="1518"/>
                  </a:cubicBezTo>
                  <a:cubicBezTo>
                    <a:pt x="446" y="1610"/>
                    <a:pt x="368" y="1703"/>
                    <a:pt x="290" y="1796"/>
                  </a:cubicBezTo>
                  <a:cubicBezTo>
                    <a:pt x="271" y="1819"/>
                    <a:pt x="235" y="1852"/>
                    <a:pt x="235" y="1884"/>
                  </a:cubicBezTo>
                  <a:cubicBezTo>
                    <a:pt x="235" y="1971"/>
                    <a:pt x="235" y="1971"/>
                    <a:pt x="235" y="1971"/>
                  </a:cubicBezTo>
                  <a:cubicBezTo>
                    <a:pt x="236" y="1982"/>
                    <a:pt x="238" y="1993"/>
                    <a:pt x="244" y="2002"/>
                  </a:cubicBezTo>
                  <a:cubicBezTo>
                    <a:pt x="264" y="2030"/>
                    <a:pt x="304" y="2031"/>
                    <a:pt x="336" y="2031"/>
                  </a:cubicBezTo>
                  <a:cubicBezTo>
                    <a:pt x="380" y="2031"/>
                    <a:pt x="2688" y="2031"/>
                    <a:pt x="2758" y="2031"/>
                  </a:cubicBezTo>
                  <a:cubicBezTo>
                    <a:pt x="2792" y="2031"/>
                    <a:pt x="2831" y="2027"/>
                    <a:pt x="2865" y="2020"/>
                  </a:cubicBezTo>
                  <a:cubicBezTo>
                    <a:pt x="2888" y="2016"/>
                    <a:pt x="2915" y="2003"/>
                    <a:pt x="2918" y="1976"/>
                  </a:cubicBezTo>
                  <a:cubicBezTo>
                    <a:pt x="2918" y="1882"/>
                    <a:pt x="2918" y="1882"/>
                    <a:pt x="2918" y="1882"/>
                  </a:cubicBezTo>
                  <a:cubicBezTo>
                    <a:pt x="2921" y="1861"/>
                    <a:pt x="2909" y="1841"/>
                    <a:pt x="2896" y="1826"/>
                  </a:cubicBezTo>
                  <a:cubicBezTo>
                    <a:pt x="2889" y="1818"/>
                    <a:pt x="2883" y="1811"/>
                    <a:pt x="2877" y="1804"/>
                  </a:cubicBezTo>
                  <a:close/>
                  <a:moveTo>
                    <a:pt x="705" y="1159"/>
                  </a:moveTo>
                  <a:cubicBezTo>
                    <a:pt x="705" y="215"/>
                    <a:pt x="705" y="215"/>
                    <a:pt x="705" y="215"/>
                  </a:cubicBezTo>
                  <a:cubicBezTo>
                    <a:pt x="705" y="157"/>
                    <a:pt x="752" y="111"/>
                    <a:pt x="809" y="111"/>
                  </a:cubicBezTo>
                  <a:cubicBezTo>
                    <a:pt x="2344" y="111"/>
                    <a:pt x="2344" y="111"/>
                    <a:pt x="2344" y="111"/>
                  </a:cubicBezTo>
                  <a:cubicBezTo>
                    <a:pt x="2401" y="111"/>
                    <a:pt x="2448" y="157"/>
                    <a:pt x="2448" y="215"/>
                  </a:cubicBezTo>
                  <a:cubicBezTo>
                    <a:pt x="2448" y="1159"/>
                    <a:pt x="2448" y="1159"/>
                    <a:pt x="2448" y="1159"/>
                  </a:cubicBezTo>
                  <a:cubicBezTo>
                    <a:pt x="2448" y="1216"/>
                    <a:pt x="2401" y="1263"/>
                    <a:pt x="2344" y="1263"/>
                  </a:cubicBezTo>
                  <a:cubicBezTo>
                    <a:pt x="809" y="1263"/>
                    <a:pt x="809" y="1263"/>
                    <a:pt x="809" y="1263"/>
                  </a:cubicBezTo>
                  <a:cubicBezTo>
                    <a:pt x="752" y="1263"/>
                    <a:pt x="705" y="1216"/>
                    <a:pt x="705" y="1159"/>
                  </a:cubicBezTo>
                  <a:close/>
                  <a:moveTo>
                    <a:pt x="2407" y="1487"/>
                  </a:moveTo>
                  <a:cubicBezTo>
                    <a:pt x="2407" y="1489"/>
                    <a:pt x="2406" y="1491"/>
                    <a:pt x="2404" y="1493"/>
                  </a:cubicBezTo>
                  <a:cubicBezTo>
                    <a:pt x="2404" y="1493"/>
                    <a:pt x="2403" y="1493"/>
                    <a:pt x="2403" y="1493"/>
                  </a:cubicBezTo>
                  <a:cubicBezTo>
                    <a:pt x="2403" y="1493"/>
                    <a:pt x="2403" y="1493"/>
                    <a:pt x="2403" y="1493"/>
                  </a:cubicBezTo>
                  <a:cubicBezTo>
                    <a:pt x="2403" y="1494"/>
                    <a:pt x="2403" y="1494"/>
                    <a:pt x="2402" y="1494"/>
                  </a:cubicBezTo>
                  <a:cubicBezTo>
                    <a:pt x="2402" y="1494"/>
                    <a:pt x="2402" y="1494"/>
                    <a:pt x="2401" y="1495"/>
                  </a:cubicBezTo>
                  <a:cubicBezTo>
                    <a:pt x="2401" y="1495"/>
                    <a:pt x="2400" y="1495"/>
                    <a:pt x="2400" y="1496"/>
                  </a:cubicBezTo>
                  <a:cubicBezTo>
                    <a:pt x="2399" y="1496"/>
                    <a:pt x="2399" y="1496"/>
                    <a:pt x="2398" y="1496"/>
                  </a:cubicBezTo>
                  <a:cubicBezTo>
                    <a:pt x="2388" y="1501"/>
                    <a:pt x="2374" y="1500"/>
                    <a:pt x="2362" y="1500"/>
                  </a:cubicBezTo>
                  <a:cubicBezTo>
                    <a:pt x="2304" y="1500"/>
                    <a:pt x="2304" y="1500"/>
                    <a:pt x="2304" y="1500"/>
                  </a:cubicBezTo>
                  <a:cubicBezTo>
                    <a:pt x="2293" y="1500"/>
                    <a:pt x="2281" y="1498"/>
                    <a:pt x="2271" y="1493"/>
                  </a:cubicBezTo>
                  <a:cubicBezTo>
                    <a:pt x="2267" y="1491"/>
                    <a:pt x="2263" y="1489"/>
                    <a:pt x="2260" y="1487"/>
                  </a:cubicBezTo>
                  <a:cubicBezTo>
                    <a:pt x="2257" y="1484"/>
                    <a:pt x="2254" y="1482"/>
                    <a:pt x="2252" y="1479"/>
                  </a:cubicBezTo>
                  <a:cubicBezTo>
                    <a:pt x="2250" y="1474"/>
                    <a:pt x="2250" y="1474"/>
                    <a:pt x="2250" y="1474"/>
                  </a:cubicBezTo>
                  <a:cubicBezTo>
                    <a:pt x="2244" y="1463"/>
                    <a:pt x="2236" y="1453"/>
                    <a:pt x="2231" y="1441"/>
                  </a:cubicBezTo>
                  <a:cubicBezTo>
                    <a:pt x="2227" y="1433"/>
                    <a:pt x="2231" y="1429"/>
                    <a:pt x="2238" y="1426"/>
                  </a:cubicBezTo>
                  <a:cubicBezTo>
                    <a:pt x="2240" y="1425"/>
                    <a:pt x="2242" y="1424"/>
                    <a:pt x="2244" y="1424"/>
                  </a:cubicBezTo>
                  <a:cubicBezTo>
                    <a:pt x="2248" y="1423"/>
                    <a:pt x="2253" y="1422"/>
                    <a:pt x="2258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82" y="1422"/>
                    <a:pt x="2297" y="1422"/>
                    <a:pt x="2312" y="1422"/>
                  </a:cubicBezTo>
                  <a:cubicBezTo>
                    <a:pt x="2313" y="1422"/>
                    <a:pt x="2313" y="1422"/>
                    <a:pt x="2313" y="1422"/>
                  </a:cubicBezTo>
                  <a:cubicBezTo>
                    <a:pt x="2328" y="1422"/>
                    <a:pt x="2328" y="1422"/>
                    <a:pt x="2328" y="1422"/>
                  </a:cubicBezTo>
                  <a:cubicBezTo>
                    <a:pt x="2333" y="1422"/>
                    <a:pt x="2339" y="1422"/>
                    <a:pt x="2344" y="1423"/>
                  </a:cubicBezTo>
                  <a:cubicBezTo>
                    <a:pt x="2347" y="1424"/>
                    <a:pt x="2351" y="1425"/>
                    <a:pt x="2354" y="1426"/>
                  </a:cubicBezTo>
                  <a:cubicBezTo>
                    <a:pt x="2355" y="1426"/>
                    <a:pt x="2355" y="1426"/>
                    <a:pt x="2356" y="1426"/>
                  </a:cubicBezTo>
                  <a:cubicBezTo>
                    <a:pt x="2356" y="1427"/>
                    <a:pt x="2356" y="1427"/>
                    <a:pt x="2357" y="1427"/>
                  </a:cubicBezTo>
                  <a:cubicBezTo>
                    <a:pt x="2357" y="1427"/>
                    <a:pt x="2358" y="1427"/>
                    <a:pt x="2358" y="1427"/>
                  </a:cubicBezTo>
                  <a:cubicBezTo>
                    <a:pt x="2363" y="1429"/>
                    <a:pt x="2367" y="1431"/>
                    <a:pt x="2371" y="1433"/>
                  </a:cubicBezTo>
                  <a:cubicBezTo>
                    <a:pt x="2374" y="1436"/>
                    <a:pt x="2377" y="1438"/>
                    <a:pt x="2379" y="1441"/>
                  </a:cubicBezTo>
                  <a:cubicBezTo>
                    <a:pt x="2391" y="1458"/>
                    <a:pt x="2391" y="1458"/>
                    <a:pt x="2391" y="1458"/>
                  </a:cubicBezTo>
                  <a:cubicBezTo>
                    <a:pt x="2394" y="1463"/>
                    <a:pt x="2401" y="1471"/>
                    <a:pt x="2404" y="1478"/>
                  </a:cubicBezTo>
                  <a:cubicBezTo>
                    <a:pt x="2404" y="1478"/>
                    <a:pt x="2404" y="1478"/>
                    <a:pt x="2404" y="1478"/>
                  </a:cubicBezTo>
                  <a:cubicBezTo>
                    <a:pt x="2406" y="1481"/>
                    <a:pt x="2407" y="1484"/>
                    <a:pt x="2407" y="1487"/>
                  </a:cubicBezTo>
                  <a:close/>
                  <a:moveTo>
                    <a:pt x="1589" y="1480"/>
                  </a:moveTo>
                  <a:cubicBezTo>
                    <a:pt x="1589" y="1483"/>
                    <a:pt x="1588" y="1485"/>
                    <a:pt x="1587" y="1487"/>
                  </a:cubicBezTo>
                  <a:cubicBezTo>
                    <a:pt x="1576" y="1507"/>
                    <a:pt x="1525" y="1502"/>
                    <a:pt x="1507" y="1502"/>
                  </a:cubicBezTo>
                  <a:cubicBezTo>
                    <a:pt x="1496" y="1502"/>
                    <a:pt x="1485" y="1502"/>
                    <a:pt x="1474" y="1502"/>
                  </a:cubicBezTo>
                  <a:cubicBezTo>
                    <a:pt x="1464" y="1502"/>
                    <a:pt x="1451" y="1500"/>
                    <a:pt x="1442" y="1493"/>
                  </a:cubicBezTo>
                  <a:cubicBezTo>
                    <a:pt x="1442" y="1493"/>
                    <a:pt x="1441" y="1492"/>
                    <a:pt x="1441" y="1492"/>
                  </a:cubicBezTo>
                  <a:cubicBezTo>
                    <a:pt x="1441" y="1492"/>
                    <a:pt x="1440" y="1491"/>
                    <a:pt x="1440" y="1491"/>
                  </a:cubicBezTo>
                  <a:cubicBezTo>
                    <a:pt x="1439" y="1490"/>
                    <a:pt x="1439" y="1490"/>
                    <a:pt x="1439" y="1489"/>
                  </a:cubicBezTo>
                  <a:cubicBezTo>
                    <a:pt x="1439" y="1489"/>
                    <a:pt x="1439" y="1489"/>
                    <a:pt x="1438" y="1489"/>
                  </a:cubicBezTo>
                  <a:cubicBezTo>
                    <a:pt x="1438" y="1489"/>
                    <a:pt x="1438" y="1489"/>
                    <a:pt x="1438" y="1489"/>
                  </a:cubicBezTo>
                  <a:cubicBezTo>
                    <a:pt x="1438" y="1488"/>
                    <a:pt x="1437" y="1487"/>
                    <a:pt x="1437" y="1486"/>
                  </a:cubicBezTo>
                  <a:cubicBezTo>
                    <a:pt x="1436" y="1484"/>
                    <a:pt x="1436" y="1483"/>
                    <a:pt x="1436" y="1481"/>
                  </a:cubicBezTo>
                  <a:cubicBezTo>
                    <a:pt x="1436" y="1479"/>
                    <a:pt x="1436" y="1479"/>
                    <a:pt x="1436" y="1479"/>
                  </a:cubicBezTo>
                  <a:cubicBezTo>
                    <a:pt x="1437" y="1477"/>
                    <a:pt x="1437" y="1474"/>
                    <a:pt x="1437" y="1472"/>
                  </a:cubicBezTo>
                  <a:cubicBezTo>
                    <a:pt x="1437" y="1471"/>
                    <a:pt x="1437" y="1471"/>
                    <a:pt x="1437" y="1471"/>
                  </a:cubicBezTo>
                  <a:cubicBezTo>
                    <a:pt x="1438" y="1463"/>
                    <a:pt x="1438" y="1454"/>
                    <a:pt x="1440" y="1446"/>
                  </a:cubicBezTo>
                  <a:cubicBezTo>
                    <a:pt x="1440" y="1443"/>
                    <a:pt x="1440" y="1443"/>
                    <a:pt x="1440" y="1443"/>
                  </a:cubicBezTo>
                  <a:cubicBezTo>
                    <a:pt x="1441" y="1441"/>
                    <a:pt x="1442" y="1438"/>
                    <a:pt x="1444" y="1436"/>
                  </a:cubicBezTo>
                  <a:cubicBezTo>
                    <a:pt x="1446" y="1434"/>
                    <a:pt x="1448" y="1433"/>
                    <a:pt x="1450" y="1431"/>
                  </a:cubicBezTo>
                  <a:cubicBezTo>
                    <a:pt x="1450" y="1431"/>
                    <a:pt x="1450" y="1431"/>
                    <a:pt x="1450" y="1431"/>
                  </a:cubicBezTo>
                  <a:cubicBezTo>
                    <a:pt x="1451" y="1431"/>
                    <a:pt x="1451" y="1430"/>
                    <a:pt x="1452" y="1430"/>
                  </a:cubicBezTo>
                  <a:cubicBezTo>
                    <a:pt x="1452" y="1430"/>
                    <a:pt x="1453" y="1430"/>
                    <a:pt x="1453" y="1429"/>
                  </a:cubicBezTo>
                  <a:cubicBezTo>
                    <a:pt x="1453" y="1429"/>
                    <a:pt x="1454" y="1429"/>
                    <a:pt x="1454" y="1429"/>
                  </a:cubicBezTo>
                  <a:cubicBezTo>
                    <a:pt x="1455" y="1428"/>
                    <a:pt x="1457" y="1428"/>
                    <a:pt x="1458" y="1427"/>
                  </a:cubicBezTo>
                  <a:cubicBezTo>
                    <a:pt x="1459" y="1427"/>
                    <a:pt x="1459" y="1427"/>
                    <a:pt x="1460" y="1427"/>
                  </a:cubicBezTo>
                  <a:cubicBezTo>
                    <a:pt x="1461" y="1426"/>
                    <a:pt x="1463" y="1426"/>
                    <a:pt x="1464" y="1426"/>
                  </a:cubicBezTo>
                  <a:cubicBezTo>
                    <a:pt x="1465" y="1426"/>
                    <a:pt x="1465" y="1425"/>
                    <a:pt x="1466" y="1425"/>
                  </a:cubicBezTo>
                  <a:cubicBezTo>
                    <a:pt x="1466" y="1425"/>
                    <a:pt x="1466" y="1425"/>
                    <a:pt x="1466" y="1425"/>
                  </a:cubicBezTo>
                  <a:cubicBezTo>
                    <a:pt x="1467" y="1425"/>
                    <a:pt x="1468" y="1425"/>
                    <a:pt x="1468" y="1425"/>
                  </a:cubicBezTo>
                  <a:cubicBezTo>
                    <a:pt x="1472" y="1424"/>
                    <a:pt x="1476" y="1424"/>
                    <a:pt x="1480" y="1424"/>
                  </a:cubicBezTo>
                  <a:cubicBezTo>
                    <a:pt x="1483" y="1424"/>
                    <a:pt x="1483" y="1424"/>
                    <a:pt x="1483" y="1424"/>
                  </a:cubicBezTo>
                  <a:cubicBezTo>
                    <a:pt x="1487" y="1424"/>
                    <a:pt x="1492" y="1424"/>
                    <a:pt x="1496" y="1424"/>
                  </a:cubicBezTo>
                  <a:cubicBezTo>
                    <a:pt x="1550" y="1424"/>
                    <a:pt x="1550" y="1424"/>
                    <a:pt x="1550" y="1424"/>
                  </a:cubicBezTo>
                  <a:cubicBezTo>
                    <a:pt x="1551" y="1424"/>
                    <a:pt x="1552" y="1424"/>
                    <a:pt x="1554" y="1424"/>
                  </a:cubicBezTo>
                  <a:cubicBezTo>
                    <a:pt x="1554" y="1424"/>
                    <a:pt x="1555" y="1424"/>
                    <a:pt x="1555" y="1424"/>
                  </a:cubicBezTo>
                  <a:cubicBezTo>
                    <a:pt x="1556" y="1424"/>
                    <a:pt x="1558" y="1424"/>
                    <a:pt x="1559" y="1424"/>
                  </a:cubicBezTo>
                  <a:cubicBezTo>
                    <a:pt x="1570" y="1425"/>
                    <a:pt x="1582" y="1428"/>
                    <a:pt x="1586" y="1438"/>
                  </a:cubicBezTo>
                  <a:cubicBezTo>
                    <a:pt x="1587" y="1438"/>
                    <a:pt x="1587" y="1439"/>
                    <a:pt x="1587" y="1440"/>
                  </a:cubicBezTo>
                  <a:cubicBezTo>
                    <a:pt x="1588" y="1440"/>
                    <a:pt x="1588" y="1440"/>
                    <a:pt x="1588" y="1440"/>
                  </a:cubicBezTo>
                  <a:cubicBezTo>
                    <a:pt x="1591" y="1452"/>
                    <a:pt x="1588" y="1466"/>
                    <a:pt x="1589" y="1478"/>
                  </a:cubicBezTo>
                  <a:lnTo>
                    <a:pt x="1589" y="1480"/>
                  </a:lnTo>
                  <a:close/>
                  <a:moveTo>
                    <a:pt x="1511" y="1543"/>
                  </a:moveTo>
                  <a:cubicBezTo>
                    <a:pt x="1531" y="1543"/>
                    <a:pt x="1577" y="1537"/>
                    <a:pt x="1588" y="1559"/>
                  </a:cubicBezTo>
                  <a:cubicBezTo>
                    <a:pt x="1589" y="1561"/>
                    <a:pt x="1590" y="1563"/>
                    <a:pt x="1590" y="1566"/>
                  </a:cubicBezTo>
                  <a:cubicBezTo>
                    <a:pt x="1590" y="1589"/>
                    <a:pt x="1590" y="1589"/>
                    <a:pt x="1590" y="1589"/>
                  </a:cubicBezTo>
                  <a:cubicBezTo>
                    <a:pt x="1590" y="1595"/>
                    <a:pt x="1590" y="1602"/>
                    <a:pt x="1590" y="1609"/>
                  </a:cubicBezTo>
                  <a:cubicBezTo>
                    <a:pt x="1590" y="1609"/>
                    <a:pt x="1590" y="1609"/>
                    <a:pt x="1590" y="1609"/>
                  </a:cubicBezTo>
                  <a:cubicBezTo>
                    <a:pt x="1590" y="1612"/>
                    <a:pt x="1590" y="1612"/>
                    <a:pt x="1590" y="1612"/>
                  </a:cubicBezTo>
                  <a:cubicBezTo>
                    <a:pt x="1590" y="1615"/>
                    <a:pt x="1589" y="1619"/>
                    <a:pt x="1587" y="1622"/>
                  </a:cubicBezTo>
                  <a:cubicBezTo>
                    <a:pt x="1587" y="1622"/>
                    <a:pt x="1586" y="1623"/>
                    <a:pt x="1586" y="1623"/>
                  </a:cubicBezTo>
                  <a:cubicBezTo>
                    <a:pt x="1585" y="1624"/>
                    <a:pt x="1584" y="1625"/>
                    <a:pt x="1583" y="1626"/>
                  </a:cubicBezTo>
                  <a:cubicBezTo>
                    <a:pt x="1583" y="1626"/>
                    <a:pt x="1583" y="1626"/>
                    <a:pt x="1583" y="1626"/>
                  </a:cubicBezTo>
                  <a:cubicBezTo>
                    <a:pt x="1578" y="1631"/>
                    <a:pt x="1571" y="1634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0" y="1637"/>
                    <a:pt x="1558" y="1637"/>
                    <a:pt x="1556" y="1637"/>
                  </a:cubicBezTo>
                  <a:cubicBezTo>
                    <a:pt x="1555" y="1637"/>
                    <a:pt x="1554" y="1637"/>
                    <a:pt x="1554" y="1638"/>
                  </a:cubicBezTo>
                  <a:cubicBezTo>
                    <a:pt x="1551" y="1638"/>
                    <a:pt x="1548" y="1638"/>
                    <a:pt x="1546" y="1638"/>
                  </a:cubicBezTo>
                  <a:cubicBezTo>
                    <a:pt x="1546" y="1638"/>
                    <a:pt x="1546" y="1638"/>
                    <a:pt x="1546" y="1638"/>
                  </a:cubicBezTo>
                  <a:cubicBezTo>
                    <a:pt x="1463" y="1638"/>
                    <a:pt x="1463" y="1638"/>
                    <a:pt x="1463" y="1638"/>
                  </a:cubicBezTo>
                  <a:cubicBezTo>
                    <a:pt x="1453" y="1638"/>
                    <a:pt x="1441" y="1636"/>
                    <a:pt x="1432" y="1631"/>
                  </a:cubicBezTo>
                  <a:cubicBezTo>
                    <a:pt x="1432" y="1631"/>
                    <a:pt x="1432" y="1631"/>
                    <a:pt x="1432" y="1631"/>
                  </a:cubicBezTo>
                  <a:cubicBezTo>
                    <a:pt x="1432" y="1631"/>
                    <a:pt x="1432" y="1630"/>
                    <a:pt x="1432" y="1630"/>
                  </a:cubicBezTo>
                  <a:cubicBezTo>
                    <a:pt x="1431" y="1629"/>
                    <a:pt x="1429" y="1628"/>
                    <a:pt x="1427" y="1627"/>
                  </a:cubicBezTo>
                  <a:cubicBezTo>
                    <a:pt x="1426" y="1626"/>
                    <a:pt x="1425" y="1624"/>
                    <a:pt x="1424" y="1623"/>
                  </a:cubicBezTo>
                  <a:cubicBezTo>
                    <a:pt x="1424" y="1623"/>
                    <a:pt x="1424" y="1623"/>
                    <a:pt x="1424" y="1622"/>
                  </a:cubicBezTo>
                  <a:cubicBezTo>
                    <a:pt x="1422" y="1619"/>
                    <a:pt x="1421" y="1616"/>
                    <a:pt x="1421" y="1612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4" y="1593"/>
                    <a:pt x="1425" y="1580"/>
                    <a:pt x="1427" y="1567"/>
                  </a:cubicBezTo>
                  <a:cubicBezTo>
                    <a:pt x="1427" y="1566"/>
                    <a:pt x="1427" y="1566"/>
                    <a:pt x="1427" y="1566"/>
                  </a:cubicBezTo>
                  <a:cubicBezTo>
                    <a:pt x="1427" y="1566"/>
                    <a:pt x="1427" y="1566"/>
                    <a:pt x="1427" y="1565"/>
                  </a:cubicBezTo>
                  <a:cubicBezTo>
                    <a:pt x="1432" y="1536"/>
                    <a:pt x="1490" y="1543"/>
                    <a:pt x="1511" y="1543"/>
                  </a:cubicBezTo>
                  <a:close/>
                  <a:moveTo>
                    <a:pt x="1175" y="1631"/>
                  </a:moveTo>
                  <a:cubicBezTo>
                    <a:pt x="1173" y="1630"/>
                    <a:pt x="1172" y="1629"/>
                    <a:pt x="1170" y="1627"/>
                  </a:cubicBezTo>
                  <a:cubicBezTo>
                    <a:pt x="1169" y="1626"/>
                    <a:pt x="1169" y="1625"/>
                    <a:pt x="1168" y="1624"/>
                  </a:cubicBezTo>
                  <a:cubicBezTo>
                    <a:pt x="1168" y="1623"/>
                    <a:pt x="1168" y="1623"/>
                    <a:pt x="1168" y="1623"/>
                  </a:cubicBezTo>
                  <a:cubicBezTo>
                    <a:pt x="1166" y="1620"/>
                    <a:pt x="1166" y="1616"/>
                    <a:pt x="1167" y="1613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6"/>
                    <a:pt x="1169" y="1605"/>
                    <a:pt x="1170" y="1604"/>
                  </a:cubicBezTo>
                  <a:cubicBezTo>
                    <a:pt x="1181" y="1567"/>
                    <a:pt x="1181" y="1567"/>
                    <a:pt x="1181" y="1567"/>
                  </a:cubicBezTo>
                  <a:cubicBezTo>
                    <a:pt x="1181" y="1566"/>
                    <a:pt x="1181" y="1566"/>
                    <a:pt x="1182" y="1565"/>
                  </a:cubicBezTo>
                  <a:cubicBezTo>
                    <a:pt x="1193" y="1537"/>
                    <a:pt x="1244" y="1543"/>
                    <a:pt x="1268" y="1543"/>
                  </a:cubicBezTo>
                  <a:cubicBezTo>
                    <a:pt x="1278" y="1543"/>
                    <a:pt x="1297" y="1542"/>
                    <a:pt x="1314" y="1543"/>
                  </a:cubicBezTo>
                  <a:cubicBezTo>
                    <a:pt x="1317" y="1544"/>
                    <a:pt x="1320" y="1544"/>
                    <a:pt x="1323" y="1545"/>
                  </a:cubicBezTo>
                  <a:cubicBezTo>
                    <a:pt x="1323" y="1545"/>
                    <a:pt x="1323" y="1545"/>
                    <a:pt x="1324" y="1545"/>
                  </a:cubicBezTo>
                  <a:cubicBezTo>
                    <a:pt x="1332" y="1547"/>
                    <a:pt x="1339" y="1551"/>
                    <a:pt x="1342" y="1556"/>
                  </a:cubicBezTo>
                  <a:cubicBezTo>
                    <a:pt x="1342" y="1557"/>
                    <a:pt x="1342" y="1557"/>
                    <a:pt x="1343" y="1557"/>
                  </a:cubicBezTo>
                  <a:cubicBezTo>
                    <a:pt x="1343" y="1558"/>
                    <a:pt x="1343" y="1558"/>
                    <a:pt x="1343" y="1558"/>
                  </a:cubicBezTo>
                  <a:cubicBezTo>
                    <a:pt x="1343" y="1558"/>
                    <a:pt x="1343" y="1559"/>
                    <a:pt x="1343" y="1559"/>
                  </a:cubicBezTo>
                  <a:cubicBezTo>
                    <a:pt x="1344" y="1561"/>
                    <a:pt x="1345" y="1564"/>
                    <a:pt x="1344" y="1567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3" y="1576"/>
                    <a:pt x="1341" y="1583"/>
                    <a:pt x="1340" y="1589"/>
                  </a:cubicBezTo>
                  <a:cubicBezTo>
                    <a:pt x="1336" y="1612"/>
                    <a:pt x="1336" y="1612"/>
                    <a:pt x="1336" y="1612"/>
                  </a:cubicBezTo>
                  <a:cubicBezTo>
                    <a:pt x="1336" y="1616"/>
                    <a:pt x="1334" y="1619"/>
                    <a:pt x="1331" y="1622"/>
                  </a:cubicBezTo>
                  <a:cubicBezTo>
                    <a:pt x="1331" y="1623"/>
                    <a:pt x="1330" y="1623"/>
                    <a:pt x="1330" y="1623"/>
                  </a:cubicBezTo>
                  <a:cubicBezTo>
                    <a:pt x="1330" y="1624"/>
                    <a:pt x="1329" y="1624"/>
                    <a:pt x="1329" y="1624"/>
                  </a:cubicBezTo>
                  <a:cubicBezTo>
                    <a:pt x="1328" y="1625"/>
                    <a:pt x="1327" y="1626"/>
                    <a:pt x="1326" y="1627"/>
                  </a:cubicBezTo>
                  <a:cubicBezTo>
                    <a:pt x="1320" y="1632"/>
                    <a:pt x="1312" y="1635"/>
                    <a:pt x="1305" y="1636"/>
                  </a:cubicBezTo>
                  <a:cubicBezTo>
                    <a:pt x="1305" y="1637"/>
                    <a:pt x="1305" y="1637"/>
                    <a:pt x="1305" y="1637"/>
                  </a:cubicBezTo>
                  <a:cubicBezTo>
                    <a:pt x="1304" y="1637"/>
                    <a:pt x="1304" y="1637"/>
                    <a:pt x="1304" y="1637"/>
                  </a:cubicBezTo>
                  <a:cubicBezTo>
                    <a:pt x="1302" y="1637"/>
                    <a:pt x="1300" y="1638"/>
                    <a:pt x="1297" y="1638"/>
                  </a:cubicBezTo>
                  <a:cubicBezTo>
                    <a:pt x="1297" y="1638"/>
                    <a:pt x="1296" y="1638"/>
                    <a:pt x="1295" y="1638"/>
                  </a:cubicBezTo>
                  <a:cubicBezTo>
                    <a:pt x="1292" y="1638"/>
                    <a:pt x="1290" y="1639"/>
                    <a:pt x="1287" y="1639"/>
                  </a:cubicBezTo>
                  <a:cubicBezTo>
                    <a:pt x="1287" y="1639"/>
                    <a:pt x="1287" y="1639"/>
                    <a:pt x="1287" y="1639"/>
                  </a:cubicBezTo>
                  <a:cubicBezTo>
                    <a:pt x="1204" y="1639"/>
                    <a:pt x="1204" y="1639"/>
                    <a:pt x="1204" y="1639"/>
                  </a:cubicBezTo>
                  <a:cubicBezTo>
                    <a:pt x="1194" y="1639"/>
                    <a:pt x="1183" y="1637"/>
                    <a:pt x="1175" y="1631"/>
                  </a:cubicBezTo>
                  <a:cubicBezTo>
                    <a:pt x="1175" y="1631"/>
                    <a:pt x="1175" y="1631"/>
                    <a:pt x="1175" y="1631"/>
                  </a:cubicBezTo>
                  <a:close/>
                  <a:moveTo>
                    <a:pt x="1278" y="1502"/>
                  </a:moveTo>
                  <a:cubicBezTo>
                    <a:pt x="1266" y="1502"/>
                    <a:pt x="1253" y="1502"/>
                    <a:pt x="1241" y="1502"/>
                  </a:cubicBezTo>
                  <a:cubicBezTo>
                    <a:pt x="1230" y="1502"/>
                    <a:pt x="1213" y="1500"/>
                    <a:pt x="1207" y="1489"/>
                  </a:cubicBezTo>
                  <a:cubicBezTo>
                    <a:pt x="1207" y="1488"/>
                    <a:pt x="1207" y="1487"/>
                    <a:pt x="1207" y="1486"/>
                  </a:cubicBezTo>
                  <a:cubicBezTo>
                    <a:pt x="1206" y="1486"/>
                    <a:pt x="1206" y="1485"/>
                    <a:pt x="1206" y="1484"/>
                  </a:cubicBezTo>
                  <a:cubicBezTo>
                    <a:pt x="1206" y="1483"/>
                    <a:pt x="1207" y="1482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78"/>
                    <a:pt x="1209" y="1474"/>
                    <a:pt x="1210" y="1472"/>
                  </a:cubicBezTo>
                  <a:cubicBezTo>
                    <a:pt x="1212" y="1463"/>
                    <a:pt x="1214" y="1453"/>
                    <a:pt x="1218" y="1445"/>
                  </a:cubicBezTo>
                  <a:cubicBezTo>
                    <a:pt x="1218" y="1444"/>
                    <a:pt x="1218" y="1444"/>
                    <a:pt x="1218" y="1444"/>
                  </a:cubicBezTo>
                  <a:cubicBezTo>
                    <a:pt x="1219" y="1441"/>
                    <a:pt x="1221" y="1438"/>
                    <a:pt x="1223" y="1436"/>
                  </a:cubicBezTo>
                  <a:cubicBezTo>
                    <a:pt x="1225" y="1435"/>
                    <a:pt x="1226" y="1434"/>
                    <a:pt x="1228" y="1433"/>
                  </a:cubicBezTo>
                  <a:cubicBezTo>
                    <a:pt x="1233" y="1429"/>
                    <a:pt x="1239" y="1427"/>
                    <a:pt x="1245" y="1426"/>
                  </a:cubicBezTo>
                  <a:cubicBezTo>
                    <a:pt x="1246" y="1426"/>
                    <a:pt x="1246" y="1426"/>
                    <a:pt x="1247" y="1426"/>
                  </a:cubicBezTo>
                  <a:cubicBezTo>
                    <a:pt x="1251" y="1425"/>
                    <a:pt x="1257" y="1424"/>
                    <a:pt x="1262" y="1424"/>
                  </a:cubicBezTo>
                  <a:cubicBezTo>
                    <a:pt x="1269" y="1424"/>
                    <a:pt x="1269" y="1424"/>
                    <a:pt x="1269" y="1424"/>
                  </a:cubicBezTo>
                  <a:cubicBezTo>
                    <a:pt x="1271" y="1424"/>
                    <a:pt x="1274" y="1424"/>
                    <a:pt x="1276" y="1424"/>
                  </a:cubicBezTo>
                  <a:cubicBezTo>
                    <a:pt x="1291" y="1424"/>
                    <a:pt x="1307" y="1424"/>
                    <a:pt x="1322" y="1424"/>
                  </a:cubicBezTo>
                  <a:cubicBezTo>
                    <a:pt x="1324" y="1424"/>
                    <a:pt x="1326" y="1424"/>
                    <a:pt x="1329" y="1424"/>
                  </a:cubicBezTo>
                  <a:cubicBezTo>
                    <a:pt x="1331" y="1424"/>
                    <a:pt x="1331" y="1424"/>
                    <a:pt x="1331" y="1424"/>
                  </a:cubicBezTo>
                  <a:cubicBezTo>
                    <a:pt x="1332" y="1424"/>
                    <a:pt x="1332" y="1424"/>
                    <a:pt x="1333" y="1424"/>
                  </a:cubicBezTo>
                  <a:cubicBezTo>
                    <a:pt x="1335" y="1424"/>
                    <a:pt x="1337" y="1424"/>
                    <a:pt x="1339" y="1425"/>
                  </a:cubicBezTo>
                  <a:cubicBezTo>
                    <a:pt x="1339" y="1425"/>
                    <a:pt x="1339" y="1425"/>
                    <a:pt x="1339" y="1425"/>
                  </a:cubicBezTo>
                  <a:cubicBezTo>
                    <a:pt x="1351" y="1426"/>
                    <a:pt x="1364" y="1429"/>
                    <a:pt x="1366" y="1439"/>
                  </a:cubicBezTo>
                  <a:cubicBezTo>
                    <a:pt x="1366" y="1439"/>
                    <a:pt x="1366" y="1440"/>
                    <a:pt x="1366" y="1440"/>
                  </a:cubicBezTo>
                  <a:cubicBezTo>
                    <a:pt x="1366" y="1440"/>
                    <a:pt x="1366" y="1440"/>
                    <a:pt x="1366" y="1441"/>
                  </a:cubicBezTo>
                  <a:cubicBezTo>
                    <a:pt x="1367" y="1452"/>
                    <a:pt x="1362" y="1467"/>
                    <a:pt x="1360" y="1478"/>
                  </a:cubicBezTo>
                  <a:cubicBezTo>
                    <a:pt x="1360" y="1478"/>
                    <a:pt x="1360" y="1478"/>
                    <a:pt x="1360" y="1478"/>
                  </a:cubicBezTo>
                  <a:cubicBezTo>
                    <a:pt x="1359" y="1481"/>
                    <a:pt x="1359" y="1481"/>
                    <a:pt x="1359" y="1481"/>
                  </a:cubicBezTo>
                  <a:cubicBezTo>
                    <a:pt x="1359" y="1483"/>
                    <a:pt x="1358" y="1485"/>
                    <a:pt x="1356" y="1487"/>
                  </a:cubicBezTo>
                  <a:cubicBezTo>
                    <a:pt x="1356" y="1488"/>
                    <a:pt x="1355" y="1488"/>
                    <a:pt x="1355" y="1489"/>
                  </a:cubicBezTo>
                  <a:cubicBezTo>
                    <a:pt x="1355" y="1489"/>
                    <a:pt x="1355" y="1489"/>
                    <a:pt x="1355" y="1489"/>
                  </a:cubicBezTo>
                  <a:cubicBezTo>
                    <a:pt x="1355" y="1489"/>
                    <a:pt x="1355" y="1489"/>
                    <a:pt x="1354" y="1489"/>
                  </a:cubicBezTo>
                  <a:cubicBezTo>
                    <a:pt x="1339" y="1507"/>
                    <a:pt x="1298" y="1502"/>
                    <a:pt x="1278" y="1502"/>
                  </a:cubicBezTo>
                  <a:close/>
                  <a:moveTo>
                    <a:pt x="911" y="1620"/>
                  </a:moveTo>
                  <a:cubicBezTo>
                    <a:pt x="911" y="1619"/>
                    <a:pt x="911" y="1618"/>
                    <a:pt x="911" y="1618"/>
                  </a:cubicBezTo>
                  <a:cubicBezTo>
                    <a:pt x="912" y="1616"/>
                    <a:pt x="912" y="1615"/>
                    <a:pt x="913" y="1614"/>
                  </a:cubicBezTo>
                  <a:cubicBezTo>
                    <a:pt x="913" y="1614"/>
                    <a:pt x="913" y="1614"/>
                    <a:pt x="913" y="1613"/>
                  </a:cubicBezTo>
                  <a:cubicBezTo>
                    <a:pt x="913" y="1612"/>
                    <a:pt x="913" y="1612"/>
                    <a:pt x="913" y="1612"/>
                  </a:cubicBezTo>
                  <a:cubicBezTo>
                    <a:pt x="914" y="1611"/>
                    <a:pt x="915" y="1609"/>
                    <a:pt x="916" y="1607"/>
                  </a:cubicBezTo>
                  <a:cubicBezTo>
                    <a:pt x="922" y="1594"/>
                    <a:pt x="928" y="1582"/>
                    <a:pt x="935" y="1569"/>
                  </a:cubicBezTo>
                  <a:cubicBezTo>
                    <a:pt x="935" y="1569"/>
                    <a:pt x="935" y="1569"/>
                    <a:pt x="935" y="1569"/>
                  </a:cubicBezTo>
                  <a:cubicBezTo>
                    <a:pt x="935" y="1568"/>
                    <a:pt x="935" y="1568"/>
                    <a:pt x="935" y="1568"/>
                  </a:cubicBezTo>
                  <a:cubicBezTo>
                    <a:pt x="936" y="1567"/>
                    <a:pt x="936" y="1566"/>
                    <a:pt x="937" y="1566"/>
                  </a:cubicBezTo>
                  <a:cubicBezTo>
                    <a:pt x="937" y="1565"/>
                    <a:pt x="938" y="1564"/>
                    <a:pt x="938" y="1563"/>
                  </a:cubicBezTo>
                  <a:cubicBezTo>
                    <a:pt x="938" y="1563"/>
                    <a:pt x="938" y="1563"/>
                    <a:pt x="939" y="1563"/>
                  </a:cubicBezTo>
                  <a:cubicBezTo>
                    <a:pt x="956" y="1539"/>
                    <a:pt x="997" y="1544"/>
                    <a:pt x="1023" y="1544"/>
                  </a:cubicBezTo>
                  <a:cubicBezTo>
                    <a:pt x="1023" y="1544"/>
                    <a:pt x="1023" y="1544"/>
                    <a:pt x="1023" y="1544"/>
                  </a:cubicBezTo>
                  <a:cubicBezTo>
                    <a:pt x="1030" y="1544"/>
                    <a:pt x="1049" y="1542"/>
                    <a:pt x="1066" y="1544"/>
                  </a:cubicBezTo>
                  <a:cubicBezTo>
                    <a:pt x="1071" y="1544"/>
                    <a:pt x="1077" y="1544"/>
                    <a:pt x="1081" y="1545"/>
                  </a:cubicBezTo>
                  <a:cubicBezTo>
                    <a:pt x="1084" y="1546"/>
                    <a:pt x="1087" y="1547"/>
                    <a:pt x="1089" y="1548"/>
                  </a:cubicBezTo>
                  <a:cubicBezTo>
                    <a:pt x="1095" y="1551"/>
                    <a:pt x="1099" y="1556"/>
                    <a:pt x="1099" y="1562"/>
                  </a:cubicBezTo>
                  <a:cubicBezTo>
                    <a:pt x="1099" y="1562"/>
                    <a:pt x="1099" y="1562"/>
                    <a:pt x="1099" y="1562"/>
                  </a:cubicBezTo>
                  <a:cubicBezTo>
                    <a:pt x="1099" y="1563"/>
                    <a:pt x="1099" y="1563"/>
                    <a:pt x="1099" y="1564"/>
                  </a:cubicBezTo>
                  <a:cubicBezTo>
                    <a:pt x="1099" y="1565"/>
                    <a:pt x="1099" y="1566"/>
                    <a:pt x="1099" y="1567"/>
                  </a:cubicBezTo>
                  <a:cubicBezTo>
                    <a:pt x="1082" y="1613"/>
                    <a:pt x="1082" y="1613"/>
                    <a:pt x="1082" y="1613"/>
                  </a:cubicBezTo>
                  <a:cubicBezTo>
                    <a:pt x="1081" y="1617"/>
                    <a:pt x="1078" y="1620"/>
                    <a:pt x="1075" y="1623"/>
                  </a:cubicBezTo>
                  <a:cubicBezTo>
                    <a:pt x="1071" y="1626"/>
                    <a:pt x="1067" y="1629"/>
                    <a:pt x="1062" y="1631"/>
                  </a:cubicBezTo>
                  <a:cubicBezTo>
                    <a:pt x="1062" y="1632"/>
                    <a:pt x="1061" y="1632"/>
                    <a:pt x="1061" y="1632"/>
                  </a:cubicBezTo>
                  <a:cubicBezTo>
                    <a:pt x="1054" y="1635"/>
                    <a:pt x="1047" y="1637"/>
                    <a:pt x="1039" y="1639"/>
                  </a:cubicBezTo>
                  <a:cubicBezTo>
                    <a:pt x="1038" y="1639"/>
                    <a:pt x="1038" y="1639"/>
                    <a:pt x="1038" y="1639"/>
                  </a:cubicBezTo>
                  <a:cubicBezTo>
                    <a:pt x="1036" y="1639"/>
                    <a:pt x="1035" y="1639"/>
                    <a:pt x="1034" y="1639"/>
                  </a:cubicBezTo>
                  <a:cubicBezTo>
                    <a:pt x="1020" y="1640"/>
                    <a:pt x="1005" y="1639"/>
                    <a:pt x="990" y="1639"/>
                  </a:cubicBezTo>
                  <a:cubicBezTo>
                    <a:pt x="975" y="1639"/>
                    <a:pt x="960" y="1640"/>
                    <a:pt x="945" y="1640"/>
                  </a:cubicBezTo>
                  <a:cubicBezTo>
                    <a:pt x="935" y="1640"/>
                    <a:pt x="920" y="1638"/>
                    <a:pt x="914" y="1628"/>
                  </a:cubicBezTo>
                  <a:cubicBezTo>
                    <a:pt x="913" y="1628"/>
                    <a:pt x="913" y="1628"/>
                    <a:pt x="913" y="1627"/>
                  </a:cubicBezTo>
                  <a:cubicBezTo>
                    <a:pt x="913" y="1627"/>
                    <a:pt x="912" y="1626"/>
                    <a:pt x="912" y="1626"/>
                  </a:cubicBezTo>
                  <a:cubicBezTo>
                    <a:pt x="912" y="1625"/>
                    <a:pt x="912" y="1624"/>
                    <a:pt x="911" y="1624"/>
                  </a:cubicBezTo>
                  <a:cubicBezTo>
                    <a:pt x="911" y="1624"/>
                    <a:pt x="911" y="1624"/>
                    <a:pt x="911" y="1624"/>
                  </a:cubicBezTo>
                  <a:cubicBezTo>
                    <a:pt x="911" y="1623"/>
                    <a:pt x="911" y="1623"/>
                    <a:pt x="911" y="1623"/>
                  </a:cubicBezTo>
                  <a:cubicBezTo>
                    <a:pt x="911" y="1622"/>
                    <a:pt x="911" y="1621"/>
                    <a:pt x="911" y="1620"/>
                  </a:cubicBezTo>
                  <a:close/>
                  <a:moveTo>
                    <a:pt x="910" y="1465"/>
                  </a:moveTo>
                  <a:cubicBezTo>
                    <a:pt x="910" y="1465"/>
                    <a:pt x="910" y="1465"/>
                    <a:pt x="910" y="1465"/>
                  </a:cubicBezTo>
                  <a:cubicBezTo>
                    <a:pt x="900" y="1482"/>
                    <a:pt x="900" y="1482"/>
                    <a:pt x="900" y="1482"/>
                  </a:cubicBezTo>
                  <a:cubicBezTo>
                    <a:pt x="899" y="1485"/>
                    <a:pt x="896" y="1488"/>
                    <a:pt x="893" y="1490"/>
                  </a:cubicBezTo>
                  <a:cubicBezTo>
                    <a:pt x="889" y="1493"/>
                    <a:pt x="885" y="1495"/>
                    <a:pt x="880" y="1497"/>
                  </a:cubicBezTo>
                  <a:cubicBezTo>
                    <a:pt x="879" y="1497"/>
                    <a:pt x="878" y="1498"/>
                    <a:pt x="876" y="1498"/>
                  </a:cubicBezTo>
                  <a:cubicBezTo>
                    <a:pt x="876" y="1499"/>
                    <a:pt x="875" y="1499"/>
                    <a:pt x="874" y="1499"/>
                  </a:cubicBezTo>
                  <a:cubicBezTo>
                    <a:pt x="874" y="1499"/>
                    <a:pt x="874" y="1499"/>
                    <a:pt x="874" y="1499"/>
                  </a:cubicBezTo>
                  <a:cubicBezTo>
                    <a:pt x="871" y="1500"/>
                    <a:pt x="868" y="1501"/>
                    <a:pt x="865" y="1502"/>
                  </a:cubicBezTo>
                  <a:cubicBezTo>
                    <a:pt x="859" y="1503"/>
                    <a:pt x="854" y="1503"/>
                    <a:pt x="848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12" y="1503"/>
                    <a:pt x="793" y="1504"/>
                    <a:pt x="774" y="1504"/>
                  </a:cubicBezTo>
                  <a:cubicBezTo>
                    <a:pt x="765" y="1504"/>
                    <a:pt x="747" y="1502"/>
                    <a:pt x="745" y="1491"/>
                  </a:cubicBezTo>
                  <a:cubicBezTo>
                    <a:pt x="745" y="1489"/>
                    <a:pt x="745" y="1488"/>
                    <a:pt x="746" y="1486"/>
                  </a:cubicBezTo>
                  <a:cubicBezTo>
                    <a:pt x="747" y="1482"/>
                    <a:pt x="751" y="1478"/>
                    <a:pt x="753" y="1475"/>
                  </a:cubicBezTo>
                  <a:cubicBezTo>
                    <a:pt x="760" y="1464"/>
                    <a:pt x="766" y="1452"/>
                    <a:pt x="775" y="1443"/>
                  </a:cubicBezTo>
                  <a:cubicBezTo>
                    <a:pt x="775" y="1442"/>
                    <a:pt x="776" y="1442"/>
                    <a:pt x="776" y="1441"/>
                  </a:cubicBezTo>
                  <a:cubicBezTo>
                    <a:pt x="776" y="1441"/>
                    <a:pt x="777" y="1441"/>
                    <a:pt x="777" y="1441"/>
                  </a:cubicBezTo>
                  <a:cubicBezTo>
                    <a:pt x="799" y="1419"/>
                    <a:pt x="845" y="1425"/>
                    <a:pt x="873" y="1425"/>
                  </a:cubicBezTo>
                  <a:cubicBezTo>
                    <a:pt x="886" y="1425"/>
                    <a:pt x="901" y="1423"/>
                    <a:pt x="913" y="1428"/>
                  </a:cubicBezTo>
                  <a:cubicBezTo>
                    <a:pt x="913" y="1428"/>
                    <a:pt x="913" y="1428"/>
                    <a:pt x="913" y="1428"/>
                  </a:cubicBezTo>
                  <a:cubicBezTo>
                    <a:pt x="915" y="1429"/>
                    <a:pt x="916" y="1430"/>
                    <a:pt x="917" y="1430"/>
                  </a:cubicBezTo>
                  <a:cubicBezTo>
                    <a:pt x="917" y="1430"/>
                    <a:pt x="917" y="1431"/>
                    <a:pt x="918" y="1431"/>
                  </a:cubicBezTo>
                  <a:cubicBezTo>
                    <a:pt x="920" y="1432"/>
                    <a:pt x="922" y="1435"/>
                    <a:pt x="922" y="1437"/>
                  </a:cubicBezTo>
                  <a:cubicBezTo>
                    <a:pt x="923" y="1439"/>
                    <a:pt x="923" y="1442"/>
                    <a:pt x="921" y="1444"/>
                  </a:cubicBezTo>
                  <a:cubicBezTo>
                    <a:pt x="920" y="1446"/>
                    <a:pt x="920" y="1446"/>
                    <a:pt x="920" y="1446"/>
                  </a:cubicBezTo>
                  <a:cubicBezTo>
                    <a:pt x="918" y="1452"/>
                    <a:pt x="913" y="1460"/>
                    <a:pt x="910" y="1465"/>
                  </a:cubicBezTo>
                  <a:close/>
                  <a:moveTo>
                    <a:pt x="1095" y="1502"/>
                  </a:moveTo>
                  <a:cubicBezTo>
                    <a:pt x="1093" y="1502"/>
                    <a:pt x="1091" y="1502"/>
                    <a:pt x="1089" y="1502"/>
                  </a:cubicBezTo>
                  <a:cubicBezTo>
                    <a:pt x="1089" y="1502"/>
                    <a:pt x="1089" y="1503"/>
                    <a:pt x="1088" y="1503"/>
                  </a:cubicBezTo>
                  <a:cubicBezTo>
                    <a:pt x="1077" y="1504"/>
                    <a:pt x="1066" y="1503"/>
                    <a:pt x="1054" y="1503"/>
                  </a:cubicBezTo>
                  <a:cubicBezTo>
                    <a:pt x="1007" y="1503"/>
                    <a:pt x="1007" y="1503"/>
                    <a:pt x="1007" y="1503"/>
                  </a:cubicBezTo>
                  <a:cubicBezTo>
                    <a:pt x="997" y="1503"/>
                    <a:pt x="980" y="1501"/>
                    <a:pt x="976" y="1490"/>
                  </a:cubicBezTo>
                  <a:cubicBezTo>
                    <a:pt x="976" y="1489"/>
                    <a:pt x="976" y="1488"/>
                    <a:pt x="976" y="1487"/>
                  </a:cubicBezTo>
                  <a:cubicBezTo>
                    <a:pt x="976" y="1486"/>
                    <a:pt x="976" y="1486"/>
                    <a:pt x="976" y="1485"/>
                  </a:cubicBezTo>
                  <a:cubicBezTo>
                    <a:pt x="977" y="1481"/>
                    <a:pt x="980" y="1477"/>
                    <a:pt x="982" y="1473"/>
                  </a:cubicBezTo>
                  <a:cubicBezTo>
                    <a:pt x="986" y="1463"/>
                    <a:pt x="990" y="1449"/>
                    <a:pt x="998" y="1441"/>
                  </a:cubicBezTo>
                  <a:cubicBezTo>
                    <a:pt x="998" y="1440"/>
                    <a:pt x="999" y="1440"/>
                    <a:pt x="999" y="1440"/>
                  </a:cubicBezTo>
                  <a:cubicBezTo>
                    <a:pt x="1000" y="1439"/>
                    <a:pt x="1000" y="1439"/>
                    <a:pt x="1000" y="1438"/>
                  </a:cubicBezTo>
                  <a:cubicBezTo>
                    <a:pt x="1001" y="1438"/>
                    <a:pt x="1001" y="1438"/>
                    <a:pt x="1001" y="1438"/>
                  </a:cubicBezTo>
                  <a:cubicBezTo>
                    <a:pt x="1002" y="1437"/>
                    <a:pt x="1002" y="1437"/>
                    <a:pt x="1002" y="1437"/>
                  </a:cubicBezTo>
                  <a:cubicBezTo>
                    <a:pt x="1003" y="1436"/>
                    <a:pt x="1003" y="1436"/>
                    <a:pt x="1003" y="1436"/>
                  </a:cubicBezTo>
                  <a:cubicBezTo>
                    <a:pt x="1010" y="1431"/>
                    <a:pt x="1018" y="1428"/>
                    <a:pt x="1027" y="1427"/>
                  </a:cubicBezTo>
                  <a:cubicBezTo>
                    <a:pt x="1027" y="1427"/>
                    <a:pt x="1027" y="1426"/>
                    <a:pt x="1028" y="1426"/>
                  </a:cubicBezTo>
                  <a:cubicBezTo>
                    <a:pt x="1033" y="1425"/>
                    <a:pt x="1038" y="1425"/>
                    <a:pt x="1043" y="1425"/>
                  </a:cubicBezTo>
                  <a:cubicBezTo>
                    <a:pt x="1072" y="1425"/>
                    <a:pt x="1072" y="1425"/>
                    <a:pt x="1072" y="1425"/>
                  </a:cubicBezTo>
                  <a:cubicBezTo>
                    <a:pt x="1081" y="1425"/>
                    <a:pt x="1090" y="1425"/>
                    <a:pt x="1099" y="1425"/>
                  </a:cubicBezTo>
                  <a:cubicBezTo>
                    <a:pt x="1112" y="1425"/>
                    <a:pt x="1130" y="1423"/>
                    <a:pt x="1140" y="1432"/>
                  </a:cubicBezTo>
                  <a:cubicBezTo>
                    <a:pt x="1140" y="1433"/>
                    <a:pt x="1141" y="1433"/>
                    <a:pt x="1141" y="1434"/>
                  </a:cubicBezTo>
                  <a:cubicBezTo>
                    <a:pt x="1142" y="1434"/>
                    <a:pt x="1142" y="1434"/>
                    <a:pt x="1142" y="1434"/>
                  </a:cubicBezTo>
                  <a:cubicBezTo>
                    <a:pt x="1142" y="1434"/>
                    <a:pt x="1142" y="1435"/>
                    <a:pt x="1142" y="1435"/>
                  </a:cubicBezTo>
                  <a:cubicBezTo>
                    <a:pt x="1143" y="1435"/>
                    <a:pt x="1143" y="1436"/>
                    <a:pt x="1143" y="1436"/>
                  </a:cubicBezTo>
                  <a:cubicBezTo>
                    <a:pt x="1144" y="1438"/>
                    <a:pt x="1144" y="1440"/>
                    <a:pt x="1144" y="1442"/>
                  </a:cubicBezTo>
                  <a:cubicBezTo>
                    <a:pt x="1143" y="1452"/>
                    <a:pt x="1135" y="1467"/>
                    <a:pt x="1133" y="1473"/>
                  </a:cubicBezTo>
                  <a:cubicBezTo>
                    <a:pt x="1133" y="1474"/>
                    <a:pt x="1133" y="1474"/>
                    <a:pt x="1133" y="1474"/>
                  </a:cubicBezTo>
                  <a:cubicBezTo>
                    <a:pt x="1132" y="1476"/>
                    <a:pt x="1131" y="1478"/>
                    <a:pt x="1130" y="1480"/>
                  </a:cubicBezTo>
                  <a:cubicBezTo>
                    <a:pt x="1130" y="1481"/>
                    <a:pt x="1130" y="1481"/>
                    <a:pt x="1130" y="1481"/>
                  </a:cubicBezTo>
                  <a:cubicBezTo>
                    <a:pt x="1130" y="1482"/>
                    <a:pt x="1129" y="1483"/>
                    <a:pt x="1129" y="1483"/>
                  </a:cubicBezTo>
                  <a:cubicBezTo>
                    <a:pt x="1129" y="1484"/>
                    <a:pt x="1128" y="1484"/>
                    <a:pt x="1128" y="1485"/>
                  </a:cubicBezTo>
                  <a:cubicBezTo>
                    <a:pt x="1128" y="1485"/>
                    <a:pt x="1127" y="1486"/>
                    <a:pt x="1127" y="1487"/>
                  </a:cubicBezTo>
                  <a:cubicBezTo>
                    <a:pt x="1126" y="1487"/>
                    <a:pt x="1126" y="1487"/>
                    <a:pt x="1126" y="1488"/>
                  </a:cubicBezTo>
                  <a:cubicBezTo>
                    <a:pt x="1125" y="1488"/>
                    <a:pt x="1125" y="1488"/>
                    <a:pt x="1125" y="1488"/>
                  </a:cubicBezTo>
                  <a:cubicBezTo>
                    <a:pt x="1124" y="1489"/>
                    <a:pt x="1124" y="1489"/>
                    <a:pt x="1124" y="1490"/>
                  </a:cubicBezTo>
                  <a:cubicBezTo>
                    <a:pt x="1122" y="1491"/>
                    <a:pt x="1121" y="1492"/>
                    <a:pt x="1119" y="1493"/>
                  </a:cubicBezTo>
                  <a:cubicBezTo>
                    <a:pt x="1117" y="1494"/>
                    <a:pt x="1115" y="1495"/>
                    <a:pt x="1114" y="1496"/>
                  </a:cubicBezTo>
                  <a:cubicBezTo>
                    <a:pt x="1113" y="1496"/>
                    <a:pt x="1113" y="1496"/>
                    <a:pt x="1113" y="1496"/>
                  </a:cubicBezTo>
                  <a:cubicBezTo>
                    <a:pt x="1112" y="1497"/>
                    <a:pt x="1112" y="1497"/>
                    <a:pt x="1112" y="1497"/>
                  </a:cubicBezTo>
                  <a:cubicBezTo>
                    <a:pt x="1106" y="1499"/>
                    <a:pt x="1100" y="1501"/>
                    <a:pt x="1095" y="1502"/>
                  </a:cubicBezTo>
                  <a:close/>
                  <a:moveTo>
                    <a:pt x="773" y="1710"/>
                  </a:moveTo>
                  <a:cubicBezTo>
                    <a:pt x="773" y="1710"/>
                    <a:pt x="773" y="1710"/>
                    <a:pt x="773" y="1710"/>
                  </a:cubicBezTo>
                  <a:cubicBezTo>
                    <a:pt x="771" y="1721"/>
                    <a:pt x="762" y="1732"/>
                    <a:pt x="756" y="1742"/>
                  </a:cubicBezTo>
                  <a:cubicBezTo>
                    <a:pt x="756" y="1742"/>
                    <a:pt x="756" y="1742"/>
                    <a:pt x="756" y="1742"/>
                  </a:cubicBezTo>
                  <a:cubicBezTo>
                    <a:pt x="750" y="1753"/>
                    <a:pt x="744" y="1767"/>
                    <a:pt x="736" y="1777"/>
                  </a:cubicBezTo>
                  <a:cubicBezTo>
                    <a:pt x="735" y="1778"/>
                    <a:pt x="735" y="1779"/>
                    <a:pt x="734" y="1781"/>
                  </a:cubicBezTo>
                  <a:cubicBezTo>
                    <a:pt x="734" y="1781"/>
                    <a:pt x="733" y="1781"/>
                    <a:pt x="733" y="1781"/>
                  </a:cubicBezTo>
                  <a:cubicBezTo>
                    <a:pt x="732" y="1782"/>
                    <a:pt x="731" y="1783"/>
                    <a:pt x="730" y="1784"/>
                  </a:cubicBezTo>
                  <a:cubicBezTo>
                    <a:pt x="729" y="1785"/>
                    <a:pt x="729" y="1785"/>
                    <a:pt x="728" y="1786"/>
                  </a:cubicBezTo>
                  <a:cubicBezTo>
                    <a:pt x="728" y="1786"/>
                    <a:pt x="728" y="1786"/>
                    <a:pt x="728" y="1786"/>
                  </a:cubicBezTo>
                  <a:cubicBezTo>
                    <a:pt x="719" y="1794"/>
                    <a:pt x="708" y="1799"/>
                    <a:pt x="696" y="1802"/>
                  </a:cubicBezTo>
                  <a:cubicBezTo>
                    <a:pt x="695" y="1803"/>
                    <a:pt x="693" y="1803"/>
                    <a:pt x="692" y="1804"/>
                  </a:cubicBezTo>
                  <a:cubicBezTo>
                    <a:pt x="685" y="1805"/>
                    <a:pt x="678" y="1806"/>
                    <a:pt x="671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36" y="1806"/>
                    <a:pt x="607" y="1807"/>
                    <a:pt x="578" y="1807"/>
                  </a:cubicBezTo>
                  <a:cubicBezTo>
                    <a:pt x="575" y="1807"/>
                    <a:pt x="573" y="1806"/>
                    <a:pt x="571" y="1806"/>
                  </a:cubicBezTo>
                  <a:cubicBezTo>
                    <a:pt x="567" y="1806"/>
                    <a:pt x="563" y="1805"/>
                    <a:pt x="560" y="1804"/>
                  </a:cubicBezTo>
                  <a:cubicBezTo>
                    <a:pt x="555" y="1802"/>
                    <a:pt x="551" y="1800"/>
                    <a:pt x="549" y="1797"/>
                  </a:cubicBezTo>
                  <a:cubicBezTo>
                    <a:pt x="546" y="1794"/>
                    <a:pt x="545" y="1790"/>
                    <a:pt x="545" y="1786"/>
                  </a:cubicBezTo>
                  <a:cubicBezTo>
                    <a:pt x="545" y="1783"/>
                    <a:pt x="546" y="1780"/>
                    <a:pt x="548" y="1777"/>
                  </a:cubicBezTo>
                  <a:cubicBezTo>
                    <a:pt x="548" y="1776"/>
                    <a:pt x="549" y="1776"/>
                    <a:pt x="549" y="1776"/>
                  </a:cubicBezTo>
                  <a:cubicBezTo>
                    <a:pt x="549" y="1775"/>
                    <a:pt x="549" y="1774"/>
                    <a:pt x="550" y="1774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8" y="1761"/>
                    <a:pt x="566" y="1750"/>
                    <a:pt x="574" y="1739"/>
                  </a:cubicBezTo>
                  <a:cubicBezTo>
                    <a:pt x="579" y="1730"/>
                    <a:pt x="585" y="1720"/>
                    <a:pt x="592" y="1713"/>
                  </a:cubicBezTo>
                  <a:cubicBezTo>
                    <a:pt x="593" y="1712"/>
                    <a:pt x="593" y="1711"/>
                    <a:pt x="594" y="1710"/>
                  </a:cubicBezTo>
                  <a:cubicBezTo>
                    <a:pt x="594" y="1710"/>
                    <a:pt x="595" y="1710"/>
                    <a:pt x="595" y="1710"/>
                  </a:cubicBezTo>
                  <a:cubicBezTo>
                    <a:pt x="596" y="1708"/>
                    <a:pt x="598" y="1707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10" y="1697"/>
                    <a:pt x="622" y="1692"/>
                    <a:pt x="635" y="1690"/>
                  </a:cubicBezTo>
                  <a:cubicBezTo>
                    <a:pt x="635" y="1690"/>
                    <a:pt x="635" y="1690"/>
                    <a:pt x="635" y="1690"/>
                  </a:cubicBezTo>
                  <a:cubicBezTo>
                    <a:pt x="636" y="1690"/>
                    <a:pt x="636" y="1690"/>
                    <a:pt x="636" y="1690"/>
                  </a:cubicBezTo>
                  <a:cubicBezTo>
                    <a:pt x="638" y="1689"/>
                    <a:pt x="640" y="1689"/>
                    <a:pt x="643" y="1688"/>
                  </a:cubicBezTo>
                  <a:cubicBezTo>
                    <a:pt x="644" y="1688"/>
                    <a:pt x="646" y="1688"/>
                    <a:pt x="647" y="1688"/>
                  </a:cubicBezTo>
                  <a:cubicBezTo>
                    <a:pt x="649" y="1688"/>
                    <a:pt x="650" y="1688"/>
                    <a:pt x="652" y="1688"/>
                  </a:cubicBezTo>
                  <a:cubicBezTo>
                    <a:pt x="653" y="1687"/>
                    <a:pt x="654" y="1687"/>
                    <a:pt x="655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83" y="1687"/>
                    <a:pt x="709" y="1687"/>
                    <a:pt x="736" y="1687"/>
                  </a:cubicBezTo>
                  <a:cubicBezTo>
                    <a:pt x="736" y="1687"/>
                    <a:pt x="736" y="1687"/>
                    <a:pt x="736" y="1687"/>
                  </a:cubicBezTo>
                  <a:cubicBezTo>
                    <a:pt x="740" y="1687"/>
                    <a:pt x="740" y="1687"/>
                    <a:pt x="740" y="1687"/>
                  </a:cubicBezTo>
                  <a:cubicBezTo>
                    <a:pt x="747" y="1687"/>
                    <a:pt x="753" y="1688"/>
                    <a:pt x="757" y="1689"/>
                  </a:cubicBezTo>
                  <a:cubicBezTo>
                    <a:pt x="759" y="1690"/>
                    <a:pt x="760" y="1690"/>
                    <a:pt x="761" y="1691"/>
                  </a:cubicBezTo>
                  <a:cubicBezTo>
                    <a:pt x="761" y="1691"/>
                    <a:pt x="762" y="1691"/>
                    <a:pt x="763" y="1691"/>
                  </a:cubicBezTo>
                  <a:cubicBezTo>
                    <a:pt x="763" y="1692"/>
                    <a:pt x="763" y="1692"/>
                    <a:pt x="764" y="1692"/>
                  </a:cubicBezTo>
                  <a:cubicBezTo>
                    <a:pt x="771" y="1695"/>
                    <a:pt x="775" y="1701"/>
                    <a:pt x="773" y="1710"/>
                  </a:cubicBezTo>
                  <a:close/>
                  <a:moveTo>
                    <a:pt x="828" y="1613"/>
                  </a:moveTo>
                  <a:cubicBezTo>
                    <a:pt x="827" y="1614"/>
                    <a:pt x="827" y="1614"/>
                    <a:pt x="827" y="1614"/>
                  </a:cubicBezTo>
                  <a:cubicBezTo>
                    <a:pt x="827" y="1614"/>
                    <a:pt x="827" y="1614"/>
                    <a:pt x="827" y="1614"/>
                  </a:cubicBezTo>
                  <a:cubicBezTo>
                    <a:pt x="826" y="1616"/>
                    <a:pt x="825" y="1617"/>
                    <a:pt x="824" y="1619"/>
                  </a:cubicBezTo>
                  <a:cubicBezTo>
                    <a:pt x="824" y="1619"/>
                    <a:pt x="824" y="1619"/>
                    <a:pt x="823" y="1619"/>
                  </a:cubicBezTo>
                  <a:cubicBezTo>
                    <a:pt x="817" y="1627"/>
                    <a:pt x="807" y="1632"/>
                    <a:pt x="797" y="1635"/>
                  </a:cubicBezTo>
                  <a:cubicBezTo>
                    <a:pt x="797" y="1635"/>
                    <a:pt x="797" y="1635"/>
                    <a:pt x="797" y="1635"/>
                  </a:cubicBezTo>
                  <a:cubicBezTo>
                    <a:pt x="795" y="1636"/>
                    <a:pt x="794" y="1636"/>
                    <a:pt x="792" y="1636"/>
                  </a:cubicBezTo>
                  <a:cubicBezTo>
                    <a:pt x="791" y="1637"/>
                    <a:pt x="790" y="1637"/>
                    <a:pt x="789" y="1637"/>
                  </a:cubicBezTo>
                  <a:cubicBezTo>
                    <a:pt x="788" y="1637"/>
                    <a:pt x="788" y="1638"/>
                    <a:pt x="787" y="1638"/>
                  </a:cubicBezTo>
                  <a:cubicBezTo>
                    <a:pt x="781" y="1639"/>
                    <a:pt x="774" y="1640"/>
                    <a:pt x="768" y="1640"/>
                  </a:cubicBezTo>
                  <a:cubicBezTo>
                    <a:pt x="767" y="1640"/>
                    <a:pt x="767" y="1640"/>
                    <a:pt x="767" y="1640"/>
                  </a:cubicBezTo>
                  <a:cubicBezTo>
                    <a:pt x="756" y="1641"/>
                    <a:pt x="745" y="1640"/>
                    <a:pt x="735" y="1640"/>
                  </a:cubicBezTo>
                  <a:cubicBezTo>
                    <a:pt x="718" y="1640"/>
                    <a:pt x="702" y="1640"/>
                    <a:pt x="685" y="1640"/>
                  </a:cubicBezTo>
                  <a:cubicBezTo>
                    <a:pt x="683" y="1640"/>
                    <a:pt x="680" y="1640"/>
                    <a:pt x="677" y="1640"/>
                  </a:cubicBezTo>
                  <a:cubicBezTo>
                    <a:pt x="677" y="1640"/>
                    <a:pt x="677" y="1640"/>
                    <a:pt x="676" y="1640"/>
                  </a:cubicBezTo>
                  <a:cubicBezTo>
                    <a:pt x="674" y="1639"/>
                    <a:pt x="672" y="1639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2" y="1636"/>
                    <a:pt x="655" y="1632"/>
                    <a:pt x="655" y="1624"/>
                  </a:cubicBezTo>
                  <a:cubicBezTo>
                    <a:pt x="655" y="1623"/>
                    <a:pt x="655" y="1621"/>
                    <a:pt x="656" y="1620"/>
                  </a:cubicBezTo>
                  <a:cubicBezTo>
                    <a:pt x="656" y="1619"/>
                    <a:pt x="656" y="1619"/>
                    <a:pt x="656" y="1618"/>
                  </a:cubicBezTo>
                  <a:cubicBezTo>
                    <a:pt x="657" y="1617"/>
                    <a:pt x="657" y="1616"/>
                    <a:pt x="658" y="1614"/>
                  </a:cubicBezTo>
                  <a:cubicBezTo>
                    <a:pt x="658" y="1614"/>
                    <a:pt x="658" y="1614"/>
                    <a:pt x="658" y="1614"/>
                  </a:cubicBezTo>
                  <a:cubicBezTo>
                    <a:pt x="659" y="1613"/>
                    <a:pt x="659" y="1613"/>
                    <a:pt x="659" y="1613"/>
                  </a:cubicBezTo>
                  <a:cubicBezTo>
                    <a:pt x="660" y="1612"/>
                    <a:pt x="661" y="1610"/>
                    <a:pt x="662" y="1609"/>
                  </a:cubicBezTo>
                  <a:cubicBezTo>
                    <a:pt x="670" y="1597"/>
                    <a:pt x="678" y="1585"/>
                    <a:pt x="686" y="1572"/>
                  </a:cubicBezTo>
                  <a:cubicBezTo>
                    <a:pt x="687" y="1572"/>
                    <a:pt x="687" y="1572"/>
                    <a:pt x="687" y="1572"/>
                  </a:cubicBezTo>
                  <a:cubicBezTo>
                    <a:pt x="689" y="1568"/>
                    <a:pt x="689" y="1568"/>
                    <a:pt x="689" y="1568"/>
                  </a:cubicBezTo>
                  <a:cubicBezTo>
                    <a:pt x="692" y="1565"/>
                    <a:pt x="695" y="1562"/>
                    <a:pt x="699" y="1559"/>
                  </a:cubicBezTo>
                  <a:cubicBezTo>
                    <a:pt x="702" y="1557"/>
                    <a:pt x="705" y="1555"/>
                    <a:pt x="708" y="1554"/>
                  </a:cubicBezTo>
                  <a:cubicBezTo>
                    <a:pt x="709" y="1553"/>
                    <a:pt x="710" y="1553"/>
                    <a:pt x="711" y="1552"/>
                  </a:cubicBezTo>
                  <a:cubicBezTo>
                    <a:pt x="712" y="1552"/>
                    <a:pt x="712" y="1552"/>
                    <a:pt x="713" y="1551"/>
                  </a:cubicBezTo>
                  <a:cubicBezTo>
                    <a:pt x="713" y="1551"/>
                    <a:pt x="714" y="1551"/>
                    <a:pt x="714" y="1551"/>
                  </a:cubicBezTo>
                  <a:cubicBezTo>
                    <a:pt x="715" y="1551"/>
                    <a:pt x="715" y="1551"/>
                    <a:pt x="716" y="1550"/>
                  </a:cubicBezTo>
                  <a:cubicBezTo>
                    <a:pt x="720" y="1549"/>
                    <a:pt x="725" y="1547"/>
                    <a:pt x="730" y="1546"/>
                  </a:cubicBezTo>
                  <a:cubicBezTo>
                    <a:pt x="735" y="1545"/>
                    <a:pt x="741" y="1544"/>
                    <a:pt x="747" y="1544"/>
                  </a:cubicBezTo>
                  <a:cubicBezTo>
                    <a:pt x="763" y="1544"/>
                    <a:pt x="763" y="1544"/>
                    <a:pt x="763" y="1544"/>
                  </a:cubicBezTo>
                  <a:cubicBezTo>
                    <a:pt x="767" y="1544"/>
                    <a:pt x="770" y="1544"/>
                    <a:pt x="774" y="1544"/>
                  </a:cubicBezTo>
                  <a:cubicBezTo>
                    <a:pt x="789" y="1544"/>
                    <a:pt x="803" y="1544"/>
                    <a:pt x="818" y="1544"/>
                  </a:cubicBezTo>
                  <a:cubicBezTo>
                    <a:pt x="818" y="1544"/>
                    <a:pt x="818" y="1544"/>
                    <a:pt x="818" y="1544"/>
                  </a:cubicBezTo>
                  <a:cubicBezTo>
                    <a:pt x="824" y="1544"/>
                    <a:pt x="824" y="1544"/>
                    <a:pt x="824" y="1544"/>
                  </a:cubicBezTo>
                  <a:cubicBezTo>
                    <a:pt x="830" y="1544"/>
                    <a:pt x="835" y="1545"/>
                    <a:pt x="839" y="1546"/>
                  </a:cubicBezTo>
                  <a:cubicBezTo>
                    <a:pt x="843" y="1547"/>
                    <a:pt x="845" y="1548"/>
                    <a:pt x="847" y="1549"/>
                  </a:cubicBezTo>
                  <a:cubicBezTo>
                    <a:pt x="854" y="1553"/>
                    <a:pt x="858" y="1559"/>
                    <a:pt x="853" y="1568"/>
                  </a:cubicBezTo>
                  <a:cubicBezTo>
                    <a:pt x="848" y="1579"/>
                    <a:pt x="841" y="1590"/>
                    <a:pt x="835" y="1600"/>
                  </a:cubicBezTo>
                  <a:cubicBezTo>
                    <a:pt x="828" y="1613"/>
                    <a:pt x="828" y="1613"/>
                    <a:pt x="828" y="1613"/>
                  </a:cubicBezTo>
                  <a:cubicBezTo>
                    <a:pt x="828" y="1613"/>
                    <a:pt x="828" y="1613"/>
                    <a:pt x="828" y="1613"/>
                  </a:cubicBezTo>
                  <a:close/>
                  <a:moveTo>
                    <a:pt x="1592" y="1771"/>
                  </a:moveTo>
                  <a:cubicBezTo>
                    <a:pt x="1592" y="1773"/>
                    <a:pt x="1592" y="1775"/>
                    <a:pt x="1591" y="1777"/>
                  </a:cubicBezTo>
                  <a:cubicBezTo>
                    <a:pt x="1591" y="1778"/>
                    <a:pt x="1591" y="1778"/>
                    <a:pt x="1591" y="1778"/>
                  </a:cubicBezTo>
                  <a:cubicBezTo>
                    <a:pt x="1590" y="1780"/>
                    <a:pt x="1590" y="1782"/>
                    <a:pt x="1589" y="1783"/>
                  </a:cubicBezTo>
                  <a:cubicBezTo>
                    <a:pt x="1589" y="1783"/>
                    <a:pt x="1589" y="1783"/>
                    <a:pt x="1589" y="1784"/>
                  </a:cubicBezTo>
                  <a:cubicBezTo>
                    <a:pt x="1588" y="1784"/>
                    <a:pt x="1588" y="1784"/>
                    <a:pt x="1588" y="1784"/>
                  </a:cubicBezTo>
                  <a:cubicBezTo>
                    <a:pt x="1587" y="1786"/>
                    <a:pt x="1586" y="1788"/>
                    <a:pt x="1584" y="1789"/>
                  </a:cubicBezTo>
                  <a:cubicBezTo>
                    <a:pt x="1584" y="1789"/>
                    <a:pt x="1584" y="1789"/>
                    <a:pt x="1584" y="1789"/>
                  </a:cubicBezTo>
                  <a:cubicBezTo>
                    <a:pt x="1582" y="1791"/>
                    <a:pt x="1581" y="1792"/>
                    <a:pt x="1579" y="1794"/>
                  </a:cubicBezTo>
                  <a:cubicBezTo>
                    <a:pt x="1578" y="1794"/>
                    <a:pt x="1578" y="1794"/>
                    <a:pt x="1578" y="1794"/>
                  </a:cubicBezTo>
                  <a:cubicBezTo>
                    <a:pt x="1578" y="1794"/>
                    <a:pt x="1577" y="1795"/>
                    <a:pt x="1577" y="1795"/>
                  </a:cubicBezTo>
                  <a:cubicBezTo>
                    <a:pt x="1575" y="1796"/>
                    <a:pt x="1573" y="1797"/>
                    <a:pt x="1571" y="1798"/>
                  </a:cubicBezTo>
                  <a:cubicBezTo>
                    <a:pt x="1571" y="1798"/>
                    <a:pt x="1571" y="1798"/>
                    <a:pt x="1570" y="1798"/>
                  </a:cubicBezTo>
                  <a:cubicBezTo>
                    <a:pt x="1569" y="1799"/>
                    <a:pt x="1567" y="1800"/>
                    <a:pt x="1566" y="1800"/>
                  </a:cubicBezTo>
                  <a:cubicBezTo>
                    <a:pt x="1565" y="1800"/>
                    <a:pt x="1564" y="1801"/>
                    <a:pt x="1563" y="1801"/>
                  </a:cubicBezTo>
                  <a:cubicBezTo>
                    <a:pt x="1563" y="1801"/>
                    <a:pt x="1563" y="1801"/>
                    <a:pt x="1562" y="1801"/>
                  </a:cubicBezTo>
                  <a:cubicBezTo>
                    <a:pt x="1562" y="1801"/>
                    <a:pt x="1561" y="1801"/>
                    <a:pt x="1561" y="1802"/>
                  </a:cubicBezTo>
                  <a:cubicBezTo>
                    <a:pt x="1559" y="1802"/>
                    <a:pt x="1557" y="1802"/>
                    <a:pt x="1555" y="1803"/>
                  </a:cubicBezTo>
                  <a:cubicBezTo>
                    <a:pt x="1553" y="1803"/>
                    <a:pt x="1551" y="1803"/>
                    <a:pt x="1550" y="1803"/>
                  </a:cubicBezTo>
                  <a:cubicBezTo>
                    <a:pt x="1548" y="1804"/>
                    <a:pt x="1546" y="1804"/>
                    <a:pt x="1544" y="1804"/>
                  </a:cubicBezTo>
                  <a:cubicBezTo>
                    <a:pt x="1544" y="1804"/>
                    <a:pt x="1543" y="1804"/>
                    <a:pt x="1542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30" y="1804"/>
                    <a:pt x="1519" y="1804"/>
                    <a:pt x="1509" y="1804"/>
                  </a:cubicBezTo>
                  <a:cubicBezTo>
                    <a:pt x="1461" y="1804"/>
                    <a:pt x="908" y="1806"/>
                    <a:pt x="869" y="1806"/>
                  </a:cubicBezTo>
                  <a:cubicBezTo>
                    <a:pt x="866" y="1806"/>
                    <a:pt x="863" y="1806"/>
                    <a:pt x="861" y="1805"/>
                  </a:cubicBezTo>
                  <a:cubicBezTo>
                    <a:pt x="857" y="1805"/>
                    <a:pt x="853" y="1804"/>
                    <a:pt x="850" y="1803"/>
                  </a:cubicBezTo>
                  <a:cubicBezTo>
                    <a:pt x="845" y="1802"/>
                    <a:pt x="841" y="1799"/>
                    <a:pt x="838" y="1796"/>
                  </a:cubicBezTo>
                  <a:cubicBezTo>
                    <a:pt x="835" y="1793"/>
                    <a:pt x="833" y="1790"/>
                    <a:pt x="832" y="1786"/>
                  </a:cubicBezTo>
                  <a:cubicBezTo>
                    <a:pt x="832" y="1782"/>
                    <a:pt x="832" y="1778"/>
                    <a:pt x="834" y="1773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42" y="1758"/>
                    <a:pt x="848" y="1745"/>
                    <a:pt x="854" y="1732"/>
                  </a:cubicBezTo>
                  <a:cubicBezTo>
                    <a:pt x="856" y="1730"/>
                    <a:pt x="857" y="1728"/>
                    <a:pt x="858" y="1726"/>
                  </a:cubicBezTo>
                  <a:cubicBezTo>
                    <a:pt x="862" y="1716"/>
                    <a:pt x="862" y="1716"/>
                    <a:pt x="862" y="1716"/>
                  </a:cubicBezTo>
                  <a:cubicBezTo>
                    <a:pt x="864" y="1712"/>
                    <a:pt x="868" y="1708"/>
                    <a:pt x="872" y="1704"/>
                  </a:cubicBezTo>
                  <a:cubicBezTo>
                    <a:pt x="873" y="1704"/>
                    <a:pt x="874" y="1703"/>
                    <a:pt x="875" y="1702"/>
                  </a:cubicBezTo>
                  <a:cubicBezTo>
                    <a:pt x="875" y="1702"/>
                    <a:pt x="876" y="1701"/>
                    <a:pt x="877" y="1701"/>
                  </a:cubicBezTo>
                  <a:cubicBezTo>
                    <a:pt x="878" y="1700"/>
                    <a:pt x="878" y="1700"/>
                    <a:pt x="879" y="1699"/>
                  </a:cubicBezTo>
                  <a:cubicBezTo>
                    <a:pt x="880" y="1699"/>
                    <a:pt x="880" y="1699"/>
                    <a:pt x="880" y="1699"/>
                  </a:cubicBezTo>
                  <a:cubicBezTo>
                    <a:pt x="881" y="1698"/>
                    <a:pt x="881" y="1698"/>
                    <a:pt x="882" y="1698"/>
                  </a:cubicBezTo>
                  <a:cubicBezTo>
                    <a:pt x="883" y="1697"/>
                    <a:pt x="885" y="1696"/>
                    <a:pt x="886" y="1695"/>
                  </a:cubicBezTo>
                  <a:cubicBezTo>
                    <a:pt x="887" y="1695"/>
                    <a:pt x="888" y="1695"/>
                    <a:pt x="889" y="1694"/>
                  </a:cubicBezTo>
                  <a:cubicBezTo>
                    <a:pt x="890" y="1694"/>
                    <a:pt x="891" y="1693"/>
                    <a:pt x="893" y="1693"/>
                  </a:cubicBezTo>
                  <a:cubicBezTo>
                    <a:pt x="895" y="1692"/>
                    <a:pt x="897" y="1691"/>
                    <a:pt x="899" y="1690"/>
                  </a:cubicBezTo>
                  <a:cubicBezTo>
                    <a:pt x="900" y="1690"/>
                    <a:pt x="901" y="1690"/>
                    <a:pt x="903" y="1689"/>
                  </a:cubicBezTo>
                  <a:cubicBezTo>
                    <a:pt x="903" y="1689"/>
                    <a:pt x="904" y="1689"/>
                    <a:pt x="904" y="1689"/>
                  </a:cubicBezTo>
                  <a:cubicBezTo>
                    <a:pt x="910" y="1687"/>
                    <a:pt x="917" y="1687"/>
                    <a:pt x="923" y="1687"/>
                  </a:cubicBezTo>
                  <a:cubicBezTo>
                    <a:pt x="923" y="1687"/>
                    <a:pt x="1503" y="1685"/>
                    <a:pt x="1525" y="1685"/>
                  </a:cubicBezTo>
                  <a:cubicBezTo>
                    <a:pt x="1531" y="1685"/>
                    <a:pt x="1538" y="1685"/>
                    <a:pt x="1545" y="1685"/>
                  </a:cubicBezTo>
                  <a:cubicBezTo>
                    <a:pt x="1548" y="1685"/>
                    <a:pt x="1551" y="1685"/>
                    <a:pt x="1554" y="1686"/>
                  </a:cubicBezTo>
                  <a:cubicBezTo>
                    <a:pt x="1554" y="1686"/>
                    <a:pt x="1555" y="1686"/>
                    <a:pt x="1555" y="1686"/>
                  </a:cubicBezTo>
                  <a:cubicBezTo>
                    <a:pt x="1557" y="1686"/>
                    <a:pt x="1560" y="1686"/>
                    <a:pt x="1562" y="1687"/>
                  </a:cubicBezTo>
                  <a:cubicBezTo>
                    <a:pt x="1562" y="1687"/>
                    <a:pt x="1563" y="1687"/>
                    <a:pt x="1563" y="1687"/>
                  </a:cubicBezTo>
                  <a:cubicBezTo>
                    <a:pt x="1563" y="1687"/>
                    <a:pt x="1563" y="1687"/>
                    <a:pt x="1563" y="1687"/>
                  </a:cubicBezTo>
                  <a:cubicBezTo>
                    <a:pt x="1566" y="1688"/>
                    <a:pt x="1568" y="1689"/>
                    <a:pt x="1570" y="1690"/>
                  </a:cubicBezTo>
                  <a:cubicBezTo>
                    <a:pt x="1570" y="1690"/>
                    <a:pt x="1571" y="1690"/>
                    <a:pt x="1571" y="1690"/>
                  </a:cubicBezTo>
                  <a:cubicBezTo>
                    <a:pt x="1573" y="1691"/>
                    <a:pt x="1575" y="1692"/>
                    <a:pt x="1577" y="1693"/>
                  </a:cubicBezTo>
                  <a:cubicBezTo>
                    <a:pt x="1577" y="1693"/>
                    <a:pt x="1577" y="1693"/>
                    <a:pt x="1578" y="1693"/>
                  </a:cubicBezTo>
                  <a:cubicBezTo>
                    <a:pt x="1578" y="1694"/>
                    <a:pt x="1578" y="1694"/>
                    <a:pt x="1578" y="1694"/>
                  </a:cubicBezTo>
                  <a:cubicBezTo>
                    <a:pt x="1580" y="1695"/>
                    <a:pt x="1581" y="1696"/>
                    <a:pt x="1582" y="1697"/>
                  </a:cubicBezTo>
                  <a:cubicBezTo>
                    <a:pt x="1584" y="1698"/>
                    <a:pt x="1586" y="1700"/>
                    <a:pt x="1588" y="1703"/>
                  </a:cubicBezTo>
                  <a:cubicBezTo>
                    <a:pt x="1590" y="1706"/>
                    <a:pt x="1592" y="1710"/>
                    <a:pt x="1592" y="1714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31"/>
                    <a:pt x="1592" y="1746"/>
                    <a:pt x="1592" y="1760"/>
                  </a:cubicBezTo>
                  <a:cubicBezTo>
                    <a:pt x="1592" y="1764"/>
                    <a:pt x="1593" y="1767"/>
                    <a:pt x="1592" y="1771"/>
                  </a:cubicBezTo>
                  <a:close/>
                  <a:moveTo>
                    <a:pt x="1671" y="1490"/>
                  </a:moveTo>
                  <a:cubicBezTo>
                    <a:pt x="1671" y="1490"/>
                    <a:pt x="1670" y="1489"/>
                    <a:pt x="1670" y="1489"/>
                  </a:cubicBezTo>
                  <a:cubicBezTo>
                    <a:pt x="1670" y="1489"/>
                    <a:pt x="1669" y="1489"/>
                    <a:pt x="1669" y="1488"/>
                  </a:cubicBezTo>
                  <a:cubicBezTo>
                    <a:pt x="1667" y="1486"/>
                    <a:pt x="1666" y="1483"/>
                    <a:pt x="1665" y="1480"/>
                  </a:cubicBezTo>
                  <a:cubicBezTo>
                    <a:pt x="1665" y="1477"/>
                    <a:pt x="1665" y="1477"/>
                    <a:pt x="1665" y="1477"/>
                  </a:cubicBezTo>
                  <a:cubicBezTo>
                    <a:pt x="1665" y="1475"/>
                    <a:pt x="1665" y="1473"/>
                    <a:pt x="1665" y="1471"/>
                  </a:cubicBezTo>
                  <a:cubicBezTo>
                    <a:pt x="1665" y="1471"/>
                    <a:pt x="1665" y="1471"/>
                    <a:pt x="1665" y="1471"/>
                  </a:cubicBezTo>
                  <a:cubicBezTo>
                    <a:pt x="1664" y="1463"/>
                    <a:pt x="1662" y="1454"/>
                    <a:pt x="1663" y="1445"/>
                  </a:cubicBezTo>
                  <a:cubicBezTo>
                    <a:pt x="1663" y="1443"/>
                    <a:pt x="1663" y="1443"/>
                    <a:pt x="1663" y="1443"/>
                  </a:cubicBezTo>
                  <a:cubicBezTo>
                    <a:pt x="1662" y="1440"/>
                    <a:pt x="1663" y="1437"/>
                    <a:pt x="1665" y="1435"/>
                  </a:cubicBezTo>
                  <a:cubicBezTo>
                    <a:pt x="1667" y="1433"/>
                    <a:pt x="1669" y="1431"/>
                    <a:pt x="1673" y="1429"/>
                  </a:cubicBezTo>
                  <a:cubicBezTo>
                    <a:pt x="1676" y="1427"/>
                    <a:pt x="1680" y="1426"/>
                    <a:pt x="1684" y="1425"/>
                  </a:cubicBezTo>
                  <a:cubicBezTo>
                    <a:pt x="1684" y="1425"/>
                    <a:pt x="1684" y="1425"/>
                    <a:pt x="1684" y="1425"/>
                  </a:cubicBezTo>
                  <a:cubicBezTo>
                    <a:pt x="1685" y="1425"/>
                    <a:pt x="1685" y="1425"/>
                    <a:pt x="1685" y="1425"/>
                  </a:cubicBezTo>
                  <a:cubicBezTo>
                    <a:pt x="1687" y="1424"/>
                    <a:pt x="1689" y="1424"/>
                    <a:pt x="1690" y="1424"/>
                  </a:cubicBezTo>
                  <a:cubicBezTo>
                    <a:pt x="1691" y="1424"/>
                    <a:pt x="1692" y="1424"/>
                    <a:pt x="1693" y="1424"/>
                  </a:cubicBezTo>
                  <a:cubicBezTo>
                    <a:pt x="1700" y="1423"/>
                    <a:pt x="1708" y="1423"/>
                    <a:pt x="1716" y="1423"/>
                  </a:cubicBezTo>
                  <a:cubicBezTo>
                    <a:pt x="1769" y="1423"/>
                    <a:pt x="1769" y="1423"/>
                    <a:pt x="1769" y="1423"/>
                  </a:cubicBezTo>
                  <a:cubicBezTo>
                    <a:pt x="1772" y="1423"/>
                    <a:pt x="1775" y="1423"/>
                    <a:pt x="1778" y="1424"/>
                  </a:cubicBezTo>
                  <a:cubicBezTo>
                    <a:pt x="1792" y="1425"/>
                    <a:pt x="1808" y="1429"/>
                    <a:pt x="1810" y="1442"/>
                  </a:cubicBezTo>
                  <a:cubicBezTo>
                    <a:pt x="1814" y="1454"/>
                    <a:pt x="1815" y="1466"/>
                    <a:pt x="1817" y="1478"/>
                  </a:cubicBezTo>
                  <a:cubicBezTo>
                    <a:pt x="1818" y="1480"/>
                    <a:pt x="1818" y="1480"/>
                    <a:pt x="1818" y="1480"/>
                  </a:cubicBezTo>
                  <a:cubicBezTo>
                    <a:pt x="1818" y="1482"/>
                    <a:pt x="1818" y="1485"/>
                    <a:pt x="1817" y="1487"/>
                  </a:cubicBezTo>
                  <a:cubicBezTo>
                    <a:pt x="1817" y="1487"/>
                    <a:pt x="1817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3" y="1494"/>
                    <a:pt x="1807" y="1497"/>
                    <a:pt x="1799" y="1499"/>
                  </a:cubicBezTo>
                  <a:cubicBezTo>
                    <a:pt x="1798" y="1499"/>
                    <a:pt x="1798" y="1499"/>
                    <a:pt x="1797" y="1499"/>
                  </a:cubicBezTo>
                  <a:cubicBezTo>
                    <a:pt x="1796" y="1500"/>
                    <a:pt x="1796" y="1500"/>
                    <a:pt x="1795" y="1500"/>
                  </a:cubicBezTo>
                  <a:cubicBezTo>
                    <a:pt x="1794" y="1500"/>
                    <a:pt x="1794" y="1500"/>
                    <a:pt x="1793" y="1500"/>
                  </a:cubicBezTo>
                  <a:cubicBezTo>
                    <a:pt x="1792" y="1500"/>
                    <a:pt x="1790" y="1501"/>
                    <a:pt x="1789" y="1501"/>
                  </a:cubicBezTo>
                  <a:cubicBezTo>
                    <a:pt x="1771" y="1503"/>
                    <a:pt x="1750" y="1501"/>
                    <a:pt x="1741" y="1501"/>
                  </a:cubicBezTo>
                  <a:cubicBezTo>
                    <a:pt x="1707" y="1501"/>
                    <a:pt x="1707" y="1501"/>
                    <a:pt x="1707" y="1501"/>
                  </a:cubicBezTo>
                  <a:cubicBezTo>
                    <a:pt x="1704" y="1501"/>
                    <a:pt x="1702" y="1501"/>
                    <a:pt x="1699" y="1501"/>
                  </a:cubicBezTo>
                  <a:cubicBezTo>
                    <a:pt x="1697" y="1501"/>
                    <a:pt x="1695" y="1500"/>
                    <a:pt x="1693" y="1500"/>
                  </a:cubicBezTo>
                  <a:cubicBezTo>
                    <a:pt x="1693" y="1500"/>
                    <a:pt x="1692" y="1500"/>
                    <a:pt x="1692" y="1500"/>
                  </a:cubicBezTo>
                  <a:cubicBezTo>
                    <a:pt x="1691" y="1500"/>
                    <a:pt x="1691" y="1500"/>
                    <a:pt x="1691" y="1500"/>
                  </a:cubicBezTo>
                  <a:cubicBezTo>
                    <a:pt x="1689" y="1499"/>
                    <a:pt x="1687" y="1499"/>
                    <a:pt x="1685" y="1498"/>
                  </a:cubicBezTo>
                  <a:cubicBezTo>
                    <a:pt x="1684" y="1498"/>
                    <a:pt x="1684" y="1497"/>
                    <a:pt x="1683" y="1497"/>
                  </a:cubicBezTo>
                  <a:cubicBezTo>
                    <a:pt x="1681" y="1496"/>
                    <a:pt x="1680" y="1496"/>
                    <a:pt x="1678" y="1495"/>
                  </a:cubicBezTo>
                  <a:cubicBezTo>
                    <a:pt x="1676" y="1494"/>
                    <a:pt x="1674" y="1492"/>
                    <a:pt x="1672" y="1491"/>
                  </a:cubicBezTo>
                  <a:cubicBezTo>
                    <a:pt x="1672" y="1491"/>
                    <a:pt x="1671" y="1490"/>
                    <a:pt x="1671" y="1490"/>
                  </a:cubicBezTo>
                  <a:close/>
                  <a:moveTo>
                    <a:pt x="1680" y="1622"/>
                  </a:moveTo>
                  <a:cubicBezTo>
                    <a:pt x="1677" y="1618"/>
                    <a:pt x="1676" y="1615"/>
                    <a:pt x="1675" y="1612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4" y="1593"/>
                    <a:pt x="1673" y="1580"/>
                    <a:pt x="1672" y="1567"/>
                  </a:cubicBezTo>
                  <a:cubicBezTo>
                    <a:pt x="1672" y="1567"/>
                    <a:pt x="1672" y="1567"/>
                    <a:pt x="1672" y="1567"/>
                  </a:cubicBezTo>
                  <a:cubicBezTo>
                    <a:pt x="1672" y="1566"/>
                    <a:pt x="1672" y="1566"/>
                    <a:pt x="1672" y="1566"/>
                  </a:cubicBezTo>
                  <a:cubicBezTo>
                    <a:pt x="1672" y="1565"/>
                    <a:pt x="1672" y="1564"/>
                    <a:pt x="1672" y="1563"/>
                  </a:cubicBezTo>
                  <a:cubicBezTo>
                    <a:pt x="1675" y="1535"/>
                    <a:pt x="1735" y="1542"/>
                    <a:pt x="1754" y="1542"/>
                  </a:cubicBezTo>
                  <a:cubicBezTo>
                    <a:pt x="1776" y="1542"/>
                    <a:pt x="1819" y="1537"/>
                    <a:pt x="1832" y="1559"/>
                  </a:cubicBezTo>
                  <a:cubicBezTo>
                    <a:pt x="1833" y="1561"/>
                    <a:pt x="1835" y="1563"/>
                    <a:pt x="1835" y="1565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7" y="1575"/>
                    <a:pt x="1838" y="1581"/>
                    <a:pt x="1840" y="1588"/>
                  </a:cubicBezTo>
                  <a:cubicBezTo>
                    <a:pt x="1844" y="1611"/>
                    <a:pt x="1844" y="1611"/>
                    <a:pt x="1844" y="1611"/>
                  </a:cubicBezTo>
                  <a:cubicBezTo>
                    <a:pt x="1845" y="1615"/>
                    <a:pt x="1844" y="1618"/>
                    <a:pt x="1843" y="1621"/>
                  </a:cubicBezTo>
                  <a:cubicBezTo>
                    <a:pt x="1842" y="1623"/>
                    <a:pt x="1840" y="1625"/>
                    <a:pt x="1838" y="1627"/>
                  </a:cubicBezTo>
                  <a:cubicBezTo>
                    <a:pt x="1838" y="1627"/>
                    <a:pt x="1837" y="1628"/>
                    <a:pt x="1836" y="1629"/>
                  </a:cubicBezTo>
                  <a:cubicBezTo>
                    <a:pt x="1836" y="1629"/>
                    <a:pt x="1835" y="1629"/>
                    <a:pt x="1835" y="1630"/>
                  </a:cubicBezTo>
                  <a:cubicBezTo>
                    <a:pt x="1835" y="1630"/>
                    <a:pt x="1834" y="1630"/>
                    <a:pt x="1834" y="1630"/>
                  </a:cubicBezTo>
                  <a:cubicBezTo>
                    <a:pt x="1833" y="1631"/>
                    <a:pt x="1832" y="1631"/>
                    <a:pt x="1830" y="1632"/>
                  </a:cubicBezTo>
                  <a:cubicBezTo>
                    <a:pt x="1829" y="1633"/>
                    <a:pt x="1828" y="1633"/>
                    <a:pt x="1827" y="1634"/>
                  </a:cubicBezTo>
                  <a:cubicBezTo>
                    <a:pt x="1826" y="1634"/>
                    <a:pt x="1825" y="1634"/>
                    <a:pt x="1825" y="1634"/>
                  </a:cubicBezTo>
                  <a:cubicBezTo>
                    <a:pt x="1824" y="1635"/>
                    <a:pt x="1823" y="1635"/>
                    <a:pt x="1822" y="1635"/>
                  </a:cubicBezTo>
                  <a:cubicBezTo>
                    <a:pt x="1821" y="1635"/>
                    <a:pt x="1820" y="1636"/>
                    <a:pt x="1819" y="1636"/>
                  </a:cubicBezTo>
                  <a:cubicBezTo>
                    <a:pt x="1818" y="1636"/>
                    <a:pt x="1818" y="1636"/>
                    <a:pt x="1818" y="1636"/>
                  </a:cubicBezTo>
                  <a:cubicBezTo>
                    <a:pt x="1816" y="1636"/>
                    <a:pt x="1814" y="1637"/>
                    <a:pt x="1812" y="1637"/>
                  </a:cubicBezTo>
                  <a:cubicBezTo>
                    <a:pt x="1809" y="1637"/>
                    <a:pt x="1807" y="1637"/>
                    <a:pt x="1805" y="1637"/>
                  </a:cubicBezTo>
                  <a:cubicBezTo>
                    <a:pt x="1805" y="1637"/>
                    <a:pt x="1805" y="1637"/>
                    <a:pt x="1805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777" y="1637"/>
                    <a:pt x="1750" y="1637"/>
                    <a:pt x="1722" y="1638"/>
                  </a:cubicBezTo>
                  <a:cubicBezTo>
                    <a:pt x="1719" y="1638"/>
                    <a:pt x="1716" y="1637"/>
                    <a:pt x="1714" y="1637"/>
                  </a:cubicBezTo>
                  <a:cubicBezTo>
                    <a:pt x="1713" y="1637"/>
                    <a:pt x="1712" y="1637"/>
                    <a:pt x="1712" y="1637"/>
                  </a:cubicBezTo>
                  <a:cubicBezTo>
                    <a:pt x="1709" y="1636"/>
                    <a:pt x="1707" y="1636"/>
                    <a:pt x="1705" y="1636"/>
                  </a:cubicBezTo>
                  <a:cubicBezTo>
                    <a:pt x="1705" y="1636"/>
                    <a:pt x="1705" y="1636"/>
                    <a:pt x="1705" y="1636"/>
                  </a:cubicBezTo>
                  <a:cubicBezTo>
                    <a:pt x="1704" y="1635"/>
                    <a:pt x="1704" y="1635"/>
                    <a:pt x="1704" y="1635"/>
                  </a:cubicBezTo>
                  <a:cubicBezTo>
                    <a:pt x="1701" y="1635"/>
                    <a:pt x="1699" y="1634"/>
                    <a:pt x="1697" y="1633"/>
                  </a:cubicBezTo>
                  <a:cubicBezTo>
                    <a:pt x="1696" y="1633"/>
                    <a:pt x="1695" y="1632"/>
                    <a:pt x="1695" y="1632"/>
                  </a:cubicBezTo>
                  <a:cubicBezTo>
                    <a:pt x="1693" y="1632"/>
                    <a:pt x="1692" y="1631"/>
                    <a:pt x="1691" y="1630"/>
                  </a:cubicBezTo>
                  <a:cubicBezTo>
                    <a:pt x="1691" y="1630"/>
                    <a:pt x="1690" y="1630"/>
                    <a:pt x="1690" y="1630"/>
                  </a:cubicBezTo>
                  <a:cubicBezTo>
                    <a:pt x="1686" y="1628"/>
                    <a:pt x="1682" y="1625"/>
                    <a:pt x="1680" y="1622"/>
                  </a:cubicBezTo>
                  <a:close/>
                  <a:moveTo>
                    <a:pt x="1875" y="1783"/>
                  </a:moveTo>
                  <a:cubicBezTo>
                    <a:pt x="1873" y="1787"/>
                    <a:pt x="1870" y="1790"/>
                    <a:pt x="1866" y="1793"/>
                  </a:cubicBezTo>
                  <a:cubicBezTo>
                    <a:pt x="1862" y="1796"/>
                    <a:pt x="1858" y="1799"/>
                    <a:pt x="1852" y="1800"/>
                  </a:cubicBezTo>
                  <a:cubicBezTo>
                    <a:pt x="1846" y="1802"/>
                    <a:pt x="1840" y="1803"/>
                    <a:pt x="1833" y="1803"/>
                  </a:cubicBezTo>
                  <a:cubicBezTo>
                    <a:pt x="1815" y="1803"/>
                    <a:pt x="1815" y="1803"/>
                    <a:pt x="1815" y="1803"/>
                  </a:cubicBezTo>
                  <a:cubicBezTo>
                    <a:pt x="1814" y="1803"/>
                    <a:pt x="1814" y="1803"/>
                    <a:pt x="1814" y="1803"/>
                  </a:cubicBezTo>
                  <a:cubicBezTo>
                    <a:pt x="1789" y="1803"/>
                    <a:pt x="1765" y="1803"/>
                    <a:pt x="1740" y="1803"/>
                  </a:cubicBezTo>
                  <a:cubicBezTo>
                    <a:pt x="1737" y="1803"/>
                    <a:pt x="1734" y="1803"/>
                    <a:pt x="1731" y="1803"/>
                  </a:cubicBezTo>
                  <a:cubicBezTo>
                    <a:pt x="1730" y="1803"/>
                    <a:pt x="1730" y="1803"/>
                    <a:pt x="1729" y="1803"/>
                  </a:cubicBezTo>
                  <a:cubicBezTo>
                    <a:pt x="1726" y="1802"/>
                    <a:pt x="1724" y="1802"/>
                    <a:pt x="1721" y="1801"/>
                  </a:cubicBezTo>
                  <a:cubicBezTo>
                    <a:pt x="1721" y="1801"/>
                    <a:pt x="1721" y="1801"/>
                    <a:pt x="1720" y="1801"/>
                  </a:cubicBezTo>
                  <a:cubicBezTo>
                    <a:pt x="1720" y="1801"/>
                    <a:pt x="1720" y="1801"/>
                    <a:pt x="1720" y="1801"/>
                  </a:cubicBezTo>
                  <a:cubicBezTo>
                    <a:pt x="1709" y="1798"/>
                    <a:pt x="1698" y="1792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1" y="1782"/>
                    <a:pt x="1690" y="1780"/>
                    <a:pt x="1690" y="1778"/>
                  </a:cubicBezTo>
                  <a:cubicBezTo>
                    <a:pt x="1689" y="1777"/>
                    <a:pt x="1689" y="1776"/>
                    <a:pt x="1689" y="1775"/>
                  </a:cubicBezTo>
                  <a:cubicBezTo>
                    <a:pt x="1688" y="1774"/>
                    <a:pt x="1688" y="1773"/>
                    <a:pt x="1688" y="1772"/>
                  </a:cubicBezTo>
                  <a:cubicBezTo>
                    <a:pt x="1688" y="1772"/>
                    <a:pt x="1688" y="1771"/>
                    <a:pt x="1688" y="1771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6" y="1756"/>
                    <a:pt x="1685" y="1742"/>
                    <a:pt x="1684" y="1728"/>
                  </a:cubicBezTo>
                  <a:cubicBezTo>
                    <a:pt x="1684" y="1725"/>
                    <a:pt x="1684" y="1723"/>
                    <a:pt x="1684" y="1721"/>
                  </a:cubicBezTo>
                  <a:cubicBezTo>
                    <a:pt x="1683" y="1714"/>
                    <a:pt x="1683" y="1714"/>
                    <a:pt x="1683" y="1714"/>
                  </a:cubicBezTo>
                  <a:cubicBezTo>
                    <a:pt x="1683" y="1713"/>
                    <a:pt x="1683" y="1713"/>
                    <a:pt x="1683" y="1713"/>
                  </a:cubicBezTo>
                  <a:cubicBezTo>
                    <a:pt x="1683" y="1711"/>
                    <a:pt x="1683" y="1710"/>
                    <a:pt x="1684" y="1709"/>
                  </a:cubicBezTo>
                  <a:cubicBezTo>
                    <a:pt x="1684" y="1708"/>
                    <a:pt x="1684" y="1707"/>
                    <a:pt x="1684" y="1707"/>
                  </a:cubicBezTo>
                  <a:cubicBezTo>
                    <a:pt x="1685" y="1706"/>
                    <a:pt x="1685" y="1705"/>
                    <a:pt x="1685" y="1704"/>
                  </a:cubicBezTo>
                  <a:cubicBezTo>
                    <a:pt x="1686" y="1703"/>
                    <a:pt x="1686" y="1703"/>
                    <a:pt x="1686" y="1702"/>
                  </a:cubicBezTo>
                  <a:cubicBezTo>
                    <a:pt x="1686" y="1702"/>
                    <a:pt x="1686" y="1702"/>
                    <a:pt x="1686" y="1702"/>
                  </a:cubicBezTo>
                  <a:cubicBezTo>
                    <a:pt x="1687" y="1700"/>
                    <a:pt x="1688" y="1699"/>
                    <a:pt x="1689" y="1698"/>
                  </a:cubicBezTo>
                  <a:cubicBezTo>
                    <a:pt x="1690" y="1697"/>
                    <a:pt x="1691" y="1697"/>
                    <a:pt x="1691" y="1696"/>
                  </a:cubicBezTo>
                  <a:cubicBezTo>
                    <a:pt x="1692" y="1695"/>
                    <a:pt x="1693" y="1695"/>
                    <a:pt x="1694" y="1694"/>
                  </a:cubicBezTo>
                  <a:cubicBezTo>
                    <a:pt x="1695" y="1694"/>
                    <a:pt x="1695" y="1693"/>
                    <a:pt x="1695" y="1693"/>
                  </a:cubicBezTo>
                  <a:cubicBezTo>
                    <a:pt x="1695" y="1693"/>
                    <a:pt x="1696" y="1693"/>
                    <a:pt x="1696" y="1693"/>
                  </a:cubicBezTo>
                  <a:cubicBezTo>
                    <a:pt x="1698" y="1692"/>
                    <a:pt x="1699" y="1691"/>
                    <a:pt x="1701" y="1690"/>
                  </a:cubicBezTo>
                  <a:cubicBezTo>
                    <a:pt x="1702" y="1690"/>
                    <a:pt x="1702" y="1689"/>
                    <a:pt x="1702" y="1689"/>
                  </a:cubicBezTo>
                  <a:cubicBezTo>
                    <a:pt x="1703" y="1689"/>
                    <a:pt x="1703" y="1689"/>
                    <a:pt x="1703" y="1689"/>
                  </a:cubicBezTo>
                  <a:cubicBezTo>
                    <a:pt x="1704" y="1689"/>
                    <a:pt x="1704" y="1689"/>
                    <a:pt x="1705" y="1688"/>
                  </a:cubicBezTo>
                  <a:cubicBezTo>
                    <a:pt x="1706" y="1688"/>
                    <a:pt x="1708" y="1687"/>
                    <a:pt x="1709" y="1687"/>
                  </a:cubicBezTo>
                  <a:cubicBezTo>
                    <a:pt x="1710" y="1687"/>
                    <a:pt x="1711" y="1686"/>
                    <a:pt x="1712" y="1686"/>
                  </a:cubicBezTo>
                  <a:cubicBezTo>
                    <a:pt x="1713" y="1686"/>
                    <a:pt x="1714" y="1686"/>
                    <a:pt x="1714" y="1686"/>
                  </a:cubicBezTo>
                  <a:cubicBezTo>
                    <a:pt x="1717" y="1685"/>
                    <a:pt x="1720" y="1685"/>
                    <a:pt x="1723" y="1685"/>
                  </a:cubicBezTo>
                  <a:cubicBezTo>
                    <a:pt x="1723" y="1685"/>
                    <a:pt x="1724" y="1685"/>
                    <a:pt x="1724" y="1685"/>
                  </a:cubicBezTo>
                  <a:cubicBezTo>
                    <a:pt x="1725" y="1685"/>
                    <a:pt x="1726" y="1685"/>
                    <a:pt x="1727" y="1685"/>
                  </a:cubicBezTo>
                  <a:cubicBezTo>
                    <a:pt x="1731" y="1685"/>
                    <a:pt x="1731" y="1685"/>
                    <a:pt x="1731" y="1685"/>
                  </a:cubicBezTo>
                  <a:cubicBezTo>
                    <a:pt x="1736" y="1684"/>
                    <a:pt x="1740" y="1684"/>
                    <a:pt x="1744" y="1684"/>
                  </a:cubicBezTo>
                  <a:cubicBezTo>
                    <a:pt x="1748" y="1684"/>
                    <a:pt x="1752" y="1684"/>
                    <a:pt x="1755" y="1684"/>
                  </a:cubicBezTo>
                  <a:cubicBezTo>
                    <a:pt x="1791" y="1684"/>
                    <a:pt x="1791" y="1684"/>
                    <a:pt x="1791" y="1684"/>
                  </a:cubicBezTo>
                  <a:cubicBezTo>
                    <a:pt x="1801" y="1684"/>
                    <a:pt x="1811" y="1684"/>
                    <a:pt x="1820" y="1685"/>
                  </a:cubicBezTo>
                  <a:cubicBezTo>
                    <a:pt x="1822" y="1685"/>
                    <a:pt x="1823" y="1685"/>
                    <a:pt x="1825" y="1685"/>
                  </a:cubicBezTo>
                  <a:cubicBezTo>
                    <a:pt x="1826" y="1686"/>
                    <a:pt x="1827" y="1686"/>
                    <a:pt x="1828" y="1686"/>
                  </a:cubicBezTo>
                  <a:cubicBezTo>
                    <a:pt x="1828" y="1686"/>
                    <a:pt x="1829" y="1686"/>
                    <a:pt x="1830" y="1686"/>
                  </a:cubicBezTo>
                  <a:cubicBezTo>
                    <a:pt x="1830" y="1686"/>
                    <a:pt x="1831" y="1686"/>
                    <a:pt x="1831" y="1687"/>
                  </a:cubicBezTo>
                  <a:cubicBezTo>
                    <a:pt x="1832" y="1687"/>
                    <a:pt x="1832" y="1687"/>
                    <a:pt x="1833" y="1687"/>
                  </a:cubicBezTo>
                  <a:cubicBezTo>
                    <a:pt x="1834" y="1687"/>
                    <a:pt x="1836" y="1688"/>
                    <a:pt x="1838" y="1689"/>
                  </a:cubicBezTo>
                  <a:cubicBezTo>
                    <a:pt x="1839" y="1689"/>
                    <a:pt x="1840" y="1689"/>
                    <a:pt x="1841" y="1690"/>
                  </a:cubicBezTo>
                  <a:cubicBezTo>
                    <a:pt x="1842" y="1690"/>
                    <a:pt x="1842" y="1690"/>
                    <a:pt x="1843" y="1691"/>
                  </a:cubicBezTo>
                  <a:cubicBezTo>
                    <a:pt x="1845" y="1691"/>
                    <a:pt x="1846" y="1692"/>
                    <a:pt x="1847" y="1693"/>
                  </a:cubicBezTo>
                  <a:cubicBezTo>
                    <a:pt x="1852" y="1695"/>
                    <a:pt x="1856" y="1698"/>
                    <a:pt x="1859" y="1702"/>
                  </a:cubicBezTo>
                  <a:cubicBezTo>
                    <a:pt x="1862" y="1705"/>
                    <a:pt x="1864" y="1709"/>
                    <a:pt x="1865" y="1713"/>
                  </a:cubicBezTo>
                  <a:cubicBezTo>
                    <a:pt x="1870" y="1736"/>
                    <a:pt x="1870" y="1736"/>
                    <a:pt x="1870" y="1736"/>
                  </a:cubicBezTo>
                  <a:cubicBezTo>
                    <a:pt x="1871" y="1746"/>
                    <a:pt x="1873" y="1755"/>
                    <a:pt x="1875" y="1764"/>
                  </a:cubicBezTo>
                  <a:cubicBezTo>
                    <a:pt x="1875" y="1764"/>
                    <a:pt x="1875" y="1764"/>
                    <a:pt x="1875" y="1764"/>
                  </a:cubicBezTo>
                  <a:cubicBezTo>
                    <a:pt x="1876" y="1770"/>
                    <a:pt x="1876" y="1770"/>
                    <a:pt x="1876" y="1770"/>
                  </a:cubicBezTo>
                  <a:cubicBezTo>
                    <a:pt x="1877" y="1775"/>
                    <a:pt x="1877" y="1779"/>
                    <a:pt x="1875" y="1783"/>
                  </a:cubicBezTo>
                  <a:close/>
                  <a:moveTo>
                    <a:pt x="2041" y="1494"/>
                  </a:moveTo>
                  <a:cubicBezTo>
                    <a:pt x="2036" y="1492"/>
                    <a:pt x="2032" y="1490"/>
                    <a:pt x="2030" y="1487"/>
                  </a:cubicBezTo>
                  <a:cubicBezTo>
                    <a:pt x="2027" y="1485"/>
                    <a:pt x="2024" y="1482"/>
                    <a:pt x="2023" y="1479"/>
                  </a:cubicBezTo>
                  <a:cubicBezTo>
                    <a:pt x="2021" y="1474"/>
                    <a:pt x="2021" y="1474"/>
                    <a:pt x="2021" y="1474"/>
                  </a:cubicBezTo>
                  <a:cubicBezTo>
                    <a:pt x="2019" y="1467"/>
                    <a:pt x="2016" y="1460"/>
                    <a:pt x="2014" y="1453"/>
                  </a:cubicBezTo>
                  <a:cubicBezTo>
                    <a:pt x="2012" y="1449"/>
                    <a:pt x="2009" y="1444"/>
                    <a:pt x="2009" y="1439"/>
                  </a:cubicBezTo>
                  <a:cubicBezTo>
                    <a:pt x="2009" y="1439"/>
                    <a:pt x="2009" y="1438"/>
                    <a:pt x="2009" y="1437"/>
                  </a:cubicBezTo>
                  <a:cubicBezTo>
                    <a:pt x="2009" y="1437"/>
                    <a:pt x="2009" y="1437"/>
                    <a:pt x="2009" y="1437"/>
                  </a:cubicBezTo>
                  <a:cubicBezTo>
                    <a:pt x="2009" y="1436"/>
                    <a:pt x="2009" y="1436"/>
                    <a:pt x="2009" y="1436"/>
                  </a:cubicBezTo>
                  <a:cubicBezTo>
                    <a:pt x="2010" y="1435"/>
                    <a:pt x="2009" y="1435"/>
                    <a:pt x="2010" y="1434"/>
                  </a:cubicBezTo>
                  <a:cubicBezTo>
                    <a:pt x="2010" y="1434"/>
                    <a:pt x="2010" y="1434"/>
                    <a:pt x="2010" y="1434"/>
                  </a:cubicBezTo>
                  <a:cubicBezTo>
                    <a:pt x="2016" y="1421"/>
                    <a:pt x="2039" y="1423"/>
                    <a:pt x="2051" y="1423"/>
                  </a:cubicBezTo>
                  <a:cubicBezTo>
                    <a:pt x="2110" y="1422"/>
                    <a:pt x="2110" y="1422"/>
                    <a:pt x="2110" y="1422"/>
                  </a:cubicBezTo>
                  <a:cubicBezTo>
                    <a:pt x="2115" y="1422"/>
                    <a:pt x="2120" y="1423"/>
                    <a:pt x="2125" y="1424"/>
                  </a:cubicBezTo>
                  <a:cubicBezTo>
                    <a:pt x="2126" y="1424"/>
                    <a:pt x="2128" y="1424"/>
                    <a:pt x="2129" y="1425"/>
                  </a:cubicBezTo>
                  <a:cubicBezTo>
                    <a:pt x="2129" y="1425"/>
                    <a:pt x="2130" y="1425"/>
                    <a:pt x="2131" y="1425"/>
                  </a:cubicBezTo>
                  <a:cubicBezTo>
                    <a:pt x="2132" y="1425"/>
                    <a:pt x="2133" y="1426"/>
                    <a:pt x="2133" y="1426"/>
                  </a:cubicBezTo>
                  <a:cubicBezTo>
                    <a:pt x="2135" y="1426"/>
                    <a:pt x="2137" y="1427"/>
                    <a:pt x="2138" y="1428"/>
                  </a:cubicBezTo>
                  <a:cubicBezTo>
                    <a:pt x="2139" y="1428"/>
                    <a:pt x="2139" y="1428"/>
                    <a:pt x="2139" y="1428"/>
                  </a:cubicBezTo>
                  <a:cubicBezTo>
                    <a:pt x="2139" y="1428"/>
                    <a:pt x="2139" y="1428"/>
                    <a:pt x="2140" y="1428"/>
                  </a:cubicBezTo>
                  <a:cubicBezTo>
                    <a:pt x="2141" y="1429"/>
                    <a:pt x="2142" y="1429"/>
                    <a:pt x="2144" y="1430"/>
                  </a:cubicBezTo>
                  <a:cubicBezTo>
                    <a:pt x="2145" y="1431"/>
                    <a:pt x="2146" y="1431"/>
                    <a:pt x="2146" y="1431"/>
                  </a:cubicBezTo>
                  <a:cubicBezTo>
                    <a:pt x="2147" y="1432"/>
                    <a:pt x="2147" y="1432"/>
                    <a:pt x="2148" y="1432"/>
                  </a:cubicBezTo>
                  <a:cubicBezTo>
                    <a:pt x="2148" y="1433"/>
                    <a:pt x="2148" y="1433"/>
                    <a:pt x="2149" y="1433"/>
                  </a:cubicBezTo>
                  <a:cubicBezTo>
                    <a:pt x="2149" y="1433"/>
                    <a:pt x="2150" y="1434"/>
                    <a:pt x="2150" y="1434"/>
                  </a:cubicBezTo>
                  <a:cubicBezTo>
                    <a:pt x="2153" y="1436"/>
                    <a:pt x="2156" y="1439"/>
                    <a:pt x="2157" y="1442"/>
                  </a:cubicBezTo>
                  <a:cubicBezTo>
                    <a:pt x="2157" y="1442"/>
                    <a:pt x="2157" y="1442"/>
                    <a:pt x="2157" y="1442"/>
                  </a:cubicBezTo>
                  <a:cubicBezTo>
                    <a:pt x="2163" y="1450"/>
                    <a:pt x="2166" y="1460"/>
                    <a:pt x="2170" y="1468"/>
                  </a:cubicBezTo>
                  <a:cubicBezTo>
                    <a:pt x="2170" y="1468"/>
                    <a:pt x="2170" y="1468"/>
                    <a:pt x="2170" y="1468"/>
                  </a:cubicBezTo>
                  <a:cubicBezTo>
                    <a:pt x="2172" y="1473"/>
                    <a:pt x="2176" y="1477"/>
                    <a:pt x="2177" y="1482"/>
                  </a:cubicBezTo>
                  <a:cubicBezTo>
                    <a:pt x="2177" y="1482"/>
                    <a:pt x="2177" y="1483"/>
                    <a:pt x="2177" y="1483"/>
                  </a:cubicBezTo>
                  <a:cubicBezTo>
                    <a:pt x="2177" y="1483"/>
                    <a:pt x="2177" y="1483"/>
                    <a:pt x="2177" y="1483"/>
                  </a:cubicBezTo>
                  <a:cubicBezTo>
                    <a:pt x="2178" y="1492"/>
                    <a:pt x="2170" y="1496"/>
                    <a:pt x="2162" y="1498"/>
                  </a:cubicBezTo>
                  <a:cubicBezTo>
                    <a:pt x="2161" y="1498"/>
                    <a:pt x="2161" y="1498"/>
                    <a:pt x="2161" y="1499"/>
                  </a:cubicBezTo>
                  <a:cubicBezTo>
                    <a:pt x="2160" y="1499"/>
                    <a:pt x="2160" y="1499"/>
                    <a:pt x="2159" y="1499"/>
                  </a:cubicBezTo>
                  <a:cubicBezTo>
                    <a:pt x="2158" y="1499"/>
                    <a:pt x="2156" y="1499"/>
                    <a:pt x="2155" y="1500"/>
                  </a:cubicBezTo>
                  <a:cubicBezTo>
                    <a:pt x="2154" y="1500"/>
                    <a:pt x="2154" y="1500"/>
                    <a:pt x="2153" y="1500"/>
                  </a:cubicBezTo>
                  <a:cubicBezTo>
                    <a:pt x="2152" y="1500"/>
                    <a:pt x="2150" y="1500"/>
                    <a:pt x="2149" y="1500"/>
                  </a:cubicBezTo>
                  <a:cubicBezTo>
                    <a:pt x="2148" y="1500"/>
                    <a:pt x="2147" y="1500"/>
                    <a:pt x="2146" y="1500"/>
                  </a:cubicBezTo>
                  <a:cubicBezTo>
                    <a:pt x="2146" y="1500"/>
                    <a:pt x="2146" y="1500"/>
                    <a:pt x="2146" y="1500"/>
                  </a:cubicBezTo>
                  <a:cubicBezTo>
                    <a:pt x="2144" y="1500"/>
                    <a:pt x="2144" y="1500"/>
                    <a:pt x="2144" y="1500"/>
                  </a:cubicBezTo>
                  <a:cubicBezTo>
                    <a:pt x="2135" y="1500"/>
                    <a:pt x="2126" y="1500"/>
                    <a:pt x="2117" y="1500"/>
                  </a:cubicBezTo>
                  <a:cubicBezTo>
                    <a:pt x="2102" y="1500"/>
                    <a:pt x="2087" y="1500"/>
                    <a:pt x="2072" y="1500"/>
                  </a:cubicBezTo>
                  <a:cubicBezTo>
                    <a:pt x="2061" y="1500"/>
                    <a:pt x="2050" y="1499"/>
                    <a:pt x="2041" y="1494"/>
                  </a:cubicBezTo>
                  <a:cubicBezTo>
                    <a:pt x="2041" y="1494"/>
                    <a:pt x="2041" y="1494"/>
                    <a:pt x="2041" y="1494"/>
                  </a:cubicBezTo>
                  <a:close/>
                  <a:moveTo>
                    <a:pt x="2079" y="1621"/>
                  </a:moveTo>
                  <a:cubicBezTo>
                    <a:pt x="2076" y="1617"/>
                    <a:pt x="2073" y="1614"/>
                    <a:pt x="2072" y="1611"/>
                  </a:cubicBezTo>
                  <a:cubicBezTo>
                    <a:pt x="2064" y="1588"/>
                    <a:pt x="2064" y="1588"/>
                    <a:pt x="2064" y="1588"/>
                  </a:cubicBezTo>
                  <a:cubicBezTo>
                    <a:pt x="2061" y="1581"/>
                    <a:pt x="2059" y="1575"/>
                    <a:pt x="2056" y="1568"/>
                  </a:cubicBezTo>
                  <a:cubicBezTo>
                    <a:pt x="2056" y="1568"/>
                    <a:pt x="2056" y="1568"/>
                    <a:pt x="2056" y="1568"/>
                  </a:cubicBezTo>
                  <a:cubicBezTo>
                    <a:pt x="2055" y="1565"/>
                    <a:pt x="2055" y="1565"/>
                    <a:pt x="2055" y="1565"/>
                  </a:cubicBezTo>
                  <a:cubicBezTo>
                    <a:pt x="2054" y="1561"/>
                    <a:pt x="2054" y="1558"/>
                    <a:pt x="2055" y="1555"/>
                  </a:cubicBezTo>
                  <a:cubicBezTo>
                    <a:pt x="2056" y="1553"/>
                    <a:pt x="2057" y="1552"/>
                    <a:pt x="2059" y="1550"/>
                  </a:cubicBezTo>
                  <a:cubicBezTo>
                    <a:pt x="2059" y="1550"/>
                    <a:pt x="2059" y="1550"/>
                    <a:pt x="2060" y="1549"/>
                  </a:cubicBezTo>
                  <a:cubicBezTo>
                    <a:pt x="2060" y="1549"/>
                    <a:pt x="2061" y="1548"/>
                    <a:pt x="2061" y="1548"/>
                  </a:cubicBezTo>
                  <a:cubicBezTo>
                    <a:pt x="2064" y="1546"/>
                    <a:pt x="2068" y="1544"/>
                    <a:pt x="2072" y="1543"/>
                  </a:cubicBezTo>
                  <a:cubicBezTo>
                    <a:pt x="2076" y="1542"/>
                    <a:pt x="2080" y="1542"/>
                    <a:pt x="2084" y="1541"/>
                  </a:cubicBezTo>
                  <a:cubicBezTo>
                    <a:pt x="2100" y="1540"/>
                    <a:pt x="2117" y="1541"/>
                    <a:pt x="2125" y="1541"/>
                  </a:cubicBezTo>
                  <a:cubicBezTo>
                    <a:pt x="2153" y="1541"/>
                    <a:pt x="2202" y="1535"/>
                    <a:pt x="2218" y="1564"/>
                  </a:cubicBezTo>
                  <a:cubicBezTo>
                    <a:pt x="2218" y="1564"/>
                    <a:pt x="2218" y="1564"/>
                    <a:pt x="2218" y="1564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24" y="1577"/>
                    <a:pt x="2230" y="1589"/>
                    <a:pt x="2236" y="1601"/>
                  </a:cubicBezTo>
                  <a:cubicBezTo>
                    <a:pt x="2238" y="1605"/>
                    <a:pt x="2241" y="1609"/>
                    <a:pt x="2242" y="1614"/>
                  </a:cubicBezTo>
                  <a:cubicBezTo>
                    <a:pt x="2242" y="1614"/>
                    <a:pt x="2242" y="1614"/>
                    <a:pt x="2242" y="1614"/>
                  </a:cubicBezTo>
                  <a:cubicBezTo>
                    <a:pt x="2242" y="1615"/>
                    <a:pt x="2242" y="1616"/>
                    <a:pt x="2242" y="1617"/>
                  </a:cubicBezTo>
                  <a:cubicBezTo>
                    <a:pt x="2242" y="1618"/>
                    <a:pt x="2242" y="1619"/>
                    <a:pt x="2242" y="1620"/>
                  </a:cubicBezTo>
                  <a:cubicBezTo>
                    <a:pt x="2242" y="1620"/>
                    <a:pt x="2242" y="1620"/>
                    <a:pt x="2242" y="1620"/>
                  </a:cubicBezTo>
                  <a:cubicBezTo>
                    <a:pt x="2242" y="1620"/>
                    <a:pt x="2242" y="1621"/>
                    <a:pt x="2242" y="1621"/>
                  </a:cubicBezTo>
                  <a:cubicBezTo>
                    <a:pt x="2242" y="1622"/>
                    <a:pt x="2241" y="1623"/>
                    <a:pt x="2240" y="1624"/>
                  </a:cubicBezTo>
                  <a:cubicBezTo>
                    <a:pt x="2240" y="1625"/>
                    <a:pt x="2240" y="1625"/>
                    <a:pt x="2240" y="1625"/>
                  </a:cubicBezTo>
                  <a:cubicBezTo>
                    <a:pt x="2239" y="1626"/>
                    <a:pt x="2238" y="1627"/>
                    <a:pt x="2237" y="1628"/>
                  </a:cubicBezTo>
                  <a:cubicBezTo>
                    <a:pt x="2237" y="1628"/>
                    <a:pt x="2237" y="1628"/>
                    <a:pt x="2237" y="1628"/>
                  </a:cubicBezTo>
                  <a:cubicBezTo>
                    <a:pt x="2236" y="1629"/>
                    <a:pt x="2236" y="1629"/>
                    <a:pt x="2236" y="1629"/>
                  </a:cubicBezTo>
                  <a:cubicBezTo>
                    <a:pt x="2235" y="1630"/>
                    <a:pt x="2234" y="1630"/>
                    <a:pt x="2234" y="1630"/>
                  </a:cubicBezTo>
                  <a:cubicBezTo>
                    <a:pt x="2231" y="1632"/>
                    <a:pt x="2229" y="1633"/>
                    <a:pt x="2225" y="1634"/>
                  </a:cubicBezTo>
                  <a:cubicBezTo>
                    <a:pt x="2225" y="1634"/>
                    <a:pt x="2224" y="1635"/>
                    <a:pt x="2223" y="1635"/>
                  </a:cubicBezTo>
                  <a:cubicBezTo>
                    <a:pt x="2221" y="1635"/>
                    <a:pt x="2220" y="1635"/>
                    <a:pt x="2219" y="1636"/>
                  </a:cubicBezTo>
                  <a:cubicBezTo>
                    <a:pt x="2218" y="1636"/>
                    <a:pt x="2218" y="1636"/>
                    <a:pt x="2217" y="1636"/>
                  </a:cubicBezTo>
                  <a:cubicBezTo>
                    <a:pt x="2217" y="1636"/>
                    <a:pt x="2216" y="1636"/>
                    <a:pt x="2216" y="1636"/>
                  </a:cubicBezTo>
                  <a:cubicBezTo>
                    <a:pt x="2187" y="1639"/>
                    <a:pt x="2156" y="1636"/>
                    <a:pt x="2126" y="1637"/>
                  </a:cubicBezTo>
                  <a:cubicBezTo>
                    <a:pt x="2123" y="1637"/>
                    <a:pt x="2120" y="1636"/>
                    <a:pt x="2117" y="1636"/>
                  </a:cubicBezTo>
                  <a:cubicBezTo>
                    <a:pt x="2117" y="1636"/>
                    <a:pt x="2117" y="1636"/>
                    <a:pt x="2117" y="1636"/>
                  </a:cubicBezTo>
                  <a:cubicBezTo>
                    <a:pt x="2106" y="1635"/>
                    <a:pt x="2095" y="1631"/>
                    <a:pt x="2086" y="1625"/>
                  </a:cubicBezTo>
                  <a:cubicBezTo>
                    <a:pt x="2083" y="1624"/>
                    <a:pt x="2081" y="1622"/>
                    <a:pt x="2079" y="1621"/>
                  </a:cubicBezTo>
                  <a:close/>
                  <a:moveTo>
                    <a:pt x="2322" y="1782"/>
                  </a:moveTo>
                  <a:cubicBezTo>
                    <a:pt x="2322" y="1783"/>
                    <a:pt x="2321" y="1783"/>
                    <a:pt x="2321" y="1784"/>
                  </a:cubicBezTo>
                  <a:cubicBezTo>
                    <a:pt x="2321" y="1785"/>
                    <a:pt x="2321" y="1785"/>
                    <a:pt x="2321" y="1786"/>
                  </a:cubicBezTo>
                  <a:cubicBezTo>
                    <a:pt x="2320" y="1787"/>
                    <a:pt x="2320" y="1788"/>
                    <a:pt x="2319" y="1789"/>
                  </a:cubicBezTo>
                  <a:cubicBezTo>
                    <a:pt x="2319" y="1789"/>
                    <a:pt x="2319" y="1789"/>
                    <a:pt x="2319" y="1790"/>
                  </a:cubicBezTo>
                  <a:cubicBezTo>
                    <a:pt x="2318" y="1790"/>
                    <a:pt x="2318" y="1791"/>
                    <a:pt x="2317" y="1791"/>
                  </a:cubicBezTo>
                  <a:cubicBezTo>
                    <a:pt x="2317" y="1791"/>
                    <a:pt x="2317" y="1792"/>
                    <a:pt x="2316" y="1792"/>
                  </a:cubicBezTo>
                  <a:cubicBezTo>
                    <a:pt x="2316" y="1792"/>
                    <a:pt x="2316" y="1792"/>
                    <a:pt x="2316" y="1793"/>
                  </a:cubicBezTo>
                  <a:cubicBezTo>
                    <a:pt x="2310" y="1798"/>
                    <a:pt x="2303" y="1800"/>
                    <a:pt x="2296" y="1801"/>
                  </a:cubicBezTo>
                  <a:cubicBezTo>
                    <a:pt x="2296" y="1801"/>
                    <a:pt x="2295" y="1801"/>
                    <a:pt x="2295" y="1801"/>
                  </a:cubicBezTo>
                  <a:cubicBezTo>
                    <a:pt x="2292" y="1802"/>
                    <a:pt x="2289" y="1802"/>
                    <a:pt x="2286" y="1802"/>
                  </a:cubicBezTo>
                  <a:cubicBezTo>
                    <a:pt x="2286" y="1802"/>
                    <a:pt x="2286" y="1802"/>
                    <a:pt x="2286" y="1802"/>
                  </a:cubicBezTo>
                  <a:cubicBezTo>
                    <a:pt x="2283" y="1802"/>
                    <a:pt x="2283" y="1802"/>
                    <a:pt x="2283" y="1802"/>
                  </a:cubicBezTo>
                  <a:cubicBezTo>
                    <a:pt x="2280" y="1802"/>
                    <a:pt x="2277" y="1802"/>
                    <a:pt x="2275" y="1802"/>
                  </a:cubicBezTo>
                  <a:cubicBezTo>
                    <a:pt x="2193" y="1802"/>
                    <a:pt x="2193" y="1802"/>
                    <a:pt x="2193" y="1802"/>
                  </a:cubicBezTo>
                  <a:cubicBezTo>
                    <a:pt x="2190" y="1802"/>
                    <a:pt x="2187" y="1802"/>
                    <a:pt x="2184" y="1802"/>
                  </a:cubicBezTo>
                  <a:cubicBezTo>
                    <a:pt x="2183" y="1801"/>
                    <a:pt x="2182" y="1801"/>
                    <a:pt x="2181" y="1801"/>
                  </a:cubicBezTo>
                  <a:cubicBezTo>
                    <a:pt x="2164" y="1799"/>
                    <a:pt x="2144" y="1791"/>
                    <a:pt x="2135" y="1776"/>
                  </a:cubicBezTo>
                  <a:cubicBezTo>
                    <a:pt x="2133" y="1774"/>
                    <a:pt x="2132" y="1772"/>
                    <a:pt x="2131" y="1770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27" y="1757"/>
                    <a:pt x="2122" y="1746"/>
                    <a:pt x="2118" y="1734"/>
                  </a:cubicBezTo>
                  <a:cubicBezTo>
                    <a:pt x="2116" y="1728"/>
                    <a:pt x="2112" y="1720"/>
                    <a:pt x="2110" y="1713"/>
                  </a:cubicBezTo>
                  <a:cubicBezTo>
                    <a:pt x="2110" y="1713"/>
                    <a:pt x="2110" y="1713"/>
                    <a:pt x="2110" y="1713"/>
                  </a:cubicBezTo>
                  <a:cubicBezTo>
                    <a:pt x="2110" y="1713"/>
                    <a:pt x="2110" y="1712"/>
                    <a:pt x="2110" y="1712"/>
                  </a:cubicBezTo>
                  <a:cubicBezTo>
                    <a:pt x="2110" y="1712"/>
                    <a:pt x="2109" y="1711"/>
                    <a:pt x="2109" y="1710"/>
                  </a:cubicBezTo>
                  <a:cubicBezTo>
                    <a:pt x="2109" y="1707"/>
                    <a:pt x="2109" y="1704"/>
                    <a:pt x="2109" y="1701"/>
                  </a:cubicBezTo>
                  <a:cubicBezTo>
                    <a:pt x="2110" y="1699"/>
                    <a:pt x="2111" y="1698"/>
                    <a:pt x="2112" y="1696"/>
                  </a:cubicBezTo>
                  <a:cubicBezTo>
                    <a:pt x="2112" y="1696"/>
                    <a:pt x="2112" y="1696"/>
                    <a:pt x="2112" y="1696"/>
                  </a:cubicBezTo>
                  <a:cubicBezTo>
                    <a:pt x="2117" y="1688"/>
                    <a:pt x="2126" y="1685"/>
                    <a:pt x="2136" y="1684"/>
                  </a:cubicBezTo>
                  <a:cubicBezTo>
                    <a:pt x="2136" y="1684"/>
                    <a:pt x="2136" y="1684"/>
                    <a:pt x="2137" y="1684"/>
                  </a:cubicBezTo>
                  <a:cubicBezTo>
                    <a:pt x="2139" y="1684"/>
                    <a:pt x="2141" y="1684"/>
                    <a:pt x="2144" y="1684"/>
                  </a:cubicBezTo>
                  <a:cubicBezTo>
                    <a:pt x="2144" y="1684"/>
                    <a:pt x="2145" y="1683"/>
                    <a:pt x="2145" y="1683"/>
                  </a:cubicBezTo>
                  <a:cubicBezTo>
                    <a:pt x="2151" y="1683"/>
                    <a:pt x="2151" y="1683"/>
                    <a:pt x="2151" y="1683"/>
                  </a:cubicBezTo>
                  <a:cubicBezTo>
                    <a:pt x="2152" y="1683"/>
                    <a:pt x="2153" y="1683"/>
                    <a:pt x="2155" y="1683"/>
                  </a:cubicBezTo>
                  <a:cubicBezTo>
                    <a:pt x="2180" y="1683"/>
                    <a:pt x="2205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4" y="1683"/>
                    <a:pt x="2237" y="1683"/>
                    <a:pt x="2240" y="1684"/>
                  </a:cubicBezTo>
                  <a:cubicBezTo>
                    <a:pt x="2240" y="1684"/>
                    <a:pt x="2241" y="1684"/>
                    <a:pt x="2241" y="1684"/>
                  </a:cubicBezTo>
                  <a:cubicBezTo>
                    <a:pt x="2258" y="1686"/>
                    <a:pt x="2277" y="1693"/>
                    <a:pt x="2287" y="1706"/>
                  </a:cubicBezTo>
                  <a:cubicBezTo>
                    <a:pt x="2289" y="1708"/>
                    <a:pt x="2290" y="1710"/>
                    <a:pt x="2291" y="1712"/>
                  </a:cubicBezTo>
                  <a:cubicBezTo>
                    <a:pt x="2294" y="1717"/>
                    <a:pt x="2294" y="1717"/>
                    <a:pt x="2294" y="1717"/>
                  </a:cubicBezTo>
                  <a:cubicBezTo>
                    <a:pt x="2299" y="1727"/>
                    <a:pt x="2304" y="1737"/>
                    <a:pt x="2309" y="1748"/>
                  </a:cubicBezTo>
                  <a:cubicBezTo>
                    <a:pt x="2312" y="1754"/>
                    <a:pt x="2318" y="1762"/>
                    <a:pt x="2320" y="1771"/>
                  </a:cubicBezTo>
                  <a:cubicBezTo>
                    <a:pt x="2322" y="1775"/>
                    <a:pt x="2323" y="1778"/>
                    <a:pt x="2322" y="1782"/>
                  </a:cubicBezTo>
                  <a:close/>
                  <a:moveTo>
                    <a:pt x="2340" y="1624"/>
                  </a:moveTo>
                  <a:cubicBezTo>
                    <a:pt x="2338" y="1622"/>
                    <a:pt x="2337" y="1621"/>
                    <a:pt x="2335" y="1620"/>
                  </a:cubicBezTo>
                  <a:cubicBezTo>
                    <a:pt x="2331" y="1617"/>
                    <a:pt x="2328" y="1613"/>
                    <a:pt x="2326" y="1610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17" y="1594"/>
                    <a:pt x="2310" y="1582"/>
                    <a:pt x="2303" y="1569"/>
                  </a:cubicBezTo>
                  <a:cubicBezTo>
                    <a:pt x="2303" y="1569"/>
                    <a:pt x="2303" y="1569"/>
                    <a:pt x="2303" y="1569"/>
                  </a:cubicBezTo>
                  <a:cubicBezTo>
                    <a:pt x="2300" y="1564"/>
                    <a:pt x="2300" y="1564"/>
                    <a:pt x="2300" y="1564"/>
                  </a:cubicBezTo>
                  <a:cubicBezTo>
                    <a:pt x="2298" y="1561"/>
                    <a:pt x="2298" y="1558"/>
                    <a:pt x="2298" y="1555"/>
                  </a:cubicBezTo>
                  <a:cubicBezTo>
                    <a:pt x="2299" y="1552"/>
                    <a:pt x="2300" y="1550"/>
                    <a:pt x="2303" y="1547"/>
                  </a:cubicBezTo>
                  <a:cubicBezTo>
                    <a:pt x="2306" y="1545"/>
                    <a:pt x="2309" y="1544"/>
                    <a:pt x="2313" y="1542"/>
                  </a:cubicBezTo>
                  <a:cubicBezTo>
                    <a:pt x="2318" y="1541"/>
                    <a:pt x="2323" y="1541"/>
                    <a:pt x="2329" y="1541"/>
                  </a:cubicBezTo>
                  <a:cubicBezTo>
                    <a:pt x="2330" y="1541"/>
                    <a:pt x="2330" y="1541"/>
                    <a:pt x="2330" y="1541"/>
                  </a:cubicBezTo>
                  <a:cubicBezTo>
                    <a:pt x="2342" y="1540"/>
                    <a:pt x="2356" y="1540"/>
                    <a:pt x="2363" y="1540"/>
                  </a:cubicBezTo>
                  <a:cubicBezTo>
                    <a:pt x="2394" y="1540"/>
                    <a:pt x="2443" y="1534"/>
                    <a:pt x="2463" y="1564"/>
                  </a:cubicBezTo>
                  <a:cubicBezTo>
                    <a:pt x="2470" y="1573"/>
                    <a:pt x="2476" y="1583"/>
                    <a:pt x="2483" y="1593"/>
                  </a:cubicBezTo>
                  <a:cubicBezTo>
                    <a:pt x="2486" y="1598"/>
                    <a:pt x="2492" y="1605"/>
                    <a:pt x="2495" y="1611"/>
                  </a:cubicBezTo>
                  <a:cubicBezTo>
                    <a:pt x="2497" y="1614"/>
                    <a:pt x="2498" y="1617"/>
                    <a:pt x="2498" y="1620"/>
                  </a:cubicBezTo>
                  <a:cubicBezTo>
                    <a:pt x="2498" y="1621"/>
                    <a:pt x="2497" y="1623"/>
                    <a:pt x="2496" y="1625"/>
                  </a:cubicBezTo>
                  <a:cubicBezTo>
                    <a:pt x="2496" y="1626"/>
                    <a:pt x="2495" y="1627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3" y="1629"/>
                    <a:pt x="2493" y="1629"/>
                    <a:pt x="2492" y="1630"/>
                  </a:cubicBezTo>
                  <a:cubicBezTo>
                    <a:pt x="2492" y="1630"/>
                    <a:pt x="2491" y="1630"/>
                    <a:pt x="2491" y="1630"/>
                  </a:cubicBezTo>
                  <a:cubicBezTo>
                    <a:pt x="2490" y="1631"/>
                    <a:pt x="2489" y="1631"/>
                    <a:pt x="2488" y="1632"/>
                  </a:cubicBezTo>
                  <a:cubicBezTo>
                    <a:pt x="2487" y="1632"/>
                    <a:pt x="2485" y="1633"/>
                    <a:pt x="2484" y="1633"/>
                  </a:cubicBezTo>
                  <a:cubicBezTo>
                    <a:pt x="2484" y="1633"/>
                    <a:pt x="2484" y="1634"/>
                    <a:pt x="2484" y="1634"/>
                  </a:cubicBezTo>
                  <a:cubicBezTo>
                    <a:pt x="2484" y="1634"/>
                    <a:pt x="2483" y="1634"/>
                    <a:pt x="2483" y="1634"/>
                  </a:cubicBezTo>
                  <a:cubicBezTo>
                    <a:pt x="2469" y="1638"/>
                    <a:pt x="2448" y="1636"/>
                    <a:pt x="2434" y="1636"/>
                  </a:cubicBezTo>
                  <a:cubicBezTo>
                    <a:pt x="2418" y="1636"/>
                    <a:pt x="2401" y="1636"/>
                    <a:pt x="2385" y="1636"/>
                  </a:cubicBezTo>
                  <a:cubicBezTo>
                    <a:pt x="2370" y="1636"/>
                    <a:pt x="2353" y="1632"/>
                    <a:pt x="2340" y="1624"/>
                  </a:cubicBezTo>
                  <a:close/>
                  <a:moveTo>
                    <a:pt x="2605" y="1791"/>
                  </a:moveTo>
                  <a:cubicBezTo>
                    <a:pt x="2605" y="1791"/>
                    <a:pt x="2605" y="1791"/>
                    <a:pt x="2604" y="1791"/>
                  </a:cubicBezTo>
                  <a:cubicBezTo>
                    <a:pt x="2602" y="1794"/>
                    <a:pt x="2598" y="1797"/>
                    <a:pt x="2593" y="1798"/>
                  </a:cubicBezTo>
                  <a:cubicBezTo>
                    <a:pt x="2589" y="1800"/>
                    <a:pt x="2583" y="1801"/>
                    <a:pt x="2576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41" y="1801"/>
                    <a:pt x="2512" y="1801"/>
                    <a:pt x="2483" y="1801"/>
                  </a:cubicBezTo>
                  <a:cubicBezTo>
                    <a:pt x="2480" y="1801"/>
                    <a:pt x="2476" y="1801"/>
                    <a:pt x="2473" y="1801"/>
                  </a:cubicBezTo>
                  <a:cubicBezTo>
                    <a:pt x="2473" y="1801"/>
                    <a:pt x="2473" y="1801"/>
                    <a:pt x="2473" y="1801"/>
                  </a:cubicBezTo>
                  <a:cubicBezTo>
                    <a:pt x="2453" y="1799"/>
                    <a:pt x="2432" y="1790"/>
                    <a:pt x="2419" y="1775"/>
                  </a:cubicBezTo>
                  <a:cubicBezTo>
                    <a:pt x="2418" y="1773"/>
                    <a:pt x="2416" y="1771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09" y="1758"/>
                    <a:pt x="2402" y="1747"/>
                    <a:pt x="2396" y="1736"/>
                  </a:cubicBezTo>
                  <a:cubicBezTo>
                    <a:pt x="2392" y="1728"/>
                    <a:pt x="2383" y="1716"/>
                    <a:pt x="2381" y="1706"/>
                  </a:cubicBezTo>
                  <a:cubicBezTo>
                    <a:pt x="2381" y="1706"/>
                    <a:pt x="2381" y="1706"/>
                    <a:pt x="2381" y="1706"/>
                  </a:cubicBezTo>
                  <a:cubicBezTo>
                    <a:pt x="2380" y="1705"/>
                    <a:pt x="2380" y="1704"/>
                    <a:pt x="2380" y="1703"/>
                  </a:cubicBezTo>
                  <a:cubicBezTo>
                    <a:pt x="2379" y="1693"/>
                    <a:pt x="2387" y="1688"/>
                    <a:pt x="2396" y="1685"/>
                  </a:cubicBezTo>
                  <a:cubicBezTo>
                    <a:pt x="2396" y="1685"/>
                    <a:pt x="2396" y="1685"/>
                    <a:pt x="2396" y="1685"/>
                  </a:cubicBezTo>
                  <a:cubicBezTo>
                    <a:pt x="2396" y="1685"/>
                    <a:pt x="2397" y="1685"/>
                    <a:pt x="2397" y="1685"/>
                  </a:cubicBezTo>
                  <a:cubicBezTo>
                    <a:pt x="2398" y="1685"/>
                    <a:pt x="2398" y="1685"/>
                    <a:pt x="2399" y="1684"/>
                  </a:cubicBezTo>
                  <a:cubicBezTo>
                    <a:pt x="2403" y="1683"/>
                    <a:pt x="2408" y="1683"/>
                    <a:pt x="2413" y="1683"/>
                  </a:cubicBezTo>
                  <a:cubicBezTo>
                    <a:pt x="2470" y="1683"/>
                    <a:pt x="2470" y="1683"/>
                    <a:pt x="2470" y="1683"/>
                  </a:cubicBezTo>
                  <a:cubicBezTo>
                    <a:pt x="2479" y="1683"/>
                    <a:pt x="2489" y="1683"/>
                    <a:pt x="2498" y="1683"/>
                  </a:cubicBezTo>
                  <a:cubicBezTo>
                    <a:pt x="2498" y="1683"/>
                    <a:pt x="2498" y="1683"/>
                    <a:pt x="2498" y="1683"/>
                  </a:cubicBezTo>
                  <a:cubicBezTo>
                    <a:pt x="2499" y="1683"/>
                    <a:pt x="2499" y="1683"/>
                    <a:pt x="2500" y="1683"/>
                  </a:cubicBezTo>
                  <a:cubicBezTo>
                    <a:pt x="2502" y="1683"/>
                    <a:pt x="2505" y="1683"/>
                    <a:pt x="2507" y="1683"/>
                  </a:cubicBezTo>
                  <a:cubicBezTo>
                    <a:pt x="2508" y="1683"/>
                    <a:pt x="2508" y="1683"/>
                    <a:pt x="2509" y="1683"/>
                  </a:cubicBezTo>
                  <a:cubicBezTo>
                    <a:pt x="2527" y="1685"/>
                    <a:pt x="2546" y="1692"/>
                    <a:pt x="2558" y="1705"/>
                  </a:cubicBezTo>
                  <a:cubicBezTo>
                    <a:pt x="2559" y="1705"/>
                    <a:pt x="2560" y="1706"/>
                    <a:pt x="2561" y="1707"/>
                  </a:cubicBezTo>
                  <a:cubicBezTo>
                    <a:pt x="2561" y="1708"/>
                    <a:pt x="2562" y="1708"/>
                    <a:pt x="2562" y="1709"/>
                  </a:cubicBezTo>
                  <a:cubicBezTo>
                    <a:pt x="2563" y="1710"/>
                    <a:pt x="2563" y="1710"/>
                    <a:pt x="2564" y="1711"/>
                  </a:cubicBezTo>
                  <a:cubicBezTo>
                    <a:pt x="2564" y="1711"/>
                    <a:pt x="2564" y="1711"/>
                    <a:pt x="2564" y="1711"/>
                  </a:cubicBezTo>
                  <a:cubicBezTo>
                    <a:pt x="2566" y="1713"/>
                    <a:pt x="2566" y="1713"/>
                    <a:pt x="2566" y="1713"/>
                  </a:cubicBezTo>
                  <a:cubicBezTo>
                    <a:pt x="2571" y="1721"/>
                    <a:pt x="2576" y="1729"/>
                    <a:pt x="2582" y="1737"/>
                  </a:cubicBezTo>
                  <a:cubicBezTo>
                    <a:pt x="2582" y="1737"/>
                    <a:pt x="2582" y="1737"/>
                    <a:pt x="2582" y="1737"/>
                  </a:cubicBezTo>
                  <a:cubicBezTo>
                    <a:pt x="2589" y="1748"/>
                    <a:pt x="2599" y="1759"/>
                    <a:pt x="2605" y="1772"/>
                  </a:cubicBezTo>
                  <a:cubicBezTo>
                    <a:pt x="2606" y="1773"/>
                    <a:pt x="2606" y="1773"/>
                    <a:pt x="2606" y="1774"/>
                  </a:cubicBezTo>
                  <a:cubicBezTo>
                    <a:pt x="2607" y="1775"/>
                    <a:pt x="2607" y="1775"/>
                    <a:pt x="2607" y="1775"/>
                  </a:cubicBezTo>
                  <a:cubicBezTo>
                    <a:pt x="2609" y="1782"/>
                    <a:pt x="2608" y="1787"/>
                    <a:pt x="2605" y="1791"/>
                  </a:cubicBezTo>
                  <a:close/>
                  <a:moveTo>
                    <a:pt x="2937" y="318"/>
                  </a:moveTo>
                  <a:cubicBezTo>
                    <a:pt x="3034" y="414"/>
                    <a:pt x="3089" y="549"/>
                    <a:pt x="3089" y="685"/>
                  </a:cubicBezTo>
                  <a:cubicBezTo>
                    <a:pt x="3089" y="821"/>
                    <a:pt x="3034" y="955"/>
                    <a:pt x="2937" y="1051"/>
                  </a:cubicBezTo>
                  <a:cubicBezTo>
                    <a:pt x="3050" y="999"/>
                    <a:pt x="3153" y="855"/>
                    <a:pt x="3152" y="685"/>
                  </a:cubicBezTo>
                  <a:cubicBezTo>
                    <a:pt x="3153" y="514"/>
                    <a:pt x="3050" y="371"/>
                    <a:pt x="2937" y="318"/>
                  </a:cubicBezTo>
                  <a:close/>
                  <a:moveTo>
                    <a:pt x="216" y="318"/>
                  </a:moveTo>
                  <a:cubicBezTo>
                    <a:pt x="104" y="371"/>
                    <a:pt x="0" y="514"/>
                    <a:pt x="2" y="685"/>
                  </a:cubicBezTo>
                  <a:cubicBezTo>
                    <a:pt x="0" y="855"/>
                    <a:pt x="104" y="999"/>
                    <a:pt x="216" y="1051"/>
                  </a:cubicBezTo>
                  <a:cubicBezTo>
                    <a:pt x="120" y="955"/>
                    <a:pt x="64" y="821"/>
                    <a:pt x="65" y="685"/>
                  </a:cubicBezTo>
                  <a:cubicBezTo>
                    <a:pt x="64" y="549"/>
                    <a:pt x="120" y="414"/>
                    <a:pt x="216" y="3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61719" tIns="30859" rIns="61719" bIns="30859" numCol="1" anchor="t" anchorCtr="0" compatLnSpc="1"/>
            <a:lstStyle/>
            <a:p>
              <a:endParaRPr lang="en-US" sz="1200" dirty="0"/>
            </a:p>
          </p:txBody>
        </p:sp>
        <p:sp>
          <p:nvSpPr>
            <p:cNvPr id="50" name="矩形 128"/>
            <p:cNvSpPr/>
            <p:nvPr/>
          </p:nvSpPr>
          <p:spPr>
            <a:xfrm rot="10800000">
              <a:off x="6626393" y="1888658"/>
              <a:ext cx="148050" cy="5635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sp>
          <p:nvSpPr>
            <p:cNvPr id="51" name="矩形 129"/>
            <p:cNvSpPr/>
            <p:nvPr/>
          </p:nvSpPr>
          <p:spPr>
            <a:xfrm rot="10800000">
              <a:off x="7110671" y="2625011"/>
              <a:ext cx="148050" cy="56820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sp>
          <p:nvSpPr>
            <p:cNvPr id="52" name="矩形 130"/>
            <p:cNvSpPr/>
            <p:nvPr/>
          </p:nvSpPr>
          <p:spPr>
            <a:xfrm rot="10800000">
              <a:off x="7377911" y="3371869"/>
              <a:ext cx="354683" cy="56820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pic>
          <p:nvPicPr>
            <p:cNvPr id="53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7637917" y="3214337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7113625" y="2493408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55" name="组合 133"/>
            <p:cNvGrpSpPr>
              <a:grpSpLocks noChangeAspect="1"/>
            </p:cNvGrpSpPr>
            <p:nvPr/>
          </p:nvGrpSpPr>
          <p:grpSpPr>
            <a:xfrm>
              <a:off x="7088733" y="1591929"/>
              <a:ext cx="339976" cy="286883"/>
              <a:chOff x="2162176" y="-104775"/>
              <a:chExt cx="1655763" cy="1417638"/>
            </a:xfrm>
            <a:solidFill>
              <a:srgbClr val="3666D7"/>
            </a:solidFill>
          </p:grpSpPr>
          <p:sp>
            <p:nvSpPr>
              <p:cNvPr id="56" name="Freeform 3767"/>
              <p:cNvSpPr/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</p:spPr>
            <p:txBody>
              <a:bodyPr vert="horz" wrap="square" lIns="82292" tIns="41145" rIns="82292" bIns="41145" numCol="1" anchor="t" anchorCtr="0" compatLnSpc="1"/>
              <a:lstStyle/>
              <a:p>
                <a:endParaRPr lang="zh-CN" altLang="en-US" sz="1200" dirty="0"/>
              </a:p>
            </p:txBody>
          </p:sp>
          <p:sp>
            <p:nvSpPr>
              <p:cNvPr id="57" name="Freeform 3768"/>
              <p:cNvSpPr/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</p:spPr>
            <p:txBody>
              <a:bodyPr vert="horz" wrap="square" lIns="82292" tIns="41145" rIns="82292" bIns="41145" numCol="1" anchor="t" anchorCtr="0" compatLnSpc="1"/>
              <a:lstStyle/>
              <a:p>
                <a:endParaRPr lang="zh-CN" altLang="en-US" sz="1200" dirty="0"/>
              </a:p>
            </p:txBody>
          </p:sp>
        </p:grpSp>
        <p:pic>
          <p:nvPicPr>
            <p:cNvPr id="58" name="Picture 5" descr="\\MAGNUM\Projects\Microsoft\Cloud Power FY12\Design\ICONS_PNG\Increase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rgbClr val="393F59">
                  <a:tint val="45000"/>
                  <a:satMod val="400000"/>
                </a:srgbClr>
              </a:duotone>
            </a:blip>
            <a:srcRect b="16251"/>
            <a:stretch>
              <a:fillRect/>
            </a:stretch>
          </p:blipFill>
          <p:spPr bwMode="auto">
            <a:xfrm>
              <a:off x="7816381" y="2782717"/>
              <a:ext cx="713153" cy="588490"/>
            </a:xfrm>
            <a:prstGeom prst="rect">
              <a:avLst/>
            </a:prstGeom>
            <a:noFill/>
            <a:effectLst>
              <a:reflection blurRad="6350" stA="52000" endA="300" endPos="35000" dir="5400000" sy="-100000" algn="bl" rotWithShape="0"/>
            </a:effectLst>
          </p:spPr>
        </p:pic>
        <p:sp>
          <p:nvSpPr>
            <p:cNvPr id="59" name="文本框 137"/>
            <p:cNvSpPr txBox="1"/>
            <p:nvPr/>
          </p:nvSpPr>
          <p:spPr>
            <a:xfrm>
              <a:off x="5007689" y="199833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</a:p>
          </p:txBody>
        </p:sp>
        <p:sp>
          <p:nvSpPr>
            <p:cNvPr id="60" name="文本框 138"/>
            <p:cNvSpPr txBox="1"/>
            <p:nvPr/>
          </p:nvSpPr>
          <p:spPr>
            <a:xfrm>
              <a:off x="5407901" y="273521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</a:p>
          </p:txBody>
        </p:sp>
        <p:sp>
          <p:nvSpPr>
            <p:cNvPr id="61" name="文本框 139"/>
            <p:cNvSpPr txBox="1"/>
            <p:nvPr/>
          </p:nvSpPr>
          <p:spPr>
            <a:xfrm>
              <a:off x="5808113" y="347209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</a:p>
          </p:txBody>
        </p:sp>
        <p:grpSp>
          <p:nvGrpSpPr>
            <p:cNvPr id="62" name="组合 140"/>
            <p:cNvGrpSpPr/>
            <p:nvPr/>
          </p:nvGrpSpPr>
          <p:grpSpPr>
            <a:xfrm>
              <a:off x="6901085" y="2030573"/>
              <a:ext cx="218826" cy="477753"/>
              <a:chOff x="5038767" y="1303073"/>
              <a:chExt cx="325210" cy="720403"/>
            </a:xfrm>
          </p:grpSpPr>
          <p:sp>
            <p:nvSpPr>
              <p:cNvPr id="64" name="Freeform 22"/>
              <p:cNvSpPr/>
              <p:nvPr/>
            </p:nvSpPr>
            <p:spPr bwMode="auto">
              <a:xfrm>
                <a:off x="5122540" y="1634458"/>
                <a:ext cx="100858" cy="389018"/>
              </a:xfrm>
              <a:custGeom>
                <a:avLst/>
                <a:gdLst>
                  <a:gd name="T0" fmla="*/ 14 w 21"/>
                  <a:gd name="T1" fmla="*/ 78 h 80"/>
                  <a:gd name="T2" fmla="*/ 7 w 21"/>
                  <a:gd name="T3" fmla="*/ 67 h 80"/>
                  <a:gd name="T4" fmla="*/ 7 w 21"/>
                  <a:gd name="T5" fmla="*/ 16 h 80"/>
                  <a:gd name="T6" fmla="*/ 0 w 21"/>
                  <a:gd name="T7" fmla="*/ 6 h 80"/>
                  <a:gd name="T8" fmla="*/ 7 w 21"/>
                  <a:gd name="T9" fmla="*/ 3 h 80"/>
                  <a:gd name="T10" fmla="*/ 14 w 21"/>
                  <a:gd name="T11" fmla="*/ 6 h 80"/>
                  <a:gd name="T12" fmla="*/ 21 w 21"/>
                  <a:gd name="T13" fmla="*/ 17 h 80"/>
                  <a:gd name="T14" fmla="*/ 21 w 21"/>
                  <a:gd name="T15" fmla="*/ 75 h 80"/>
                  <a:gd name="T16" fmla="*/ 14 w 21"/>
                  <a:gd name="T17" fmla="*/ 7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80">
                    <a:moveTo>
                      <a:pt x="14" y="78"/>
                    </a:moveTo>
                    <a:cubicBezTo>
                      <a:pt x="9" y="75"/>
                      <a:pt x="7" y="72"/>
                      <a:pt x="7" y="6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3"/>
                      <a:pt x="0" y="10"/>
                      <a:pt x="0" y="6"/>
                    </a:cubicBezTo>
                    <a:cubicBezTo>
                      <a:pt x="0" y="1"/>
                      <a:pt x="2" y="0"/>
                      <a:pt x="7" y="3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9" y="9"/>
                      <a:pt x="21" y="13"/>
                      <a:pt x="21" y="17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1" y="79"/>
                      <a:pt x="19" y="80"/>
                      <a:pt x="14" y="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5" name="Freeform 23"/>
              <p:cNvSpPr/>
              <p:nvPr/>
            </p:nvSpPr>
            <p:spPr bwMode="auto">
              <a:xfrm>
                <a:off x="5038767" y="1303073"/>
                <a:ext cx="47341" cy="139964"/>
              </a:xfrm>
              <a:custGeom>
                <a:avLst/>
                <a:gdLst>
                  <a:gd name="T0" fmla="*/ 0 w 10"/>
                  <a:gd name="T1" fmla="*/ 15 h 29"/>
                  <a:gd name="T2" fmla="*/ 3 w 10"/>
                  <a:gd name="T3" fmla="*/ 17 h 29"/>
                  <a:gd name="T4" fmla="*/ 4 w 10"/>
                  <a:gd name="T5" fmla="*/ 21 h 29"/>
                  <a:gd name="T6" fmla="*/ 5 w 10"/>
                  <a:gd name="T7" fmla="*/ 25 h 29"/>
                  <a:gd name="T8" fmla="*/ 7 w 10"/>
                  <a:gd name="T9" fmla="*/ 23 h 29"/>
                  <a:gd name="T10" fmla="*/ 5 w 10"/>
                  <a:gd name="T11" fmla="*/ 17 h 29"/>
                  <a:gd name="T12" fmla="*/ 2 w 10"/>
                  <a:gd name="T13" fmla="*/ 10 h 29"/>
                  <a:gd name="T14" fmla="*/ 1 w 10"/>
                  <a:gd name="T15" fmla="*/ 4 h 29"/>
                  <a:gd name="T16" fmla="*/ 2 w 10"/>
                  <a:gd name="T17" fmla="*/ 1 h 29"/>
                  <a:gd name="T18" fmla="*/ 5 w 10"/>
                  <a:gd name="T19" fmla="*/ 1 h 29"/>
                  <a:gd name="T20" fmla="*/ 9 w 10"/>
                  <a:gd name="T21" fmla="*/ 4 h 29"/>
                  <a:gd name="T22" fmla="*/ 10 w 10"/>
                  <a:gd name="T23" fmla="*/ 8 h 29"/>
                  <a:gd name="T24" fmla="*/ 10 w 10"/>
                  <a:gd name="T25" fmla="*/ 13 h 29"/>
                  <a:gd name="T26" fmla="*/ 7 w 10"/>
                  <a:gd name="T27" fmla="*/ 11 h 29"/>
                  <a:gd name="T28" fmla="*/ 7 w 10"/>
                  <a:gd name="T29" fmla="*/ 6 h 29"/>
                  <a:gd name="T30" fmla="*/ 6 w 10"/>
                  <a:gd name="T31" fmla="*/ 4 h 29"/>
                  <a:gd name="T32" fmla="*/ 4 w 10"/>
                  <a:gd name="T33" fmla="*/ 4 h 29"/>
                  <a:gd name="T34" fmla="*/ 4 w 10"/>
                  <a:gd name="T35" fmla="*/ 5 h 29"/>
                  <a:gd name="T36" fmla="*/ 6 w 10"/>
                  <a:gd name="T37" fmla="*/ 12 h 29"/>
                  <a:gd name="T38" fmla="*/ 9 w 10"/>
                  <a:gd name="T39" fmla="*/ 18 h 29"/>
                  <a:gd name="T40" fmla="*/ 10 w 10"/>
                  <a:gd name="T41" fmla="*/ 25 h 29"/>
                  <a:gd name="T42" fmla="*/ 9 w 10"/>
                  <a:gd name="T43" fmla="*/ 28 h 29"/>
                  <a:gd name="T44" fmla="*/ 5 w 10"/>
                  <a:gd name="T45" fmla="*/ 28 h 29"/>
                  <a:gd name="T46" fmla="*/ 0 w 10"/>
                  <a:gd name="T47" fmla="*/ 19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6" y="26"/>
                      <a:pt x="7" y="25"/>
                      <a:pt x="7" y="23"/>
                    </a:cubicBezTo>
                    <a:cubicBezTo>
                      <a:pt x="7" y="21"/>
                      <a:pt x="6" y="19"/>
                      <a:pt x="5" y="17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8"/>
                      <a:pt x="1" y="6"/>
                      <a:pt x="1" y="4"/>
                    </a:cubicBezTo>
                    <a:cubicBezTo>
                      <a:pt x="1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7" y="2"/>
                      <a:pt x="8" y="3"/>
                      <a:pt x="9" y="4"/>
                    </a:cubicBezTo>
                    <a:cubicBezTo>
                      <a:pt x="10" y="5"/>
                      <a:pt x="10" y="7"/>
                      <a:pt x="10" y="8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4"/>
                      <a:pt x="5" y="3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7"/>
                      <a:pt x="5" y="9"/>
                      <a:pt x="6" y="12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21"/>
                      <a:pt x="10" y="23"/>
                      <a:pt x="10" y="25"/>
                    </a:cubicBezTo>
                    <a:cubicBezTo>
                      <a:pt x="10" y="26"/>
                      <a:pt x="10" y="27"/>
                      <a:pt x="9" y="28"/>
                    </a:cubicBezTo>
                    <a:cubicBezTo>
                      <a:pt x="8" y="29"/>
                      <a:pt x="7" y="29"/>
                      <a:pt x="5" y="28"/>
                    </a:cubicBezTo>
                    <a:cubicBezTo>
                      <a:pt x="2" y="26"/>
                      <a:pt x="0" y="23"/>
                      <a:pt x="0" y="19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6" name="Freeform 24"/>
              <p:cNvSpPr/>
              <p:nvPr/>
            </p:nvSpPr>
            <p:spPr bwMode="auto">
              <a:xfrm>
                <a:off x="5131390" y="1346297"/>
                <a:ext cx="53516" cy="146139"/>
              </a:xfrm>
              <a:custGeom>
                <a:avLst/>
                <a:gdLst>
                  <a:gd name="T0" fmla="*/ 26 w 26"/>
                  <a:gd name="T1" fmla="*/ 14 h 71"/>
                  <a:gd name="T2" fmla="*/ 26 w 26"/>
                  <a:gd name="T3" fmla="*/ 21 h 71"/>
                  <a:gd name="T4" fmla="*/ 16 w 26"/>
                  <a:gd name="T5" fmla="*/ 17 h 71"/>
                  <a:gd name="T6" fmla="*/ 16 w 26"/>
                  <a:gd name="T7" fmla="*/ 71 h 71"/>
                  <a:gd name="T8" fmla="*/ 7 w 26"/>
                  <a:gd name="T9" fmla="*/ 66 h 71"/>
                  <a:gd name="T10" fmla="*/ 7 w 26"/>
                  <a:gd name="T11" fmla="*/ 12 h 71"/>
                  <a:gd name="T12" fmla="*/ 0 w 26"/>
                  <a:gd name="T13" fmla="*/ 7 h 71"/>
                  <a:gd name="T14" fmla="*/ 0 w 26"/>
                  <a:gd name="T15" fmla="*/ 2 h 71"/>
                  <a:gd name="T16" fmla="*/ 0 w 26"/>
                  <a:gd name="T17" fmla="*/ 0 h 71"/>
                  <a:gd name="T18" fmla="*/ 26 w 26"/>
                  <a:gd name="T19" fmla="*/ 1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71">
                    <a:moveTo>
                      <a:pt x="26" y="14"/>
                    </a:moveTo>
                    <a:lnTo>
                      <a:pt x="26" y="21"/>
                    </a:lnTo>
                    <a:lnTo>
                      <a:pt x="16" y="17"/>
                    </a:lnTo>
                    <a:lnTo>
                      <a:pt x="16" y="71"/>
                    </a:lnTo>
                    <a:lnTo>
                      <a:pt x="7" y="66"/>
                    </a:lnTo>
                    <a:lnTo>
                      <a:pt x="7" y="12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7" name="Freeform 25"/>
              <p:cNvSpPr/>
              <p:nvPr/>
            </p:nvSpPr>
            <p:spPr bwMode="auto">
              <a:xfrm>
                <a:off x="5228129" y="1399813"/>
                <a:ext cx="43225" cy="150256"/>
              </a:xfrm>
              <a:custGeom>
                <a:avLst/>
                <a:gdLst>
                  <a:gd name="T0" fmla="*/ 0 w 21"/>
                  <a:gd name="T1" fmla="*/ 0 h 73"/>
                  <a:gd name="T2" fmla="*/ 21 w 21"/>
                  <a:gd name="T3" fmla="*/ 12 h 73"/>
                  <a:gd name="T4" fmla="*/ 21 w 21"/>
                  <a:gd name="T5" fmla="*/ 19 h 73"/>
                  <a:gd name="T6" fmla="*/ 10 w 21"/>
                  <a:gd name="T7" fmla="*/ 12 h 73"/>
                  <a:gd name="T8" fmla="*/ 10 w 21"/>
                  <a:gd name="T9" fmla="*/ 31 h 73"/>
                  <a:gd name="T10" fmla="*/ 19 w 21"/>
                  <a:gd name="T11" fmla="*/ 38 h 73"/>
                  <a:gd name="T12" fmla="*/ 19 w 21"/>
                  <a:gd name="T13" fmla="*/ 45 h 73"/>
                  <a:gd name="T14" fmla="*/ 10 w 21"/>
                  <a:gd name="T15" fmla="*/ 38 h 73"/>
                  <a:gd name="T16" fmla="*/ 10 w 21"/>
                  <a:gd name="T17" fmla="*/ 59 h 73"/>
                  <a:gd name="T18" fmla="*/ 21 w 21"/>
                  <a:gd name="T19" fmla="*/ 66 h 73"/>
                  <a:gd name="T20" fmla="*/ 21 w 21"/>
                  <a:gd name="T21" fmla="*/ 73 h 73"/>
                  <a:gd name="T22" fmla="*/ 0 w 21"/>
                  <a:gd name="T23" fmla="*/ 62 h 73"/>
                  <a:gd name="T24" fmla="*/ 0 w 21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73">
                    <a:moveTo>
                      <a:pt x="0" y="0"/>
                    </a:moveTo>
                    <a:lnTo>
                      <a:pt x="21" y="12"/>
                    </a:lnTo>
                    <a:lnTo>
                      <a:pt x="21" y="19"/>
                    </a:lnTo>
                    <a:lnTo>
                      <a:pt x="10" y="12"/>
                    </a:lnTo>
                    <a:lnTo>
                      <a:pt x="10" y="31"/>
                    </a:lnTo>
                    <a:lnTo>
                      <a:pt x="19" y="38"/>
                    </a:lnTo>
                    <a:lnTo>
                      <a:pt x="19" y="45"/>
                    </a:lnTo>
                    <a:lnTo>
                      <a:pt x="10" y="38"/>
                    </a:lnTo>
                    <a:lnTo>
                      <a:pt x="10" y="59"/>
                    </a:lnTo>
                    <a:lnTo>
                      <a:pt x="21" y="66"/>
                    </a:lnTo>
                    <a:lnTo>
                      <a:pt x="21" y="73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8" name="Freeform 26"/>
              <p:cNvSpPr>
                <a:spLocks noEditPoints="1"/>
              </p:cNvSpPr>
              <p:nvPr/>
            </p:nvSpPr>
            <p:spPr bwMode="auto">
              <a:xfrm>
                <a:off x="5316636" y="1449212"/>
                <a:ext cx="47341" cy="135847"/>
              </a:xfrm>
              <a:custGeom>
                <a:avLst/>
                <a:gdLst>
                  <a:gd name="T0" fmla="*/ 0 w 10"/>
                  <a:gd name="T1" fmla="*/ 0 h 28"/>
                  <a:gd name="T2" fmla="*/ 7 w 10"/>
                  <a:gd name="T3" fmla="*/ 4 h 28"/>
                  <a:gd name="T4" fmla="*/ 10 w 10"/>
                  <a:gd name="T5" fmla="*/ 10 h 28"/>
                  <a:gd name="T6" fmla="*/ 10 w 10"/>
                  <a:gd name="T7" fmla="*/ 17 h 28"/>
                  <a:gd name="T8" fmla="*/ 8 w 10"/>
                  <a:gd name="T9" fmla="*/ 18 h 28"/>
                  <a:gd name="T10" fmla="*/ 4 w 10"/>
                  <a:gd name="T11" fmla="*/ 16 h 28"/>
                  <a:gd name="T12" fmla="*/ 3 w 10"/>
                  <a:gd name="T13" fmla="*/ 16 h 28"/>
                  <a:gd name="T14" fmla="*/ 3 w 10"/>
                  <a:gd name="T15" fmla="*/ 28 h 28"/>
                  <a:gd name="T16" fmla="*/ 0 w 10"/>
                  <a:gd name="T17" fmla="*/ 26 h 28"/>
                  <a:gd name="T18" fmla="*/ 0 w 10"/>
                  <a:gd name="T19" fmla="*/ 0 h 28"/>
                  <a:gd name="T20" fmla="*/ 5 w 10"/>
                  <a:gd name="T21" fmla="*/ 14 h 28"/>
                  <a:gd name="T22" fmla="*/ 6 w 10"/>
                  <a:gd name="T23" fmla="*/ 14 h 28"/>
                  <a:gd name="T24" fmla="*/ 7 w 10"/>
                  <a:gd name="T25" fmla="*/ 14 h 28"/>
                  <a:gd name="T26" fmla="*/ 7 w 10"/>
                  <a:gd name="T27" fmla="*/ 8 h 28"/>
                  <a:gd name="T28" fmla="*/ 5 w 10"/>
                  <a:gd name="T29" fmla="*/ 6 h 28"/>
                  <a:gd name="T30" fmla="*/ 3 w 10"/>
                  <a:gd name="T31" fmla="*/ 5 h 28"/>
                  <a:gd name="T32" fmla="*/ 3 w 10"/>
                  <a:gd name="T33" fmla="*/ 13 h 28"/>
                  <a:gd name="T34" fmla="*/ 5 w 10"/>
                  <a:gd name="T35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9"/>
                      <a:pt x="9" y="19"/>
                      <a:pt x="8" y="18"/>
                    </a:cubicBezTo>
                    <a:cubicBezTo>
                      <a:pt x="7" y="18"/>
                      <a:pt x="6" y="18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0"/>
                    </a:lnTo>
                    <a:close/>
                    <a:moveTo>
                      <a:pt x="5" y="14"/>
                    </a:move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6" y="7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5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  <p:grpSp>
          <p:nvGrpSpPr>
            <p:cNvPr id="69" name="组合 147"/>
            <p:cNvGrpSpPr/>
            <p:nvPr/>
          </p:nvGrpSpPr>
          <p:grpSpPr>
            <a:xfrm>
              <a:off x="7386672" y="2749493"/>
              <a:ext cx="224012" cy="498227"/>
              <a:chOff x="5846145" y="2700653"/>
              <a:chExt cx="332915" cy="751275"/>
            </a:xfrm>
          </p:grpSpPr>
          <p:sp>
            <p:nvSpPr>
              <p:cNvPr id="71" name="Freeform 28"/>
              <p:cNvSpPr/>
              <p:nvPr/>
            </p:nvSpPr>
            <p:spPr bwMode="auto">
              <a:xfrm>
                <a:off x="5846145" y="2978521"/>
                <a:ext cx="253170" cy="473407"/>
              </a:xfrm>
              <a:custGeom>
                <a:avLst/>
                <a:gdLst>
                  <a:gd name="T0" fmla="*/ 7 w 52"/>
                  <a:gd name="T1" fmla="*/ 2 h 97"/>
                  <a:gd name="T2" fmla="*/ 31 w 52"/>
                  <a:gd name="T3" fmla="*/ 15 h 97"/>
                  <a:gd name="T4" fmla="*/ 52 w 52"/>
                  <a:gd name="T5" fmla="*/ 47 h 97"/>
                  <a:gd name="T6" fmla="*/ 52 w 52"/>
                  <a:gd name="T7" fmla="*/ 49 h 97"/>
                  <a:gd name="T8" fmla="*/ 31 w 52"/>
                  <a:gd name="T9" fmla="*/ 58 h 97"/>
                  <a:gd name="T10" fmla="*/ 15 w 52"/>
                  <a:gd name="T11" fmla="*/ 58 h 97"/>
                  <a:gd name="T12" fmla="*/ 15 w 52"/>
                  <a:gd name="T13" fmla="*/ 65 h 97"/>
                  <a:gd name="T14" fmla="*/ 46 w 52"/>
                  <a:gd name="T15" fmla="*/ 82 h 97"/>
                  <a:gd name="T16" fmla="*/ 52 w 52"/>
                  <a:gd name="T17" fmla="*/ 92 h 97"/>
                  <a:gd name="T18" fmla="*/ 46 w 52"/>
                  <a:gd name="T19" fmla="*/ 95 h 97"/>
                  <a:gd name="T20" fmla="*/ 7 w 52"/>
                  <a:gd name="T21" fmla="*/ 74 h 97"/>
                  <a:gd name="T22" fmla="*/ 1 w 52"/>
                  <a:gd name="T23" fmla="*/ 63 h 97"/>
                  <a:gd name="T24" fmla="*/ 1 w 52"/>
                  <a:gd name="T25" fmla="*/ 50 h 97"/>
                  <a:gd name="T26" fmla="*/ 31 w 52"/>
                  <a:gd name="T27" fmla="*/ 45 h 97"/>
                  <a:gd name="T28" fmla="*/ 38 w 52"/>
                  <a:gd name="T29" fmla="*/ 42 h 97"/>
                  <a:gd name="T30" fmla="*/ 38 w 52"/>
                  <a:gd name="T31" fmla="*/ 39 h 97"/>
                  <a:gd name="T32" fmla="*/ 31 w 52"/>
                  <a:gd name="T33" fmla="*/ 29 h 97"/>
                  <a:gd name="T34" fmla="*/ 8 w 52"/>
                  <a:gd name="T35" fmla="*/ 16 h 97"/>
                  <a:gd name="T36" fmla="*/ 0 w 52"/>
                  <a:gd name="T37" fmla="*/ 5 h 97"/>
                  <a:gd name="T38" fmla="*/ 7 w 52"/>
                  <a:gd name="T39" fmla="*/ 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" h="97">
                    <a:moveTo>
                      <a:pt x="7" y="2"/>
                    </a:moveTo>
                    <a:cubicBezTo>
                      <a:pt x="31" y="15"/>
                      <a:pt x="31" y="15"/>
                      <a:pt x="31" y="15"/>
                    </a:cubicBezTo>
                    <a:cubicBezTo>
                      <a:pt x="45" y="23"/>
                      <a:pt x="52" y="34"/>
                      <a:pt x="52" y="47"/>
                    </a:cubicBezTo>
                    <a:cubicBezTo>
                      <a:pt x="52" y="49"/>
                      <a:pt x="52" y="49"/>
                      <a:pt x="52" y="49"/>
                    </a:cubicBezTo>
                    <a:cubicBezTo>
                      <a:pt x="52" y="63"/>
                      <a:pt x="45" y="66"/>
                      <a:pt x="31" y="58"/>
                    </a:cubicBezTo>
                    <a:cubicBezTo>
                      <a:pt x="20" y="52"/>
                      <a:pt x="15" y="52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50" y="84"/>
                      <a:pt x="52" y="88"/>
                      <a:pt x="52" y="92"/>
                    </a:cubicBezTo>
                    <a:cubicBezTo>
                      <a:pt x="52" y="96"/>
                      <a:pt x="50" y="97"/>
                      <a:pt x="46" y="95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" y="71"/>
                      <a:pt x="1" y="68"/>
                      <a:pt x="1" y="63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35"/>
                      <a:pt x="11" y="33"/>
                      <a:pt x="31" y="45"/>
                    </a:cubicBezTo>
                    <a:cubicBezTo>
                      <a:pt x="36" y="47"/>
                      <a:pt x="38" y="46"/>
                      <a:pt x="38" y="42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5"/>
                      <a:pt x="36" y="32"/>
                      <a:pt x="31" y="29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" y="13"/>
                      <a:pt x="0" y="10"/>
                      <a:pt x="0" y="5"/>
                    </a:cubicBezTo>
                    <a:cubicBezTo>
                      <a:pt x="0" y="1"/>
                      <a:pt x="3" y="0"/>
                      <a:pt x="7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2" name="Freeform 29"/>
              <p:cNvSpPr/>
              <p:nvPr/>
            </p:nvSpPr>
            <p:spPr bwMode="auto">
              <a:xfrm>
                <a:off x="5855909" y="2700653"/>
                <a:ext cx="49399" cy="142023"/>
              </a:xfrm>
              <a:custGeom>
                <a:avLst/>
                <a:gdLst>
                  <a:gd name="T0" fmla="*/ 0 w 10"/>
                  <a:gd name="T1" fmla="*/ 15 h 29"/>
                  <a:gd name="T2" fmla="*/ 3 w 10"/>
                  <a:gd name="T3" fmla="*/ 16 h 29"/>
                  <a:gd name="T4" fmla="*/ 3 w 10"/>
                  <a:gd name="T5" fmla="*/ 21 h 29"/>
                  <a:gd name="T6" fmla="*/ 5 w 10"/>
                  <a:gd name="T7" fmla="*/ 25 h 29"/>
                  <a:gd name="T8" fmla="*/ 6 w 10"/>
                  <a:gd name="T9" fmla="*/ 23 h 29"/>
                  <a:gd name="T10" fmla="*/ 5 w 10"/>
                  <a:gd name="T11" fmla="*/ 16 h 29"/>
                  <a:gd name="T12" fmla="*/ 2 w 10"/>
                  <a:gd name="T13" fmla="*/ 10 h 29"/>
                  <a:gd name="T14" fmla="*/ 0 w 10"/>
                  <a:gd name="T15" fmla="*/ 4 h 29"/>
                  <a:gd name="T16" fmla="*/ 1 w 10"/>
                  <a:gd name="T17" fmla="*/ 0 h 29"/>
                  <a:gd name="T18" fmla="*/ 5 w 10"/>
                  <a:gd name="T19" fmla="*/ 1 h 29"/>
                  <a:gd name="T20" fmla="*/ 8 w 10"/>
                  <a:gd name="T21" fmla="*/ 4 h 29"/>
                  <a:gd name="T22" fmla="*/ 10 w 10"/>
                  <a:gd name="T23" fmla="*/ 8 h 29"/>
                  <a:gd name="T24" fmla="*/ 10 w 10"/>
                  <a:gd name="T25" fmla="*/ 12 h 29"/>
                  <a:gd name="T26" fmla="*/ 6 w 10"/>
                  <a:gd name="T27" fmla="*/ 11 h 29"/>
                  <a:gd name="T28" fmla="*/ 6 w 10"/>
                  <a:gd name="T29" fmla="*/ 6 h 29"/>
                  <a:gd name="T30" fmla="*/ 5 w 10"/>
                  <a:gd name="T31" fmla="*/ 4 h 29"/>
                  <a:gd name="T32" fmla="*/ 4 w 10"/>
                  <a:gd name="T33" fmla="*/ 3 h 29"/>
                  <a:gd name="T34" fmla="*/ 3 w 10"/>
                  <a:gd name="T35" fmla="*/ 5 h 29"/>
                  <a:gd name="T36" fmla="*/ 5 w 10"/>
                  <a:gd name="T37" fmla="*/ 11 h 29"/>
                  <a:gd name="T38" fmla="*/ 8 w 10"/>
                  <a:gd name="T39" fmla="*/ 18 h 29"/>
                  <a:gd name="T40" fmla="*/ 10 w 10"/>
                  <a:gd name="T41" fmla="*/ 24 h 29"/>
                  <a:gd name="T42" fmla="*/ 9 w 10"/>
                  <a:gd name="T43" fmla="*/ 28 h 29"/>
                  <a:gd name="T44" fmla="*/ 5 w 10"/>
                  <a:gd name="T45" fmla="*/ 28 h 29"/>
                  <a:gd name="T46" fmla="*/ 0 w 10"/>
                  <a:gd name="T47" fmla="*/ 19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3" y="16"/>
                      <a:pt x="3" y="16"/>
                      <a:pt x="3" y="1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3"/>
                      <a:pt x="3" y="24"/>
                      <a:pt x="5" y="25"/>
                    </a:cubicBezTo>
                    <a:cubicBezTo>
                      <a:pt x="6" y="25"/>
                      <a:pt x="6" y="25"/>
                      <a:pt x="6" y="23"/>
                    </a:cubicBezTo>
                    <a:cubicBezTo>
                      <a:pt x="6" y="21"/>
                      <a:pt x="6" y="19"/>
                      <a:pt x="5" y="1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7"/>
                      <a:pt x="0" y="5"/>
                      <a:pt x="0" y="4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7" y="2"/>
                      <a:pt x="8" y="3"/>
                      <a:pt x="8" y="4"/>
                    </a:cubicBezTo>
                    <a:cubicBezTo>
                      <a:pt x="9" y="5"/>
                      <a:pt x="10" y="6"/>
                      <a:pt x="10" y="8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4"/>
                      <a:pt x="5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3" y="7"/>
                      <a:pt x="4" y="9"/>
                      <a:pt x="5" y="1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20"/>
                      <a:pt x="10" y="22"/>
                      <a:pt x="10" y="24"/>
                    </a:cubicBezTo>
                    <a:cubicBezTo>
                      <a:pt x="10" y="26"/>
                      <a:pt x="9" y="27"/>
                      <a:pt x="9" y="28"/>
                    </a:cubicBezTo>
                    <a:cubicBezTo>
                      <a:pt x="8" y="29"/>
                      <a:pt x="6" y="28"/>
                      <a:pt x="5" y="28"/>
                    </a:cubicBezTo>
                    <a:cubicBezTo>
                      <a:pt x="1" y="26"/>
                      <a:pt x="0" y="23"/>
                      <a:pt x="0" y="19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3" name="Freeform 30"/>
              <p:cNvSpPr/>
              <p:nvPr/>
            </p:nvSpPr>
            <p:spPr bwMode="auto">
              <a:xfrm>
                <a:off x="5944415" y="2745935"/>
                <a:ext cx="53516" cy="139964"/>
              </a:xfrm>
              <a:custGeom>
                <a:avLst/>
                <a:gdLst>
                  <a:gd name="T0" fmla="*/ 26 w 26"/>
                  <a:gd name="T1" fmla="*/ 14 h 68"/>
                  <a:gd name="T2" fmla="*/ 26 w 26"/>
                  <a:gd name="T3" fmla="*/ 21 h 68"/>
                  <a:gd name="T4" fmla="*/ 17 w 26"/>
                  <a:gd name="T5" fmla="*/ 16 h 68"/>
                  <a:gd name="T6" fmla="*/ 17 w 26"/>
                  <a:gd name="T7" fmla="*/ 68 h 68"/>
                  <a:gd name="T8" fmla="*/ 10 w 26"/>
                  <a:gd name="T9" fmla="*/ 63 h 68"/>
                  <a:gd name="T10" fmla="*/ 10 w 26"/>
                  <a:gd name="T11" fmla="*/ 11 h 68"/>
                  <a:gd name="T12" fmla="*/ 0 w 26"/>
                  <a:gd name="T13" fmla="*/ 4 h 68"/>
                  <a:gd name="T14" fmla="*/ 0 w 26"/>
                  <a:gd name="T15" fmla="*/ 2 h 68"/>
                  <a:gd name="T16" fmla="*/ 0 w 26"/>
                  <a:gd name="T17" fmla="*/ 0 h 68"/>
                  <a:gd name="T18" fmla="*/ 26 w 26"/>
                  <a:gd name="T19" fmla="*/ 1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68">
                    <a:moveTo>
                      <a:pt x="26" y="14"/>
                    </a:moveTo>
                    <a:lnTo>
                      <a:pt x="26" y="21"/>
                    </a:lnTo>
                    <a:lnTo>
                      <a:pt x="17" y="16"/>
                    </a:lnTo>
                    <a:lnTo>
                      <a:pt x="17" y="68"/>
                    </a:lnTo>
                    <a:lnTo>
                      <a:pt x="10" y="63"/>
                    </a:lnTo>
                    <a:lnTo>
                      <a:pt x="10" y="11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4" name="Freeform 31"/>
              <p:cNvSpPr/>
              <p:nvPr/>
            </p:nvSpPr>
            <p:spPr bwMode="auto">
              <a:xfrm>
                <a:off x="6041155" y="2799451"/>
                <a:ext cx="45282" cy="150256"/>
              </a:xfrm>
              <a:custGeom>
                <a:avLst/>
                <a:gdLst>
                  <a:gd name="T0" fmla="*/ 0 w 22"/>
                  <a:gd name="T1" fmla="*/ 0 h 73"/>
                  <a:gd name="T2" fmla="*/ 22 w 22"/>
                  <a:gd name="T3" fmla="*/ 11 h 73"/>
                  <a:gd name="T4" fmla="*/ 22 w 22"/>
                  <a:gd name="T5" fmla="*/ 19 h 73"/>
                  <a:gd name="T6" fmla="*/ 10 w 22"/>
                  <a:gd name="T7" fmla="*/ 11 h 73"/>
                  <a:gd name="T8" fmla="*/ 10 w 22"/>
                  <a:gd name="T9" fmla="*/ 30 h 73"/>
                  <a:gd name="T10" fmla="*/ 22 w 22"/>
                  <a:gd name="T11" fmla="*/ 35 h 73"/>
                  <a:gd name="T12" fmla="*/ 22 w 22"/>
                  <a:gd name="T13" fmla="*/ 42 h 73"/>
                  <a:gd name="T14" fmla="*/ 10 w 22"/>
                  <a:gd name="T15" fmla="*/ 37 h 73"/>
                  <a:gd name="T16" fmla="*/ 10 w 22"/>
                  <a:gd name="T17" fmla="*/ 56 h 73"/>
                  <a:gd name="T18" fmla="*/ 22 w 22"/>
                  <a:gd name="T19" fmla="*/ 64 h 73"/>
                  <a:gd name="T20" fmla="*/ 22 w 22"/>
                  <a:gd name="T21" fmla="*/ 73 h 73"/>
                  <a:gd name="T22" fmla="*/ 0 w 22"/>
                  <a:gd name="T23" fmla="*/ 61 h 73"/>
                  <a:gd name="T24" fmla="*/ 0 w 22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73">
                    <a:moveTo>
                      <a:pt x="0" y="0"/>
                    </a:moveTo>
                    <a:lnTo>
                      <a:pt x="22" y="11"/>
                    </a:lnTo>
                    <a:lnTo>
                      <a:pt x="22" y="19"/>
                    </a:lnTo>
                    <a:lnTo>
                      <a:pt x="10" y="11"/>
                    </a:lnTo>
                    <a:lnTo>
                      <a:pt x="10" y="30"/>
                    </a:lnTo>
                    <a:lnTo>
                      <a:pt x="22" y="35"/>
                    </a:lnTo>
                    <a:lnTo>
                      <a:pt x="22" y="42"/>
                    </a:lnTo>
                    <a:lnTo>
                      <a:pt x="10" y="37"/>
                    </a:lnTo>
                    <a:lnTo>
                      <a:pt x="10" y="56"/>
                    </a:lnTo>
                    <a:lnTo>
                      <a:pt x="22" y="64"/>
                    </a:lnTo>
                    <a:lnTo>
                      <a:pt x="22" y="73"/>
                    </a:lnTo>
                    <a:lnTo>
                      <a:pt x="0" y="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5" name="Freeform 32"/>
              <p:cNvSpPr>
                <a:spLocks noEditPoints="1"/>
              </p:cNvSpPr>
              <p:nvPr/>
            </p:nvSpPr>
            <p:spPr bwMode="auto">
              <a:xfrm>
                <a:off x="6129661" y="2846791"/>
                <a:ext cx="49399" cy="131731"/>
              </a:xfrm>
              <a:custGeom>
                <a:avLst/>
                <a:gdLst>
                  <a:gd name="T0" fmla="*/ 0 w 10"/>
                  <a:gd name="T1" fmla="*/ 0 h 27"/>
                  <a:gd name="T2" fmla="*/ 7 w 10"/>
                  <a:gd name="T3" fmla="*/ 4 h 27"/>
                  <a:gd name="T4" fmla="*/ 10 w 10"/>
                  <a:gd name="T5" fmla="*/ 9 h 27"/>
                  <a:gd name="T6" fmla="*/ 10 w 10"/>
                  <a:gd name="T7" fmla="*/ 17 h 27"/>
                  <a:gd name="T8" fmla="*/ 8 w 10"/>
                  <a:gd name="T9" fmla="*/ 18 h 27"/>
                  <a:gd name="T10" fmla="*/ 4 w 10"/>
                  <a:gd name="T11" fmla="*/ 16 h 27"/>
                  <a:gd name="T12" fmla="*/ 3 w 10"/>
                  <a:gd name="T13" fmla="*/ 16 h 27"/>
                  <a:gd name="T14" fmla="*/ 3 w 10"/>
                  <a:gd name="T15" fmla="*/ 27 h 27"/>
                  <a:gd name="T16" fmla="*/ 0 w 10"/>
                  <a:gd name="T17" fmla="*/ 25 h 27"/>
                  <a:gd name="T18" fmla="*/ 0 w 10"/>
                  <a:gd name="T19" fmla="*/ 0 h 27"/>
                  <a:gd name="T20" fmla="*/ 6 w 10"/>
                  <a:gd name="T21" fmla="*/ 14 h 27"/>
                  <a:gd name="T22" fmla="*/ 7 w 10"/>
                  <a:gd name="T23" fmla="*/ 14 h 27"/>
                  <a:gd name="T24" fmla="*/ 7 w 10"/>
                  <a:gd name="T25" fmla="*/ 14 h 27"/>
                  <a:gd name="T26" fmla="*/ 7 w 10"/>
                  <a:gd name="T27" fmla="*/ 8 h 27"/>
                  <a:gd name="T28" fmla="*/ 5 w 10"/>
                  <a:gd name="T29" fmla="*/ 6 h 27"/>
                  <a:gd name="T30" fmla="*/ 3 w 10"/>
                  <a:gd name="T31" fmla="*/ 5 h 27"/>
                  <a:gd name="T32" fmla="*/ 3 w 10"/>
                  <a:gd name="T33" fmla="*/ 13 h 27"/>
                  <a:gd name="T34" fmla="*/ 6 w 10"/>
                  <a:gd name="T35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7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0" y="19"/>
                      <a:pt x="8" y="18"/>
                    </a:cubicBezTo>
                    <a:cubicBezTo>
                      <a:pt x="7" y="18"/>
                      <a:pt x="6" y="17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0"/>
                    </a:lnTo>
                    <a:close/>
                    <a:moveTo>
                      <a:pt x="6" y="14"/>
                    </a:moveTo>
                    <a:cubicBezTo>
                      <a:pt x="6" y="14"/>
                      <a:pt x="6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6" y="6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  <p:grpSp>
          <p:nvGrpSpPr>
            <p:cNvPr id="76" name="组合 154"/>
            <p:cNvGrpSpPr/>
            <p:nvPr/>
          </p:nvGrpSpPr>
          <p:grpSpPr>
            <a:xfrm>
              <a:off x="7866225" y="3512668"/>
              <a:ext cx="224026" cy="495498"/>
              <a:chOff x="6669441" y="4079707"/>
              <a:chExt cx="332935" cy="747160"/>
            </a:xfrm>
          </p:grpSpPr>
          <p:sp>
            <p:nvSpPr>
              <p:cNvPr id="78" name="Freeform 34"/>
              <p:cNvSpPr/>
              <p:nvPr/>
            </p:nvSpPr>
            <p:spPr bwMode="auto">
              <a:xfrm>
                <a:off x="6669441" y="4363751"/>
                <a:ext cx="253169" cy="463116"/>
              </a:xfrm>
              <a:custGeom>
                <a:avLst/>
                <a:gdLst>
                  <a:gd name="T0" fmla="*/ 7 w 52"/>
                  <a:gd name="T1" fmla="*/ 60 h 95"/>
                  <a:gd name="T2" fmla="*/ 31 w 52"/>
                  <a:gd name="T3" fmla="*/ 73 h 95"/>
                  <a:gd name="T4" fmla="*/ 38 w 52"/>
                  <a:gd name="T5" fmla="*/ 70 h 95"/>
                  <a:gd name="T6" fmla="*/ 38 w 52"/>
                  <a:gd name="T7" fmla="*/ 59 h 95"/>
                  <a:gd name="T8" fmla="*/ 17 w 52"/>
                  <a:gd name="T9" fmla="*/ 48 h 95"/>
                  <a:gd name="T10" fmla="*/ 10 w 52"/>
                  <a:gd name="T11" fmla="*/ 37 h 95"/>
                  <a:gd name="T12" fmla="*/ 17 w 52"/>
                  <a:gd name="T13" fmla="*/ 34 h 95"/>
                  <a:gd name="T14" fmla="*/ 38 w 52"/>
                  <a:gd name="T15" fmla="*/ 46 h 95"/>
                  <a:gd name="T16" fmla="*/ 38 w 52"/>
                  <a:gd name="T17" fmla="*/ 33 h 95"/>
                  <a:gd name="T18" fmla="*/ 7 w 52"/>
                  <a:gd name="T19" fmla="*/ 16 h 95"/>
                  <a:gd name="T20" fmla="*/ 0 w 52"/>
                  <a:gd name="T21" fmla="*/ 5 h 95"/>
                  <a:gd name="T22" fmla="*/ 8 w 52"/>
                  <a:gd name="T23" fmla="*/ 3 h 95"/>
                  <a:gd name="T24" fmla="*/ 45 w 52"/>
                  <a:gd name="T25" fmla="*/ 23 h 95"/>
                  <a:gd name="T26" fmla="*/ 52 w 52"/>
                  <a:gd name="T27" fmla="*/ 34 h 95"/>
                  <a:gd name="T28" fmla="*/ 52 w 52"/>
                  <a:gd name="T29" fmla="*/ 54 h 95"/>
                  <a:gd name="T30" fmla="*/ 45 w 52"/>
                  <a:gd name="T31" fmla="*/ 56 h 95"/>
                  <a:gd name="T32" fmla="*/ 52 w 52"/>
                  <a:gd name="T33" fmla="*/ 67 h 95"/>
                  <a:gd name="T34" fmla="*/ 52 w 52"/>
                  <a:gd name="T35" fmla="*/ 78 h 95"/>
                  <a:gd name="T36" fmla="*/ 31 w 52"/>
                  <a:gd name="T37" fmla="*/ 87 h 95"/>
                  <a:gd name="T38" fmla="*/ 7 w 52"/>
                  <a:gd name="T39" fmla="*/ 74 h 95"/>
                  <a:gd name="T40" fmla="*/ 0 w 52"/>
                  <a:gd name="T41" fmla="*/ 63 h 95"/>
                  <a:gd name="T42" fmla="*/ 7 w 52"/>
                  <a:gd name="T43" fmla="*/ 6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95">
                    <a:moveTo>
                      <a:pt x="7" y="60"/>
                    </a:moveTo>
                    <a:cubicBezTo>
                      <a:pt x="31" y="73"/>
                      <a:pt x="31" y="73"/>
                      <a:pt x="31" y="73"/>
                    </a:cubicBezTo>
                    <a:cubicBezTo>
                      <a:pt x="35" y="76"/>
                      <a:pt x="38" y="75"/>
                      <a:pt x="38" y="70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2" y="45"/>
                      <a:pt x="10" y="41"/>
                      <a:pt x="10" y="37"/>
                    </a:cubicBezTo>
                    <a:cubicBezTo>
                      <a:pt x="10" y="33"/>
                      <a:pt x="12" y="32"/>
                      <a:pt x="17" y="34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3" y="13"/>
                      <a:pt x="0" y="9"/>
                      <a:pt x="0" y="5"/>
                    </a:cubicBezTo>
                    <a:cubicBezTo>
                      <a:pt x="0" y="1"/>
                      <a:pt x="3" y="0"/>
                      <a:pt x="8" y="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50" y="26"/>
                      <a:pt x="52" y="29"/>
                      <a:pt x="52" y="3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8"/>
                      <a:pt x="49" y="59"/>
                      <a:pt x="45" y="56"/>
                    </a:cubicBezTo>
                    <a:cubicBezTo>
                      <a:pt x="50" y="59"/>
                      <a:pt x="52" y="63"/>
                      <a:pt x="52" y="67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92"/>
                      <a:pt x="45" y="95"/>
                      <a:pt x="31" y="87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" y="71"/>
                      <a:pt x="0" y="68"/>
                      <a:pt x="0" y="63"/>
                    </a:cubicBezTo>
                    <a:cubicBezTo>
                      <a:pt x="0" y="59"/>
                      <a:pt x="2" y="58"/>
                      <a:pt x="7" y="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9" name="Freeform 35"/>
              <p:cNvSpPr/>
              <p:nvPr/>
            </p:nvSpPr>
            <p:spPr bwMode="auto">
              <a:xfrm>
                <a:off x="6675109" y="4079707"/>
                <a:ext cx="49399" cy="142023"/>
              </a:xfrm>
              <a:custGeom>
                <a:avLst/>
                <a:gdLst>
                  <a:gd name="T0" fmla="*/ 0 w 10"/>
                  <a:gd name="T1" fmla="*/ 15 h 29"/>
                  <a:gd name="T2" fmla="*/ 4 w 10"/>
                  <a:gd name="T3" fmla="*/ 17 h 29"/>
                  <a:gd name="T4" fmla="*/ 4 w 10"/>
                  <a:gd name="T5" fmla="*/ 21 h 29"/>
                  <a:gd name="T6" fmla="*/ 5 w 10"/>
                  <a:gd name="T7" fmla="*/ 25 h 29"/>
                  <a:gd name="T8" fmla="*/ 7 w 10"/>
                  <a:gd name="T9" fmla="*/ 23 h 29"/>
                  <a:gd name="T10" fmla="*/ 5 w 10"/>
                  <a:gd name="T11" fmla="*/ 17 h 29"/>
                  <a:gd name="T12" fmla="*/ 2 w 10"/>
                  <a:gd name="T13" fmla="*/ 11 h 29"/>
                  <a:gd name="T14" fmla="*/ 1 w 10"/>
                  <a:gd name="T15" fmla="*/ 4 h 29"/>
                  <a:gd name="T16" fmla="*/ 2 w 10"/>
                  <a:gd name="T17" fmla="*/ 1 h 29"/>
                  <a:gd name="T18" fmla="*/ 6 w 10"/>
                  <a:gd name="T19" fmla="*/ 1 h 29"/>
                  <a:gd name="T20" fmla="*/ 9 w 10"/>
                  <a:gd name="T21" fmla="*/ 4 h 29"/>
                  <a:gd name="T22" fmla="*/ 10 w 10"/>
                  <a:gd name="T23" fmla="*/ 9 h 29"/>
                  <a:gd name="T24" fmla="*/ 10 w 10"/>
                  <a:gd name="T25" fmla="*/ 13 h 29"/>
                  <a:gd name="T26" fmla="*/ 7 w 10"/>
                  <a:gd name="T27" fmla="*/ 11 h 29"/>
                  <a:gd name="T28" fmla="*/ 7 w 10"/>
                  <a:gd name="T29" fmla="*/ 7 h 29"/>
                  <a:gd name="T30" fmla="*/ 6 w 10"/>
                  <a:gd name="T31" fmla="*/ 4 h 29"/>
                  <a:gd name="T32" fmla="*/ 4 w 10"/>
                  <a:gd name="T33" fmla="*/ 4 h 29"/>
                  <a:gd name="T34" fmla="*/ 4 w 10"/>
                  <a:gd name="T35" fmla="*/ 6 h 29"/>
                  <a:gd name="T36" fmla="*/ 6 w 10"/>
                  <a:gd name="T37" fmla="*/ 12 h 29"/>
                  <a:gd name="T38" fmla="*/ 9 w 10"/>
                  <a:gd name="T39" fmla="*/ 18 h 29"/>
                  <a:gd name="T40" fmla="*/ 10 w 10"/>
                  <a:gd name="T41" fmla="*/ 25 h 29"/>
                  <a:gd name="T42" fmla="*/ 9 w 10"/>
                  <a:gd name="T43" fmla="*/ 29 h 29"/>
                  <a:gd name="T44" fmla="*/ 6 w 10"/>
                  <a:gd name="T45" fmla="*/ 28 h 29"/>
                  <a:gd name="T46" fmla="*/ 0 w 10"/>
                  <a:gd name="T47" fmla="*/ 20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4" y="17"/>
                      <a:pt x="4" y="17"/>
                      <a:pt x="4" y="17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3"/>
                      <a:pt x="4" y="25"/>
                      <a:pt x="5" y="25"/>
                    </a:cubicBezTo>
                    <a:cubicBezTo>
                      <a:pt x="6" y="26"/>
                      <a:pt x="7" y="25"/>
                      <a:pt x="7" y="23"/>
                    </a:cubicBezTo>
                    <a:cubicBezTo>
                      <a:pt x="7" y="22"/>
                      <a:pt x="6" y="20"/>
                      <a:pt x="5" y="17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8"/>
                      <a:pt x="1" y="6"/>
                      <a:pt x="1" y="4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0"/>
                      <a:pt x="4" y="0"/>
                      <a:pt x="6" y="1"/>
                    </a:cubicBezTo>
                    <a:cubicBezTo>
                      <a:pt x="7" y="2"/>
                      <a:pt x="9" y="3"/>
                      <a:pt x="9" y="4"/>
                    </a:cubicBezTo>
                    <a:cubicBezTo>
                      <a:pt x="10" y="6"/>
                      <a:pt x="10" y="7"/>
                      <a:pt x="10" y="9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5"/>
                      <a:pt x="6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4" y="7"/>
                      <a:pt x="5" y="9"/>
                      <a:pt x="6" y="12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21"/>
                      <a:pt x="10" y="23"/>
                      <a:pt x="10" y="25"/>
                    </a:cubicBezTo>
                    <a:cubicBezTo>
                      <a:pt x="10" y="27"/>
                      <a:pt x="10" y="28"/>
                      <a:pt x="9" y="29"/>
                    </a:cubicBezTo>
                    <a:cubicBezTo>
                      <a:pt x="8" y="29"/>
                      <a:pt x="7" y="29"/>
                      <a:pt x="6" y="28"/>
                    </a:cubicBezTo>
                    <a:cubicBezTo>
                      <a:pt x="2" y="26"/>
                      <a:pt x="0" y="24"/>
                      <a:pt x="0" y="20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0" name="Freeform 36"/>
              <p:cNvSpPr/>
              <p:nvPr/>
            </p:nvSpPr>
            <p:spPr bwMode="auto">
              <a:xfrm>
                <a:off x="6767731" y="4124990"/>
                <a:ext cx="53516" cy="146139"/>
              </a:xfrm>
              <a:custGeom>
                <a:avLst/>
                <a:gdLst>
                  <a:gd name="T0" fmla="*/ 26 w 26"/>
                  <a:gd name="T1" fmla="*/ 16 h 71"/>
                  <a:gd name="T2" fmla="*/ 26 w 26"/>
                  <a:gd name="T3" fmla="*/ 23 h 71"/>
                  <a:gd name="T4" fmla="*/ 17 w 26"/>
                  <a:gd name="T5" fmla="*/ 16 h 71"/>
                  <a:gd name="T6" fmla="*/ 17 w 26"/>
                  <a:gd name="T7" fmla="*/ 71 h 71"/>
                  <a:gd name="T8" fmla="*/ 10 w 26"/>
                  <a:gd name="T9" fmla="*/ 66 h 71"/>
                  <a:gd name="T10" fmla="*/ 10 w 26"/>
                  <a:gd name="T11" fmla="*/ 11 h 71"/>
                  <a:gd name="T12" fmla="*/ 0 w 26"/>
                  <a:gd name="T13" fmla="*/ 7 h 71"/>
                  <a:gd name="T14" fmla="*/ 0 w 26"/>
                  <a:gd name="T15" fmla="*/ 2 h 71"/>
                  <a:gd name="T16" fmla="*/ 0 w 26"/>
                  <a:gd name="T17" fmla="*/ 0 h 71"/>
                  <a:gd name="T18" fmla="*/ 26 w 26"/>
                  <a:gd name="T19" fmla="*/ 1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71">
                    <a:moveTo>
                      <a:pt x="26" y="16"/>
                    </a:moveTo>
                    <a:lnTo>
                      <a:pt x="26" y="23"/>
                    </a:lnTo>
                    <a:lnTo>
                      <a:pt x="17" y="16"/>
                    </a:lnTo>
                    <a:lnTo>
                      <a:pt x="17" y="71"/>
                    </a:lnTo>
                    <a:lnTo>
                      <a:pt x="10" y="66"/>
                    </a:lnTo>
                    <a:lnTo>
                      <a:pt x="10" y="11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1" name="Freeform 37"/>
              <p:cNvSpPr/>
              <p:nvPr/>
            </p:nvSpPr>
            <p:spPr bwMode="auto">
              <a:xfrm>
                <a:off x="6864471" y="4182622"/>
                <a:ext cx="45282" cy="146139"/>
              </a:xfrm>
              <a:custGeom>
                <a:avLst/>
                <a:gdLst>
                  <a:gd name="T0" fmla="*/ 0 w 22"/>
                  <a:gd name="T1" fmla="*/ 0 h 71"/>
                  <a:gd name="T2" fmla="*/ 22 w 22"/>
                  <a:gd name="T3" fmla="*/ 10 h 71"/>
                  <a:gd name="T4" fmla="*/ 22 w 22"/>
                  <a:gd name="T5" fmla="*/ 19 h 71"/>
                  <a:gd name="T6" fmla="*/ 10 w 22"/>
                  <a:gd name="T7" fmla="*/ 12 h 71"/>
                  <a:gd name="T8" fmla="*/ 10 w 22"/>
                  <a:gd name="T9" fmla="*/ 28 h 71"/>
                  <a:gd name="T10" fmla="*/ 19 w 22"/>
                  <a:gd name="T11" fmla="*/ 36 h 71"/>
                  <a:gd name="T12" fmla="*/ 19 w 22"/>
                  <a:gd name="T13" fmla="*/ 43 h 71"/>
                  <a:gd name="T14" fmla="*/ 10 w 22"/>
                  <a:gd name="T15" fmla="*/ 38 h 71"/>
                  <a:gd name="T16" fmla="*/ 10 w 22"/>
                  <a:gd name="T17" fmla="*/ 57 h 71"/>
                  <a:gd name="T18" fmla="*/ 22 w 22"/>
                  <a:gd name="T19" fmla="*/ 64 h 71"/>
                  <a:gd name="T20" fmla="*/ 22 w 22"/>
                  <a:gd name="T21" fmla="*/ 71 h 71"/>
                  <a:gd name="T22" fmla="*/ 0 w 22"/>
                  <a:gd name="T23" fmla="*/ 59 h 71"/>
                  <a:gd name="T24" fmla="*/ 0 w 22"/>
                  <a:gd name="T25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71">
                    <a:moveTo>
                      <a:pt x="0" y="0"/>
                    </a:moveTo>
                    <a:lnTo>
                      <a:pt x="22" y="10"/>
                    </a:lnTo>
                    <a:lnTo>
                      <a:pt x="22" y="19"/>
                    </a:lnTo>
                    <a:lnTo>
                      <a:pt x="10" y="12"/>
                    </a:lnTo>
                    <a:lnTo>
                      <a:pt x="10" y="28"/>
                    </a:lnTo>
                    <a:lnTo>
                      <a:pt x="19" y="36"/>
                    </a:lnTo>
                    <a:lnTo>
                      <a:pt x="19" y="43"/>
                    </a:lnTo>
                    <a:lnTo>
                      <a:pt x="10" y="38"/>
                    </a:lnTo>
                    <a:lnTo>
                      <a:pt x="10" y="57"/>
                    </a:lnTo>
                    <a:lnTo>
                      <a:pt x="22" y="64"/>
                    </a:lnTo>
                    <a:lnTo>
                      <a:pt x="22" y="71"/>
                    </a:lnTo>
                    <a:lnTo>
                      <a:pt x="0" y="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2" name="Freeform 38"/>
              <p:cNvSpPr>
                <a:spLocks noEditPoints="1"/>
              </p:cNvSpPr>
              <p:nvPr/>
            </p:nvSpPr>
            <p:spPr bwMode="auto">
              <a:xfrm>
                <a:off x="6952977" y="4225845"/>
                <a:ext cx="49399" cy="137906"/>
              </a:xfrm>
              <a:custGeom>
                <a:avLst/>
                <a:gdLst>
                  <a:gd name="T0" fmla="*/ 0 w 10"/>
                  <a:gd name="T1" fmla="*/ 0 h 28"/>
                  <a:gd name="T2" fmla="*/ 7 w 10"/>
                  <a:gd name="T3" fmla="*/ 4 h 28"/>
                  <a:gd name="T4" fmla="*/ 10 w 10"/>
                  <a:gd name="T5" fmla="*/ 10 h 28"/>
                  <a:gd name="T6" fmla="*/ 10 w 10"/>
                  <a:gd name="T7" fmla="*/ 18 h 28"/>
                  <a:gd name="T8" fmla="*/ 8 w 10"/>
                  <a:gd name="T9" fmla="*/ 19 h 28"/>
                  <a:gd name="T10" fmla="*/ 4 w 10"/>
                  <a:gd name="T11" fmla="*/ 17 h 28"/>
                  <a:gd name="T12" fmla="*/ 3 w 10"/>
                  <a:gd name="T13" fmla="*/ 16 h 28"/>
                  <a:gd name="T14" fmla="*/ 3 w 10"/>
                  <a:gd name="T15" fmla="*/ 28 h 28"/>
                  <a:gd name="T16" fmla="*/ 0 w 10"/>
                  <a:gd name="T17" fmla="*/ 26 h 28"/>
                  <a:gd name="T18" fmla="*/ 0 w 10"/>
                  <a:gd name="T19" fmla="*/ 0 h 28"/>
                  <a:gd name="T20" fmla="*/ 6 w 10"/>
                  <a:gd name="T21" fmla="*/ 15 h 28"/>
                  <a:gd name="T22" fmla="*/ 6 w 10"/>
                  <a:gd name="T23" fmla="*/ 15 h 28"/>
                  <a:gd name="T24" fmla="*/ 7 w 10"/>
                  <a:gd name="T25" fmla="*/ 14 h 28"/>
                  <a:gd name="T26" fmla="*/ 7 w 10"/>
                  <a:gd name="T27" fmla="*/ 9 h 28"/>
                  <a:gd name="T28" fmla="*/ 5 w 10"/>
                  <a:gd name="T29" fmla="*/ 6 h 28"/>
                  <a:gd name="T30" fmla="*/ 3 w 10"/>
                  <a:gd name="T31" fmla="*/ 5 h 28"/>
                  <a:gd name="T32" fmla="*/ 3 w 10"/>
                  <a:gd name="T33" fmla="*/ 13 h 28"/>
                  <a:gd name="T34" fmla="*/ 6 w 10"/>
                  <a:gd name="T35" fmla="*/ 1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9"/>
                      <a:pt x="9" y="19"/>
                      <a:pt x="8" y="19"/>
                    </a:cubicBezTo>
                    <a:cubicBezTo>
                      <a:pt x="7" y="19"/>
                      <a:pt x="6" y="18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0"/>
                    </a:lnTo>
                    <a:close/>
                    <a:moveTo>
                      <a:pt x="6" y="15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7" y="15"/>
                      <a:pt x="7" y="15"/>
                      <a:pt x="7" y="1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6" y="7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6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</p:grpSp>
      <p:grpSp>
        <p:nvGrpSpPr>
          <p:cNvPr id="88" name="Group 87"/>
          <p:cNvGrpSpPr/>
          <p:nvPr/>
        </p:nvGrpSpPr>
        <p:grpSpPr>
          <a:xfrm>
            <a:off x="954109" y="1423268"/>
            <a:ext cx="4556199" cy="1152464"/>
            <a:chOff x="138498" y="3002145"/>
            <a:chExt cx="3418039" cy="864573"/>
          </a:xfrm>
        </p:grpSpPr>
        <p:sp>
          <p:nvSpPr>
            <p:cNvPr id="89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矩形 9"/>
            <p:cNvSpPr/>
            <p:nvPr/>
          </p:nvSpPr>
          <p:spPr>
            <a:xfrm>
              <a:off x="484797" y="3271159"/>
              <a:ext cx="307174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966805" y="2996042"/>
            <a:ext cx="4543500" cy="1152464"/>
            <a:chOff x="138498" y="3002145"/>
            <a:chExt cx="3408513" cy="864573"/>
          </a:xfrm>
        </p:grpSpPr>
        <p:sp>
          <p:nvSpPr>
            <p:cNvPr id="93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"/>
            <p:cNvSpPr/>
            <p:nvPr/>
          </p:nvSpPr>
          <p:spPr>
            <a:xfrm>
              <a:off x="484796" y="3271159"/>
              <a:ext cx="3062215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979502" y="4598480"/>
            <a:ext cx="4530802" cy="1152464"/>
            <a:chOff x="138498" y="3002145"/>
            <a:chExt cx="3398987" cy="864573"/>
          </a:xfrm>
        </p:grpSpPr>
        <p:sp>
          <p:nvSpPr>
            <p:cNvPr id="97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9"/>
            <p:cNvSpPr/>
            <p:nvPr/>
          </p:nvSpPr>
          <p:spPr>
            <a:xfrm>
              <a:off x="484796" y="3271159"/>
              <a:ext cx="3052689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组合 39"/>
          <p:cNvGrpSpPr/>
          <p:nvPr/>
        </p:nvGrpSpPr>
        <p:grpSpPr>
          <a:xfrm>
            <a:off x="2308562" y="2235082"/>
            <a:ext cx="7661210" cy="60943"/>
            <a:chOff x="1172471" y="1676076"/>
            <a:chExt cx="5747404" cy="45719"/>
          </a:xfrm>
          <a:solidFill>
            <a:schemeClr val="bg2"/>
          </a:solidFill>
        </p:grpSpPr>
        <p:sp>
          <p:nvSpPr>
            <p:cNvPr id="81" name="椭圆 53"/>
            <p:cNvSpPr/>
            <p:nvPr/>
          </p:nvSpPr>
          <p:spPr>
            <a:xfrm>
              <a:off x="4024402" y="1676076"/>
              <a:ext cx="2895473" cy="45719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2" name="椭圆 54"/>
            <p:cNvSpPr/>
            <p:nvPr/>
          </p:nvSpPr>
          <p:spPr>
            <a:xfrm>
              <a:off x="1172471" y="1676076"/>
              <a:ext cx="2895473" cy="45719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4" name="组合 38"/>
          <p:cNvGrpSpPr/>
          <p:nvPr/>
        </p:nvGrpSpPr>
        <p:grpSpPr>
          <a:xfrm>
            <a:off x="2308562" y="5628182"/>
            <a:ext cx="7661210" cy="60943"/>
            <a:chOff x="1172471" y="1676076"/>
            <a:chExt cx="5747404" cy="4571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5" name="椭圆 55"/>
            <p:cNvSpPr/>
            <p:nvPr/>
          </p:nvSpPr>
          <p:spPr>
            <a:xfrm>
              <a:off x="4024402" y="1676076"/>
              <a:ext cx="2895473" cy="45719"/>
            </a:xfrm>
            <a:prstGeom prst="ellipse">
              <a:avLst/>
            </a:prstGeom>
            <a:grpFill/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6" name="椭圆 56"/>
            <p:cNvSpPr/>
            <p:nvPr/>
          </p:nvSpPr>
          <p:spPr>
            <a:xfrm>
              <a:off x="1172471" y="1676076"/>
              <a:ext cx="2895473" cy="45719"/>
            </a:xfrm>
            <a:prstGeom prst="ellipse">
              <a:avLst/>
            </a:prstGeom>
            <a:grpFill/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8" name="组合 3"/>
          <p:cNvGrpSpPr/>
          <p:nvPr/>
        </p:nvGrpSpPr>
        <p:grpSpPr>
          <a:xfrm>
            <a:off x="395201" y="2365376"/>
            <a:ext cx="2682970" cy="1205646"/>
            <a:chOff x="5054599" y="1342008"/>
            <a:chExt cx="2012752" cy="904470"/>
          </a:xfrm>
        </p:grpSpPr>
        <p:sp>
          <p:nvSpPr>
            <p:cNvPr id="109" name="TextBox 108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1"/>
                  </a:solidFill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</a:endParaRPr>
            </a:p>
          </p:txBody>
        </p:sp>
        <p:sp>
          <p:nvSpPr>
            <p:cNvPr id="110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1" name="组合 3"/>
          <p:cNvGrpSpPr/>
          <p:nvPr/>
        </p:nvGrpSpPr>
        <p:grpSpPr>
          <a:xfrm>
            <a:off x="395203" y="4391778"/>
            <a:ext cx="2682970" cy="1205646"/>
            <a:chOff x="5054599" y="1342008"/>
            <a:chExt cx="2012752" cy="904470"/>
          </a:xfrm>
        </p:grpSpPr>
        <p:sp>
          <p:nvSpPr>
            <p:cNvPr id="112" name="TextBox 111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2"/>
                  </a:solidFill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</a:endParaRPr>
            </a:p>
          </p:txBody>
        </p:sp>
        <p:sp>
          <p:nvSpPr>
            <p:cNvPr id="113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4" name="组合 3"/>
          <p:cNvGrpSpPr/>
          <p:nvPr/>
        </p:nvGrpSpPr>
        <p:grpSpPr>
          <a:xfrm>
            <a:off x="8951170" y="2411593"/>
            <a:ext cx="2682970" cy="1205646"/>
            <a:chOff x="5054599" y="1342008"/>
            <a:chExt cx="2012752" cy="904470"/>
          </a:xfrm>
        </p:grpSpPr>
        <p:sp>
          <p:nvSpPr>
            <p:cNvPr id="115" name="TextBox 114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3"/>
                  </a:solidFill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</a:endParaRPr>
            </a:p>
          </p:txBody>
        </p:sp>
        <p:sp>
          <p:nvSpPr>
            <p:cNvPr id="116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7" name="组合 3"/>
          <p:cNvGrpSpPr/>
          <p:nvPr/>
        </p:nvGrpSpPr>
        <p:grpSpPr>
          <a:xfrm>
            <a:off x="8951171" y="4437996"/>
            <a:ext cx="2682970" cy="1205646"/>
            <a:chOff x="5054599" y="1342008"/>
            <a:chExt cx="2012752" cy="904470"/>
          </a:xfrm>
        </p:grpSpPr>
        <p:sp>
          <p:nvSpPr>
            <p:cNvPr id="118" name="TextBox 117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4"/>
                  </a:solidFill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</a:endParaRPr>
            </a:p>
          </p:txBody>
        </p:sp>
        <p:sp>
          <p:nvSpPr>
            <p:cNvPr id="119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069829" y="1917014"/>
            <a:ext cx="2715295" cy="2066392"/>
            <a:chOff x="2301780" y="1437464"/>
            <a:chExt cx="2037002" cy="1550198"/>
          </a:xfrm>
        </p:grpSpPr>
        <p:sp>
          <p:nvSpPr>
            <p:cNvPr id="88" name="任意多边形 51"/>
            <p:cNvSpPr/>
            <p:nvPr/>
          </p:nvSpPr>
          <p:spPr>
            <a:xfrm>
              <a:off x="3938690" y="1474721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9" name="任意多边形 52"/>
            <p:cNvSpPr/>
            <p:nvPr/>
          </p:nvSpPr>
          <p:spPr>
            <a:xfrm>
              <a:off x="2301780" y="1437464"/>
              <a:ext cx="2016965" cy="15501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16965"/>
                <a:gd name="connsiteY0-176" fmla="*/ 1568040 h 1568040"/>
                <a:gd name="connsiteX1-177" fmla="*/ 937405 w 2016965"/>
                <a:gd name="connsiteY1-178" fmla="*/ 0 h 1568040"/>
                <a:gd name="connsiteX2-179" fmla="*/ 1921513 w 2016965"/>
                <a:gd name="connsiteY2-180" fmla="*/ 24603 h 1568040"/>
                <a:gd name="connsiteX3-181" fmla="*/ 2016965 w 2016965"/>
                <a:gd name="connsiteY3-182" fmla="*/ 118448 h 1568040"/>
                <a:gd name="connsiteX4-183" fmla="*/ 1019414 w 2016965"/>
                <a:gd name="connsiteY4-184" fmla="*/ 1566371 h 1568040"/>
                <a:gd name="connsiteX5-185" fmla="*/ 0 w 2016965"/>
                <a:gd name="connsiteY5-186" fmla="*/ 1568040 h 1568040"/>
                <a:gd name="connsiteX0-187" fmla="*/ 0 w 2016965"/>
                <a:gd name="connsiteY0-188" fmla="*/ 1550198 h 1550198"/>
                <a:gd name="connsiteX1-189" fmla="*/ 932945 w 2016965"/>
                <a:gd name="connsiteY1-190" fmla="*/ 0 h 1550198"/>
                <a:gd name="connsiteX2-191" fmla="*/ 1921513 w 2016965"/>
                <a:gd name="connsiteY2-192" fmla="*/ 6761 h 1550198"/>
                <a:gd name="connsiteX3-193" fmla="*/ 2016965 w 2016965"/>
                <a:gd name="connsiteY3-194" fmla="*/ 100606 h 1550198"/>
                <a:gd name="connsiteX4-195" fmla="*/ 1019414 w 2016965"/>
                <a:gd name="connsiteY4-196" fmla="*/ 1548529 h 1550198"/>
                <a:gd name="connsiteX5-197" fmla="*/ 0 w 2016965"/>
                <a:gd name="connsiteY5-198" fmla="*/ 1550198 h 15501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20" name="组合 41"/>
            <p:cNvGrpSpPr/>
            <p:nvPr/>
          </p:nvGrpSpPr>
          <p:grpSpPr>
            <a:xfrm>
              <a:off x="2954912" y="2081601"/>
              <a:ext cx="366085" cy="301752"/>
              <a:chOff x="5146675" y="766763"/>
              <a:chExt cx="1590676" cy="1338263"/>
            </a:xfrm>
            <a:solidFill>
              <a:schemeClr val="bg1"/>
            </a:solidFill>
          </p:grpSpPr>
          <p:sp>
            <p:nvSpPr>
              <p:cNvPr id="121" name="Oval 18"/>
              <p:cNvSpPr>
                <a:spLocks noChangeArrowheads="1"/>
              </p:cNvSpPr>
              <p:nvPr/>
            </p:nvSpPr>
            <p:spPr bwMode="auto">
              <a:xfrm>
                <a:off x="5675313" y="766763"/>
                <a:ext cx="533400" cy="5349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2" name="Freeform 19"/>
              <p:cNvSpPr/>
              <p:nvPr/>
            </p:nvSpPr>
            <p:spPr bwMode="auto">
              <a:xfrm>
                <a:off x="5511800" y="1344613"/>
                <a:ext cx="860425" cy="760413"/>
              </a:xfrm>
              <a:custGeom>
                <a:avLst/>
                <a:gdLst>
                  <a:gd name="T0" fmla="*/ 201 w 301"/>
                  <a:gd name="T1" fmla="*/ 0 h 266"/>
                  <a:gd name="T2" fmla="*/ 151 w 301"/>
                  <a:gd name="T3" fmla="*/ 67 h 266"/>
                  <a:gd name="T4" fmla="*/ 101 w 301"/>
                  <a:gd name="T5" fmla="*/ 0 h 266"/>
                  <a:gd name="T6" fmla="*/ 0 w 301"/>
                  <a:gd name="T7" fmla="*/ 144 h 266"/>
                  <a:gd name="T8" fmla="*/ 0 w 301"/>
                  <a:gd name="T9" fmla="*/ 235 h 266"/>
                  <a:gd name="T10" fmla="*/ 0 w 301"/>
                  <a:gd name="T11" fmla="*/ 235 h 266"/>
                  <a:gd name="T12" fmla="*/ 151 w 301"/>
                  <a:gd name="T13" fmla="*/ 266 h 266"/>
                  <a:gd name="T14" fmla="*/ 301 w 301"/>
                  <a:gd name="T15" fmla="*/ 235 h 266"/>
                  <a:gd name="T16" fmla="*/ 301 w 301"/>
                  <a:gd name="T17" fmla="*/ 235 h 266"/>
                  <a:gd name="T18" fmla="*/ 301 w 301"/>
                  <a:gd name="T19" fmla="*/ 144 h 266"/>
                  <a:gd name="T20" fmla="*/ 201 w 301"/>
                  <a:gd name="T21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1" h="266">
                    <a:moveTo>
                      <a:pt x="201" y="0"/>
                    </a:moveTo>
                    <a:cubicBezTo>
                      <a:pt x="151" y="67"/>
                      <a:pt x="151" y="67"/>
                      <a:pt x="151" y="67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42" y="21"/>
                      <a:pt x="0" y="78"/>
                      <a:pt x="0" y="144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3" y="252"/>
                      <a:pt x="69" y="266"/>
                      <a:pt x="151" y="266"/>
                    </a:cubicBezTo>
                    <a:cubicBezTo>
                      <a:pt x="232" y="266"/>
                      <a:pt x="298" y="252"/>
                      <a:pt x="301" y="235"/>
                    </a:cubicBezTo>
                    <a:cubicBezTo>
                      <a:pt x="301" y="235"/>
                      <a:pt x="301" y="235"/>
                      <a:pt x="301" y="235"/>
                    </a:cubicBezTo>
                    <a:cubicBezTo>
                      <a:pt x="301" y="144"/>
                      <a:pt x="301" y="144"/>
                      <a:pt x="301" y="144"/>
                    </a:cubicBezTo>
                    <a:cubicBezTo>
                      <a:pt x="301" y="78"/>
                      <a:pt x="259" y="21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3" name="Freeform 20"/>
              <p:cNvSpPr/>
              <p:nvPr/>
            </p:nvSpPr>
            <p:spPr bwMode="auto">
              <a:xfrm>
                <a:off x="5900738" y="1319213"/>
                <a:ext cx="85725" cy="50800"/>
              </a:xfrm>
              <a:custGeom>
                <a:avLst/>
                <a:gdLst>
                  <a:gd name="T0" fmla="*/ 30 w 30"/>
                  <a:gd name="T1" fmla="*/ 1 h 18"/>
                  <a:gd name="T2" fmla="*/ 15 w 30"/>
                  <a:gd name="T3" fmla="*/ 0 h 18"/>
                  <a:gd name="T4" fmla="*/ 1 w 30"/>
                  <a:gd name="T5" fmla="*/ 1 h 18"/>
                  <a:gd name="T6" fmla="*/ 7 w 30"/>
                  <a:gd name="T7" fmla="*/ 18 h 18"/>
                  <a:gd name="T8" fmla="*/ 24 w 30"/>
                  <a:gd name="T9" fmla="*/ 18 h 18"/>
                  <a:gd name="T10" fmla="*/ 30 w 30"/>
                  <a:gd name="T11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18">
                    <a:moveTo>
                      <a:pt x="30" y="1"/>
                    </a:moveTo>
                    <a:cubicBezTo>
                      <a:pt x="25" y="0"/>
                      <a:pt x="20" y="0"/>
                      <a:pt x="15" y="0"/>
                    </a:cubicBezTo>
                    <a:cubicBezTo>
                      <a:pt x="10" y="0"/>
                      <a:pt x="6" y="0"/>
                      <a:pt x="1" y="1"/>
                    </a:cubicBezTo>
                    <a:cubicBezTo>
                      <a:pt x="1" y="1"/>
                      <a:pt x="0" y="11"/>
                      <a:pt x="7" y="18"/>
                    </a:cubicBezTo>
                    <a:cubicBezTo>
                      <a:pt x="7" y="18"/>
                      <a:pt x="18" y="18"/>
                      <a:pt x="24" y="18"/>
                    </a:cubicBezTo>
                    <a:cubicBezTo>
                      <a:pt x="24" y="18"/>
                      <a:pt x="30" y="12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4" name="Freeform 21"/>
              <p:cNvSpPr/>
              <p:nvPr/>
            </p:nvSpPr>
            <p:spPr bwMode="auto">
              <a:xfrm>
                <a:off x="5894388" y="1377951"/>
                <a:ext cx="95250" cy="130175"/>
              </a:xfrm>
              <a:custGeom>
                <a:avLst/>
                <a:gdLst>
                  <a:gd name="T0" fmla="*/ 15 w 60"/>
                  <a:gd name="T1" fmla="*/ 0 h 82"/>
                  <a:gd name="T2" fmla="*/ 47 w 60"/>
                  <a:gd name="T3" fmla="*/ 0 h 82"/>
                  <a:gd name="T4" fmla="*/ 60 w 60"/>
                  <a:gd name="T5" fmla="*/ 47 h 82"/>
                  <a:gd name="T6" fmla="*/ 31 w 60"/>
                  <a:gd name="T7" fmla="*/ 82 h 82"/>
                  <a:gd name="T8" fmla="*/ 0 w 60"/>
                  <a:gd name="T9" fmla="*/ 47 h 82"/>
                  <a:gd name="T10" fmla="*/ 15 w 60"/>
                  <a:gd name="T1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82">
                    <a:moveTo>
                      <a:pt x="15" y="0"/>
                    </a:moveTo>
                    <a:lnTo>
                      <a:pt x="47" y="0"/>
                    </a:lnTo>
                    <a:lnTo>
                      <a:pt x="60" y="47"/>
                    </a:lnTo>
                    <a:lnTo>
                      <a:pt x="31" y="82"/>
                    </a:lnTo>
                    <a:lnTo>
                      <a:pt x="0" y="47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5" name="Freeform 22"/>
              <p:cNvSpPr/>
              <p:nvPr/>
            </p:nvSpPr>
            <p:spPr bwMode="auto">
              <a:xfrm>
                <a:off x="5432425" y="1427163"/>
                <a:ext cx="71438" cy="96838"/>
              </a:xfrm>
              <a:custGeom>
                <a:avLst/>
                <a:gdLst>
                  <a:gd name="T0" fmla="*/ 23 w 45"/>
                  <a:gd name="T1" fmla="*/ 61 h 61"/>
                  <a:gd name="T2" fmla="*/ 45 w 45"/>
                  <a:gd name="T3" fmla="*/ 34 h 61"/>
                  <a:gd name="T4" fmla="*/ 34 w 45"/>
                  <a:gd name="T5" fmla="*/ 0 h 61"/>
                  <a:gd name="T6" fmla="*/ 11 w 45"/>
                  <a:gd name="T7" fmla="*/ 0 h 61"/>
                  <a:gd name="T8" fmla="*/ 0 w 45"/>
                  <a:gd name="T9" fmla="*/ 34 h 61"/>
                  <a:gd name="T10" fmla="*/ 23 w 45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1">
                    <a:moveTo>
                      <a:pt x="23" y="61"/>
                    </a:moveTo>
                    <a:lnTo>
                      <a:pt x="45" y="34"/>
                    </a:lnTo>
                    <a:lnTo>
                      <a:pt x="34" y="0"/>
                    </a:lnTo>
                    <a:lnTo>
                      <a:pt x="11" y="0"/>
                    </a:lnTo>
                    <a:lnTo>
                      <a:pt x="0" y="34"/>
                    </a:lnTo>
                    <a:lnTo>
                      <a:pt x="2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6" name="Freeform 23"/>
              <p:cNvSpPr/>
              <p:nvPr/>
            </p:nvSpPr>
            <p:spPr bwMode="auto">
              <a:xfrm>
                <a:off x="5146675" y="1401763"/>
                <a:ext cx="465138" cy="568325"/>
              </a:xfrm>
              <a:custGeom>
                <a:avLst/>
                <a:gdLst>
                  <a:gd name="T0" fmla="*/ 150 w 163"/>
                  <a:gd name="T1" fmla="*/ 0 h 199"/>
                  <a:gd name="T2" fmla="*/ 113 w 163"/>
                  <a:gd name="T3" fmla="*/ 50 h 199"/>
                  <a:gd name="T4" fmla="*/ 75 w 163"/>
                  <a:gd name="T5" fmla="*/ 0 h 199"/>
                  <a:gd name="T6" fmla="*/ 0 w 163"/>
                  <a:gd name="T7" fmla="*/ 108 h 199"/>
                  <a:gd name="T8" fmla="*/ 0 w 163"/>
                  <a:gd name="T9" fmla="*/ 176 h 199"/>
                  <a:gd name="T10" fmla="*/ 0 w 163"/>
                  <a:gd name="T11" fmla="*/ 176 h 199"/>
                  <a:gd name="T12" fmla="*/ 113 w 163"/>
                  <a:gd name="T13" fmla="*/ 199 h 199"/>
                  <a:gd name="T14" fmla="*/ 114 w 163"/>
                  <a:gd name="T15" fmla="*/ 199 h 199"/>
                  <a:gd name="T16" fmla="*/ 114 w 163"/>
                  <a:gd name="T17" fmla="*/ 124 h 199"/>
                  <a:gd name="T18" fmla="*/ 163 w 163"/>
                  <a:gd name="T19" fmla="*/ 6 h 199"/>
                  <a:gd name="T20" fmla="*/ 150 w 163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99">
                    <a:moveTo>
                      <a:pt x="150" y="0"/>
                    </a:moveTo>
                    <a:cubicBezTo>
                      <a:pt x="113" y="50"/>
                      <a:pt x="113" y="50"/>
                      <a:pt x="113" y="5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31" y="16"/>
                      <a:pt x="0" y="58"/>
                      <a:pt x="0" y="108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2" y="189"/>
                      <a:pt x="52" y="199"/>
                      <a:pt x="113" y="199"/>
                    </a:cubicBezTo>
                    <a:cubicBezTo>
                      <a:pt x="113" y="199"/>
                      <a:pt x="114" y="199"/>
                      <a:pt x="114" y="199"/>
                    </a:cubicBezTo>
                    <a:cubicBezTo>
                      <a:pt x="114" y="124"/>
                      <a:pt x="114" y="124"/>
                      <a:pt x="114" y="124"/>
                    </a:cubicBezTo>
                    <a:cubicBezTo>
                      <a:pt x="114" y="78"/>
                      <a:pt x="133" y="36"/>
                      <a:pt x="163" y="6"/>
                    </a:cubicBezTo>
                    <a:cubicBezTo>
                      <a:pt x="159" y="3"/>
                      <a:pt x="155" y="2"/>
                      <a:pt x="1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7" name="Freeform 24"/>
              <p:cNvSpPr/>
              <p:nvPr/>
            </p:nvSpPr>
            <p:spPr bwMode="auto">
              <a:xfrm>
                <a:off x="5438775" y="1381126"/>
                <a:ext cx="61913" cy="41275"/>
              </a:xfrm>
              <a:custGeom>
                <a:avLst/>
                <a:gdLst>
                  <a:gd name="T0" fmla="*/ 18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8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8" y="14"/>
                    </a:moveTo>
                    <a:cubicBezTo>
                      <a:pt x="18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8" name="Oval 25"/>
              <p:cNvSpPr>
                <a:spLocks noChangeArrowheads="1"/>
              </p:cNvSpPr>
              <p:nvPr/>
            </p:nvSpPr>
            <p:spPr bwMode="auto">
              <a:xfrm>
                <a:off x="5267325" y="966788"/>
                <a:ext cx="401638" cy="4032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9" name="Freeform 26"/>
              <p:cNvSpPr/>
              <p:nvPr/>
            </p:nvSpPr>
            <p:spPr bwMode="auto">
              <a:xfrm>
                <a:off x="6386513" y="1381126"/>
                <a:ext cx="61913" cy="41275"/>
              </a:xfrm>
              <a:custGeom>
                <a:avLst/>
                <a:gdLst>
                  <a:gd name="T0" fmla="*/ 17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7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7" y="14"/>
                    </a:moveTo>
                    <a:cubicBezTo>
                      <a:pt x="17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0" name="Freeform 27"/>
              <p:cNvSpPr/>
              <p:nvPr/>
            </p:nvSpPr>
            <p:spPr bwMode="auto">
              <a:xfrm>
                <a:off x="6380163" y="1427163"/>
                <a:ext cx="71438" cy="96838"/>
              </a:xfrm>
              <a:custGeom>
                <a:avLst/>
                <a:gdLst>
                  <a:gd name="T0" fmla="*/ 24 w 45"/>
                  <a:gd name="T1" fmla="*/ 61 h 61"/>
                  <a:gd name="T2" fmla="*/ 45 w 45"/>
                  <a:gd name="T3" fmla="*/ 34 h 61"/>
                  <a:gd name="T4" fmla="*/ 34 w 45"/>
                  <a:gd name="T5" fmla="*/ 0 h 61"/>
                  <a:gd name="T6" fmla="*/ 11 w 45"/>
                  <a:gd name="T7" fmla="*/ 0 h 61"/>
                  <a:gd name="T8" fmla="*/ 0 w 45"/>
                  <a:gd name="T9" fmla="*/ 34 h 61"/>
                  <a:gd name="T10" fmla="*/ 24 w 45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1">
                    <a:moveTo>
                      <a:pt x="24" y="61"/>
                    </a:moveTo>
                    <a:lnTo>
                      <a:pt x="45" y="34"/>
                    </a:lnTo>
                    <a:lnTo>
                      <a:pt x="34" y="0"/>
                    </a:lnTo>
                    <a:lnTo>
                      <a:pt x="11" y="0"/>
                    </a:lnTo>
                    <a:lnTo>
                      <a:pt x="0" y="34"/>
                    </a:lnTo>
                    <a:lnTo>
                      <a:pt x="24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1" name="Oval 28"/>
              <p:cNvSpPr>
                <a:spLocks noChangeArrowheads="1"/>
              </p:cNvSpPr>
              <p:nvPr/>
            </p:nvSpPr>
            <p:spPr bwMode="auto">
              <a:xfrm>
                <a:off x="6215063" y="966788"/>
                <a:ext cx="403225" cy="4032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2" name="Freeform 29"/>
              <p:cNvSpPr/>
              <p:nvPr/>
            </p:nvSpPr>
            <p:spPr bwMode="auto">
              <a:xfrm>
                <a:off x="6272213" y="1401763"/>
                <a:ext cx="465138" cy="568325"/>
              </a:xfrm>
              <a:custGeom>
                <a:avLst/>
                <a:gdLst>
                  <a:gd name="T0" fmla="*/ 88 w 163"/>
                  <a:gd name="T1" fmla="*/ 0 h 199"/>
                  <a:gd name="T2" fmla="*/ 51 w 163"/>
                  <a:gd name="T3" fmla="*/ 50 h 199"/>
                  <a:gd name="T4" fmla="*/ 13 w 163"/>
                  <a:gd name="T5" fmla="*/ 0 h 199"/>
                  <a:gd name="T6" fmla="*/ 0 w 163"/>
                  <a:gd name="T7" fmla="*/ 6 h 199"/>
                  <a:gd name="T8" fmla="*/ 49 w 163"/>
                  <a:gd name="T9" fmla="*/ 124 h 199"/>
                  <a:gd name="T10" fmla="*/ 49 w 163"/>
                  <a:gd name="T11" fmla="*/ 199 h 199"/>
                  <a:gd name="T12" fmla="*/ 51 w 163"/>
                  <a:gd name="T13" fmla="*/ 199 h 199"/>
                  <a:gd name="T14" fmla="*/ 163 w 163"/>
                  <a:gd name="T15" fmla="*/ 176 h 199"/>
                  <a:gd name="T16" fmla="*/ 163 w 163"/>
                  <a:gd name="T17" fmla="*/ 176 h 199"/>
                  <a:gd name="T18" fmla="*/ 163 w 163"/>
                  <a:gd name="T19" fmla="*/ 108 h 199"/>
                  <a:gd name="T20" fmla="*/ 88 w 163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99">
                    <a:moveTo>
                      <a:pt x="88" y="0"/>
                    </a:moveTo>
                    <a:cubicBezTo>
                      <a:pt x="51" y="50"/>
                      <a:pt x="51" y="50"/>
                      <a:pt x="51" y="5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9" y="2"/>
                      <a:pt x="4" y="3"/>
                      <a:pt x="0" y="6"/>
                    </a:cubicBezTo>
                    <a:cubicBezTo>
                      <a:pt x="30" y="36"/>
                      <a:pt x="49" y="78"/>
                      <a:pt x="49" y="124"/>
                    </a:cubicBezTo>
                    <a:cubicBezTo>
                      <a:pt x="49" y="199"/>
                      <a:pt x="49" y="199"/>
                      <a:pt x="49" y="199"/>
                    </a:cubicBezTo>
                    <a:cubicBezTo>
                      <a:pt x="50" y="199"/>
                      <a:pt x="50" y="199"/>
                      <a:pt x="51" y="199"/>
                    </a:cubicBezTo>
                    <a:cubicBezTo>
                      <a:pt x="112" y="199"/>
                      <a:pt x="161" y="189"/>
                      <a:pt x="163" y="176"/>
                    </a:cubicBezTo>
                    <a:cubicBezTo>
                      <a:pt x="163" y="176"/>
                      <a:pt x="163" y="176"/>
                      <a:pt x="163" y="176"/>
                    </a:cubicBezTo>
                    <a:cubicBezTo>
                      <a:pt x="163" y="108"/>
                      <a:pt x="163" y="108"/>
                      <a:pt x="163" y="108"/>
                    </a:cubicBezTo>
                    <a:cubicBezTo>
                      <a:pt x="163" y="58"/>
                      <a:pt x="132" y="16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3078175" y="3968358"/>
            <a:ext cx="2706952" cy="2075166"/>
            <a:chOff x="2308039" y="2976374"/>
            <a:chExt cx="2030743" cy="1556780"/>
          </a:xfrm>
        </p:grpSpPr>
        <p:sp>
          <p:nvSpPr>
            <p:cNvPr id="78" name="任意多边形 76"/>
            <p:cNvSpPr/>
            <p:nvPr/>
          </p:nvSpPr>
          <p:spPr>
            <a:xfrm flipV="1">
              <a:off x="3938690" y="4256236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1" name="任意多边形 48"/>
            <p:cNvSpPr/>
            <p:nvPr/>
          </p:nvSpPr>
          <p:spPr>
            <a:xfrm flipV="1">
              <a:off x="2308039" y="2976374"/>
              <a:ext cx="2020231" cy="1556780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0231"/>
                <a:gd name="connsiteY0-176" fmla="*/ 1554978 h 1566371"/>
                <a:gd name="connsiteX1-177" fmla="*/ 940671 w 2020231"/>
                <a:gd name="connsiteY1-178" fmla="*/ 0 h 1566371"/>
                <a:gd name="connsiteX2-179" fmla="*/ 1924779 w 2020231"/>
                <a:gd name="connsiteY2-180" fmla="*/ 24603 h 1566371"/>
                <a:gd name="connsiteX3-181" fmla="*/ 2020231 w 2020231"/>
                <a:gd name="connsiteY3-182" fmla="*/ 118448 h 1566371"/>
                <a:gd name="connsiteX4-183" fmla="*/ 1022680 w 2020231"/>
                <a:gd name="connsiteY4-184" fmla="*/ 1566371 h 1566371"/>
                <a:gd name="connsiteX5-185" fmla="*/ 0 w 2020231"/>
                <a:gd name="connsiteY5-186" fmla="*/ 1554978 h 1566371"/>
                <a:gd name="connsiteX0-187" fmla="*/ 0 w 2020231"/>
                <a:gd name="connsiteY0-188" fmla="*/ 1545387 h 1556780"/>
                <a:gd name="connsiteX1-189" fmla="*/ 931079 w 2020231"/>
                <a:gd name="connsiteY1-190" fmla="*/ 0 h 1556780"/>
                <a:gd name="connsiteX2-191" fmla="*/ 1924779 w 2020231"/>
                <a:gd name="connsiteY2-192" fmla="*/ 15012 h 1556780"/>
                <a:gd name="connsiteX3-193" fmla="*/ 2020231 w 2020231"/>
                <a:gd name="connsiteY3-194" fmla="*/ 108857 h 1556780"/>
                <a:gd name="connsiteX4-195" fmla="*/ 1022680 w 2020231"/>
                <a:gd name="connsiteY4-196" fmla="*/ 1556780 h 1556780"/>
                <a:gd name="connsiteX5-197" fmla="*/ 0 w 2020231"/>
                <a:gd name="connsiteY5-198" fmla="*/ 1545387 h 15567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33" name="组合 55"/>
            <p:cNvGrpSpPr/>
            <p:nvPr/>
          </p:nvGrpSpPr>
          <p:grpSpPr>
            <a:xfrm>
              <a:off x="3011542" y="3496930"/>
              <a:ext cx="309455" cy="281349"/>
              <a:chOff x="5278438" y="2973388"/>
              <a:chExt cx="1344613" cy="1247775"/>
            </a:xfrm>
            <a:solidFill>
              <a:schemeClr val="bg1"/>
            </a:solidFill>
          </p:grpSpPr>
          <p:sp>
            <p:nvSpPr>
              <p:cNvPr id="134" name="Freeform 67"/>
              <p:cNvSpPr>
                <a:spLocks noEditPoints="1"/>
              </p:cNvSpPr>
              <p:nvPr/>
            </p:nvSpPr>
            <p:spPr bwMode="auto">
              <a:xfrm>
                <a:off x="5821363" y="2973388"/>
                <a:ext cx="801688" cy="806450"/>
              </a:xfrm>
              <a:custGeom>
                <a:avLst/>
                <a:gdLst>
                  <a:gd name="T0" fmla="*/ 256 w 281"/>
                  <a:gd name="T1" fmla="*/ 26 h 282"/>
                  <a:gd name="T2" fmla="*/ 163 w 281"/>
                  <a:gd name="T3" fmla="*/ 26 h 282"/>
                  <a:gd name="T4" fmla="*/ 0 w 281"/>
                  <a:gd name="T5" fmla="*/ 190 h 282"/>
                  <a:gd name="T6" fmla="*/ 92 w 281"/>
                  <a:gd name="T7" fmla="*/ 282 h 282"/>
                  <a:gd name="T8" fmla="*/ 256 w 281"/>
                  <a:gd name="T9" fmla="*/ 119 h 282"/>
                  <a:gd name="T10" fmla="*/ 256 w 281"/>
                  <a:gd name="T11" fmla="*/ 26 h 282"/>
                  <a:gd name="T12" fmla="*/ 55 w 281"/>
                  <a:gd name="T13" fmla="*/ 192 h 282"/>
                  <a:gd name="T14" fmla="*/ 44 w 281"/>
                  <a:gd name="T15" fmla="*/ 181 h 282"/>
                  <a:gd name="T16" fmla="*/ 183 w 281"/>
                  <a:gd name="T17" fmla="*/ 42 h 282"/>
                  <a:gd name="T18" fmla="*/ 194 w 281"/>
                  <a:gd name="T19" fmla="*/ 42 h 282"/>
                  <a:gd name="T20" fmla="*/ 194 w 281"/>
                  <a:gd name="T21" fmla="*/ 53 h 282"/>
                  <a:gd name="T22" fmla="*/ 55 w 281"/>
                  <a:gd name="T23" fmla="*/ 192 h 282"/>
                  <a:gd name="T24" fmla="*/ 78 w 281"/>
                  <a:gd name="T25" fmla="*/ 215 h 282"/>
                  <a:gd name="T26" fmla="*/ 67 w 281"/>
                  <a:gd name="T27" fmla="*/ 204 h 282"/>
                  <a:gd name="T28" fmla="*/ 217 w 281"/>
                  <a:gd name="T29" fmla="*/ 54 h 282"/>
                  <a:gd name="T30" fmla="*/ 228 w 281"/>
                  <a:gd name="T31" fmla="*/ 54 h 282"/>
                  <a:gd name="T32" fmla="*/ 228 w 281"/>
                  <a:gd name="T33" fmla="*/ 65 h 282"/>
                  <a:gd name="T34" fmla="*/ 78 w 281"/>
                  <a:gd name="T35" fmla="*/ 215 h 282"/>
                  <a:gd name="T36" fmla="*/ 101 w 281"/>
                  <a:gd name="T37" fmla="*/ 238 h 282"/>
                  <a:gd name="T38" fmla="*/ 90 w 281"/>
                  <a:gd name="T39" fmla="*/ 227 h 282"/>
                  <a:gd name="T40" fmla="*/ 229 w 281"/>
                  <a:gd name="T41" fmla="*/ 88 h 282"/>
                  <a:gd name="T42" fmla="*/ 240 w 281"/>
                  <a:gd name="T43" fmla="*/ 88 h 282"/>
                  <a:gd name="T44" fmla="*/ 240 w 281"/>
                  <a:gd name="T45" fmla="*/ 99 h 282"/>
                  <a:gd name="T46" fmla="*/ 101 w 281"/>
                  <a:gd name="T47" fmla="*/ 23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81" h="282">
                    <a:moveTo>
                      <a:pt x="256" y="26"/>
                    </a:moveTo>
                    <a:cubicBezTo>
                      <a:pt x="230" y="0"/>
                      <a:pt x="189" y="0"/>
                      <a:pt x="163" y="26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92" y="282"/>
                      <a:pt x="92" y="282"/>
                      <a:pt x="92" y="282"/>
                    </a:cubicBezTo>
                    <a:cubicBezTo>
                      <a:pt x="256" y="119"/>
                      <a:pt x="256" y="119"/>
                      <a:pt x="256" y="119"/>
                    </a:cubicBezTo>
                    <a:cubicBezTo>
                      <a:pt x="281" y="93"/>
                      <a:pt x="281" y="52"/>
                      <a:pt x="256" y="26"/>
                    </a:cubicBezTo>
                    <a:close/>
                    <a:moveTo>
                      <a:pt x="55" y="192"/>
                    </a:moveTo>
                    <a:cubicBezTo>
                      <a:pt x="44" y="181"/>
                      <a:pt x="44" y="181"/>
                      <a:pt x="44" y="181"/>
                    </a:cubicBezTo>
                    <a:cubicBezTo>
                      <a:pt x="183" y="42"/>
                      <a:pt x="183" y="42"/>
                      <a:pt x="183" y="42"/>
                    </a:cubicBezTo>
                    <a:cubicBezTo>
                      <a:pt x="186" y="39"/>
                      <a:pt x="191" y="39"/>
                      <a:pt x="194" y="42"/>
                    </a:cubicBezTo>
                    <a:cubicBezTo>
                      <a:pt x="197" y="45"/>
                      <a:pt x="197" y="50"/>
                      <a:pt x="194" y="53"/>
                    </a:cubicBezTo>
                    <a:lnTo>
                      <a:pt x="55" y="192"/>
                    </a:lnTo>
                    <a:close/>
                    <a:moveTo>
                      <a:pt x="78" y="215"/>
                    </a:moveTo>
                    <a:cubicBezTo>
                      <a:pt x="67" y="204"/>
                      <a:pt x="67" y="204"/>
                      <a:pt x="67" y="204"/>
                    </a:cubicBezTo>
                    <a:cubicBezTo>
                      <a:pt x="217" y="54"/>
                      <a:pt x="217" y="54"/>
                      <a:pt x="217" y="54"/>
                    </a:cubicBezTo>
                    <a:cubicBezTo>
                      <a:pt x="220" y="51"/>
                      <a:pt x="225" y="51"/>
                      <a:pt x="228" y="54"/>
                    </a:cubicBezTo>
                    <a:cubicBezTo>
                      <a:pt x="231" y="57"/>
                      <a:pt x="231" y="62"/>
                      <a:pt x="228" y="65"/>
                    </a:cubicBezTo>
                    <a:lnTo>
                      <a:pt x="78" y="215"/>
                    </a:lnTo>
                    <a:close/>
                    <a:moveTo>
                      <a:pt x="101" y="238"/>
                    </a:moveTo>
                    <a:cubicBezTo>
                      <a:pt x="90" y="227"/>
                      <a:pt x="90" y="227"/>
                      <a:pt x="90" y="227"/>
                    </a:cubicBezTo>
                    <a:cubicBezTo>
                      <a:pt x="229" y="88"/>
                      <a:pt x="229" y="88"/>
                      <a:pt x="229" y="88"/>
                    </a:cubicBezTo>
                    <a:cubicBezTo>
                      <a:pt x="232" y="85"/>
                      <a:pt x="237" y="85"/>
                      <a:pt x="240" y="88"/>
                    </a:cubicBezTo>
                    <a:cubicBezTo>
                      <a:pt x="243" y="91"/>
                      <a:pt x="243" y="96"/>
                      <a:pt x="240" y="99"/>
                    </a:cubicBezTo>
                    <a:lnTo>
                      <a:pt x="101" y="2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5" name="Freeform 68"/>
              <p:cNvSpPr/>
              <p:nvPr/>
            </p:nvSpPr>
            <p:spPr bwMode="auto">
              <a:xfrm>
                <a:off x="5375275" y="3662363"/>
                <a:ext cx="554038" cy="558800"/>
              </a:xfrm>
              <a:custGeom>
                <a:avLst/>
                <a:gdLst>
                  <a:gd name="T0" fmla="*/ 227 w 349"/>
                  <a:gd name="T1" fmla="*/ 209 h 352"/>
                  <a:gd name="T2" fmla="*/ 210 w 349"/>
                  <a:gd name="T3" fmla="*/ 193 h 352"/>
                  <a:gd name="T4" fmla="*/ 349 w 349"/>
                  <a:gd name="T5" fmla="*/ 54 h 352"/>
                  <a:gd name="T6" fmla="*/ 295 w 349"/>
                  <a:gd name="T7" fmla="*/ 0 h 352"/>
                  <a:gd name="T8" fmla="*/ 156 w 349"/>
                  <a:gd name="T9" fmla="*/ 139 h 352"/>
                  <a:gd name="T10" fmla="*/ 142 w 349"/>
                  <a:gd name="T11" fmla="*/ 125 h 352"/>
                  <a:gd name="T12" fmla="*/ 110 w 349"/>
                  <a:gd name="T13" fmla="*/ 141 h 352"/>
                  <a:gd name="T14" fmla="*/ 0 w 349"/>
                  <a:gd name="T15" fmla="*/ 317 h 352"/>
                  <a:gd name="T16" fmla="*/ 32 w 349"/>
                  <a:gd name="T17" fmla="*/ 352 h 352"/>
                  <a:gd name="T18" fmla="*/ 207 w 349"/>
                  <a:gd name="T19" fmla="*/ 242 h 352"/>
                  <a:gd name="T20" fmla="*/ 227 w 349"/>
                  <a:gd name="T21" fmla="*/ 209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9" h="352">
                    <a:moveTo>
                      <a:pt x="227" y="209"/>
                    </a:moveTo>
                    <a:lnTo>
                      <a:pt x="210" y="193"/>
                    </a:lnTo>
                    <a:lnTo>
                      <a:pt x="349" y="54"/>
                    </a:lnTo>
                    <a:lnTo>
                      <a:pt x="295" y="0"/>
                    </a:lnTo>
                    <a:lnTo>
                      <a:pt x="156" y="139"/>
                    </a:lnTo>
                    <a:lnTo>
                      <a:pt x="142" y="125"/>
                    </a:lnTo>
                    <a:lnTo>
                      <a:pt x="110" y="141"/>
                    </a:lnTo>
                    <a:lnTo>
                      <a:pt x="0" y="317"/>
                    </a:lnTo>
                    <a:lnTo>
                      <a:pt x="32" y="352"/>
                    </a:lnTo>
                    <a:lnTo>
                      <a:pt x="207" y="242"/>
                    </a:lnTo>
                    <a:lnTo>
                      <a:pt x="227" y="2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6" name="Freeform 69"/>
              <p:cNvSpPr/>
              <p:nvPr/>
            </p:nvSpPr>
            <p:spPr bwMode="auto">
              <a:xfrm>
                <a:off x="5278438" y="2986088"/>
                <a:ext cx="590550" cy="590550"/>
              </a:xfrm>
              <a:custGeom>
                <a:avLst/>
                <a:gdLst>
                  <a:gd name="T0" fmla="*/ 104 w 207"/>
                  <a:gd name="T1" fmla="*/ 0 h 207"/>
                  <a:gd name="T2" fmla="*/ 78 w 207"/>
                  <a:gd name="T3" fmla="*/ 3 h 207"/>
                  <a:gd name="T4" fmla="*/ 81 w 207"/>
                  <a:gd name="T5" fmla="*/ 5 h 207"/>
                  <a:gd name="T6" fmla="*/ 118 w 207"/>
                  <a:gd name="T7" fmla="*/ 43 h 207"/>
                  <a:gd name="T8" fmla="*/ 118 w 207"/>
                  <a:gd name="T9" fmla="*/ 112 h 207"/>
                  <a:gd name="T10" fmla="*/ 49 w 207"/>
                  <a:gd name="T11" fmla="*/ 112 h 207"/>
                  <a:gd name="T12" fmla="*/ 12 w 207"/>
                  <a:gd name="T13" fmla="*/ 74 h 207"/>
                  <a:gd name="T14" fmla="*/ 7 w 207"/>
                  <a:gd name="T15" fmla="*/ 68 h 207"/>
                  <a:gd name="T16" fmla="*/ 0 w 207"/>
                  <a:gd name="T17" fmla="*/ 103 h 207"/>
                  <a:gd name="T18" fmla="*/ 104 w 207"/>
                  <a:gd name="T19" fmla="*/ 207 h 207"/>
                  <a:gd name="T20" fmla="*/ 207 w 207"/>
                  <a:gd name="T21" fmla="*/ 103 h 207"/>
                  <a:gd name="T22" fmla="*/ 104 w 207"/>
                  <a:gd name="T2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207">
                    <a:moveTo>
                      <a:pt x="104" y="0"/>
                    </a:moveTo>
                    <a:cubicBezTo>
                      <a:pt x="95" y="0"/>
                      <a:pt x="86" y="1"/>
                      <a:pt x="78" y="3"/>
                    </a:cubicBezTo>
                    <a:cubicBezTo>
                      <a:pt x="79" y="4"/>
                      <a:pt x="80" y="5"/>
                      <a:pt x="81" y="5"/>
                    </a:cubicBezTo>
                    <a:cubicBezTo>
                      <a:pt x="118" y="43"/>
                      <a:pt x="118" y="43"/>
                      <a:pt x="118" y="43"/>
                    </a:cubicBezTo>
                    <a:cubicBezTo>
                      <a:pt x="137" y="62"/>
                      <a:pt x="137" y="93"/>
                      <a:pt x="118" y="112"/>
                    </a:cubicBezTo>
                    <a:cubicBezTo>
                      <a:pt x="99" y="131"/>
                      <a:pt x="68" y="131"/>
                      <a:pt x="49" y="112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10" y="72"/>
                      <a:pt x="8" y="70"/>
                      <a:pt x="7" y="68"/>
                    </a:cubicBezTo>
                    <a:cubicBezTo>
                      <a:pt x="3" y="79"/>
                      <a:pt x="0" y="91"/>
                      <a:pt x="0" y="103"/>
                    </a:cubicBezTo>
                    <a:cubicBezTo>
                      <a:pt x="0" y="161"/>
                      <a:pt x="47" y="207"/>
                      <a:pt x="104" y="207"/>
                    </a:cubicBezTo>
                    <a:cubicBezTo>
                      <a:pt x="161" y="207"/>
                      <a:pt x="207" y="161"/>
                      <a:pt x="207" y="103"/>
                    </a:cubicBezTo>
                    <a:cubicBezTo>
                      <a:pt x="207" y="46"/>
                      <a:pt x="161" y="0"/>
                      <a:pt x="10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7" name="Freeform 70"/>
              <p:cNvSpPr>
                <a:spLocks noEditPoints="1"/>
              </p:cNvSpPr>
              <p:nvPr/>
            </p:nvSpPr>
            <p:spPr bwMode="auto">
              <a:xfrm>
                <a:off x="6008688" y="3686176"/>
                <a:ext cx="531813" cy="531813"/>
              </a:xfrm>
              <a:custGeom>
                <a:avLst/>
                <a:gdLst>
                  <a:gd name="T0" fmla="*/ 164 w 186"/>
                  <a:gd name="T1" fmla="*/ 164 h 186"/>
                  <a:gd name="T2" fmla="*/ 164 w 186"/>
                  <a:gd name="T3" fmla="*/ 83 h 186"/>
                  <a:gd name="T4" fmla="*/ 81 w 186"/>
                  <a:gd name="T5" fmla="*/ 0 h 186"/>
                  <a:gd name="T6" fmla="*/ 0 w 186"/>
                  <a:gd name="T7" fmla="*/ 81 h 186"/>
                  <a:gd name="T8" fmla="*/ 82 w 186"/>
                  <a:gd name="T9" fmla="*/ 164 h 186"/>
                  <a:gd name="T10" fmla="*/ 164 w 186"/>
                  <a:gd name="T11" fmla="*/ 164 h 186"/>
                  <a:gd name="T12" fmla="*/ 109 w 186"/>
                  <a:gd name="T13" fmla="*/ 109 h 186"/>
                  <a:gd name="T14" fmla="*/ 142 w 186"/>
                  <a:gd name="T15" fmla="*/ 109 h 186"/>
                  <a:gd name="T16" fmla="*/ 142 w 186"/>
                  <a:gd name="T17" fmla="*/ 143 h 186"/>
                  <a:gd name="T18" fmla="*/ 109 w 186"/>
                  <a:gd name="T19" fmla="*/ 143 h 186"/>
                  <a:gd name="T20" fmla="*/ 109 w 186"/>
                  <a:gd name="T21" fmla="*/ 109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6" h="186">
                    <a:moveTo>
                      <a:pt x="164" y="164"/>
                    </a:moveTo>
                    <a:cubicBezTo>
                      <a:pt x="186" y="142"/>
                      <a:pt x="186" y="105"/>
                      <a:pt x="164" y="83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82" y="164"/>
                      <a:pt x="82" y="164"/>
                      <a:pt x="82" y="164"/>
                    </a:cubicBezTo>
                    <a:cubicBezTo>
                      <a:pt x="105" y="186"/>
                      <a:pt x="141" y="186"/>
                      <a:pt x="164" y="164"/>
                    </a:cubicBezTo>
                    <a:close/>
                    <a:moveTo>
                      <a:pt x="109" y="109"/>
                    </a:moveTo>
                    <a:cubicBezTo>
                      <a:pt x="118" y="100"/>
                      <a:pt x="133" y="100"/>
                      <a:pt x="142" y="109"/>
                    </a:cubicBezTo>
                    <a:cubicBezTo>
                      <a:pt x="152" y="118"/>
                      <a:pt x="152" y="133"/>
                      <a:pt x="142" y="143"/>
                    </a:cubicBezTo>
                    <a:cubicBezTo>
                      <a:pt x="133" y="152"/>
                      <a:pt x="118" y="152"/>
                      <a:pt x="109" y="143"/>
                    </a:cubicBezTo>
                    <a:cubicBezTo>
                      <a:pt x="99" y="133"/>
                      <a:pt x="99" y="118"/>
                      <a:pt x="109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9" name="Group 68"/>
          <p:cNvGrpSpPr/>
          <p:nvPr/>
        </p:nvGrpSpPr>
        <p:grpSpPr>
          <a:xfrm>
            <a:off x="6226653" y="3974049"/>
            <a:ext cx="2725123" cy="2037847"/>
            <a:chOff x="4670012" y="2980641"/>
            <a:chExt cx="2044375" cy="1528783"/>
          </a:xfrm>
        </p:grpSpPr>
        <p:sp>
          <p:nvSpPr>
            <p:cNvPr id="77" name="任意多边形 77"/>
            <p:cNvSpPr/>
            <p:nvPr/>
          </p:nvSpPr>
          <p:spPr>
            <a:xfrm flipH="1" flipV="1">
              <a:off x="4670012" y="4256236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0" name="任意多边形 44"/>
            <p:cNvSpPr/>
            <p:nvPr/>
          </p:nvSpPr>
          <p:spPr>
            <a:xfrm flipH="1" flipV="1">
              <a:off x="4690890" y="2980641"/>
              <a:ext cx="2023497" cy="1528783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1994106"/>
                <a:gd name="connsiteY0-176" fmla="*/ 1564775 h 1566371"/>
                <a:gd name="connsiteX1-177" fmla="*/ 914546 w 1994106"/>
                <a:gd name="connsiteY1-178" fmla="*/ 0 h 1566371"/>
                <a:gd name="connsiteX2-179" fmla="*/ 1898654 w 1994106"/>
                <a:gd name="connsiteY2-180" fmla="*/ 24603 h 1566371"/>
                <a:gd name="connsiteX3-181" fmla="*/ 1994106 w 1994106"/>
                <a:gd name="connsiteY3-182" fmla="*/ 118448 h 1566371"/>
                <a:gd name="connsiteX4-183" fmla="*/ 996555 w 1994106"/>
                <a:gd name="connsiteY4-184" fmla="*/ 1566371 h 1566371"/>
                <a:gd name="connsiteX5-185" fmla="*/ 0 w 1994106"/>
                <a:gd name="connsiteY5-186" fmla="*/ 1564775 h 1566371"/>
                <a:gd name="connsiteX0-187" fmla="*/ 0 w 2010434"/>
                <a:gd name="connsiteY0-188" fmla="*/ 1564775 h 1566371"/>
                <a:gd name="connsiteX1-189" fmla="*/ 930874 w 2010434"/>
                <a:gd name="connsiteY1-190" fmla="*/ 0 h 1566371"/>
                <a:gd name="connsiteX2-191" fmla="*/ 1914982 w 2010434"/>
                <a:gd name="connsiteY2-192" fmla="*/ 24603 h 1566371"/>
                <a:gd name="connsiteX3-193" fmla="*/ 2010434 w 2010434"/>
                <a:gd name="connsiteY3-194" fmla="*/ 118448 h 1566371"/>
                <a:gd name="connsiteX4-195" fmla="*/ 1012883 w 2010434"/>
                <a:gd name="connsiteY4-196" fmla="*/ 1566371 h 1566371"/>
                <a:gd name="connsiteX5-197" fmla="*/ 0 w 2010434"/>
                <a:gd name="connsiteY5-198" fmla="*/ 1564775 h 1566371"/>
                <a:gd name="connsiteX0-199" fmla="*/ 0 w 2023497"/>
                <a:gd name="connsiteY0-200" fmla="*/ 1519055 h 1566371"/>
                <a:gd name="connsiteX1-201" fmla="*/ 943937 w 2023497"/>
                <a:gd name="connsiteY1-202" fmla="*/ 0 h 1566371"/>
                <a:gd name="connsiteX2-203" fmla="*/ 1928045 w 2023497"/>
                <a:gd name="connsiteY2-204" fmla="*/ 24603 h 1566371"/>
                <a:gd name="connsiteX3-205" fmla="*/ 2023497 w 2023497"/>
                <a:gd name="connsiteY3-206" fmla="*/ 118448 h 1566371"/>
                <a:gd name="connsiteX4-207" fmla="*/ 1025946 w 2023497"/>
                <a:gd name="connsiteY4-208" fmla="*/ 1566371 h 1566371"/>
                <a:gd name="connsiteX5-209" fmla="*/ 0 w 2023497"/>
                <a:gd name="connsiteY5-210" fmla="*/ 1519055 h 1566371"/>
                <a:gd name="connsiteX0-211" fmla="*/ 0 w 2023497"/>
                <a:gd name="connsiteY0-212" fmla="*/ 1519055 h 1519055"/>
                <a:gd name="connsiteX1-213" fmla="*/ 943937 w 2023497"/>
                <a:gd name="connsiteY1-214" fmla="*/ 0 h 1519055"/>
                <a:gd name="connsiteX2-215" fmla="*/ 1928045 w 2023497"/>
                <a:gd name="connsiteY2-216" fmla="*/ 24603 h 1519055"/>
                <a:gd name="connsiteX3-217" fmla="*/ 2023497 w 2023497"/>
                <a:gd name="connsiteY3-218" fmla="*/ 118448 h 1519055"/>
                <a:gd name="connsiteX4-219" fmla="*/ 1019415 w 2023497"/>
                <a:gd name="connsiteY4-220" fmla="*/ 1491259 h 1519055"/>
                <a:gd name="connsiteX5-221" fmla="*/ 0 w 2023497"/>
                <a:gd name="connsiteY5-222" fmla="*/ 1519055 h 1519055"/>
                <a:gd name="connsiteX0-223" fmla="*/ 0 w 2023497"/>
                <a:gd name="connsiteY0-224" fmla="*/ 1519055 h 1519055"/>
                <a:gd name="connsiteX1-225" fmla="*/ 943937 w 2023497"/>
                <a:gd name="connsiteY1-226" fmla="*/ 0 h 1519055"/>
                <a:gd name="connsiteX2-227" fmla="*/ 1928045 w 2023497"/>
                <a:gd name="connsiteY2-228" fmla="*/ 24603 h 1519055"/>
                <a:gd name="connsiteX3-229" fmla="*/ 2023497 w 2023497"/>
                <a:gd name="connsiteY3-230" fmla="*/ 118448 h 1519055"/>
                <a:gd name="connsiteX4-231" fmla="*/ 1019415 w 2023497"/>
                <a:gd name="connsiteY4-232" fmla="*/ 1504322 h 1519055"/>
                <a:gd name="connsiteX5-233" fmla="*/ 0 w 2023497"/>
                <a:gd name="connsiteY5-234" fmla="*/ 1519055 h 1519055"/>
                <a:gd name="connsiteX0-235" fmla="*/ 0 w 2023497"/>
                <a:gd name="connsiteY0-236" fmla="*/ 1519055 h 1519055"/>
                <a:gd name="connsiteX1-237" fmla="*/ 943937 w 2023497"/>
                <a:gd name="connsiteY1-238" fmla="*/ 0 h 1519055"/>
                <a:gd name="connsiteX2-239" fmla="*/ 1928045 w 2023497"/>
                <a:gd name="connsiteY2-240" fmla="*/ 24603 h 1519055"/>
                <a:gd name="connsiteX3-241" fmla="*/ 2023497 w 2023497"/>
                <a:gd name="connsiteY3-242" fmla="*/ 118448 h 1519055"/>
                <a:gd name="connsiteX4-243" fmla="*/ 1029212 w 2023497"/>
                <a:gd name="connsiteY4-244" fmla="*/ 1507588 h 1519055"/>
                <a:gd name="connsiteX5-245" fmla="*/ 0 w 2023497"/>
                <a:gd name="connsiteY5-246" fmla="*/ 1519055 h 1519055"/>
                <a:gd name="connsiteX0-247" fmla="*/ 0 w 2023497"/>
                <a:gd name="connsiteY0-248" fmla="*/ 1519055 h 1548476"/>
                <a:gd name="connsiteX1-249" fmla="*/ 943937 w 2023497"/>
                <a:gd name="connsiteY1-250" fmla="*/ 0 h 1548476"/>
                <a:gd name="connsiteX2-251" fmla="*/ 1928045 w 2023497"/>
                <a:gd name="connsiteY2-252" fmla="*/ 24603 h 1548476"/>
                <a:gd name="connsiteX3-253" fmla="*/ 2023497 w 2023497"/>
                <a:gd name="connsiteY3-254" fmla="*/ 118448 h 1548476"/>
                <a:gd name="connsiteX4-255" fmla="*/ 1025495 w 2023497"/>
                <a:gd name="connsiteY4-256" fmla="*/ 1548476 h 1548476"/>
                <a:gd name="connsiteX5-257" fmla="*/ 0 w 2023497"/>
                <a:gd name="connsiteY5-258" fmla="*/ 1519055 h 1548476"/>
                <a:gd name="connsiteX0-259" fmla="*/ 0 w 2023497"/>
                <a:gd name="connsiteY0-260" fmla="*/ 1537640 h 1548476"/>
                <a:gd name="connsiteX1-261" fmla="*/ 943937 w 2023497"/>
                <a:gd name="connsiteY1-262" fmla="*/ 0 h 1548476"/>
                <a:gd name="connsiteX2-263" fmla="*/ 1928045 w 2023497"/>
                <a:gd name="connsiteY2-264" fmla="*/ 24603 h 1548476"/>
                <a:gd name="connsiteX3-265" fmla="*/ 2023497 w 2023497"/>
                <a:gd name="connsiteY3-266" fmla="*/ 118448 h 1548476"/>
                <a:gd name="connsiteX4-267" fmla="*/ 1025495 w 2023497"/>
                <a:gd name="connsiteY4-268" fmla="*/ 1548476 h 1548476"/>
                <a:gd name="connsiteX5-269" fmla="*/ 0 w 2023497"/>
                <a:gd name="connsiteY5-270" fmla="*/ 1537640 h 1548476"/>
                <a:gd name="connsiteX0-271" fmla="*/ 0 w 2023497"/>
                <a:gd name="connsiteY0-272" fmla="*/ 1545841 h 1548476"/>
                <a:gd name="connsiteX1-273" fmla="*/ 943937 w 2023497"/>
                <a:gd name="connsiteY1-274" fmla="*/ 0 h 1548476"/>
                <a:gd name="connsiteX2-275" fmla="*/ 1928045 w 2023497"/>
                <a:gd name="connsiteY2-276" fmla="*/ 24603 h 1548476"/>
                <a:gd name="connsiteX3-277" fmla="*/ 2023497 w 2023497"/>
                <a:gd name="connsiteY3-278" fmla="*/ 118448 h 1548476"/>
                <a:gd name="connsiteX4-279" fmla="*/ 1025495 w 2023497"/>
                <a:gd name="connsiteY4-280" fmla="*/ 1548476 h 1548476"/>
                <a:gd name="connsiteX5-281" fmla="*/ 0 w 2023497"/>
                <a:gd name="connsiteY5-282" fmla="*/ 1545841 h 1548476"/>
                <a:gd name="connsiteX0-283" fmla="*/ 0 w 2023497"/>
                <a:gd name="connsiteY0-284" fmla="*/ 1545841 h 1560778"/>
                <a:gd name="connsiteX1-285" fmla="*/ 943937 w 2023497"/>
                <a:gd name="connsiteY1-286" fmla="*/ 0 h 1560778"/>
                <a:gd name="connsiteX2-287" fmla="*/ 1928045 w 2023497"/>
                <a:gd name="connsiteY2-288" fmla="*/ 24603 h 1560778"/>
                <a:gd name="connsiteX3-289" fmla="*/ 2023497 w 2023497"/>
                <a:gd name="connsiteY3-290" fmla="*/ 118448 h 1560778"/>
                <a:gd name="connsiteX4-291" fmla="*/ 1013194 w 2023497"/>
                <a:gd name="connsiteY4-292" fmla="*/ 1560778 h 1560778"/>
                <a:gd name="connsiteX5-293" fmla="*/ 0 w 2023497"/>
                <a:gd name="connsiteY5-294" fmla="*/ 1545841 h 1560778"/>
                <a:gd name="connsiteX0-295" fmla="*/ 0 w 2023497"/>
                <a:gd name="connsiteY0-296" fmla="*/ 1545841 h 1545841"/>
                <a:gd name="connsiteX1-297" fmla="*/ 943937 w 2023497"/>
                <a:gd name="connsiteY1-298" fmla="*/ 0 h 1545841"/>
                <a:gd name="connsiteX2-299" fmla="*/ 1928045 w 2023497"/>
                <a:gd name="connsiteY2-300" fmla="*/ 24603 h 1545841"/>
                <a:gd name="connsiteX3-301" fmla="*/ 2023497 w 2023497"/>
                <a:gd name="connsiteY3-302" fmla="*/ 118448 h 1545841"/>
                <a:gd name="connsiteX4-303" fmla="*/ 1013194 w 2023497"/>
                <a:gd name="connsiteY4-304" fmla="*/ 1544377 h 1545841"/>
                <a:gd name="connsiteX5-305" fmla="*/ 0 w 2023497"/>
                <a:gd name="connsiteY5-306" fmla="*/ 1545841 h 1545841"/>
                <a:gd name="connsiteX0-307" fmla="*/ 0 w 2023497"/>
                <a:gd name="connsiteY0-308" fmla="*/ 1545841 h 1552578"/>
                <a:gd name="connsiteX1-309" fmla="*/ 943937 w 2023497"/>
                <a:gd name="connsiteY1-310" fmla="*/ 0 h 1552578"/>
                <a:gd name="connsiteX2-311" fmla="*/ 1928045 w 2023497"/>
                <a:gd name="connsiteY2-312" fmla="*/ 24603 h 1552578"/>
                <a:gd name="connsiteX3-313" fmla="*/ 2023497 w 2023497"/>
                <a:gd name="connsiteY3-314" fmla="*/ 118448 h 1552578"/>
                <a:gd name="connsiteX4-315" fmla="*/ 1009093 w 2023497"/>
                <a:gd name="connsiteY4-316" fmla="*/ 1552578 h 1552578"/>
                <a:gd name="connsiteX5-317" fmla="*/ 0 w 2023497"/>
                <a:gd name="connsiteY5-318" fmla="*/ 1545841 h 1552578"/>
                <a:gd name="connsiteX0-319" fmla="*/ 0 w 2023497"/>
                <a:gd name="connsiteY0-320" fmla="*/ 1522046 h 1528783"/>
                <a:gd name="connsiteX1-321" fmla="*/ 930340 w 2023497"/>
                <a:gd name="connsiteY1-322" fmla="*/ 0 h 1528783"/>
                <a:gd name="connsiteX2-323" fmla="*/ 1928045 w 2023497"/>
                <a:gd name="connsiteY2-324" fmla="*/ 808 h 1528783"/>
                <a:gd name="connsiteX3-325" fmla="*/ 2023497 w 2023497"/>
                <a:gd name="connsiteY3-326" fmla="*/ 94653 h 1528783"/>
                <a:gd name="connsiteX4-327" fmla="*/ 1009093 w 2023497"/>
                <a:gd name="connsiteY4-328" fmla="*/ 1528783 h 1528783"/>
                <a:gd name="connsiteX5-329" fmla="*/ 0 w 2023497"/>
                <a:gd name="connsiteY5-330" fmla="*/ 1522046 h 15287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38" name="组合 60"/>
            <p:cNvGrpSpPr/>
            <p:nvPr/>
          </p:nvGrpSpPr>
          <p:grpSpPr>
            <a:xfrm>
              <a:off x="5756905" y="3463325"/>
              <a:ext cx="271828" cy="348560"/>
              <a:chOff x="2951163" y="2495550"/>
              <a:chExt cx="1208088" cy="1581150"/>
            </a:xfrm>
            <a:solidFill>
              <a:schemeClr val="bg1"/>
            </a:solidFill>
          </p:grpSpPr>
          <p:sp>
            <p:nvSpPr>
              <p:cNvPr id="139" name="Freeform 29"/>
              <p:cNvSpPr/>
              <p:nvPr/>
            </p:nvSpPr>
            <p:spPr bwMode="auto">
              <a:xfrm>
                <a:off x="2978150" y="2911475"/>
                <a:ext cx="230188" cy="306388"/>
              </a:xfrm>
              <a:custGeom>
                <a:avLst/>
                <a:gdLst>
                  <a:gd name="T0" fmla="*/ 69 w 79"/>
                  <a:gd name="T1" fmla="*/ 40 h 105"/>
                  <a:gd name="T2" fmla="*/ 70 w 79"/>
                  <a:gd name="T3" fmla="*/ 3 h 105"/>
                  <a:gd name="T4" fmla="*/ 52 w 79"/>
                  <a:gd name="T5" fmla="*/ 0 h 105"/>
                  <a:gd name="T6" fmla="*/ 0 w 79"/>
                  <a:gd name="T7" fmla="*/ 52 h 105"/>
                  <a:gd name="T8" fmla="*/ 52 w 79"/>
                  <a:gd name="T9" fmla="*/ 105 h 105"/>
                  <a:gd name="T10" fmla="*/ 79 w 79"/>
                  <a:gd name="T11" fmla="*/ 97 h 105"/>
                  <a:gd name="T12" fmla="*/ 69 w 79"/>
                  <a:gd name="T13" fmla="*/ 4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05">
                    <a:moveTo>
                      <a:pt x="69" y="40"/>
                    </a:moveTo>
                    <a:cubicBezTo>
                      <a:pt x="69" y="25"/>
                      <a:pt x="62" y="15"/>
                      <a:pt x="70" y="3"/>
                    </a:cubicBezTo>
                    <a:cubicBezTo>
                      <a:pt x="65" y="1"/>
                      <a:pt x="59" y="0"/>
                      <a:pt x="52" y="0"/>
                    </a:cubicBezTo>
                    <a:cubicBezTo>
                      <a:pt x="23" y="0"/>
                      <a:pt x="0" y="24"/>
                      <a:pt x="0" y="52"/>
                    </a:cubicBezTo>
                    <a:cubicBezTo>
                      <a:pt x="0" y="81"/>
                      <a:pt x="23" y="105"/>
                      <a:pt x="52" y="105"/>
                    </a:cubicBezTo>
                    <a:cubicBezTo>
                      <a:pt x="62" y="105"/>
                      <a:pt x="71" y="102"/>
                      <a:pt x="79" y="97"/>
                    </a:cubicBezTo>
                    <a:cubicBezTo>
                      <a:pt x="75" y="84"/>
                      <a:pt x="69" y="60"/>
                      <a:pt x="6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0" name="Freeform 30"/>
              <p:cNvSpPr/>
              <p:nvPr/>
            </p:nvSpPr>
            <p:spPr bwMode="auto">
              <a:xfrm>
                <a:off x="3900488" y="2911475"/>
                <a:ext cx="228600" cy="306388"/>
              </a:xfrm>
              <a:custGeom>
                <a:avLst/>
                <a:gdLst>
                  <a:gd name="T0" fmla="*/ 10 w 79"/>
                  <a:gd name="T1" fmla="*/ 40 h 105"/>
                  <a:gd name="T2" fmla="*/ 9 w 79"/>
                  <a:gd name="T3" fmla="*/ 3 h 105"/>
                  <a:gd name="T4" fmla="*/ 27 w 79"/>
                  <a:gd name="T5" fmla="*/ 0 h 105"/>
                  <a:gd name="T6" fmla="*/ 79 w 79"/>
                  <a:gd name="T7" fmla="*/ 52 h 105"/>
                  <a:gd name="T8" fmla="*/ 27 w 79"/>
                  <a:gd name="T9" fmla="*/ 105 h 105"/>
                  <a:gd name="T10" fmla="*/ 0 w 79"/>
                  <a:gd name="T11" fmla="*/ 97 h 105"/>
                  <a:gd name="T12" fmla="*/ 10 w 79"/>
                  <a:gd name="T13" fmla="*/ 4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05">
                    <a:moveTo>
                      <a:pt x="10" y="40"/>
                    </a:moveTo>
                    <a:cubicBezTo>
                      <a:pt x="10" y="25"/>
                      <a:pt x="17" y="15"/>
                      <a:pt x="9" y="3"/>
                    </a:cubicBezTo>
                    <a:cubicBezTo>
                      <a:pt x="15" y="1"/>
                      <a:pt x="21" y="0"/>
                      <a:pt x="27" y="0"/>
                    </a:cubicBezTo>
                    <a:cubicBezTo>
                      <a:pt x="56" y="0"/>
                      <a:pt x="79" y="24"/>
                      <a:pt x="79" y="52"/>
                    </a:cubicBezTo>
                    <a:cubicBezTo>
                      <a:pt x="79" y="81"/>
                      <a:pt x="56" y="105"/>
                      <a:pt x="27" y="105"/>
                    </a:cubicBezTo>
                    <a:cubicBezTo>
                      <a:pt x="17" y="105"/>
                      <a:pt x="8" y="102"/>
                      <a:pt x="0" y="97"/>
                    </a:cubicBezTo>
                    <a:cubicBezTo>
                      <a:pt x="4" y="84"/>
                      <a:pt x="10" y="60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1" name="Freeform 31"/>
              <p:cNvSpPr/>
              <p:nvPr/>
            </p:nvSpPr>
            <p:spPr bwMode="auto">
              <a:xfrm>
                <a:off x="3481388" y="3570288"/>
                <a:ext cx="147638" cy="328613"/>
              </a:xfrm>
              <a:custGeom>
                <a:avLst/>
                <a:gdLst>
                  <a:gd name="T0" fmla="*/ 25 w 93"/>
                  <a:gd name="T1" fmla="*/ 0 h 207"/>
                  <a:gd name="T2" fmla="*/ 0 w 93"/>
                  <a:gd name="T3" fmla="*/ 145 h 207"/>
                  <a:gd name="T4" fmla="*/ 47 w 93"/>
                  <a:gd name="T5" fmla="*/ 207 h 207"/>
                  <a:gd name="T6" fmla="*/ 93 w 93"/>
                  <a:gd name="T7" fmla="*/ 143 h 207"/>
                  <a:gd name="T8" fmla="*/ 68 w 93"/>
                  <a:gd name="T9" fmla="*/ 0 h 207"/>
                  <a:gd name="T10" fmla="*/ 25 w 93"/>
                  <a:gd name="T11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207">
                    <a:moveTo>
                      <a:pt x="25" y="0"/>
                    </a:moveTo>
                    <a:lnTo>
                      <a:pt x="0" y="145"/>
                    </a:lnTo>
                    <a:lnTo>
                      <a:pt x="47" y="207"/>
                    </a:lnTo>
                    <a:lnTo>
                      <a:pt x="93" y="143"/>
                    </a:lnTo>
                    <a:lnTo>
                      <a:pt x="68" y="0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2" name="Freeform 32"/>
              <p:cNvSpPr/>
              <p:nvPr/>
            </p:nvSpPr>
            <p:spPr bwMode="auto">
              <a:xfrm>
                <a:off x="3471863" y="3433763"/>
                <a:ext cx="166688" cy="115888"/>
              </a:xfrm>
              <a:custGeom>
                <a:avLst/>
                <a:gdLst>
                  <a:gd name="T0" fmla="*/ 21 w 57"/>
                  <a:gd name="T1" fmla="*/ 7 h 40"/>
                  <a:gd name="T2" fmla="*/ 0 w 57"/>
                  <a:gd name="T3" fmla="*/ 5 h 40"/>
                  <a:gd name="T4" fmla="*/ 0 w 57"/>
                  <a:gd name="T5" fmla="*/ 14 h 40"/>
                  <a:gd name="T6" fmla="*/ 1 w 57"/>
                  <a:gd name="T7" fmla="*/ 13 h 40"/>
                  <a:gd name="T8" fmla="*/ 18 w 57"/>
                  <a:gd name="T9" fmla="*/ 40 h 40"/>
                  <a:gd name="T10" fmla="*/ 40 w 57"/>
                  <a:gd name="T11" fmla="*/ 40 h 40"/>
                  <a:gd name="T12" fmla="*/ 56 w 57"/>
                  <a:gd name="T13" fmla="*/ 15 h 40"/>
                  <a:gd name="T14" fmla="*/ 57 w 57"/>
                  <a:gd name="T15" fmla="*/ 0 h 40"/>
                  <a:gd name="T16" fmla="*/ 21 w 57"/>
                  <a:gd name="T17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40">
                    <a:moveTo>
                      <a:pt x="21" y="7"/>
                    </a:moveTo>
                    <a:cubicBezTo>
                      <a:pt x="14" y="7"/>
                      <a:pt x="7" y="7"/>
                      <a:pt x="0" y="5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6" y="10"/>
                      <a:pt x="56" y="5"/>
                      <a:pt x="57" y="0"/>
                    </a:cubicBezTo>
                    <a:cubicBezTo>
                      <a:pt x="46" y="5"/>
                      <a:pt x="34" y="7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3" name="Freeform 33"/>
              <p:cNvSpPr>
                <a:spLocks noEditPoints="1"/>
              </p:cNvSpPr>
              <p:nvPr/>
            </p:nvSpPr>
            <p:spPr bwMode="auto">
              <a:xfrm>
                <a:off x="3140075" y="2582863"/>
                <a:ext cx="827088" cy="827088"/>
              </a:xfrm>
              <a:custGeom>
                <a:avLst/>
                <a:gdLst>
                  <a:gd name="T0" fmla="*/ 0 w 284"/>
                  <a:gd name="T1" fmla="*/ 142 h 284"/>
                  <a:gd name="T2" fmla="*/ 142 w 284"/>
                  <a:gd name="T3" fmla="*/ 0 h 284"/>
                  <a:gd name="T4" fmla="*/ 142 w 284"/>
                  <a:gd name="T5" fmla="*/ 0 h 284"/>
                  <a:gd name="T6" fmla="*/ 284 w 284"/>
                  <a:gd name="T7" fmla="*/ 142 h 284"/>
                  <a:gd name="T8" fmla="*/ 284 w 284"/>
                  <a:gd name="T9" fmla="*/ 142 h 284"/>
                  <a:gd name="T10" fmla="*/ 142 w 284"/>
                  <a:gd name="T11" fmla="*/ 284 h 284"/>
                  <a:gd name="T12" fmla="*/ 142 w 284"/>
                  <a:gd name="T13" fmla="*/ 284 h 284"/>
                  <a:gd name="T14" fmla="*/ 0 w 284"/>
                  <a:gd name="T15" fmla="*/ 142 h 284"/>
                  <a:gd name="T16" fmla="*/ 25 w 284"/>
                  <a:gd name="T17" fmla="*/ 142 h 284"/>
                  <a:gd name="T18" fmla="*/ 142 w 284"/>
                  <a:gd name="T19" fmla="*/ 260 h 284"/>
                  <a:gd name="T20" fmla="*/ 142 w 284"/>
                  <a:gd name="T21" fmla="*/ 260 h 284"/>
                  <a:gd name="T22" fmla="*/ 260 w 284"/>
                  <a:gd name="T23" fmla="*/ 142 h 284"/>
                  <a:gd name="T24" fmla="*/ 260 w 284"/>
                  <a:gd name="T25" fmla="*/ 142 h 284"/>
                  <a:gd name="T26" fmla="*/ 142 w 284"/>
                  <a:gd name="T27" fmla="*/ 24 h 284"/>
                  <a:gd name="T28" fmla="*/ 142 w 284"/>
                  <a:gd name="T29" fmla="*/ 24 h 284"/>
                  <a:gd name="T30" fmla="*/ 25 w 284"/>
                  <a:gd name="T31" fmla="*/ 142 h 284"/>
                  <a:gd name="T32" fmla="*/ 25 w 284"/>
                  <a:gd name="T33" fmla="*/ 142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142"/>
                    </a:moveTo>
                    <a:cubicBezTo>
                      <a:pt x="0" y="63"/>
                      <a:pt x="64" y="0"/>
                      <a:pt x="142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221" y="0"/>
                      <a:pt x="284" y="63"/>
                      <a:pt x="284" y="142"/>
                    </a:cubicBezTo>
                    <a:cubicBezTo>
                      <a:pt x="284" y="142"/>
                      <a:pt x="284" y="142"/>
                      <a:pt x="284" y="142"/>
                    </a:cubicBezTo>
                    <a:cubicBezTo>
                      <a:pt x="284" y="220"/>
                      <a:pt x="221" y="284"/>
                      <a:pt x="142" y="284"/>
                    </a:cubicBezTo>
                    <a:cubicBezTo>
                      <a:pt x="142" y="284"/>
                      <a:pt x="142" y="284"/>
                      <a:pt x="142" y="284"/>
                    </a:cubicBezTo>
                    <a:cubicBezTo>
                      <a:pt x="64" y="284"/>
                      <a:pt x="0" y="220"/>
                      <a:pt x="0" y="142"/>
                    </a:cubicBezTo>
                    <a:close/>
                    <a:moveTo>
                      <a:pt x="25" y="142"/>
                    </a:moveTo>
                    <a:cubicBezTo>
                      <a:pt x="25" y="207"/>
                      <a:pt x="77" y="259"/>
                      <a:pt x="142" y="260"/>
                    </a:cubicBezTo>
                    <a:cubicBezTo>
                      <a:pt x="142" y="260"/>
                      <a:pt x="142" y="260"/>
                      <a:pt x="142" y="260"/>
                    </a:cubicBezTo>
                    <a:cubicBezTo>
                      <a:pt x="207" y="259"/>
                      <a:pt x="260" y="207"/>
                      <a:pt x="260" y="142"/>
                    </a:cubicBezTo>
                    <a:cubicBezTo>
                      <a:pt x="260" y="142"/>
                      <a:pt x="260" y="142"/>
                      <a:pt x="260" y="142"/>
                    </a:cubicBezTo>
                    <a:cubicBezTo>
                      <a:pt x="260" y="77"/>
                      <a:pt x="207" y="24"/>
                      <a:pt x="142" y="24"/>
                    </a:cubicBezTo>
                    <a:cubicBezTo>
                      <a:pt x="142" y="24"/>
                      <a:pt x="142" y="24"/>
                      <a:pt x="142" y="24"/>
                    </a:cubicBezTo>
                    <a:cubicBezTo>
                      <a:pt x="77" y="24"/>
                      <a:pt x="25" y="77"/>
                      <a:pt x="25" y="142"/>
                    </a:cubicBezTo>
                    <a:cubicBezTo>
                      <a:pt x="25" y="142"/>
                      <a:pt x="25" y="142"/>
                      <a:pt x="25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4" name="Freeform 34"/>
              <p:cNvSpPr/>
              <p:nvPr/>
            </p:nvSpPr>
            <p:spPr bwMode="auto">
              <a:xfrm>
                <a:off x="3068638" y="2495550"/>
                <a:ext cx="971550" cy="454025"/>
              </a:xfrm>
              <a:custGeom>
                <a:avLst/>
                <a:gdLst>
                  <a:gd name="T0" fmla="*/ 0 w 334"/>
                  <a:gd name="T1" fmla="*/ 155 h 156"/>
                  <a:gd name="T2" fmla="*/ 167 w 334"/>
                  <a:gd name="T3" fmla="*/ 0 h 156"/>
                  <a:gd name="T4" fmla="*/ 167 w 334"/>
                  <a:gd name="T5" fmla="*/ 0 h 156"/>
                  <a:gd name="T6" fmla="*/ 334 w 334"/>
                  <a:gd name="T7" fmla="*/ 155 h 156"/>
                  <a:gd name="T8" fmla="*/ 334 w 334"/>
                  <a:gd name="T9" fmla="*/ 155 h 156"/>
                  <a:gd name="T10" fmla="*/ 322 w 334"/>
                  <a:gd name="T11" fmla="*/ 155 h 156"/>
                  <a:gd name="T12" fmla="*/ 167 w 334"/>
                  <a:gd name="T13" fmla="*/ 12 h 156"/>
                  <a:gd name="T14" fmla="*/ 167 w 334"/>
                  <a:gd name="T15" fmla="*/ 12 h 156"/>
                  <a:gd name="T16" fmla="*/ 12 w 334"/>
                  <a:gd name="T17" fmla="*/ 156 h 156"/>
                  <a:gd name="T18" fmla="*/ 12 w 334"/>
                  <a:gd name="T19" fmla="*/ 156 h 156"/>
                  <a:gd name="T20" fmla="*/ 0 w 334"/>
                  <a:gd name="T21" fmla="*/ 155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4" h="156">
                    <a:moveTo>
                      <a:pt x="0" y="155"/>
                    </a:moveTo>
                    <a:cubicBezTo>
                      <a:pt x="7" y="68"/>
                      <a:pt x="79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255" y="0"/>
                      <a:pt x="328" y="68"/>
                      <a:pt x="334" y="155"/>
                    </a:cubicBezTo>
                    <a:cubicBezTo>
                      <a:pt x="334" y="155"/>
                      <a:pt x="334" y="155"/>
                      <a:pt x="334" y="155"/>
                    </a:cubicBezTo>
                    <a:cubicBezTo>
                      <a:pt x="322" y="155"/>
                      <a:pt x="322" y="155"/>
                      <a:pt x="322" y="155"/>
                    </a:cubicBezTo>
                    <a:cubicBezTo>
                      <a:pt x="316" y="75"/>
                      <a:pt x="249" y="12"/>
                      <a:pt x="167" y="12"/>
                    </a:cubicBezTo>
                    <a:cubicBezTo>
                      <a:pt x="167" y="12"/>
                      <a:pt x="167" y="12"/>
                      <a:pt x="167" y="12"/>
                    </a:cubicBezTo>
                    <a:cubicBezTo>
                      <a:pt x="85" y="12"/>
                      <a:pt x="18" y="75"/>
                      <a:pt x="12" y="156"/>
                    </a:cubicBezTo>
                    <a:cubicBezTo>
                      <a:pt x="12" y="156"/>
                      <a:pt x="12" y="156"/>
                      <a:pt x="12" y="156"/>
                    </a:cubicBezTo>
                    <a:cubicBezTo>
                      <a:pt x="0" y="155"/>
                      <a:pt x="0" y="155"/>
                      <a:pt x="0" y="1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5" name="Freeform 35"/>
              <p:cNvSpPr/>
              <p:nvPr/>
            </p:nvSpPr>
            <p:spPr bwMode="auto">
              <a:xfrm>
                <a:off x="2951163" y="3378200"/>
                <a:ext cx="1208088" cy="698500"/>
              </a:xfrm>
              <a:custGeom>
                <a:avLst/>
                <a:gdLst>
                  <a:gd name="T0" fmla="*/ 382 w 415"/>
                  <a:gd name="T1" fmla="*/ 223 h 240"/>
                  <a:gd name="T2" fmla="*/ 326 w 415"/>
                  <a:gd name="T3" fmla="*/ 80 h 240"/>
                  <a:gd name="T4" fmla="*/ 326 w 415"/>
                  <a:gd name="T5" fmla="*/ 80 h 240"/>
                  <a:gd name="T6" fmla="*/ 207 w 415"/>
                  <a:gd name="T7" fmla="*/ 33 h 240"/>
                  <a:gd name="T8" fmla="*/ 207 w 415"/>
                  <a:gd name="T9" fmla="*/ 33 h 240"/>
                  <a:gd name="T10" fmla="*/ 161 w 415"/>
                  <a:gd name="T11" fmla="*/ 39 h 240"/>
                  <a:gd name="T12" fmla="*/ 161 w 415"/>
                  <a:gd name="T13" fmla="*/ 39 h 240"/>
                  <a:gd name="T14" fmla="*/ 60 w 415"/>
                  <a:gd name="T15" fmla="*/ 114 h 240"/>
                  <a:gd name="T16" fmla="*/ 60 w 415"/>
                  <a:gd name="T17" fmla="*/ 114 h 240"/>
                  <a:gd name="T18" fmla="*/ 33 w 415"/>
                  <a:gd name="T19" fmla="*/ 223 h 240"/>
                  <a:gd name="T20" fmla="*/ 33 w 415"/>
                  <a:gd name="T21" fmla="*/ 223 h 240"/>
                  <a:gd name="T22" fmla="*/ 16 w 415"/>
                  <a:gd name="T23" fmla="*/ 240 h 240"/>
                  <a:gd name="T24" fmla="*/ 16 w 415"/>
                  <a:gd name="T25" fmla="*/ 240 h 240"/>
                  <a:gd name="T26" fmla="*/ 0 w 415"/>
                  <a:gd name="T27" fmla="*/ 223 h 240"/>
                  <a:gd name="T28" fmla="*/ 0 w 415"/>
                  <a:gd name="T29" fmla="*/ 223 h 240"/>
                  <a:gd name="T30" fmla="*/ 32 w 415"/>
                  <a:gd name="T31" fmla="*/ 97 h 240"/>
                  <a:gd name="T32" fmla="*/ 32 w 415"/>
                  <a:gd name="T33" fmla="*/ 97 h 240"/>
                  <a:gd name="T34" fmla="*/ 152 w 415"/>
                  <a:gd name="T35" fmla="*/ 8 h 240"/>
                  <a:gd name="T36" fmla="*/ 152 w 415"/>
                  <a:gd name="T37" fmla="*/ 8 h 240"/>
                  <a:gd name="T38" fmla="*/ 207 w 415"/>
                  <a:gd name="T39" fmla="*/ 0 h 240"/>
                  <a:gd name="T40" fmla="*/ 207 w 415"/>
                  <a:gd name="T41" fmla="*/ 0 h 240"/>
                  <a:gd name="T42" fmla="*/ 349 w 415"/>
                  <a:gd name="T43" fmla="*/ 56 h 240"/>
                  <a:gd name="T44" fmla="*/ 349 w 415"/>
                  <a:gd name="T45" fmla="*/ 56 h 240"/>
                  <a:gd name="T46" fmla="*/ 414 w 415"/>
                  <a:gd name="T47" fmla="*/ 223 h 240"/>
                  <a:gd name="T48" fmla="*/ 414 w 415"/>
                  <a:gd name="T49" fmla="*/ 223 h 240"/>
                  <a:gd name="T50" fmla="*/ 398 w 415"/>
                  <a:gd name="T51" fmla="*/ 240 h 240"/>
                  <a:gd name="T52" fmla="*/ 398 w 415"/>
                  <a:gd name="T53" fmla="*/ 240 h 240"/>
                  <a:gd name="T54" fmla="*/ 382 w 415"/>
                  <a:gd name="T55" fmla="*/ 223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15" h="240">
                    <a:moveTo>
                      <a:pt x="382" y="223"/>
                    </a:moveTo>
                    <a:cubicBezTo>
                      <a:pt x="382" y="167"/>
                      <a:pt x="367" y="118"/>
                      <a:pt x="326" y="80"/>
                    </a:cubicBezTo>
                    <a:cubicBezTo>
                      <a:pt x="326" y="80"/>
                      <a:pt x="326" y="80"/>
                      <a:pt x="326" y="80"/>
                    </a:cubicBezTo>
                    <a:cubicBezTo>
                      <a:pt x="294" y="49"/>
                      <a:pt x="250" y="33"/>
                      <a:pt x="207" y="33"/>
                    </a:cubicBezTo>
                    <a:cubicBezTo>
                      <a:pt x="207" y="33"/>
                      <a:pt x="207" y="33"/>
                      <a:pt x="207" y="33"/>
                    </a:cubicBezTo>
                    <a:cubicBezTo>
                      <a:pt x="191" y="33"/>
                      <a:pt x="176" y="35"/>
                      <a:pt x="161" y="39"/>
                    </a:cubicBezTo>
                    <a:cubicBezTo>
                      <a:pt x="161" y="39"/>
                      <a:pt x="161" y="39"/>
                      <a:pt x="161" y="39"/>
                    </a:cubicBezTo>
                    <a:cubicBezTo>
                      <a:pt x="119" y="51"/>
                      <a:pt x="83" y="78"/>
                      <a:pt x="60" y="114"/>
                    </a:cubicBezTo>
                    <a:cubicBezTo>
                      <a:pt x="60" y="114"/>
                      <a:pt x="60" y="114"/>
                      <a:pt x="60" y="114"/>
                    </a:cubicBezTo>
                    <a:cubicBezTo>
                      <a:pt x="39" y="147"/>
                      <a:pt x="33" y="183"/>
                      <a:pt x="33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3" y="232"/>
                      <a:pt x="25" y="240"/>
                      <a:pt x="16" y="240"/>
                    </a:cubicBezTo>
                    <a:cubicBezTo>
                      <a:pt x="16" y="240"/>
                      <a:pt x="16" y="240"/>
                      <a:pt x="16" y="240"/>
                    </a:cubicBezTo>
                    <a:cubicBezTo>
                      <a:pt x="7" y="240"/>
                      <a:pt x="0" y="232"/>
                      <a:pt x="0" y="223"/>
                    </a:cubicBezTo>
                    <a:cubicBezTo>
                      <a:pt x="0" y="223"/>
                      <a:pt x="0" y="223"/>
                      <a:pt x="0" y="223"/>
                    </a:cubicBezTo>
                    <a:cubicBezTo>
                      <a:pt x="0" y="180"/>
                      <a:pt x="7" y="136"/>
                      <a:pt x="32" y="97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59" y="53"/>
                      <a:pt x="102" y="21"/>
                      <a:pt x="152" y="8"/>
                    </a:cubicBezTo>
                    <a:cubicBezTo>
                      <a:pt x="152" y="8"/>
                      <a:pt x="152" y="8"/>
                      <a:pt x="152" y="8"/>
                    </a:cubicBezTo>
                    <a:cubicBezTo>
                      <a:pt x="170" y="3"/>
                      <a:pt x="188" y="0"/>
                      <a:pt x="207" y="0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59" y="0"/>
                      <a:pt x="310" y="20"/>
                      <a:pt x="349" y="56"/>
                    </a:cubicBezTo>
                    <a:cubicBezTo>
                      <a:pt x="349" y="56"/>
                      <a:pt x="349" y="56"/>
                      <a:pt x="349" y="56"/>
                    </a:cubicBezTo>
                    <a:cubicBezTo>
                      <a:pt x="397" y="101"/>
                      <a:pt x="415" y="161"/>
                      <a:pt x="414" y="223"/>
                    </a:cubicBezTo>
                    <a:cubicBezTo>
                      <a:pt x="414" y="223"/>
                      <a:pt x="414" y="223"/>
                      <a:pt x="414" y="223"/>
                    </a:cubicBezTo>
                    <a:cubicBezTo>
                      <a:pt x="414" y="232"/>
                      <a:pt x="407" y="240"/>
                      <a:pt x="398" y="240"/>
                    </a:cubicBezTo>
                    <a:cubicBezTo>
                      <a:pt x="398" y="240"/>
                      <a:pt x="398" y="240"/>
                      <a:pt x="398" y="240"/>
                    </a:cubicBezTo>
                    <a:cubicBezTo>
                      <a:pt x="389" y="240"/>
                      <a:pt x="382" y="232"/>
                      <a:pt x="382" y="2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6" name="Freeform 36"/>
              <p:cNvSpPr/>
              <p:nvPr/>
            </p:nvSpPr>
            <p:spPr bwMode="auto">
              <a:xfrm>
                <a:off x="3446463" y="3189288"/>
                <a:ext cx="165100" cy="88900"/>
              </a:xfrm>
              <a:custGeom>
                <a:avLst/>
                <a:gdLst>
                  <a:gd name="T0" fmla="*/ 57 w 57"/>
                  <a:gd name="T1" fmla="*/ 15 h 31"/>
                  <a:gd name="T2" fmla="*/ 41 w 57"/>
                  <a:gd name="T3" fmla="*/ 31 h 31"/>
                  <a:gd name="T4" fmla="*/ 16 w 57"/>
                  <a:gd name="T5" fmla="*/ 31 h 31"/>
                  <a:gd name="T6" fmla="*/ 0 w 57"/>
                  <a:gd name="T7" fmla="*/ 15 h 31"/>
                  <a:gd name="T8" fmla="*/ 0 w 57"/>
                  <a:gd name="T9" fmla="*/ 15 h 31"/>
                  <a:gd name="T10" fmla="*/ 16 w 57"/>
                  <a:gd name="T11" fmla="*/ 0 h 31"/>
                  <a:gd name="T12" fmla="*/ 41 w 57"/>
                  <a:gd name="T13" fmla="*/ 0 h 31"/>
                  <a:gd name="T14" fmla="*/ 57 w 57"/>
                  <a:gd name="T15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31">
                    <a:moveTo>
                      <a:pt x="57" y="15"/>
                    </a:moveTo>
                    <a:cubicBezTo>
                      <a:pt x="57" y="24"/>
                      <a:pt x="50" y="31"/>
                      <a:pt x="41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7" y="31"/>
                      <a:pt x="0" y="24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50" y="0"/>
                      <a:pt x="57" y="7"/>
                      <a:pt x="5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7" name="Freeform 37"/>
              <p:cNvSpPr/>
              <p:nvPr/>
            </p:nvSpPr>
            <p:spPr bwMode="auto">
              <a:xfrm>
                <a:off x="3117850" y="3168650"/>
                <a:ext cx="349250" cy="92075"/>
              </a:xfrm>
              <a:custGeom>
                <a:avLst/>
                <a:gdLst>
                  <a:gd name="T0" fmla="*/ 34 w 120"/>
                  <a:gd name="T1" fmla="*/ 32 h 32"/>
                  <a:gd name="T2" fmla="*/ 0 w 120"/>
                  <a:gd name="T3" fmla="*/ 2 h 32"/>
                  <a:gd name="T4" fmla="*/ 0 w 120"/>
                  <a:gd name="T5" fmla="*/ 2 h 32"/>
                  <a:gd name="T6" fmla="*/ 12 w 120"/>
                  <a:gd name="T7" fmla="*/ 0 h 32"/>
                  <a:gd name="T8" fmla="*/ 34 w 120"/>
                  <a:gd name="T9" fmla="*/ 20 h 32"/>
                  <a:gd name="T10" fmla="*/ 34 w 120"/>
                  <a:gd name="T11" fmla="*/ 20 h 32"/>
                  <a:gd name="T12" fmla="*/ 120 w 120"/>
                  <a:gd name="T13" fmla="*/ 20 h 32"/>
                  <a:gd name="T14" fmla="*/ 120 w 120"/>
                  <a:gd name="T15" fmla="*/ 20 h 32"/>
                  <a:gd name="T16" fmla="*/ 120 w 120"/>
                  <a:gd name="T17" fmla="*/ 32 h 32"/>
                  <a:gd name="T18" fmla="*/ 34 w 120"/>
                  <a:gd name="T1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0" h="32">
                    <a:moveTo>
                      <a:pt x="34" y="32"/>
                    </a:moveTo>
                    <a:cubicBezTo>
                      <a:pt x="16" y="32"/>
                      <a:pt x="2" y="19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11"/>
                      <a:pt x="22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120" y="20"/>
                      <a:pt x="120" y="20"/>
                      <a:pt x="120" y="20"/>
                    </a:cubicBezTo>
                    <a:cubicBezTo>
                      <a:pt x="120" y="20"/>
                      <a:pt x="120" y="20"/>
                      <a:pt x="120" y="20"/>
                    </a:cubicBezTo>
                    <a:cubicBezTo>
                      <a:pt x="120" y="32"/>
                      <a:pt x="120" y="32"/>
                      <a:pt x="120" y="32"/>
                    </a:cubicBezTo>
                    <a:cubicBezTo>
                      <a:pt x="34" y="32"/>
                      <a:pt x="34" y="32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6226649" y="1929711"/>
            <a:ext cx="2724522" cy="2076632"/>
            <a:chOff x="4670012" y="1446990"/>
            <a:chExt cx="2043924" cy="1557880"/>
          </a:xfrm>
        </p:grpSpPr>
        <p:sp>
          <p:nvSpPr>
            <p:cNvPr id="79" name="任意多边形 73"/>
            <p:cNvSpPr/>
            <p:nvPr/>
          </p:nvSpPr>
          <p:spPr>
            <a:xfrm flipH="1">
              <a:off x="4670012" y="1474721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3" name="任意多边形 50"/>
            <p:cNvSpPr/>
            <p:nvPr/>
          </p:nvSpPr>
          <p:spPr>
            <a:xfrm flipH="1">
              <a:off x="4690890" y="1446990"/>
              <a:ext cx="2023046" cy="1557880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6763"/>
                <a:gd name="connsiteY0-176" fmla="*/ 1574572 h 1589231"/>
                <a:gd name="connsiteX1-177" fmla="*/ 947203 w 2026763"/>
                <a:gd name="connsiteY1-178" fmla="*/ 0 h 1589231"/>
                <a:gd name="connsiteX2-179" fmla="*/ 1931311 w 2026763"/>
                <a:gd name="connsiteY2-180" fmla="*/ 24603 h 1589231"/>
                <a:gd name="connsiteX3-181" fmla="*/ 2026763 w 2026763"/>
                <a:gd name="connsiteY3-182" fmla="*/ 118448 h 1589231"/>
                <a:gd name="connsiteX4-183" fmla="*/ 1029212 w 2026763"/>
                <a:gd name="connsiteY4-184" fmla="*/ 1589231 h 1589231"/>
                <a:gd name="connsiteX5-185" fmla="*/ 0 w 2026763"/>
                <a:gd name="connsiteY5-186" fmla="*/ 1574572 h 1589231"/>
                <a:gd name="connsiteX0-187" fmla="*/ 0 w 2026763"/>
                <a:gd name="connsiteY0-188" fmla="*/ 1574572 h 1601616"/>
                <a:gd name="connsiteX1-189" fmla="*/ 947203 w 2026763"/>
                <a:gd name="connsiteY1-190" fmla="*/ 0 h 1601616"/>
                <a:gd name="connsiteX2-191" fmla="*/ 1931311 w 2026763"/>
                <a:gd name="connsiteY2-192" fmla="*/ 24603 h 1601616"/>
                <a:gd name="connsiteX3-193" fmla="*/ 2026763 w 2026763"/>
                <a:gd name="connsiteY3-194" fmla="*/ 118448 h 1601616"/>
                <a:gd name="connsiteX4-195" fmla="*/ 1029212 w 2026763"/>
                <a:gd name="connsiteY4-196" fmla="*/ 1589231 h 1601616"/>
                <a:gd name="connsiteX5-197" fmla="*/ 0 w 2026763"/>
                <a:gd name="connsiteY5-198" fmla="*/ 1574572 h 1601616"/>
                <a:gd name="connsiteX0-199" fmla="*/ 0 w 2026763"/>
                <a:gd name="connsiteY0-200" fmla="*/ 1574572 h 1593194"/>
                <a:gd name="connsiteX1-201" fmla="*/ 947203 w 2026763"/>
                <a:gd name="connsiteY1-202" fmla="*/ 0 h 1593194"/>
                <a:gd name="connsiteX2-203" fmla="*/ 1931311 w 2026763"/>
                <a:gd name="connsiteY2-204" fmla="*/ 24603 h 1593194"/>
                <a:gd name="connsiteX3-205" fmla="*/ 2026763 w 2026763"/>
                <a:gd name="connsiteY3-206" fmla="*/ 118448 h 1593194"/>
                <a:gd name="connsiteX4-207" fmla="*/ 1029212 w 2026763"/>
                <a:gd name="connsiteY4-208" fmla="*/ 1589231 h 1593194"/>
                <a:gd name="connsiteX5-209" fmla="*/ 0 w 2026763"/>
                <a:gd name="connsiteY5-210" fmla="*/ 1574572 h 1593194"/>
                <a:gd name="connsiteX0-211" fmla="*/ 0 w 2023046"/>
                <a:gd name="connsiteY0-212" fmla="*/ 1563421 h 1589231"/>
                <a:gd name="connsiteX1-213" fmla="*/ 943486 w 2023046"/>
                <a:gd name="connsiteY1-214" fmla="*/ 0 h 1589231"/>
                <a:gd name="connsiteX2-215" fmla="*/ 1927594 w 2023046"/>
                <a:gd name="connsiteY2-216" fmla="*/ 24603 h 1589231"/>
                <a:gd name="connsiteX3-217" fmla="*/ 2023046 w 2023046"/>
                <a:gd name="connsiteY3-218" fmla="*/ 118448 h 1589231"/>
                <a:gd name="connsiteX4-219" fmla="*/ 1025495 w 2023046"/>
                <a:gd name="connsiteY4-220" fmla="*/ 1589231 h 1589231"/>
                <a:gd name="connsiteX5-221" fmla="*/ 0 w 2023046"/>
                <a:gd name="connsiteY5-222" fmla="*/ 1563421 h 1589231"/>
                <a:gd name="connsiteX0-223" fmla="*/ 0 w 2023046"/>
                <a:gd name="connsiteY0-224" fmla="*/ 1563421 h 1574847"/>
                <a:gd name="connsiteX1-225" fmla="*/ 943486 w 2023046"/>
                <a:gd name="connsiteY1-226" fmla="*/ 0 h 1574847"/>
                <a:gd name="connsiteX2-227" fmla="*/ 1927594 w 2023046"/>
                <a:gd name="connsiteY2-228" fmla="*/ 24603 h 1574847"/>
                <a:gd name="connsiteX3-229" fmla="*/ 2023046 w 2023046"/>
                <a:gd name="connsiteY3-230" fmla="*/ 118448 h 1574847"/>
                <a:gd name="connsiteX4-231" fmla="*/ 1029212 w 2023046"/>
                <a:gd name="connsiteY4-232" fmla="*/ 1548343 h 1574847"/>
                <a:gd name="connsiteX5-233" fmla="*/ 0 w 2023046"/>
                <a:gd name="connsiteY5-234" fmla="*/ 1563421 h 1574847"/>
                <a:gd name="connsiteX0-235" fmla="*/ 0 w 2023046"/>
                <a:gd name="connsiteY0-236" fmla="*/ 1563421 h 1563421"/>
                <a:gd name="connsiteX1-237" fmla="*/ 943486 w 2023046"/>
                <a:gd name="connsiteY1-238" fmla="*/ 0 h 1563421"/>
                <a:gd name="connsiteX2-239" fmla="*/ 1927594 w 2023046"/>
                <a:gd name="connsiteY2-240" fmla="*/ 24603 h 1563421"/>
                <a:gd name="connsiteX3-241" fmla="*/ 2023046 w 2023046"/>
                <a:gd name="connsiteY3-242" fmla="*/ 118448 h 1563421"/>
                <a:gd name="connsiteX4-243" fmla="*/ 1029212 w 2023046"/>
                <a:gd name="connsiteY4-244" fmla="*/ 1548343 h 1563421"/>
                <a:gd name="connsiteX5-245" fmla="*/ 0 w 2023046"/>
                <a:gd name="connsiteY5-246" fmla="*/ 1563421 h 1563421"/>
                <a:gd name="connsiteX0-247" fmla="*/ 0 w 2023046"/>
                <a:gd name="connsiteY0-248" fmla="*/ 1563421 h 1568845"/>
                <a:gd name="connsiteX1-249" fmla="*/ 943486 w 2023046"/>
                <a:gd name="connsiteY1-250" fmla="*/ 0 h 1568845"/>
                <a:gd name="connsiteX2-251" fmla="*/ 1927594 w 2023046"/>
                <a:gd name="connsiteY2-252" fmla="*/ 24603 h 1568845"/>
                <a:gd name="connsiteX3-253" fmla="*/ 2023046 w 2023046"/>
                <a:gd name="connsiteY3-254" fmla="*/ 118448 h 1568845"/>
                <a:gd name="connsiteX4-255" fmla="*/ 1012811 w 2023046"/>
                <a:gd name="connsiteY4-256" fmla="*/ 1568845 h 1568845"/>
                <a:gd name="connsiteX5-257" fmla="*/ 0 w 2023046"/>
                <a:gd name="connsiteY5-258" fmla="*/ 1563421 h 1568845"/>
                <a:gd name="connsiteX0-259" fmla="*/ 0 w 2023046"/>
                <a:gd name="connsiteY0-260" fmla="*/ 1575722 h 1575722"/>
                <a:gd name="connsiteX1-261" fmla="*/ 943486 w 2023046"/>
                <a:gd name="connsiteY1-262" fmla="*/ 0 h 1575722"/>
                <a:gd name="connsiteX2-263" fmla="*/ 1927594 w 2023046"/>
                <a:gd name="connsiteY2-264" fmla="*/ 24603 h 1575722"/>
                <a:gd name="connsiteX3-265" fmla="*/ 2023046 w 2023046"/>
                <a:gd name="connsiteY3-266" fmla="*/ 118448 h 1575722"/>
                <a:gd name="connsiteX4-267" fmla="*/ 1012811 w 2023046"/>
                <a:gd name="connsiteY4-268" fmla="*/ 1568845 h 1575722"/>
                <a:gd name="connsiteX5-269" fmla="*/ 0 w 2023046"/>
                <a:gd name="connsiteY5-270" fmla="*/ 1575722 h 1575722"/>
                <a:gd name="connsiteX0-271" fmla="*/ 0 w 2023046"/>
                <a:gd name="connsiteY0-272" fmla="*/ 1557880 h 1557880"/>
                <a:gd name="connsiteX1-273" fmla="*/ 947947 w 2023046"/>
                <a:gd name="connsiteY1-274" fmla="*/ 0 h 1557880"/>
                <a:gd name="connsiteX2-275" fmla="*/ 1927594 w 2023046"/>
                <a:gd name="connsiteY2-276" fmla="*/ 6761 h 1557880"/>
                <a:gd name="connsiteX3-277" fmla="*/ 2023046 w 2023046"/>
                <a:gd name="connsiteY3-278" fmla="*/ 100606 h 1557880"/>
                <a:gd name="connsiteX4-279" fmla="*/ 1012811 w 2023046"/>
                <a:gd name="connsiteY4-280" fmla="*/ 1551003 h 1557880"/>
                <a:gd name="connsiteX5-281" fmla="*/ 0 w 2023046"/>
                <a:gd name="connsiteY5-282" fmla="*/ 1557880 h 15578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48" name="组合 75"/>
            <p:cNvGrpSpPr/>
            <p:nvPr/>
          </p:nvGrpSpPr>
          <p:grpSpPr>
            <a:xfrm>
              <a:off x="5736680" y="2044613"/>
              <a:ext cx="337639" cy="371790"/>
              <a:chOff x="279401" y="2698750"/>
              <a:chExt cx="1473200" cy="1655763"/>
            </a:xfrm>
            <a:solidFill>
              <a:schemeClr val="bg1"/>
            </a:solidFill>
          </p:grpSpPr>
          <p:sp>
            <p:nvSpPr>
              <p:cNvPr id="149" name="Freeform 45"/>
              <p:cNvSpPr>
                <a:spLocks noEditPoints="1"/>
              </p:cNvSpPr>
              <p:nvPr/>
            </p:nvSpPr>
            <p:spPr bwMode="auto">
              <a:xfrm>
                <a:off x="279401" y="2884488"/>
                <a:ext cx="1473200" cy="1470025"/>
              </a:xfrm>
              <a:custGeom>
                <a:avLst/>
                <a:gdLst>
                  <a:gd name="T0" fmla="*/ 250 w 501"/>
                  <a:gd name="T1" fmla="*/ 0 h 501"/>
                  <a:gd name="T2" fmla="*/ 0 w 501"/>
                  <a:gd name="T3" fmla="*/ 251 h 501"/>
                  <a:gd name="T4" fmla="*/ 250 w 501"/>
                  <a:gd name="T5" fmla="*/ 501 h 501"/>
                  <a:gd name="T6" fmla="*/ 501 w 501"/>
                  <a:gd name="T7" fmla="*/ 251 h 501"/>
                  <a:gd name="T8" fmla="*/ 250 w 501"/>
                  <a:gd name="T9" fmla="*/ 0 h 501"/>
                  <a:gd name="T10" fmla="*/ 455 w 501"/>
                  <a:gd name="T11" fmla="*/ 267 h 501"/>
                  <a:gd name="T12" fmla="*/ 446 w 501"/>
                  <a:gd name="T13" fmla="*/ 267 h 501"/>
                  <a:gd name="T14" fmla="*/ 389 w 501"/>
                  <a:gd name="T15" fmla="*/ 390 h 501"/>
                  <a:gd name="T16" fmla="*/ 267 w 501"/>
                  <a:gd name="T17" fmla="*/ 447 h 501"/>
                  <a:gd name="T18" fmla="*/ 267 w 501"/>
                  <a:gd name="T19" fmla="*/ 455 h 501"/>
                  <a:gd name="T20" fmla="*/ 250 w 501"/>
                  <a:gd name="T21" fmla="*/ 471 h 501"/>
                  <a:gd name="T22" fmla="*/ 234 w 501"/>
                  <a:gd name="T23" fmla="*/ 455 h 501"/>
                  <a:gd name="T24" fmla="*/ 234 w 501"/>
                  <a:gd name="T25" fmla="*/ 447 h 501"/>
                  <a:gd name="T26" fmla="*/ 111 w 501"/>
                  <a:gd name="T27" fmla="*/ 390 h 501"/>
                  <a:gd name="T28" fmla="*/ 54 w 501"/>
                  <a:gd name="T29" fmla="*/ 267 h 501"/>
                  <a:gd name="T30" fmla="*/ 46 w 501"/>
                  <a:gd name="T31" fmla="*/ 267 h 501"/>
                  <a:gd name="T32" fmla="*/ 30 w 501"/>
                  <a:gd name="T33" fmla="*/ 251 h 501"/>
                  <a:gd name="T34" fmla="*/ 46 w 501"/>
                  <a:gd name="T35" fmla="*/ 234 h 501"/>
                  <a:gd name="T36" fmla="*/ 54 w 501"/>
                  <a:gd name="T37" fmla="*/ 234 h 501"/>
                  <a:gd name="T38" fmla="*/ 111 w 501"/>
                  <a:gd name="T39" fmla="*/ 111 h 501"/>
                  <a:gd name="T40" fmla="*/ 234 w 501"/>
                  <a:gd name="T41" fmla="*/ 54 h 501"/>
                  <a:gd name="T42" fmla="*/ 234 w 501"/>
                  <a:gd name="T43" fmla="*/ 46 h 501"/>
                  <a:gd name="T44" fmla="*/ 250 w 501"/>
                  <a:gd name="T45" fmla="*/ 30 h 501"/>
                  <a:gd name="T46" fmla="*/ 267 w 501"/>
                  <a:gd name="T47" fmla="*/ 46 h 501"/>
                  <a:gd name="T48" fmla="*/ 267 w 501"/>
                  <a:gd name="T49" fmla="*/ 54 h 501"/>
                  <a:gd name="T50" fmla="*/ 389 w 501"/>
                  <a:gd name="T51" fmla="*/ 111 h 501"/>
                  <a:gd name="T52" fmla="*/ 446 w 501"/>
                  <a:gd name="T53" fmla="*/ 234 h 501"/>
                  <a:gd name="T54" fmla="*/ 455 w 501"/>
                  <a:gd name="T55" fmla="*/ 234 h 501"/>
                  <a:gd name="T56" fmla="*/ 471 w 501"/>
                  <a:gd name="T57" fmla="*/ 251 h 501"/>
                  <a:gd name="T58" fmla="*/ 455 w 501"/>
                  <a:gd name="T59" fmla="*/ 267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01" h="501">
                    <a:moveTo>
                      <a:pt x="250" y="0"/>
                    </a:moveTo>
                    <a:cubicBezTo>
                      <a:pt x="112" y="0"/>
                      <a:pt x="0" y="112"/>
                      <a:pt x="0" y="251"/>
                    </a:cubicBezTo>
                    <a:cubicBezTo>
                      <a:pt x="0" y="389"/>
                      <a:pt x="112" y="501"/>
                      <a:pt x="250" y="501"/>
                    </a:cubicBezTo>
                    <a:cubicBezTo>
                      <a:pt x="389" y="501"/>
                      <a:pt x="501" y="389"/>
                      <a:pt x="501" y="251"/>
                    </a:cubicBezTo>
                    <a:cubicBezTo>
                      <a:pt x="501" y="112"/>
                      <a:pt x="389" y="0"/>
                      <a:pt x="250" y="0"/>
                    </a:cubicBezTo>
                    <a:close/>
                    <a:moveTo>
                      <a:pt x="455" y="267"/>
                    </a:moveTo>
                    <a:cubicBezTo>
                      <a:pt x="446" y="267"/>
                      <a:pt x="446" y="267"/>
                      <a:pt x="446" y="267"/>
                    </a:cubicBezTo>
                    <a:cubicBezTo>
                      <a:pt x="442" y="315"/>
                      <a:pt x="421" y="358"/>
                      <a:pt x="389" y="390"/>
                    </a:cubicBezTo>
                    <a:cubicBezTo>
                      <a:pt x="357" y="422"/>
                      <a:pt x="315" y="443"/>
                      <a:pt x="267" y="447"/>
                    </a:cubicBezTo>
                    <a:cubicBezTo>
                      <a:pt x="267" y="455"/>
                      <a:pt x="267" y="455"/>
                      <a:pt x="267" y="455"/>
                    </a:cubicBezTo>
                    <a:cubicBezTo>
                      <a:pt x="267" y="464"/>
                      <a:pt x="259" y="471"/>
                      <a:pt x="250" y="471"/>
                    </a:cubicBezTo>
                    <a:cubicBezTo>
                      <a:pt x="241" y="471"/>
                      <a:pt x="234" y="464"/>
                      <a:pt x="234" y="455"/>
                    </a:cubicBezTo>
                    <a:cubicBezTo>
                      <a:pt x="234" y="447"/>
                      <a:pt x="234" y="447"/>
                      <a:pt x="234" y="447"/>
                    </a:cubicBezTo>
                    <a:cubicBezTo>
                      <a:pt x="186" y="443"/>
                      <a:pt x="143" y="422"/>
                      <a:pt x="111" y="390"/>
                    </a:cubicBezTo>
                    <a:cubicBezTo>
                      <a:pt x="79" y="358"/>
                      <a:pt x="58" y="315"/>
                      <a:pt x="54" y="267"/>
                    </a:cubicBezTo>
                    <a:cubicBezTo>
                      <a:pt x="46" y="267"/>
                      <a:pt x="46" y="267"/>
                      <a:pt x="46" y="267"/>
                    </a:cubicBezTo>
                    <a:cubicBezTo>
                      <a:pt x="37" y="267"/>
                      <a:pt x="30" y="260"/>
                      <a:pt x="30" y="251"/>
                    </a:cubicBezTo>
                    <a:cubicBezTo>
                      <a:pt x="30" y="241"/>
                      <a:pt x="37" y="234"/>
                      <a:pt x="46" y="234"/>
                    </a:cubicBezTo>
                    <a:cubicBezTo>
                      <a:pt x="54" y="234"/>
                      <a:pt x="54" y="234"/>
                      <a:pt x="54" y="234"/>
                    </a:cubicBezTo>
                    <a:cubicBezTo>
                      <a:pt x="58" y="186"/>
                      <a:pt x="79" y="143"/>
                      <a:pt x="111" y="111"/>
                    </a:cubicBezTo>
                    <a:cubicBezTo>
                      <a:pt x="143" y="79"/>
                      <a:pt x="186" y="58"/>
                      <a:pt x="234" y="54"/>
                    </a:cubicBezTo>
                    <a:cubicBezTo>
                      <a:pt x="234" y="46"/>
                      <a:pt x="234" y="46"/>
                      <a:pt x="234" y="46"/>
                    </a:cubicBezTo>
                    <a:cubicBezTo>
                      <a:pt x="234" y="37"/>
                      <a:pt x="241" y="30"/>
                      <a:pt x="250" y="30"/>
                    </a:cubicBezTo>
                    <a:cubicBezTo>
                      <a:pt x="259" y="30"/>
                      <a:pt x="267" y="37"/>
                      <a:pt x="267" y="46"/>
                    </a:cubicBezTo>
                    <a:cubicBezTo>
                      <a:pt x="267" y="54"/>
                      <a:pt x="267" y="54"/>
                      <a:pt x="267" y="54"/>
                    </a:cubicBezTo>
                    <a:cubicBezTo>
                      <a:pt x="315" y="58"/>
                      <a:pt x="357" y="79"/>
                      <a:pt x="389" y="111"/>
                    </a:cubicBezTo>
                    <a:cubicBezTo>
                      <a:pt x="421" y="143"/>
                      <a:pt x="442" y="186"/>
                      <a:pt x="446" y="234"/>
                    </a:cubicBezTo>
                    <a:cubicBezTo>
                      <a:pt x="455" y="234"/>
                      <a:pt x="455" y="234"/>
                      <a:pt x="455" y="234"/>
                    </a:cubicBezTo>
                    <a:cubicBezTo>
                      <a:pt x="464" y="234"/>
                      <a:pt x="471" y="241"/>
                      <a:pt x="471" y="251"/>
                    </a:cubicBezTo>
                    <a:cubicBezTo>
                      <a:pt x="471" y="260"/>
                      <a:pt x="464" y="267"/>
                      <a:pt x="455" y="2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0" name="Freeform 46"/>
              <p:cNvSpPr/>
              <p:nvPr/>
            </p:nvSpPr>
            <p:spPr bwMode="auto">
              <a:xfrm>
                <a:off x="966788" y="3043238"/>
                <a:ext cx="96838" cy="117475"/>
              </a:xfrm>
              <a:custGeom>
                <a:avLst/>
                <a:gdLst>
                  <a:gd name="T0" fmla="*/ 16 w 33"/>
                  <a:gd name="T1" fmla="*/ 40 h 40"/>
                  <a:gd name="T2" fmla="*/ 33 w 33"/>
                  <a:gd name="T3" fmla="*/ 24 h 40"/>
                  <a:gd name="T4" fmla="*/ 33 w 33"/>
                  <a:gd name="T5" fmla="*/ 0 h 40"/>
                  <a:gd name="T6" fmla="*/ 16 w 33"/>
                  <a:gd name="T7" fmla="*/ 0 h 40"/>
                  <a:gd name="T8" fmla="*/ 0 w 33"/>
                  <a:gd name="T9" fmla="*/ 0 h 40"/>
                  <a:gd name="T10" fmla="*/ 0 w 33"/>
                  <a:gd name="T11" fmla="*/ 24 h 40"/>
                  <a:gd name="T12" fmla="*/ 16 w 33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0">
                    <a:moveTo>
                      <a:pt x="16" y="40"/>
                    </a:moveTo>
                    <a:cubicBezTo>
                      <a:pt x="25" y="40"/>
                      <a:pt x="33" y="33"/>
                      <a:pt x="33" y="24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7" y="0"/>
                      <a:pt x="22" y="0"/>
                      <a:pt x="16" y="0"/>
                    </a:cubicBezTo>
                    <a:cubicBezTo>
                      <a:pt x="11" y="0"/>
                      <a:pt x="5" y="0"/>
                      <a:pt x="0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33"/>
                      <a:pt x="7" y="40"/>
                      <a:pt x="1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1" name="Freeform 47"/>
              <p:cNvSpPr/>
              <p:nvPr/>
            </p:nvSpPr>
            <p:spPr bwMode="auto">
              <a:xfrm>
                <a:off x="966788" y="4079875"/>
                <a:ext cx="96838" cy="115888"/>
              </a:xfrm>
              <a:custGeom>
                <a:avLst/>
                <a:gdLst>
                  <a:gd name="T0" fmla="*/ 16 w 33"/>
                  <a:gd name="T1" fmla="*/ 0 h 40"/>
                  <a:gd name="T2" fmla="*/ 0 w 33"/>
                  <a:gd name="T3" fmla="*/ 17 h 40"/>
                  <a:gd name="T4" fmla="*/ 0 w 33"/>
                  <a:gd name="T5" fmla="*/ 40 h 40"/>
                  <a:gd name="T6" fmla="*/ 16 w 33"/>
                  <a:gd name="T7" fmla="*/ 40 h 40"/>
                  <a:gd name="T8" fmla="*/ 33 w 33"/>
                  <a:gd name="T9" fmla="*/ 40 h 40"/>
                  <a:gd name="T10" fmla="*/ 33 w 33"/>
                  <a:gd name="T11" fmla="*/ 17 h 40"/>
                  <a:gd name="T12" fmla="*/ 16 w 33"/>
                  <a:gd name="T1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0">
                    <a:moveTo>
                      <a:pt x="16" y="0"/>
                    </a:moveTo>
                    <a:cubicBezTo>
                      <a:pt x="7" y="0"/>
                      <a:pt x="0" y="7"/>
                      <a:pt x="0" y="1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5" y="40"/>
                      <a:pt x="11" y="40"/>
                      <a:pt x="16" y="40"/>
                    </a:cubicBezTo>
                    <a:cubicBezTo>
                      <a:pt x="22" y="40"/>
                      <a:pt x="27" y="40"/>
                      <a:pt x="33" y="40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2" name="Freeform 48"/>
              <p:cNvSpPr/>
              <p:nvPr/>
            </p:nvSpPr>
            <p:spPr bwMode="auto">
              <a:xfrm>
                <a:off x="434976" y="3571875"/>
                <a:ext cx="120650" cy="96838"/>
              </a:xfrm>
              <a:custGeom>
                <a:avLst/>
                <a:gdLst>
                  <a:gd name="T0" fmla="*/ 41 w 41"/>
                  <a:gd name="T1" fmla="*/ 17 h 33"/>
                  <a:gd name="T2" fmla="*/ 24 w 41"/>
                  <a:gd name="T3" fmla="*/ 0 h 33"/>
                  <a:gd name="T4" fmla="*/ 1 w 41"/>
                  <a:gd name="T5" fmla="*/ 0 h 33"/>
                  <a:gd name="T6" fmla="*/ 0 w 41"/>
                  <a:gd name="T7" fmla="*/ 17 h 33"/>
                  <a:gd name="T8" fmla="*/ 1 w 41"/>
                  <a:gd name="T9" fmla="*/ 33 h 33"/>
                  <a:gd name="T10" fmla="*/ 24 w 41"/>
                  <a:gd name="T11" fmla="*/ 33 h 33"/>
                  <a:gd name="T12" fmla="*/ 41 w 41"/>
                  <a:gd name="T13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3">
                    <a:moveTo>
                      <a:pt x="41" y="17"/>
                    </a:moveTo>
                    <a:cubicBezTo>
                      <a:pt x="41" y="7"/>
                      <a:pt x="33" y="0"/>
                      <a:pt x="2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6"/>
                      <a:pt x="0" y="11"/>
                      <a:pt x="0" y="17"/>
                    </a:cubicBezTo>
                    <a:cubicBezTo>
                      <a:pt x="0" y="22"/>
                      <a:pt x="1" y="28"/>
                      <a:pt x="1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33" y="33"/>
                      <a:pt x="41" y="26"/>
                      <a:pt x="4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3" name="Freeform 49"/>
              <p:cNvSpPr/>
              <p:nvPr/>
            </p:nvSpPr>
            <p:spPr bwMode="auto">
              <a:xfrm>
                <a:off x="1474788" y="3571875"/>
                <a:ext cx="119063" cy="96838"/>
              </a:xfrm>
              <a:custGeom>
                <a:avLst/>
                <a:gdLst>
                  <a:gd name="T0" fmla="*/ 39 w 40"/>
                  <a:gd name="T1" fmla="*/ 0 h 33"/>
                  <a:gd name="T2" fmla="*/ 16 w 40"/>
                  <a:gd name="T3" fmla="*/ 0 h 33"/>
                  <a:gd name="T4" fmla="*/ 0 w 40"/>
                  <a:gd name="T5" fmla="*/ 17 h 33"/>
                  <a:gd name="T6" fmla="*/ 16 w 40"/>
                  <a:gd name="T7" fmla="*/ 33 h 33"/>
                  <a:gd name="T8" fmla="*/ 39 w 40"/>
                  <a:gd name="T9" fmla="*/ 33 h 33"/>
                  <a:gd name="T10" fmla="*/ 40 w 40"/>
                  <a:gd name="T11" fmla="*/ 17 h 33"/>
                  <a:gd name="T12" fmla="*/ 39 w 40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3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7"/>
                    </a:cubicBezTo>
                    <a:cubicBezTo>
                      <a:pt x="0" y="26"/>
                      <a:pt x="7" y="33"/>
                      <a:pt x="16" y="33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40" y="28"/>
                      <a:pt x="40" y="22"/>
                      <a:pt x="40" y="17"/>
                    </a:cubicBezTo>
                    <a:cubicBezTo>
                      <a:pt x="40" y="11"/>
                      <a:pt x="40" y="6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4" name="Oval 50"/>
              <p:cNvSpPr>
                <a:spLocks noChangeArrowheads="1"/>
              </p:cNvSpPr>
              <p:nvPr/>
            </p:nvSpPr>
            <p:spPr bwMode="auto">
              <a:xfrm>
                <a:off x="925513" y="3532188"/>
                <a:ext cx="176213" cy="174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5" name="Freeform 51"/>
              <p:cNvSpPr>
                <a:spLocks noEditPoints="1"/>
              </p:cNvSpPr>
              <p:nvPr/>
            </p:nvSpPr>
            <p:spPr bwMode="auto">
              <a:xfrm>
                <a:off x="652463" y="3254375"/>
                <a:ext cx="723900" cy="730250"/>
              </a:xfrm>
              <a:custGeom>
                <a:avLst/>
                <a:gdLst>
                  <a:gd name="T0" fmla="*/ 106 w 246"/>
                  <a:gd name="T1" fmla="*/ 86 h 249"/>
                  <a:gd name="T2" fmla="*/ 109 w 246"/>
                  <a:gd name="T3" fmla="*/ 89 h 249"/>
                  <a:gd name="T4" fmla="*/ 123 w 246"/>
                  <a:gd name="T5" fmla="*/ 86 h 249"/>
                  <a:gd name="T6" fmla="*/ 162 w 246"/>
                  <a:gd name="T7" fmla="*/ 125 h 249"/>
                  <a:gd name="T8" fmla="*/ 159 w 246"/>
                  <a:gd name="T9" fmla="*/ 139 h 249"/>
                  <a:gd name="T10" fmla="*/ 162 w 246"/>
                  <a:gd name="T11" fmla="*/ 142 h 249"/>
                  <a:gd name="T12" fmla="*/ 246 w 246"/>
                  <a:gd name="T13" fmla="*/ 0 h 249"/>
                  <a:gd name="T14" fmla="*/ 106 w 246"/>
                  <a:gd name="T15" fmla="*/ 86 h 249"/>
                  <a:gd name="T16" fmla="*/ 123 w 246"/>
                  <a:gd name="T17" fmla="*/ 163 h 249"/>
                  <a:gd name="T18" fmla="*/ 84 w 246"/>
                  <a:gd name="T19" fmla="*/ 125 h 249"/>
                  <a:gd name="T20" fmla="*/ 87 w 246"/>
                  <a:gd name="T21" fmla="*/ 110 h 249"/>
                  <a:gd name="T22" fmla="*/ 85 w 246"/>
                  <a:gd name="T23" fmla="*/ 107 h 249"/>
                  <a:gd name="T24" fmla="*/ 0 w 246"/>
                  <a:gd name="T25" fmla="*/ 249 h 249"/>
                  <a:gd name="T26" fmla="*/ 140 w 246"/>
                  <a:gd name="T27" fmla="*/ 163 h 249"/>
                  <a:gd name="T28" fmla="*/ 138 w 246"/>
                  <a:gd name="T29" fmla="*/ 160 h 249"/>
                  <a:gd name="T30" fmla="*/ 123 w 246"/>
                  <a:gd name="T31" fmla="*/ 163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6" h="249">
                    <a:moveTo>
                      <a:pt x="106" y="86"/>
                    </a:moveTo>
                    <a:cubicBezTo>
                      <a:pt x="109" y="89"/>
                      <a:pt x="109" y="89"/>
                      <a:pt x="109" y="89"/>
                    </a:cubicBezTo>
                    <a:cubicBezTo>
                      <a:pt x="113" y="87"/>
                      <a:pt x="118" y="86"/>
                      <a:pt x="123" y="86"/>
                    </a:cubicBezTo>
                    <a:cubicBezTo>
                      <a:pt x="145" y="86"/>
                      <a:pt x="162" y="103"/>
                      <a:pt x="162" y="125"/>
                    </a:cubicBezTo>
                    <a:cubicBezTo>
                      <a:pt x="162" y="130"/>
                      <a:pt x="161" y="135"/>
                      <a:pt x="159" y="139"/>
                    </a:cubicBezTo>
                    <a:cubicBezTo>
                      <a:pt x="162" y="142"/>
                      <a:pt x="162" y="142"/>
                      <a:pt x="162" y="142"/>
                    </a:cubicBezTo>
                    <a:cubicBezTo>
                      <a:pt x="246" y="0"/>
                      <a:pt x="246" y="0"/>
                      <a:pt x="246" y="0"/>
                    </a:cubicBezTo>
                    <a:lnTo>
                      <a:pt x="106" y="86"/>
                    </a:lnTo>
                    <a:close/>
                    <a:moveTo>
                      <a:pt x="123" y="163"/>
                    </a:moveTo>
                    <a:cubicBezTo>
                      <a:pt x="102" y="163"/>
                      <a:pt x="84" y="146"/>
                      <a:pt x="84" y="125"/>
                    </a:cubicBezTo>
                    <a:cubicBezTo>
                      <a:pt x="84" y="119"/>
                      <a:pt x="86" y="114"/>
                      <a:pt x="87" y="110"/>
                    </a:cubicBezTo>
                    <a:cubicBezTo>
                      <a:pt x="85" y="107"/>
                      <a:pt x="85" y="107"/>
                      <a:pt x="85" y="107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40" y="163"/>
                      <a:pt x="140" y="163"/>
                      <a:pt x="140" y="163"/>
                    </a:cubicBezTo>
                    <a:cubicBezTo>
                      <a:pt x="138" y="160"/>
                      <a:pt x="138" y="160"/>
                      <a:pt x="138" y="160"/>
                    </a:cubicBezTo>
                    <a:cubicBezTo>
                      <a:pt x="133" y="162"/>
                      <a:pt x="128" y="163"/>
                      <a:pt x="123" y="1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6" name="Freeform 52"/>
              <p:cNvSpPr/>
              <p:nvPr/>
            </p:nvSpPr>
            <p:spPr bwMode="auto">
              <a:xfrm>
                <a:off x="935038" y="2698750"/>
                <a:ext cx="158750" cy="158750"/>
              </a:xfrm>
              <a:custGeom>
                <a:avLst/>
                <a:gdLst>
                  <a:gd name="T0" fmla="*/ 27 w 54"/>
                  <a:gd name="T1" fmla="*/ 0 h 54"/>
                  <a:gd name="T2" fmla="*/ 0 w 54"/>
                  <a:gd name="T3" fmla="*/ 27 h 54"/>
                  <a:gd name="T4" fmla="*/ 0 w 54"/>
                  <a:gd name="T5" fmla="*/ 54 h 54"/>
                  <a:gd name="T6" fmla="*/ 29 w 54"/>
                  <a:gd name="T7" fmla="*/ 52 h 54"/>
                  <a:gd name="T8" fmla="*/ 29 w 54"/>
                  <a:gd name="T9" fmla="*/ 52 h 54"/>
                  <a:gd name="T10" fmla="*/ 54 w 54"/>
                  <a:gd name="T11" fmla="*/ 53 h 54"/>
                  <a:gd name="T12" fmla="*/ 54 w 54"/>
                  <a:gd name="T13" fmla="*/ 27 h 54"/>
                  <a:gd name="T14" fmla="*/ 27 w 54"/>
                  <a:gd name="T1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4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10" y="53"/>
                      <a:pt x="19" y="52"/>
                      <a:pt x="29" y="52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8" y="52"/>
                      <a:pt x="46" y="52"/>
                      <a:pt x="54" y="53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sp>
        <p:nvSpPr>
          <p:cNvPr id="157" name="TextBox 156"/>
          <p:cNvSpPr txBox="1"/>
          <p:nvPr/>
        </p:nvSpPr>
        <p:spPr>
          <a:xfrm>
            <a:off x="4921874" y="3698782"/>
            <a:ext cx="2233304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方正兰亭细黑_GBK_M" pitchFamily="2" charset="2"/>
              </a:rPr>
              <a:t>点击添加文字</a:t>
            </a:r>
            <a:endParaRPr lang="en-US" sz="2665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方正兰亭细黑_GBK_M" pitchFamily="2" charset="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4277329" y="1941866"/>
            <a:ext cx="1671597" cy="1670767"/>
            <a:chOff x="3207641" y="1456107"/>
            <a:chExt cx="1254024" cy="1253402"/>
          </a:xfrm>
        </p:grpSpPr>
        <p:sp>
          <p:nvSpPr>
            <p:cNvPr id="77" name="Freeform 20"/>
            <p:cNvSpPr/>
            <p:nvPr/>
          </p:nvSpPr>
          <p:spPr bwMode="auto">
            <a:xfrm>
              <a:off x="3207641" y="1456107"/>
              <a:ext cx="1254024" cy="1253402"/>
            </a:xfrm>
            <a:custGeom>
              <a:avLst/>
              <a:gdLst/>
              <a:ahLst/>
              <a:cxnLst>
                <a:cxn ang="0">
                  <a:pos x="982" y="0"/>
                </a:cxn>
                <a:cxn ang="0">
                  <a:pos x="957" y="12"/>
                </a:cxn>
                <a:cxn ang="0">
                  <a:pos x="719" y="251"/>
                </a:cxn>
                <a:cxn ang="0">
                  <a:pos x="534" y="67"/>
                </a:cxn>
                <a:cxn ang="0">
                  <a:pos x="504" y="55"/>
                </a:cxn>
                <a:cxn ang="0">
                  <a:pos x="438" y="87"/>
                </a:cxn>
                <a:cxn ang="0">
                  <a:pos x="49" y="476"/>
                </a:cxn>
                <a:cxn ang="0">
                  <a:pos x="20" y="523"/>
                </a:cxn>
                <a:cxn ang="0">
                  <a:pos x="29" y="572"/>
                </a:cxn>
                <a:cxn ang="0">
                  <a:pos x="213" y="756"/>
                </a:cxn>
                <a:cxn ang="0">
                  <a:pos x="15" y="955"/>
                </a:cxn>
                <a:cxn ang="0">
                  <a:pos x="4" y="989"/>
                </a:cxn>
                <a:cxn ang="0">
                  <a:pos x="36" y="1005"/>
                </a:cxn>
                <a:cxn ang="0">
                  <a:pos x="956" y="1005"/>
                </a:cxn>
                <a:cxn ang="0">
                  <a:pos x="1007" y="953"/>
                </a:cxn>
                <a:cxn ang="0">
                  <a:pos x="1007" y="33"/>
                </a:cxn>
                <a:cxn ang="0">
                  <a:pos x="982" y="0"/>
                </a:cxn>
              </a:cxnLst>
              <a:rect l="0" t="0" r="r" b="b"/>
              <a:pathLst>
                <a:path w="1007" h="1005">
                  <a:moveTo>
                    <a:pt x="982" y="0"/>
                  </a:moveTo>
                  <a:cubicBezTo>
                    <a:pt x="974" y="0"/>
                    <a:pt x="966" y="4"/>
                    <a:pt x="957" y="12"/>
                  </a:cubicBezTo>
                  <a:cubicBezTo>
                    <a:pt x="719" y="251"/>
                    <a:pt x="719" y="251"/>
                    <a:pt x="719" y="251"/>
                  </a:cubicBezTo>
                  <a:cubicBezTo>
                    <a:pt x="534" y="67"/>
                    <a:pt x="534" y="67"/>
                    <a:pt x="534" y="67"/>
                  </a:cubicBezTo>
                  <a:cubicBezTo>
                    <a:pt x="527" y="59"/>
                    <a:pt x="516" y="55"/>
                    <a:pt x="504" y="55"/>
                  </a:cubicBezTo>
                  <a:cubicBezTo>
                    <a:pt x="482" y="55"/>
                    <a:pt x="458" y="67"/>
                    <a:pt x="438" y="87"/>
                  </a:cubicBezTo>
                  <a:cubicBezTo>
                    <a:pt x="49" y="476"/>
                    <a:pt x="49" y="476"/>
                    <a:pt x="49" y="476"/>
                  </a:cubicBezTo>
                  <a:cubicBezTo>
                    <a:pt x="35" y="490"/>
                    <a:pt x="24" y="507"/>
                    <a:pt x="20" y="523"/>
                  </a:cubicBezTo>
                  <a:cubicBezTo>
                    <a:pt x="14" y="543"/>
                    <a:pt x="17" y="561"/>
                    <a:pt x="29" y="572"/>
                  </a:cubicBezTo>
                  <a:cubicBezTo>
                    <a:pt x="213" y="756"/>
                    <a:pt x="213" y="756"/>
                    <a:pt x="213" y="756"/>
                  </a:cubicBezTo>
                  <a:cubicBezTo>
                    <a:pt x="15" y="955"/>
                    <a:pt x="15" y="955"/>
                    <a:pt x="15" y="955"/>
                  </a:cubicBezTo>
                  <a:cubicBezTo>
                    <a:pt x="0" y="970"/>
                    <a:pt x="2" y="983"/>
                    <a:pt x="4" y="989"/>
                  </a:cubicBezTo>
                  <a:cubicBezTo>
                    <a:pt x="7" y="995"/>
                    <a:pt x="14" y="1005"/>
                    <a:pt x="36" y="1005"/>
                  </a:cubicBezTo>
                  <a:cubicBezTo>
                    <a:pt x="956" y="1005"/>
                    <a:pt x="956" y="1005"/>
                    <a:pt x="956" y="1005"/>
                  </a:cubicBezTo>
                  <a:cubicBezTo>
                    <a:pt x="984" y="1005"/>
                    <a:pt x="1007" y="982"/>
                    <a:pt x="1007" y="953"/>
                  </a:cubicBezTo>
                  <a:cubicBezTo>
                    <a:pt x="1007" y="33"/>
                    <a:pt x="1007" y="33"/>
                    <a:pt x="1007" y="33"/>
                  </a:cubicBezTo>
                  <a:cubicBezTo>
                    <a:pt x="1007" y="9"/>
                    <a:pt x="994" y="0"/>
                    <a:pt x="982" y="0"/>
                  </a:cubicBez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3" name="Freeform 47"/>
            <p:cNvSpPr>
              <a:spLocks noEditPoints="1"/>
            </p:cNvSpPr>
            <p:nvPr/>
          </p:nvSpPr>
          <p:spPr bwMode="auto">
            <a:xfrm>
              <a:off x="3602710" y="2027607"/>
              <a:ext cx="616744" cy="370285"/>
            </a:xfrm>
            <a:custGeom>
              <a:avLst/>
              <a:gdLst>
                <a:gd name="T0" fmla="*/ 88 w 187"/>
                <a:gd name="T1" fmla="*/ 82 h 112"/>
                <a:gd name="T2" fmla="*/ 77 w 187"/>
                <a:gd name="T3" fmla="*/ 100 h 112"/>
                <a:gd name="T4" fmla="*/ 82 w 187"/>
                <a:gd name="T5" fmla="*/ 100 h 112"/>
                <a:gd name="T6" fmla="*/ 82 w 187"/>
                <a:gd name="T7" fmla="*/ 112 h 112"/>
                <a:gd name="T8" fmla="*/ 95 w 187"/>
                <a:gd name="T9" fmla="*/ 112 h 112"/>
                <a:gd name="T10" fmla="*/ 95 w 187"/>
                <a:gd name="T11" fmla="*/ 100 h 112"/>
                <a:gd name="T12" fmla="*/ 100 w 187"/>
                <a:gd name="T13" fmla="*/ 100 h 112"/>
                <a:gd name="T14" fmla="*/ 88 w 187"/>
                <a:gd name="T15" fmla="*/ 82 h 112"/>
                <a:gd name="T16" fmla="*/ 115 w 187"/>
                <a:gd name="T17" fmla="*/ 82 h 112"/>
                <a:gd name="T18" fmla="*/ 103 w 187"/>
                <a:gd name="T19" fmla="*/ 100 h 112"/>
                <a:gd name="T20" fmla="*/ 108 w 187"/>
                <a:gd name="T21" fmla="*/ 100 h 112"/>
                <a:gd name="T22" fmla="*/ 108 w 187"/>
                <a:gd name="T23" fmla="*/ 112 h 112"/>
                <a:gd name="T24" fmla="*/ 121 w 187"/>
                <a:gd name="T25" fmla="*/ 112 h 112"/>
                <a:gd name="T26" fmla="*/ 121 w 187"/>
                <a:gd name="T27" fmla="*/ 100 h 112"/>
                <a:gd name="T28" fmla="*/ 126 w 187"/>
                <a:gd name="T29" fmla="*/ 100 h 112"/>
                <a:gd name="T30" fmla="*/ 115 w 187"/>
                <a:gd name="T31" fmla="*/ 82 h 112"/>
                <a:gd name="T32" fmla="*/ 141 w 187"/>
                <a:gd name="T33" fmla="*/ 82 h 112"/>
                <a:gd name="T34" fmla="*/ 130 w 187"/>
                <a:gd name="T35" fmla="*/ 100 h 112"/>
                <a:gd name="T36" fmla="*/ 134 w 187"/>
                <a:gd name="T37" fmla="*/ 100 h 112"/>
                <a:gd name="T38" fmla="*/ 134 w 187"/>
                <a:gd name="T39" fmla="*/ 112 h 112"/>
                <a:gd name="T40" fmla="*/ 148 w 187"/>
                <a:gd name="T41" fmla="*/ 112 h 112"/>
                <a:gd name="T42" fmla="*/ 148 w 187"/>
                <a:gd name="T43" fmla="*/ 100 h 112"/>
                <a:gd name="T44" fmla="*/ 152 w 187"/>
                <a:gd name="T45" fmla="*/ 100 h 112"/>
                <a:gd name="T46" fmla="*/ 141 w 187"/>
                <a:gd name="T47" fmla="*/ 82 h 112"/>
                <a:gd name="T48" fmla="*/ 115 w 187"/>
                <a:gd name="T49" fmla="*/ 12 h 112"/>
                <a:gd name="T50" fmla="*/ 91 w 187"/>
                <a:gd name="T51" fmla="*/ 28 h 112"/>
                <a:gd name="T52" fmla="*/ 82 w 187"/>
                <a:gd name="T53" fmla="*/ 24 h 112"/>
                <a:gd name="T54" fmla="*/ 79 w 187"/>
                <a:gd name="T55" fmla="*/ 24 h 112"/>
                <a:gd name="T56" fmla="*/ 68 w 187"/>
                <a:gd name="T57" fmla="*/ 40 h 112"/>
                <a:gd name="T58" fmla="*/ 59 w 187"/>
                <a:gd name="T59" fmla="*/ 38 h 112"/>
                <a:gd name="T60" fmla="*/ 44 w 187"/>
                <a:gd name="T61" fmla="*/ 53 h 112"/>
                <a:gd name="T62" fmla="*/ 67 w 187"/>
                <a:gd name="T63" fmla="*/ 79 h 112"/>
                <a:gd name="T64" fmla="*/ 163 w 187"/>
                <a:gd name="T65" fmla="*/ 79 h 112"/>
                <a:gd name="T66" fmla="*/ 187 w 187"/>
                <a:gd name="T67" fmla="*/ 53 h 112"/>
                <a:gd name="T68" fmla="*/ 168 w 187"/>
                <a:gd name="T69" fmla="*/ 37 h 112"/>
                <a:gd name="T70" fmla="*/ 163 w 187"/>
                <a:gd name="T71" fmla="*/ 38 h 112"/>
                <a:gd name="T72" fmla="*/ 151 w 187"/>
                <a:gd name="T73" fmla="*/ 24 h 112"/>
                <a:gd name="T74" fmla="*/ 143 w 187"/>
                <a:gd name="T75" fmla="*/ 27 h 112"/>
                <a:gd name="T76" fmla="*/ 115 w 187"/>
                <a:gd name="T77" fmla="*/ 12 h 112"/>
                <a:gd name="T78" fmla="*/ 72 w 187"/>
                <a:gd name="T79" fmla="*/ 0 h 112"/>
                <a:gd name="T80" fmla="*/ 47 w 187"/>
                <a:gd name="T81" fmla="*/ 17 h 112"/>
                <a:gd name="T82" fmla="*/ 38 w 187"/>
                <a:gd name="T83" fmla="*/ 12 h 112"/>
                <a:gd name="T84" fmla="*/ 36 w 187"/>
                <a:gd name="T85" fmla="*/ 12 h 112"/>
                <a:gd name="T86" fmla="*/ 24 w 187"/>
                <a:gd name="T87" fmla="*/ 28 h 112"/>
                <a:gd name="T88" fmla="*/ 15 w 187"/>
                <a:gd name="T89" fmla="*/ 26 h 112"/>
                <a:gd name="T90" fmla="*/ 0 w 187"/>
                <a:gd name="T91" fmla="*/ 41 h 112"/>
                <a:gd name="T92" fmla="*/ 24 w 187"/>
                <a:gd name="T93" fmla="*/ 67 h 112"/>
                <a:gd name="T94" fmla="*/ 40 w 187"/>
                <a:gd name="T95" fmla="*/ 67 h 112"/>
                <a:gd name="T96" fmla="*/ 38 w 187"/>
                <a:gd name="T97" fmla="*/ 53 h 112"/>
                <a:gd name="T98" fmla="*/ 48 w 187"/>
                <a:gd name="T99" fmla="*/ 35 h 112"/>
                <a:gd name="T100" fmla="*/ 59 w 187"/>
                <a:gd name="T101" fmla="*/ 32 h 112"/>
                <a:gd name="T102" fmla="*/ 62 w 187"/>
                <a:gd name="T103" fmla="*/ 32 h 112"/>
                <a:gd name="T104" fmla="*/ 78 w 187"/>
                <a:gd name="T105" fmla="*/ 18 h 112"/>
                <a:gd name="T106" fmla="*/ 82 w 187"/>
                <a:gd name="T107" fmla="*/ 18 h 112"/>
                <a:gd name="T108" fmla="*/ 90 w 187"/>
                <a:gd name="T109" fmla="*/ 20 h 112"/>
                <a:gd name="T110" fmla="*/ 97 w 187"/>
                <a:gd name="T111" fmla="*/ 12 h 112"/>
                <a:gd name="T112" fmla="*/ 72 w 187"/>
                <a:gd name="T1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7" h="112">
                  <a:moveTo>
                    <a:pt x="88" y="82"/>
                  </a:moveTo>
                  <a:cubicBezTo>
                    <a:pt x="77" y="100"/>
                    <a:pt x="77" y="100"/>
                    <a:pt x="77" y="100"/>
                  </a:cubicBezTo>
                  <a:cubicBezTo>
                    <a:pt x="82" y="100"/>
                    <a:pt x="82" y="100"/>
                    <a:pt x="82" y="100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100" y="100"/>
                    <a:pt x="100" y="100"/>
                    <a:pt x="100" y="100"/>
                  </a:cubicBezTo>
                  <a:cubicBezTo>
                    <a:pt x="88" y="82"/>
                    <a:pt x="88" y="82"/>
                    <a:pt x="88" y="82"/>
                  </a:cubicBezTo>
                  <a:moveTo>
                    <a:pt x="115" y="82"/>
                  </a:moveTo>
                  <a:cubicBezTo>
                    <a:pt x="103" y="100"/>
                    <a:pt x="103" y="100"/>
                    <a:pt x="103" y="100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8" y="112"/>
                    <a:pt x="108" y="112"/>
                    <a:pt x="108" y="112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15" y="82"/>
                    <a:pt x="115" y="82"/>
                    <a:pt x="115" y="82"/>
                  </a:cubicBezTo>
                  <a:moveTo>
                    <a:pt x="141" y="82"/>
                  </a:moveTo>
                  <a:cubicBezTo>
                    <a:pt x="130" y="100"/>
                    <a:pt x="130" y="100"/>
                    <a:pt x="130" y="100"/>
                  </a:cubicBezTo>
                  <a:cubicBezTo>
                    <a:pt x="134" y="100"/>
                    <a:pt x="134" y="100"/>
                    <a:pt x="134" y="100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41" y="82"/>
                    <a:pt x="141" y="82"/>
                    <a:pt x="141" y="82"/>
                  </a:cubicBezTo>
                  <a:moveTo>
                    <a:pt x="115" y="12"/>
                  </a:moveTo>
                  <a:cubicBezTo>
                    <a:pt x="101" y="12"/>
                    <a:pt x="97" y="20"/>
                    <a:pt x="91" y="28"/>
                  </a:cubicBezTo>
                  <a:cubicBezTo>
                    <a:pt x="90" y="26"/>
                    <a:pt x="86" y="24"/>
                    <a:pt x="82" y="24"/>
                  </a:cubicBezTo>
                  <a:cubicBezTo>
                    <a:pt x="81" y="24"/>
                    <a:pt x="80" y="24"/>
                    <a:pt x="79" y="24"/>
                  </a:cubicBezTo>
                  <a:cubicBezTo>
                    <a:pt x="70" y="27"/>
                    <a:pt x="66" y="33"/>
                    <a:pt x="68" y="40"/>
                  </a:cubicBezTo>
                  <a:cubicBezTo>
                    <a:pt x="65" y="39"/>
                    <a:pt x="62" y="38"/>
                    <a:pt x="59" y="38"/>
                  </a:cubicBezTo>
                  <a:cubicBezTo>
                    <a:pt x="50" y="38"/>
                    <a:pt x="44" y="46"/>
                    <a:pt x="44" y="53"/>
                  </a:cubicBezTo>
                  <a:cubicBezTo>
                    <a:pt x="43" y="66"/>
                    <a:pt x="50" y="79"/>
                    <a:pt x="67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81" y="79"/>
                    <a:pt x="187" y="66"/>
                    <a:pt x="187" y="53"/>
                  </a:cubicBezTo>
                  <a:cubicBezTo>
                    <a:pt x="186" y="45"/>
                    <a:pt x="177" y="37"/>
                    <a:pt x="168" y="37"/>
                  </a:cubicBezTo>
                  <a:cubicBezTo>
                    <a:pt x="166" y="37"/>
                    <a:pt x="164" y="37"/>
                    <a:pt x="163" y="38"/>
                  </a:cubicBezTo>
                  <a:cubicBezTo>
                    <a:pt x="165" y="32"/>
                    <a:pt x="158" y="24"/>
                    <a:pt x="151" y="24"/>
                  </a:cubicBezTo>
                  <a:cubicBezTo>
                    <a:pt x="148" y="24"/>
                    <a:pt x="145" y="25"/>
                    <a:pt x="143" y="27"/>
                  </a:cubicBezTo>
                  <a:cubicBezTo>
                    <a:pt x="138" y="19"/>
                    <a:pt x="130" y="12"/>
                    <a:pt x="115" y="12"/>
                  </a:cubicBezTo>
                  <a:moveTo>
                    <a:pt x="72" y="0"/>
                  </a:moveTo>
                  <a:cubicBezTo>
                    <a:pt x="57" y="0"/>
                    <a:pt x="53" y="8"/>
                    <a:pt x="47" y="17"/>
                  </a:cubicBezTo>
                  <a:cubicBezTo>
                    <a:pt x="46" y="15"/>
                    <a:pt x="42" y="12"/>
                    <a:pt x="38" y="12"/>
                  </a:cubicBezTo>
                  <a:cubicBezTo>
                    <a:pt x="37" y="12"/>
                    <a:pt x="36" y="12"/>
                    <a:pt x="36" y="12"/>
                  </a:cubicBezTo>
                  <a:cubicBezTo>
                    <a:pt x="26" y="15"/>
                    <a:pt x="22" y="21"/>
                    <a:pt x="24" y="28"/>
                  </a:cubicBezTo>
                  <a:cubicBezTo>
                    <a:pt x="21" y="27"/>
                    <a:pt x="18" y="26"/>
                    <a:pt x="15" y="26"/>
                  </a:cubicBezTo>
                  <a:cubicBezTo>
                    <a:pt x="6" y="26"/>
                    <a:pt x="1" y="34"/>
                    <a:pt x="0" y="41"/>
                  </a:cubicBezTo>
                  <a:cubicBezTo>
                    <a:pt x="0" y="54"/>
                    <a:pt x="6" y="67"/>
                    <a:pt x="24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39" y="63"/>
                    <a:pt x="38" y="58"/>
                    <a:pt x="38" y="53"/>
                  </a:cubicBezTo>
                  <a:cubicBezTo>
                    <a:pt x="39" y="45"/>
                    <a:pt x="42" y="39"/>
                    <a:pt x="48" y="35"/>
                  </a:cubicBezTo>
                  <a:cubicBezTo>
                    <a:pt x="52" y="33"/>
                    <a:pt x="55" y="32"/>
                    <a:pt x="59" y="32"/>
                  </a:cubicBezTo>
                  <a:cubicBezTo>
                    <a:pt x="60" y="32"/>
                    <a:pt x="61" y="32"/>
                    <a:pt x="62" y="32"/>
                  </a:cubicBezTo>
                  <a:cubicBezTo>
                    <a:pt x="64" y="26"/>
                    <a:pt x="69" y="21"/>
                    <a:pt x="78" y="18"/>
                  </a:cubicBezTo>
                  <a:cubicBezTo>
                    <a:pt x="79" y="18"/>
                    <a:pt x="81" y="18"/>
                    <a:pt x="82" y="18"/>
                  </a:cubicBezTo>
                  <a:cubicBezTo>
                    <a:pt x="85" y="18"/>
                    <a:pt x="87" y="19"/>
                    <a:pt x="90" y="20"/>
                  </a:cubicBezTo>
                  <a:cubicBezTo>
                    <a:pt x="92" y="17"/>
                    <a:pt x="94" y="14"/>
                    <a:pt x="97" y="12"/>
                  </a:cubicBezTo>
                  <a:cubicBezTo>
                    <a:pt x="92" y="5"/>
                    <a:pt x="84" y="0"/>
                    <a:pt x="7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111607" y="1945185"/>
            <a:ext cx="1673256" cy="1670767"/>
            <a:chOff x="4583706" y="1458598"/>
            <a:chExt cx="1255269" cy="1253402"/>
          </a:xfrm>
        </p:grpSpPr>
        <p:sp>
          <p:nvSpPr>
            <p:cNvPr id="79" name="Freeform 22"/>
            <p:cNvSpPr/>
            <p:nvPr/>
          </p:nvSpPr>
          <p:spPr bwMode="auto">
            <a:xfrm>
              <a:off x="4583706" y="1458598"/>
              <a:ext cx="1255269" cy="1253402"/>
            </a:xfrm>
            <a:custGeom>
              <a:avLst/>
              <a:gdLst/>
              <a:ahLst/>
              <a:cxnLst>
                <a:cxn ang="0">
                  <a:pos x="993" y="955"/>
                </a:cxn>
                <a:cxn ang="0">
                  <a:pos x="788" y="750"/>
                </a:cxn>
                <a:cxn ang="0">
                  <a:pos x="963" y="576"/>
                </a:cxn>
                <a:cxn ang="0">
                  <a:pos x="972" y="527"/>
                </a:cxn>
                <a:cxn ang="0">
                  <a:pos x="943" y="480"/>
                </a:cxn>
                <a:cxn ang="0">
                  <a:pos x="554" y="91"/>
                </a:cxn>
                <a:cxn ang="0">
                  <a:pos x="488" y="59"/>
                </a:cxn>
                <a:cxn ang="0">
                  <a:pos x="457" y="71"/>
                </a:cxn>
                <a:cxn ang="0">
                  <a:pos x="283" y="245"/>
                </a:cxn>
                <a:cxn ang="0">
                  <a:pos x="50" y="12"/>
                </a:cxn>
                <a:cxn ang="0">
                  <a:pos x="25" y="0"/>
                </a:cxn>
                <a:cxn ang="0">
                  <a:pos x="0" y="33"/>
                </a:cxn>
                <a:cxn ang="0">
                  <a:pos x="0" y="953"/>
                </a:cxn>
                <a:cxn ang="0">
                  <a:pos x="52" y="1005"/>
                </a:cxn>
                <a:cxn ang="0">
                  <a:pos x="972" y="1005"/>
                </a:cxn>
                <a:cxn ang="0">
                  <a:pos x="1003" y="988"/>
                </a:cxn>
                <a:cxn ang="0">
                  <a:pos x="993" y="955"/>
                </a:cxn>
              </a:cxnLst>
              <a:rect l="0" t="0" r="r" b="b"/>
              <a:pathLst>
                <a:path w="1008" h="1005">
                  <a:moveTo>
                    <a:pt x="993" y="955"/>
                  </a:moveTo>
                  <a:cubicBezTo>
                    <a:pt x="788" y="750"/>
                    <a:pt x="788" y="750"/>
                    <a:pt x="788" y="750"/>
                  </a:cubicBezTo>
                  <a:cubicBezTo>
                    <a:pt x="963" y="576"/>
                    <a:pt x="963" y="576"/>
                    <a:pt x="963" y="576"/>
                  </a:cubicBezTo>
                  <a:cubicBezTo>
                    <a:pt x="974" y="564"/>
                    <a:pt x="978" y="546"/>
                    <a:pt x="972" y="527"/>
                  </a:cubicBezTo>
                  <a:cubicBezTo>
                    <a:pt x="967" y="510"/>
                    <a:pt x="957" y="494"/>
                    <a:pt x="943" y="480"/>
                  </a:cubicBezTo>
                  <a:cubicBezTo>
                    <a:pt x="554" y="91"/>
                    <a:pt x="554" y="91"/>
                    <a:pt x="554" y="91"/>
                  </a:cubicBezTo>
                  <a:cubicBezTo>
                    <a:pt x="534" y="71"/>
                    <a:pt x="509" y="59"/>
                    <a:pt x="488" y="59"/>
                  </a:cubicBezTo>
                  <a:cubicBezTo>
                    <a:pt x="476" y="59"/>
                    <a:pt x="465" y="63"/>
                    <a:pt x="457" y="71"/>
                  </a:cubicBezTo>
                  <a:cubicBezTo>
                    <a:pt x="283" y="245"/>
                    <a:pt x="283" y="245"/>
                    <a:pt x="283" y="245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2" y="4"/>
                    <a:pt x="33" y="0"/>
                    <a:pt x="25" y="0"/>
                  </a:cubicBezTo>
                  <a:cubicBezTo>
                    <a:pt x="13" y="0"/>
                    <a:pt x="0" y="8"/>
                    <a:pt x="0" y="33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982"/>
                    <a:pt x="23" y="1005"/>
                    <a:pt x="52" y="1005"/>
                  </a:cubicBezTo>
                  <a:cubicBezTo>
                    <a:pt x="972" y="1005"/>
                    <a:pt x="972" y="1005"/>
                    <a:pt x="972" y="1005"/>
                  </a:cubicBezTo>
                  <a:cubicBezTo>
                    <a:pt x="993" y="1005"/>
                    <a:pt x="1001" y="995"/>
                    <a:pt x="1003" y="988"/>
                  </a:cubicBezTo>
                  <a:cubicBezTo>
                    <a:pt x="1006" y="982"/>
                    <a:pt x="1008" y="970"/>
                    <a:pt x="993" y="955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4" name="Freeform 46"/>
            <p:cNvSpPr>
              <a:spLocks noEditPoints="1"/>
            </p:cNvSpPr>
            <p:nvPr/>
          </p:nvSpPr>
          <p:spPr bwMode="auto">
            <a:xfrm>
              <a:off x="4745710" y="1970457"/>
              <a:ext cx="508397" cy="507206"/>
            </a:xfrm>
            <a:custGeom>
              <a:avLst/>
              <a:gdLst>
                <a:gd name="T0" fmla="*/ 69 w 154"/>
                <a:gd name="T1" fmla="*/ 142 h 154"/>
                <a:gd name="T2" fmla="*/ 85 w 154"/>
                <a:gd name="T3" fmla="*/ 142 h 154"/>
                <a:gd name="T4" fmla="*/ 23 w 154"/>
                <a:gd name="T5" fmla="*/ 131 h 154"/>
                <a:gd name="T6" fmla="*/ 25 w 154"/>
                <a:gd name="T7" fmla="*/ 117 h 154"/>
                <a:gd name="T8" fmla="*/ 117 w 154"/>
                <a:gd name="T9" fmla="*/ 129 h 154"/>
                <a:gd name="T10" fmla="*/ 128 w 154"/>
                <a:gd name="T11" fmla="*/ 117 h 154"/>
                <a:gd name="T12" fmla="*/ 0 w 154"/>
                <a:gd name="T13" fmla="*/ 77 h 154"/>
                <a:gd name="T14" fmla="*/ 12 w 154"/>
                <a:gd name="T15" fmla="*/ 69 h 154"/>
                <a:gd name="T16" fmla="*/ 142 w 154"/>
                <a:gd name="T17" fmla="*/ 85 h 154"/>
                <a:gd name="T18" fmla="*/ 142 w 154"/>
                <a:gd name="T19" fmla="*/ 69 h 154"/>
                <a:gd name="T20" fmla="*/ 73 w 154"/>
                <a:gd name="T21" fmla="*/ 34 h 154"/>
                <a:gd name="T22" fmla="*/ 56 w 154"/>
                <a:gd name="T23" fmla="*/ 57 h 154"/>
                <a:gd name="T24" fmla="*/ 69 w 154"/>
                <a:gd name="T25" fmla="*/ 76 h 154"/>
                <a:gd name="T26" fmla="*/ 81 w 154"/>
                <a:gd name="T27" fmla="*/ 92 h 154"/>
                <a:gd name="T28" fmla="*/ 81 w 154"/>
                <a:gd name="T29" fmla="*/ 95 h 154"/>
                <a:gd name="T30" fmla="*/ 71 w 154"/>
                <a:gd name="T31" fmla="*/ 91 h 154"/>
                <a:gd name="T32" fmla="*/ 71 w 154"/>
                <a:gd name="T33" fmla="*/ 86 h 154"/>
                <a:gd name="T34" fmla="*/ 72 w 154"/>
                <a:gd name="T35" fmla="*/ 82 h 154"/>
                <a:gd name="T36" fmla="*/ 56 w 154"/>
                <a:gd name="T37" fmla="*/ 84 h 154"/>
                <a:gd name="T38" fmla="*/ 56 w 154"/>
                <a:gd name="T39" fmla="*/ 90 h 154"/>
                <a:gd name="T40" fmla="*/ 60 w 154"/>
                <a:gd name="T41" fmla="*/ 104 h 154"/>
                <a:gd name="T42" fmla="*/ 73 w 154"/>
                <a:gd name="T43" fmla="*/ 118 h 154"/>
                <a:gd name="T44" fmla="*/ 80 w 154"/>
                <a:gd name="T45" fmla="*/ 108 h 154"/>
                <a:gd name="T46" fmla="*/ 98 w 154"/>
                <a:gd name="T47" fmla="*/ 93 h 154"/>
                <a:gd name="T48" fmla="*/ 85 w 154"/>
                <a:gd name="T49" fmla="*/ 74 h 154"/>
                <a:gd name="T50" fmla="*/ 73 w 154"/>
                <a:gd name="T51" fmla="*/ 57 h 154"/>
                <a:gd name="T52" fmla="*/ 81 w 154"/>
                <a:gd name="T53" fmla="*/ 51 h 154"/>
                <a:gd name="T54" fmla="*/ 82 w 154"/>
                <a:gd name="T55" fmla="*/ 68 h 154"/>
                <a:gd name="T56" fmla="*/ 98 w 154"/>
                <a:gd name="T57" fmla="*/ 66 h 154"/>
                <a:gd name="T58" fmla="*/ 98 w 154"/>
                <a:gd name="T59" fmla="*/ 60 h 154"/>
                <a:gd name="T60" fmla="*/ 93 w 154"/>
                <a:gd name="T61" fmla="*/ 46 h 154"/>
                <a:gd name="T62" fmla="*/ 80 w 154"/>
                <a:gd name="T63" fmla="*/ 34 h 154"/>
                <a:gd name="T64" fmla="*/ 25 w 154"/>
                <a:gd name="T65" fmla="*/ 37 h 154"/>
                <a:gd name="T66" fmla="*/ 23 w 154"/>
                <a:gd name="T67" fmla="*/ 23 h 154"/>
                <a:gd name="T68" fmla="*/ 117 w 154"/>
                <a:gd name="T69" fmla="*/ 26 h 154"/>
                <a:gd name="T70" fmla="*/ 131 w 154"/>
                <a:gd name="T71" fmla="*/ 23 h 154"/>
                <a:gd name="T72" fmla="*/ 31 w 154"/>
                <a:gd name="T73" fmla="*/ 77 h 154"/>
                <a:gd name="T74" fmla="*/ 123 w 154"/>
                <a:gd name="T75" fmla="*/ 77 h 154"/>
                <a:gd name="T76" fmla="*/ 77 w 154"/>
                <a:gd name="T77" fmla="*/ 17 h 154"/>
                <a:gd name="T78" fmla="*/ 77 w 154"/>
                <a:gd name="T79" fmla="*/ 137 h 154"/>
                <a:gd name="T80" fmla="*/ 77 w 154"/>
                <a:gd name="T81" fmla="*/ 17 h 154"/>
                <a:gd name="T82" fmla="*/ 69 w 154"/>
                <a:gd name="T83" fmla="*/ 12 h 154"/>
                <a:gd name="T84" fmla="*/ 77 w 154"/>
                <a:gd name="T8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54">
                  <a:moveTo>
                    <a:pt x="85" y="142"/>
                  </a:moveTo>
                  <a:cubicBezTo>
                    <a:pt x="69" y="142"/>
                    <a:pt x="69" y="142"/>
                    <a:pt x="69" y="142"/>
                  </a:cubicBezTo>
                  <a:cubicBezTo>
                    <a:pt x="77" y="154"/>
                    <a:pt x="77" y="154"/>
                    <a:pt x="77" y="154"/>
                  </a:cubicBezTo>
                  <a:cubicBezTo>
                    <a:pt x="85" y="142"/>
                    <a:pt x="85" y="142"/>
                    <a:pt x="85" y="142"/>
                  </a:cubicBezTo>
                  <a:moveTo>
                    <a:pt x="25" y="117"/>
                  </a:moveTo>
                  <a:cubicBezTo>
                    <a:pt x="23" y="131"/>
                    <a:pt x="23" y="131"/>
                    <a:pt x="23" y="131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25" y="117"/>
                    <a:pt x="25" y="117"/>
                    <a:pt x="25" y="117"/>
                  </a:cubicBezTo>
                  <a:moveTo>
                    <a:pt x="128" y="117"/>
                  </a:moveTo>
                  <a:cubicBezTo>
                    <a:pt x="117" y="129"/>
                    <a:pt x="117" y="129"/>
                    <a:pt x="117" y="129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28" y="117"/>
                    <a:pt x="128" y="117"/>
                    <a:pt x="128" y="117"/>
                  </a:cubicBezTo>
                  <a:moveTo>
                    <a:pt x="12" y="69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142" y="69"/>
                  </a:moveTo>
                  <a:cubicBezTo>
                    <a:pt x="142" y="85"/>
                    <a:pt x="142" y="85"/>
                    <a:pt x="142" y="85"/>
                  </a:cubicBezTo>
                  <a:cubicBezTo>
                    <a:pt x="154" y="77"/>
                    <a:pt x="154" y="77"/>
                    <a:pt x="154" y="77"/>
                  </a:cubicBezTo>
                  <a:cubicBezTo>
                    <a:pt x="142" y="69"/>
                    <a:pt x="142" y="69"/>
                    <a:pt x="142" y="69"/>
                  </a:cubicBezTo>
                  <a:moveTo>
                    <a:pt x="80" y="34"/>
                  </a:moveTo>
                  <a:cubicBezTo>
                    <a:pt x="73" y="34"/>
                    <a:pt x="73" y="34"/>
                    <a:pt x="73" y="3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62" y="43"/>
                    <a:pt x="56" y="48"/>
                    <a:pt x="56" y="57"/>
                  </a:cubicBezTo>
                  <a:cubicBezTo>
                    <a:pt x="56" y="61"/>
                    <a:pt x="58" y="66"/>
                    <a:pt x="63" y="71"/>
                  </a:cubicBezTo>
                  <a:cubicBezTo>
                    <a:pt x="65" y="72"/>
                    <a:pt x="67" y="74"/>
                    <a:pt x="69" y="76"/>
                  </a:cubicBezTo>
                  <a:cubicBezTo>
                    <a:pt x="71" y="78"/>
                    <a:pt x="73" y="80"/>
                    <a:pt x="75" y="81"/>
                  </a:cubicBezTo>
                  <a:cubicBezTo>
                    <a:pt x="79" y="85"/>
                    <a:pt x="81" y="89"/>
                    <a:pt x="81" y="92"/>
                  </a:cubicBezTo>
                  <a:cubicBezTo>
                    <a:pt x="81" y="92"/>
                    <a:pt x="81" y="93"/>
                    <a:pt x="81" y="93"/>
                  </a:cubicBezTo>
                  <a:cubicBezTo>
                    <a:pt x="81" y="94"/>
                    <a:pt x="81" y="95"/>
                    <a:pt x="81" y="95"/>
                  </a:cubicBezTo>
                  <a:cubicBezTo>
                    <a:pt x="81" y="98"/>
                    <a:pt x="80" y="100"/>
                    <a:pt x="76" y="100"/>
                  </a:cubicBezTo>
                  <a:cubicBezTo>
                    <a:pt x="73" y="100"/>
                    <a:pt x="71" y="97"/>
                    <a:pt x="71" y="91"/>
                  </a:cubicBezTo>
                  <a:cubicBezTo>
                    <a:pt x="71" y="90"/>
                    <a:pt x="71" y="90"/>
                    <a:pt x="71" y="89"/>
                  </a:cubicBezTo>
                  <a:cubicBezTo>
                    <a:pt x="71" y="88"/>
                    <a:pt x="71" y="87"/>
                    <a:pt x="71" y="86"/>
                  </a:cubicBezTo>
                  <a:cubicBezTo>
                    <a:pt x="71" y="85"/>
                    <a:pt x="72" y="84"/>
                    <a:pt x="72" y="84"/>
                  </a:cubicBezTo>
                  <a:cubicBezTo>
                    <a:pt x="72" y="83"/>
                    <a:pt x="72" y="82"/>
                    <a:pt x="72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6" y="83"/>
                    <a:pt x="56" y="83"/>
                    <a:pt x="56" y="84"/>
                  </a:cubicBezTo>
                  <a:cubicBezTo>
                    <a:pt x="56" y="85"/>
                    <a:pt x="56" y="86"/>
                    <a:pt x="56" y="87"/>
                  </a:cubicBezTo>
                  <a:cubicBezTo>
                    <a:pt x="56" y="88"/>
                    <a:pt x="56" y="89"/>
                    <a:pt x="56" y="90"/>
                  </a:cubicBezTo>
                  <a:cubicBezTo>
                    <a:pt x="56" y="91"/>
                    <a:pt x="56" y="92"/>
                    <a:pt x="56" y="92"/>
                  </a:cubicBezTo>
                  <a:cubicBezTo>
                    <a:pt x="56" y="98"/>
                    <a:pt x="57" y="102"/>
                    <a:pt x="60" y="104"/>
                  </a:cubicBezTo>
                  <a:cubicBezTo>
                    <a:pt x="63" y="106"/>
                    <a:pt x="67" y="108"/>
                    <a:pt x="73" y="10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80" y="118"/>
                    <a:pt x="80" y="118"/>
                    <a:pt x="80" y="11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6" y="108"/>
                    <a:pt x="90" y="106"/>
                    <a:pt x="93" y="104"/>
                  </a:cubicBezTo>
                  <a:cubicBezTo>
                    <a:pt x="96" y="102"/>
                    <a:pt x="98" y="98"/>
                    <a:pt x="98" y="93"/>
                  </a:cubicBezTo>
                  <a:cubicBezTo>
                    <a:pt x="98" y="88"/>
                    <a:pt x="96" y="84"/>
                    <a:pt x="91" y="79"/>
                  </a:cubicBezTo>
                  <a:cubicBezTo>
                    <a:pt x="89" y="77"/>
                    <a:pt x="87" y="76"/>
                    <a:pt x="85" y="74"/>
                  </a:cubicBezTo>
                  <a:cubicBezTo>
                    <a:pt x="83" y="72"/>
                    <a:pt x="81" y="70"/>
                    <a:pt x="79" y="68"/>
                  </a:cubicBezTo>
                  <a:cubicBezTo>
                    <a:pt x="75" y="64"/>
                    <a:pt x="73" y="61"/>
                    <a:pt x="73" y="57"/>
                  </a:cubicBezTo>
                  <a:cubicBezTo>
                    <a:pt x="73" y="52"/>
                    <a:pt x="74" y="50"/>
                    <a:pt x="78" y="50"/>
                  </a:cubicBezTo>
                  <a:cubicBezTo>
                    <a:pt x="79" y="50"/>
                    <a:pt x="80" y="50"/>
                    <a:pt x="81" y="51"/>
                  </a:cubicBezTo>
                  <a:cubicBezTo>
                    <a:pt x="82" y="52"/>
                    <a:pt x="82" y="54"/>
                    <a:pt x="82" y="55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98" y="67"/>
                    <a:pt x="98" y="67"/>
                    <a:pt x="98" y="66"/>
                  </a:cubicBezTo>
                  <a:cubicBezTo>
                    <a:pt x="98" y="65"/>
                    <a:pt x="98" y="64"/>
                    <a:pt x="98" y="63"/>
                  </a:cubicBezTo>
                  <a:cubicBezTo>
                    <a:pt x="98" y="62"/>
                    <a:pt x="98" y="61"/>
                    <a:pt x="98" y="60"/>
                  </a:cubicBezTo>
                  <a:cubicBezTo>
                    <a:pt x="98" y="59"/>
                    <a:pt x="98" y="58"/>
                    <a:pt x="98" y="58"/>
                  </a:cubicBezTo>
                  <a:cubicBezTo>
                    <a:pt x="98" y="52"/>
                    <a:pt x="97" y="48"/>
                    <a:pt x="93" y="46"/>
                  </a:cubicBezTo>
                  <a:cubicBezTo>
                    <a:pt x="91" y="44"/>
                    <a:pt x="86" y="42"/>
                    <a:pt x="80" y="42"/>
                  </a:cubicBezTo>
                  <a:cubicBezTo>
                    <a:pt x="80" y="34"/>
                    <a:pt x="80" y="34"/>
                    <a:pt x="80" y="34"/>
                  </a:cubicBezTo>
                  <a:moveTo>
                    <a:pt x="23" y="23"/>
                  </a:moveTo>
                  <a:cubicBezTo>
                    <a:pt x="25" y="37"/>
                    <a:pt x="25" y="37"/>
                    <a:pt x="25" y="3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23" y="23"/>
                    <a:pt x="23" y="23"/>
                    <a:pt x="23" y="23"/>
                  </a:cubicBezTo>
                  <a:moveTo>
                    <a:pt x="131" y="23"/>
                  </a:moveTo>
                  <a:cubicBezTo>
                    <a:pt x="117" y="26"/>
                    <a:pt x="117" y="26"/>
                    <a:pt x="117" y="2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1" y="23"/>
                    <a:pt x="131" y="23"/>
                    <a:pt x="131" y="23"/>
                  </a:cubicBezTo>
                  <a:moveTo>
                    <a:pt x="77" y="123"/>
                  </a:moveTo>
                  <a:cubicBezTo>
                    <a:pt x="51" y="123"/>
                    <a:pt x="31" y="103"/>
                    <a:pt x="31" y="77"/>
                  </a:cubicBezTo>
                  <a:cubicBezTo>
                    <a:pt x="31" y="52"/>
                    <a:pt x="51" y="31"/>
                    <a:pt x="77" y="31"/>
                  </a:cubicBezTo>
                  <a:cubicBezTo>
                    <a:pt x="102" y="31"/>
                    <a:pt x="123" y="52"/>
                    <a:pt x="123" y="77"/>
                  </a:cubicBezTo>
                  <a:cubicBezTo>
                    <a:pt x="123" y="103"/>
                    <a:pt x="102" y="123"/>
                    <a:pt x="77" y="123"/>
                  </a:cubicBezTo>
                  <a:moveTo>
                    <a:pt x="77" y="17"/>
                  </a:moveTo>
                  <a:cubicBezTo>
                    <a:pt x="44" y="17"/>
                    <a:pt x="17" y="44"/>
                    <a:pt x="17" y="77"/>
                  </a:cubicBezTo>
                  <a:cubicBezTo>
                    <a:pt x="17" y="110"/>
                    <a:pt x="44" y="137"/>
                    <a:pt x="77" y="137"/>
                  </a:cubicBezTo>
                  <a:cubicBezTo>
                    <a:pt x="110" y="137"/>
                    <a:pt x="137" y="110"/>
                    <a:pt x="137" y="77"/>
                  </a:cubicBezTo>
                  <a:cubicBezTo>
                    <a:pt x="137" y="44"/>
                    <a:pt x="110" y="17"/>
                    <a:pt x="77" y="17"/>
                  </a:cubicBezTo>
                  <a:moveTo>
                    <a:pt x="77" y="0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270690" y="3781951"/>
            <a:ext cx="1671597" cy="1670767"/>
            <a:chOff x="3202660" y="2836530"/>
            <a:chExt cx="1254024" cy="1253402"/>
          </a:xfrm>
        </p:grpSpPr>
        <p:sp>
          <p:nvSpPr>
            <p:cNvPr id="78" name="Freeform 21"/>
            <p:cNvSpPr/>
            <p:nvPr/>
          </p:nvSpPr>
          <p:spPr bwMode="auto">
            <a:xfrm>
              <a:off x="3202660" y="2836530"/>
              <a:ext cx="1254024" cy="1253402"/>
            </a:xfrm>
            <a:custGeom>
              <a:avLst/>
              <a:gdLst/>
              <a:ahLst/>
              <a:cxnLst>
                <a:cxn ang="0">
                  <a:pos x="956" y="0"/>
                </a:cxn>
                <a:cxn ang="0">
                  <a:pos x="36" y="0"/>
                </a:cxn>
                <a:cxn ang="0">
                  <a:pos x="4" y="16"/>
                </a:cxn>
                <a:cxn ang="0">
                  <a:pos x="15" y="50"/>
                </a:cxn>
                <a:cxn ang="0">
                  <a:pos x="237" y="272"/>
                </a:cxn>
                <a:cxn ang="0">
                  <a:pos x="47" y="462"/>
                </a:cxn>
                <a:cxn ang="0">
                  <a:pos x="68" y="559"/>
                </a:cxn>
                <a:cxn ang="0">
                  <a:pos x="456" y="948"/>
                </a:cxn>
                <a:cxn ang="0">
                  <a:pos x="522" y="980"/>
                </a:cxn>
                <a:cxn ang="0">
                  <a:pos x="522" y="980"/>
                </a:cxn>
                <a:cxn ang="0">
                  <a:pos x="553" y="968"/>
                </a:cxn>
                <a:cxn ang="0">
                  <a:pos x="743" y="778"/>
                </a:cxn>
                <a:cxn ang="0">
                  <a:pos x="957" y="993"/>
                </a:cxn>
                <a:cxn ang="0">
                  <a:pos x="982" y="1005"/>
                </a:cxn>
                <a:cxn ang="0">
                  <a:pos x="1002" y="994"/>
                </a:cxn>
                <a:cxn ang="0">
                  <a:pos x="1007" y="972"/>
                </a:cxn>
                <a:cxn ang="0">
                  <a:pos x="1007" y="52"/>
                </a:cxn>
                <a:cxn ang="0">
                  <a:pos x="956" y="0"/>
                </a:cxn>
              </a:cxnLst>
              <a:rect l="0" t="0" r="r" b="b"/>
              <a:pathLst>
                <a:path w="1007" h="1005">
                  <a:moveTo>
                    <a:pt x="95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0"/>
                    <a:pt x="7" y="10"/>
                    <a:pt x="4" y="16"/>
                  </a:cubicBezTo>
                  <a:cubicBezTo>
                    <a:pt x="2" y="22"/>
                    <a:pt x="0" y="35"/>
                    <a:pt x="15" y="50"/>
                  </a:cubicBezTo>
                  <a:cubicBezTo>
                    <a:pt x="237" y="272"/>
                    <a:pt x="237" y="272"/>
                    <a:pt x="237" y="272"/>
                  </a:cubicBezTo>
                  <a:cubicBezTo>
                    <a:pt x="47" y="462"/>
                    <a:pt x="47" y="462"/>
                    <a:pt x="47" y="462"/>
                  </a:cubicBezTo>
                  <a:cubicBezTo>
                    <a:pt x="26" y="484"/>
                    <a:pt x="34" y="526"/>
                    <a:pt x="68" y="559"/>
                  </a:cubicBezTo>
                  <a:cubicBezTo>
                    <a:pt x="456" y="948"/>
                    <a:pt x="456" y="948"/>
                    <a:pt x="456" y="948"/>
                  </a:cubicBezTo>
                  <a:cubicBezTo>
                    <a:pt x="476" y="968"/>
                    <a:pt x="501" y="980"/>
                    <a:pt x="522" y="980"/>
                  </a:cubicBezTo>
                  <a:cubicBezTo>
                    <a:pt x="522" y="980"/>
                    <a:pt x="522" y="980"/>
                    <a:pt x="522" y="980"/>
                  </a:cubicBezTo>
                  <a:cubicBezTo>
                    <a:pt x="534" y="980"/>
                    <a:pt x="545" y="976"/>
                    <a:pt x="553" y="968"/>
                  </a:cubicBezTo>
                  <a:cubicBezTo>
                    <a:pt x="743" y="778"/>
                    <a:pt x="743" y="778"/>
                    <a:pt x="743" y="778"/>
                  </a:cubicBezTo>
                  <a:cubicBezTo>
                    <a:pt x="957" y="993"/>
                    <a:pt x="957" y="993"/>
                    <a:pt x="957" y="993"/>
                  </a:cubicBezTo>
                  <a:cubicBezTo>
                    <a:pt x="966" y="1001"/>
                    <a:pt x="974" y="1005"/>
                    <a:pt x="982" y="1005"/>
                  </a:cubicBezTo>
                  <a:cubicBezTo>
                    <a:pt x="991" y="1005"/>
                    <a:pt x="998" y="1001"/>
                    <a:pt x="1002" y="994"/>
                  </a:cubicBezTo>
                  <a:cubicBezTo>
                    <a:pt x="1006" y="988"/>
                    <a:pt x="1007" y="981"/>
                    <a:pt x="1007" y="972"/>
                  </a:cubicBezTo>
                  <a:cubicBezTo>
                    <a:pt x="1007" y="52"/>
                    <a:pt x="1007" y="52"/>
                    <a:pt x="1007" y="52"/>
                  </a:cubicBezTo>
                  <a:cubicBezTo>
                    <a:pt x="1007" y="23"/>
                    <a:pt x="984" y="0"/>
                    <a:pt x="956" y="0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5" name="Freeform 45"/>
            <p:cNvSpPr>
              <a:spLocks noEditPoints="1"/>
            </p:cNvSpPr>
            <p:nvPr/>
          </p:nvSpPr>
          <p:spPr bwMode="auto">
            <a:xfrm>
              <a:off x="3624141" y="3113457"/>
              <a:ext cx="721519" cy="370285"/>
            </a:xfrm>
            <a:custGeom>
              <a:avLst/>
              <a:gdLst>
                <a:gd name="T0" fmla="*/ 29 w 219"/>
                <a:gd name="T1" fmla="*/ 43 h 112"/>
                <a:gd name="T2" fmla="*/ 19 w 219"/>
                <a:gd name="T3" fmla="*/ 54 h 112"/>
                <a:gd name="T4" fmla="*/ 23 w 219"/>
                <a:gd name="T5" fmla="*/ 62 h 112"/>
                <a:gd name="T6" fmla="*/ 4 w 219"/>
                <a:gd name="T7" fmla="*/ 91 h 112"/>
                <a:gd name="T8" fmla="*/ 6 w 219"/>
                <a:gd name="T9" fmla="*/ 92 h 112"/>
                <a:gd name="T10" fmla="*/ 18 w 219"/>
                <a:gd name="T11" fmla="*/ 81 h 112"/>
                <a:gd name="T12" fmla="*/ 12 w 219"/>
                <a:gd name="T13" fmla="*/ 112 h 112"/>
                <a:gd name="T14" fmla="*/ 22 w 219"/>
                <a:gd name="T15" fmla="*/ 112 h 112"/>
                <a:gd name="T16" fmla="*/ 29 w 219"/>
                <a:gd name="T17" fmla="*/ 99 h 112"/>
                <a:gd name="T18" fmla="*/ 36 w 219"/>
                <a:gd name="T19" fmla="*/ 112 h 112"/>
                <a:gd name="T20" fmla="*/ 46 w 219"/>
                <a:gd name="T21" fmla="*/ 112 h 112"/>
                <a:gd name="T22" fmla="*/ 41 w 219"/>
                <a:gd name="T23" fmla="*/ 81 h 112"/>
                <a:gd name="T24" fmla="*/ 52 w 219"/>
                <a:gd name="T25" fmla="*/ 92 h 112"/>
                <a:gd name="T26" fmla="*/ 55 w 219"/>
                <a:gd name="T27" fmla="*/ 91 h 112"/>
                <a:gd name="T28" fmla="*/ 36 w 219"/>
                <a:gd name="T29" fmla="*/ 62 h 112"/>
                <a:gd name="T30" fmla="*/ 40 w 219"/>
                <a:gd name="T31" fmla="*/ 54 h 112"/>
                <a:gd name="T32" fmla="*/ 29 w 219"/>
                <a:gd name="T33" fmla="*/ 43 h 112"/>
                <a:gd name="T34" fmla="*/ 189 w 219"/>
                <a:gd name="T35" fmla="*/ 43 h 112"/>
                <a:gd name="T36" fmla="*/ 179 w 219"/>
                <a:gd name="T37" fmla="*/ 54 h 112"/>
                <a:gd name="T38" fmla="*/ 183 w 219"/>
                <a:gd name="T39" fmla="*/ 62 h 112"/>
                <a:gd name="T40" fmla="*/ 164 w 219"/>
                <a:gd name="T41" fmla="*/ 91 h 112"/>
                <a:gd name="T42" fmla="*/ 166 w 219"/>
                <a:gd name="T43" fmla="*/ 92 h 112"/>
                <a:gd name="T44" fmla="*/ 178 w 219"/>
                <a:gd name="T45" fmla="*/ 81 h 112"/>
                <a:gd name="T46" fmla="*/ 172 w 219"/>
                <a:gd name="T47" fmla="*/ 112 h 112"/>
                <a:gd name="T48" fmla="*/ 182 w 219"/>
                <a:gd name="T49" fmla="*/ 112 h 112"/>
                <a:gd name="T50" fmla="*/ 189 w 219"/>
                <a:gd name="T51" fmla="*/ 99 h 112"/>
                <a:gd name="T52" fmla="*/ 197 w 219"/>
                <a:gd name="T53" fmla="*/ 112 h 112"/>
                <a:gd name="T54" fmla="*/ 206 w 219"/>
                <a:gd name="T55" fmla="*/ 112 h 112"/>
                <a:gd name="T56" fmla="*/ 201 w 219"/>
                <a:gd name="T57" fmla="*/ 81 h 112"/>
                <a:gd name="T58" fmla="*/ 213 w 219"/>
                <a:gd name="T59" fmla="*/ 92 h 112"/>
                <a:gd name="T60" fmla="*/ 215 w 219"/>
                <a:gd name="T61" fmla="*/ 91 h 112"/>
                <a:gd name="T62" fmla="*/ 196 w 219"/>
                <a:gd name="T63" fmla="*/ 62 h 112"/>
                <a:gd name="T64" fmla="*/ 200 w 219"/>
                <a:gd name="T65" fmla="*/ 54 h 112"/>
                <a:gd name="T66" fmla="*/ 189 w 219"/>
                <a:gd name="T67" fmla="*/ 43 h 112"/>
                <a:gd name="T68" fmla="*/ 111 w 219"/>
                <a:gd name="T69" fmla="*/ 0 h 112"/>
                <a:gd name="T70" fmla="*/ 94 w 219"/>
                <a:gd name="T71" fmla="*/ 17 h 112"/>
                <a:gd name="T72" fmla="*/ 100 w 219"/>
                <a:gd name="T73" fmla="*/ 31 h 112"/>
                <a:gd name="T74" fmla="*/ 70 w 219"/>
                <a:gd name="T75" fmla="*/ 78 h 112"/>
                <a:gd name="T76" fmla="*/ 73 w 219"/>
                <a:gd name="T77" fmla="*/ 80 h 112"/>
                <a:gd name="T78" fmla="*/ 92 w 219"/>
                <a:gd name="T79" fmla="*/ 62 h 112"/>
                <a:gd name="T80" fmla="*/ 84 w 219"/>
                <a:gd name="T81" fmla="*/ 112 h 112"/>
                <a:gd name="T82" fmla="*/ 99 w 219"/>
                <a:gd name="T83" fmla="*/ 112 h 112"/>
                <a:gd name="T84" fmla="*/ 111 w 219"/>
                <a:gd name="T85" fmla="*/ 91 h 112"/>
                <a:gd name="T86" fmla="*/ 123 w 219"/>
                <a:gd name="T87" fmla="*/ 112 h 112"/>
                <a:gd name="T88" fmla="*/ 139 w 219"/>
                <a:gd name="T89" fmla="*/ 112 h 112"/>
                <a:gd name="T90" fmla="*/ 130 w 219"/>
                <a:gd name="T91" fmla="*/ 62 h 112"/>
                <a:gd name="T92" fmla="*/ 149 w 219"/>
                <a:gd name="T93" fmla="*/ 80 h 112"/>
                <a:gd name="T94" fmla="*/ 153 w 219"/>
                <a:gd name="T95" fmla="*/ 78 h 112"/>
                <a:gd name="T96" fmla="*/ 122 w 219"/>
                <a:gd name="T97" fmla="*/ 31 h 112"/>
                <a:gd name="T98" fmla="*/ 128 w 219"/>
                <a:gd name="T99" fmla="*/ 17 h 112"/>
                <a:gd name="T100" fmla="*/ 111 w 219"/>
                <a:gd name="T10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9" h="112">
                  <a:moveTo>
                    <a:pt x="29" y="43"/>
                  </a:moveTo>
                  <a:cubicBezTo>
                    <a:pt x="23" y="43"/>
                    <a:pt x="19" y="48"/>
                    <a:pt x="19" y="54"/>
                  </a:cubicBezTo>
                  <a:cubicBezTo>
                    <a:pt x="19" y="57"/>
                    <a:pt x="20" y="60"/>
                    <a:pt x="23" y="62"/>
                  </a:cubicBezTo>
                  <a:cubicBezTo>
                    <a:pt x="12" y="66"/>
                    <a:pt x="0" y="87"/>
                    <a:pt x="4" y="91"/>
                  </a:cubicBezTo>
                  <a:cubicBezTo>
                    <a:pt x="4" y="92"/>
                    <a:pt x="5" y="92"/>
                    <a:pt x="6" y="92"/>
                  </a:cubicBezTo>
                  <a:cubicBezTo>
                    <a:pt x="9" y="92"/>
                    <a:pt x="14" y="87"/>
                    <a:pt x="18" y="81"/>
                  </a:cubicBezTo>
                  <a:cubicBezTo>
                    <a:pt x="15" y="91"/>
                    <a:pt x="13" y="102"/>
                    <a:pt x="12" y="112"/>
                  </a:cubicBezTo>
                  <a:cubicBezTo>
                    <a:pt x="22" y="112"/>
                    <a:pt x="22" y="112"/>
                    <a:pt x="22" y="112"/>
                  </a:cubicBezTo>
                  <a:cubicBezTo>
                    <a:pt x="22" y="106"/>
                    <a:pt x="25" y="99"/>
                    <a:pt x="29" y="99"/>
                  </a:cubicBezTo>
                  <a:cubicBezTo>
                    <a:pt x="33" y="99"/>
                    <a:pt x="36" y="106"/>
                    <a:pt x="36" y="112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5" y="102"/>
                    <a:pt x="43" y="91"/>
                    <a:pt x="41" y="81"/>
                  </a:cubicBezTo>
                  <a:cubicBezTo>
                    <a:pt x="44" y="87"/>
                    <a:pt x="49" y="92"/>
                    <a:pt x="52" y="92"/>
                  </a:cubicBezTo>
                  <a:cubicBezTo>
                    <a:pt x="53" y="92"/>
                    <a:pt x="54" y="92"/>
                    <a:pt x="55" y="91"/>
                  </a:cubicBezTo>
                  <a:cubicBezTo>
                    <a:pt x="59" y="87"/>
                    <a:pt x="47" y="66"/>
                    <a:pt x="36" y="62"/>
                  </a:cubicBezTo>
                  <a:cubicBezTo>
                    <a:pt x="38" y="60"/>
                    <a:pt x="40" y="57"/>
                    <a:pt x="40" y="54"/>
                  </a:cubicBezTo>
                  <a:cubicBezTo>
                    <a:pt x="40" y="48"/>
                    <a:pt x="35" y="43"/>
                    <a:pt x="29" y="43"/>
                  </a:cubicBezTo>
                  <a:moveTo>
                    <a:pt x="189" y="43"/>
                  </a:moveTo>
                  <a:cubicBezTo>
                    <a:pt x="184" y="43"/>
                    <a:pt x="179" y="48"/>
                    <a:pt x="179" y="54"/>
                  </a:cubicBezTo>
                  <a:cubicBezTo>
                    <a:pt x="179" y="57"/>
                    <a:pt x="180" y="60"/>
                    <a:pt x="183" y="62"/>
                  </a:cubicBezTo>
                  <a:cubicBezTo>
                    <a:pt x="172" y="66"/>
                    <a:pt x="160" y="87"/>
                    <a:pt x="164" y="91"/>
                  </a:cubicBezTo>
                  <a:cubicBezTo>
                    <a:pt x="165" y="92"/>
                    <a:pt x="165" y="92"/>
                    <a:pt x="166" y="92"/>
                  </a:cubicBezTo>
                  <a:cubicBezTo>
                    <a:pt x="170" y="92"/>
                    <a:pt x="174" y="87"/>
                    <a:pt x="178" y="81"/>
                  </a:cubicBezTo>
                  <a:cubicBezTo>
                    <a:pt x="175" y="91"/>
                    <a:pt x="173" y="102"/>
                    <a:pt x="17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06"/>
                    <a:pt x="186" y="99"/>
                    <a:pt x="189" y="99"/>
                  </a:cubicBezTo>
                  <a:cubicBezTo>
                    <a:pt x="193" y="99"/>
                    <a:pt x="196" y="106"/>
                    <a:pt x="197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02"/>
                    <a:pt x="203" y="91"/>
                    <a:pt x="201" y="81"/>
                  </a:cubicBezTo>
                  <a:cubicBezTo>
                    <a:pt x="205" y="87"/>
                    <a:pt x="209" y="92"/>
                    <a:pt x="213" y="92"/>
                  </a:cubicBezTo>
                  <a:cubicBezTo>
                    <a:pt x="213" y="92"/>
                    <a:pt x="214" y="92"/>
                    <a:pt x="215" y="91"/>
                  </a:cubicBezTo>
                  <a:cubicBezTo>
                    <a:pt x="219" y="87"/>
                    <a:pt x="207" y="66"/>
                    <a:pt x="196" y="62"/>
                  </a:cubicBezTo>
                  <a:cubicBezTo>
                    <a:pt x="198" y="60"/>
                    <a:pt x="200" y="57"/>
                    <a:pt x="200" y="54"/>
                  </a:cubicBezTo>
                  <a:cubicBezTo>
                    <a:pt x="200" y="48"/>
                    <a:pt x="195" y="43"/>
                    <a:pt x="189" y="43"/>
                  </a:cubicBezTo>
                  <a:moveTo>
                    <a:pt x="111" y="0"/>
                  </a:moveTo>
                  <a:cubicBezTo>
                    <a:pt x="102" y="0"/>
                    <a:pt x="94" y="8"/>
                    <a:pt x="94" y="17"/>
                  </a:cubicBezTo>
                  <a:cubicBezTo>
                    <a:pt x="94" y="23"/>
                    <a:pt x="96" y="28"/>
                    <a:pt x="100" y="31"/>
                  </a:cubicBezTo>
                  <a:cubicBezTo>
                    <a:pt x="83" y="37"/>
                    <a:pt x="63" y="72"/>
                    <a:pt x="70" y="78"/>
                  </a:cubicBezTo>
                  <a:cubicBezTo>
                    <a:pt x="71" y="79"/>
                    <a:pt x="72" y="80"/>
                    <a:pt x="73" y="80"/>
                  </a:cubicBezTo>
                  <a:cubicBezTo>
                    <a:pt x="79" y="80"/>
                    <a:pt x="86" y="71"/>
                    <a:pt x="92" y="62"/>
                  </a:cubicBezTo>
                  <a:cubicBezTo>
                    <a:pt x="88" y="78"/>
                    <a:pt x="85" y="96"/>
                    <a:pt x="84" y="112"/>
                  </a:cubicBezTo>
                  <a:cubicBezTo>
                    <a:pt x="99" y="112"/>
                    <a:pt x="99" y="112"/>
                    <a:pt x="99" y="112"/>
                  </a:cubicBezTo>
                  <a:cubicBezTo>
                    <a:pt x="100" y="103"/>
                    <a:pt x="105" y="91"/>
                    <a:pt x="111" y="91"/>
                  </a:cubicBezTo>
                  <a:cubicBezTo>
                    <a:pt x="117" y="91"/>
                    <a:pt x="123" y="103"/>
                    <a:pt x="123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7" y="96"/>
                    <a:pt x="134" y="78"/>
                    <a:pt x="130" y="62"/>
                  </a:cubicBezTo>
                  <a:cubicBezTo>
                    <a:pt x="136" y="71"/>
                    <a:pt x="143" y="80"/>
                    <a:pt x="149" y="80"/>
                  </a:cubicBezTo>
                  <a:cubicBezTo>
                    <a:pt x="150" y="80"/>
                    <a:pt x="152" y="79"/>
                    <a:pt x="153" y="78"/>
                  </a:cubicBezTo>
                  <a:cubicBezTo>
                    <a:pt x="159" y="72"/>
                    <a:pt x="140" y="37"/>
                    <a:pt x="122" y="31"/>
                  </a:cubicBezTo>
                  <a:cubicBezTo>
                    <a:pt x="126" y="28"/>
                    <a:pt x="128" y="23"/>
                    <a:pt x="128" y="17"/>
                  </a:cubicBezTo>
                  <a:cubicBezTo>
                    <a:pt x="128" y="8"/>
                    <a:pt x="121" y="0"/>
                    <a:pt x="11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111607" y="3781951"/>
            <a:ext cx="1673256" cy="1670767"/>
            <a:chOff x="4583706" y="2836530"/>
            <a:chExt cx="1255269" cy="1253402"/>
          </a:xfrm>
        </p:grpSpPr>
        <p:sp>
          <p:nvSpPr>
            <p:cNvPr id="80" name="Freeform 23"/>
            <p:cNvSpPr/>
            <p:nvPr/>
          </p:nvSpPr>
          <p:spPr bwMode="auto">
            <a:xfrm>
              <a:off x="4583706" y="2836530"/>
              <a:ext cx="1255269" cy="1253402"/>
            </a:xfrm>
            <a:custGeom>
              <a:avLst/>
              <a:gdLst/>
              <a:ahLst/>
              <a:cxnLst>
                <a:cxn ang="0">
                  <a:pos x="1003" y="16"/>
                </a:cxn>
                <a:cxn ang="0">
                  <a:pos x="972" y="0"/>
                </a:cxn>
                <a:cxn ang="0">
                  <a:pos x="52" y="0"/>
                </a:cxn>
                <a:cxn ang="0">
                  <a:pos x="0" y="52"/>
                </a:cxn>
                <a:cxn ang="0">
                  <a:pos x="0" y="972"/>
                </a:cxn>
                <a:cxn ang="0">
                  <a:pos x="25" y="1005"/>
                </a:cxn>
                <a:cxn ang="0">
                  <a:pos x="50" y="993"/>
                </a:cxn>
                <a:cxn ang="0">
                  <a:pos x="268" y="775"/>
                </a:cxn>
                <a:cxn ang="0">
                  <a:pos x="455" y="962"/>
                </a:cxn>
                <a:cxn ang="0">
                  <a:pos x="486" y="974"/>
                </a:cxn>
                <a:cxn ang="0">
                  <a:pos x="551" y="942"/>
                </a:cxn>
                <a:cxn ang="0">
                  <a:pos x="940" y="553"/>
                </a:cxn>
                <a:cxn ang="0">
                  <a:pos x="960" y="457"/>
                </a:cxn>
                <a:cxn ang="0">
                  <a:pos x="773" y="269"/>
                </a:cxn>
                <a:cxn ang="0">
                  <a:pos x="993" y="50"/>
                </a:cxn>
                <a:cxn ang="0">
                  <a:pos x="1003" y="16"/>
                </a:cxn>
              </a:cxnLst>
              <a:rect l="0" t="0" r="r" b="b"/>
              <a:pathLst>
                <a:path w="1008" h="1005">
                  <a:moveTo>
                    <a:pt x="1003" y="16"/>
                  </a:moveTo>
                  <a:cubicBezTo>
                    <a:pt x="1001" y="10"/>
                    <a:pt x="993" y="0"/>
                    <a:pt x="97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972"/>
                    <a:pt x="0" y="972"/>
                    <a:pt x="0" y="972"/>
                  </a:cubicBezTo>
                  <a:cubicBezTo>
                    <a:pt x="0" y="996"/>
                    <a:pt x="13" y="1005"/>
                    <a:pt x="25" y="1005"/>
                  </a:cubicBezTo>
                  <a:cubicBezTo>
                    <a:pt x="33" y="1005"/>
                    <a:pt x="42" y="1001"/>
                    <a:pt x="50" y="993"/>
                  </a:cubicBezTo>
                  <a:cubicBezTo>
                    <a:pt x="268" y="775"/>
                    <a:pt x="268" y="775"/>
                    <a:pt x="268" y="775"/>
                  </a:cubicBezTo>
                  <a:cubicBezTo>
                    <a:pt x="455" y="962"/>
                    <a:pt x="455" y="962"/>
                    <a:pt x="455" y="962"/>
                  </a:cubicBezTo>
                  <a:cubicBezTo>
                    <a:pt x="463" y="970"/>
                    <a:pt x="473" y="974"/>
                    <a:pt x="486" y="974"/>
                  </a:cubicBezTo>
                  <a:cubicBezTo>
                    <a:pt x="507" y="974"/>
                    <a:pt x="531" y="962"/>
                    <a:pt x="551" y="942"/>
                  </a:cubicBezTo>
                  <a:cubicBezTo>
                    <a:pt x="940" y="553"/>
                    <a:pt x="940" y="553"/>
                    <a:pt x="940" y="553"/>
                  </a:cubicBezTo>
                  <a:cubicBezTo>
                    <a:pt x="973" y="520"/>
                    <a:pt x="982" y="478"/>
                    <a:pt x="960" y="457"/>
                  </a:cubicBezTo>
                  <a:cubicBezTo>
                    <a:pt x="773" y="269"/>
                    <a:pt x="773" y="269"/>
                    <a:pt x="773" y="269"/>
                  </a:cubicBezTo>
                  <a:cubicBezTo>
                    <a:pt x="993" y="50"/>
                    <a:pt x="993" y="50"/>
                    <a:pt x="993" y="50"/>
                  </a:cubicBezTo>
                  <a:cubicBezTo>
                    <a:pt x="1008" y="35"/>
                    <a:pt x="1006" y="22"/>
                    <a:pt x="1003" y="16"/>
                  </a:cubicBezTo>
                  <a:close/>
                </a:path>
              </a:pathLst>
            </a:custGeom>
            <a:solidFill>
              <a:schemeClr val="accent4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6" name="Freeform 43"/>
            <p:cNvSpPr>
              <a:spLocks noEditPoints="1"/>
            </p:cNvSpPr>
            <p:nvPr/>
          </p:nvSpPr>
          <p:spPr bwMode="auto">
            <a:xfrm>
              <a:off x="4820719" y="3113457"/>
              <a:ext cx="382191" cy="342900"/>
            </a:xfrm>
            <a:custGeom>
              <a:avLst/>
              <a:gdLst>
                <a:gd name="T0" fmla="*/ 81 w 116"/>
                <a:gd name="T1" fmla="*/ 70 h 104"/>
                <a:gd name="T2" fmla="*/ 65 w 116"/>
                <a:gd name="T3" fmla="*/ 83 h 104"/>
                <a:gd name="T4" fmla="*/ 111 w 116"/>
                <a:gd name="T5" fmla="*/ 104 h 104"/>
                <a:gd name="T6" fmla="*/ 116 w 116"/>
                <a:gd name="T7" fmla="*/ 85 h 104"/>
                <a:gd name="T8" fmla="*/ 81 w 116"/>
                <a:gd name="T9" fmla="*/ 70 h 104"/>
                <a:gd name="T10" fmla="*/ 111 w 116"/>
                <a:gd name="T11" fmla="*/ 2 h 104"/>
                <a:gd name="T12" fmla="*/ 65 w 116"/>
                <a:gd name="T13" fmla="*/ 24 h 104"/>
                <a:gd name="T14" fmla="*/ 77 w 116"/>
                <a:gd name="T15" fmla="*/ 32 h 104"/>
                <a:gd name="T16" fmla="*/ 0 w 116"/>
                <a:gd name="T17" fmla="*/ 83 h 104"/>
                <a:gd name="T18" fmla="*/ 3 w 116"/>
                <a:gd name="T19" fmla="*/ 102 h 104"/>
                <a:gd name="T20" fmla="*/ 93 w 116"/>
                <a:gd name="T21" fmla="*/ 44 h 104"/>
                <a:gd name="T22" fmla="*/ 106 w 116"/>
                <a:gd name="T23" fmla="*/ 52 h 104"/>
                <a:gd name="T24" fmla="*/ 111 w 116"/>
                <a:gd name="T25" fmla="*/ 2 h 104"/>
                <a:gd name="T26" fmla="*/ 7 w 116"/>
                <a:gd name="T27" fmla="*/ 0 h 104"/>
                <a:gd name="T28" fmla="*/ 11 w 116"/>
                <a:gd name="T29" fmla="*/ 51 h 104"/>
                <a:gd name="T30" fmla="*/ 24 w 116"/>
                <a:gd name="T31" fmla="*/ 42 h 104"/>
                <a:gd name="T32" fmla="*/ 36 w 116"/>
                <a:gd name="T33" fmla="*/ 58 h 104"/>
                <a:gd name="T34" fmla="*/ 52 w 116"/>
                <a:gd name="T35" fmla="*/ 47 h 104"/>
                <a:gd name="T36" fmla="*/ 40 w 116"/>
                <a:gd name="T37" fmla="*/ 32 h 104"/>
                <a:gd name="T38" fmla="*/ 53 w 116"/>
                <a:gd name="T39" fmla="*/ 24 h 104"/>
                <a:gd name="T40" fmla="*/ 7 w 116"/>
                <a:gd name="T4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" h="104">
                  <a:moveTo>
                    <a:pt x="81" y="70"/>
                  </a:moveTo>
                  <a:cubicBezTo>
                    <a:pt x="76" y="75"/>
                    <a:pt x="70" y="79"/>
                    <a:pt x="65" y="83"/>
                  </a:cubicBezTo>
                  <a:cubicBezTo>
                    <a:pt x="88" y="99"/>
                    <a:pt x="110" y="104"/>
                    <a:pt x="111" y="104"/>
                  </a:cubicBezTo>
                  <a:cubicBezTo>
                    <a:pt x="116" y="85"/>
                    <a:pt x="116" y="85"/>
                    <a:pt x="116" y="85"/>
                  </a:cubicBezTo>
                  <a:cubicBezTo>
                    <a:pt x="115" y="85"/>
                    <a:pt x="100" y="81"/>
                    <a:pt x="81" y="70"/>
                  </a:cubicBezTo>
                  <a:moveTo>
                    <a:pt x="111" y="2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49" y="72"/>
                    <a:pt x="0" y="83"/>
                    <a:pt x="0" y="83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6" y="102"/>
                    <a:pt x="60" y="90"/>
                    <a:pt x="93" y="44"/>
                  </a:cubicBezTo>
                  <a:cubicBezTo>
                    <a:pt x="106" y="52"/>
                    <a:pt x="106" y="52"/>
                    <a:pt x="106" y="52"/>
                  </a:cubicBezTo>
                  <a:cubicBezTo>
                    <a:pt x="111" y="2"/>
                    <a:pt x="111" y="2"/>
                    <a:pt x="111" y="2"/>
                  </a:cubicBezTo>
                  <a:moveTo>
                    <a:pt x="7" y="0"/>
                  </a:moveTo>
                  <a:cubicBezTo>
                    <a:pt x="11" y="51"/>
                    <a:pt x="11" y="51"/>
                    <a:pt x="11" y="51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8" y="48"/>
                    <a:pt x="32" y="54"/>
                    <a:pt x="36" y="58"/>
                  </a:cubicBezTo>
                  <a:cubicBezTo>
                    <a:pt x="41" y="55"/>
                    <a:pt x="47" y="51"/>
                    <a:pt x="52" y="47"/>
                  </a:cubicBezTo>
                  <a:cubicBezTo>
                    <a:pt x="48" y="42"/>
                    <a:pt x="44" y="37"/>
                    <a:pt x="40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1" name="组合 25"/>
          <p:cNvGrpSpPr/>
          <p:nvPr/>
        </p:nvGrpSpPr>
        <p:grpSpPr>
          <a:xfrm>
            <a:off x="7951442" y="2150966"/>
            <a:ext cx="3938201" cy="937584"/>
            <a:chOff x="497329" y="2770637"/>
            <a:chExt cx="3210265" cy="703371"/>
          </a:xfrm>
        </p:grpSpPr>
        <p:sp>
          <p:nvSpPr>
            <p:cNvPr id="82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3" name="矩形 27"/>
            <p:cNvSpPr/>
            <p:nvPr/>
          </p:nvSpPr>
          <p:spPr>
            <a:xfrm>
              <a:off x="497329" y="277063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25"/>
          <p:cNvGrpSpPr/>
          <p:nvPr/>
        </p:nvGrpSpPr>
        <p:grpSpPr>
          <a:xfrm>
            <a:off x="7967563" y="3940244"/>
            <a:ext cx="3938201" cy="937584"/>
            <a:chOff x="497329" y="2770637"/>
            <a:chExt cx="3210265" cy="703371"/>
          </a:xfrm>
        </p:grpSpPr>
        <p:sp>
          <p:nvSpPr>
            <p:cNvPr id="85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6" name="矩形 27"/>
            <p:cNvSpPr/>
            <p:nvPr/>
          </p:nvSpPr>
          <p:spPr>
            <a:xfrm>
              <a:off x="497329" y="277063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865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25"/>
          <p:cNvGrpSpPr/>
          <p:nvPr/>
        </p:nvGrpSpPr>
        <p:grpSpPr>
          <a:xfrm>
            <a:off x="270685" y="2176200"/>
            <a:ext cx="3947073" cy="991770"/>
            <a:chOff x="503238" y="2729987"/>
            <a:chExt cx="3217497" cy="744021"/>
          </a:xfrm>
        </p:grpSpPr>
        <p:sp>
          <p:nvSpPr>
            <p:cNvPr id="88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89" name="矩形 27"/>
            <p:cNvSpPr/>
            <p:nvPr/>
          </p:nvSpPr>
          <p:spPr>
            <a:xfrm>
              <a:off x="2402009" y="272998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25"/>
          <p:cNvGrpSpPr/>
          <p:nvPr/>
        </p:nvGrpSpPr>
        <p:grpSpPr>
          <a:xfrm>
            <a:off x="286805" y="3928446"/>
            <a:ext cx="3930952" cy="997140"/>
            <a:chOff x="503238" y="2725958"/>
            <a:chExt cx="3204356" cy="748050"/>
          </a:xfrm>
        </p:grpSpPr>
        <p:sp>
          <p:nvSpPr>
            <p:cNvPr id="91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</a:p>
          </p:txBody>
        </p:sp>
        <p:sp>
          <p:nvSpPr>
            <p:cNvPr id="92" name="矩形 27"/>
            <p:cNvSpPr/>
            <p:nvPr/>
          </p:nvSpPr>
          <p:spPr>
            <a:xfrm>
              <a:off x="2375726" y="2725958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"/>
          <p:cNvGrpSpPr/>
          <p:nvPr/>
        </p:nvGrpSpPr>
        <p:grpSpPr>
          <a:xfrm>
            <a:off x="6908589" y="2921137"/>
            <a:ext cx="4522057" cy="971799"/>
            <a:chOff x="5054599" y="1342008"/>
            <a:chExt cx="3392426" cy="729039"/>
          </a:xfrm>
        </p:grpSpPr>
        <p:sp>
          <p:nvSpPr>
            <p:cNvPr id="32" name="TextBox 31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5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4" name="组合 37"/>
          <p:cNvGrpSpPr/>
          <p:nvPr/>
        </p:nvGrpSpPr>
        <p:grpSpPr>
          <a:xfrm>
            <a:off x="6908589" y="4054837"/>
            <a:ext cx="4522057" cy="971799"/>
            <a:chOff x="5054599" y="1342008"/>
            <a:chExt cx="3392426" cy="729039"/>
          </a:xfrm>
        </p:grpSpPr>
        <p:sp>
          <p:nvSpPr>
            <p:cNvPr id="35" name="TextBox 34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9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37" name="组合 40"/>
          <p:cNvGrpSpPr/>
          <p:nvPr/>
        </p:nvGrpSpPr>
        <p:grpSpPr>
          <a:xfrm>
            <a:off x="6908589" y="5188538"/>
            <a:ext cx="4522057" cy="971799"/>
            <a:chOff x="5054599" y="1342008"/>
            <a:chExt cx="3392426" cy="729039"/>
          </a:xfrm>
        </p:grpSpPr>
        <p:sp>
          <p:nvSpPr>
            <p:cNvPr id="38" name="TextBox 37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42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sp>
        <p:nvSpPr>
          <p:cNvPr id="40" name="矩形 43"/>
          <p:cNvSpPr/>
          <p:nvPr/>
        </p:nvSpPr>
        <p:spPr>
          <a:xfrm>
            <a:off x="877658" y="1391557"/>
            <a:ext cx="10436684" cy="934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4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模板所有文字图片都可编辑，数据图表都可以修改颜色大小形状，轻点此处输入文字内容，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模板所有文字图片都可编辑，数据图表都可以修改颜色大小形状。</a:t>
            </a:r>
          </a:p>
        </p:txBody>
      </p:sp>
      <p:pic>
        <p:nvPicPr>
          <p:cNvPr id="41" name="Picture 2" descr="D:\cecy\PPT template download\演界网下载素材\图片素材-cecy\苹果产品png图片加高光渐变\苹果产品png图片加高光渐变\MacBook Pro Reti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1514" y="2819559"/>
            <a:ext cx="6482238" cy="3961368"/>
          </a:xfrm>
          <a:prstGeom prst="rect">
            <a:avLst/>
          </a:prstGeom>
          <a:noFill/>
        </p:spPr>
      </p:pic>
      <p:sp>
        <p:nvSpPr>
          <p:cNvPr id="42" name="Rectangle 41"/>
          <p:cNvSpPr/>
          <p:nvPr/>
        </p:nvSpPr>
        <p:spPr>
          <a:xfrm>
            <a:off x="934219" y="3225854"/>
            <a:ext cx="4570809" cy="29456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4118560" y="1753264"/>
            <a:ext cx="3819214" cy="3707016"/>
            <a:chOff x="4125516" y="790575"/>
            <a:chExt cx="3839766" cy="3848100"/>
          </a:xfrm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5092304" y="1765697"/>
              <a:ext cx="1906190" cy="1906191"/>
            </a:xfrm>
            <a:custGeom>
              <a:avLst/>
              <a:gdLst>
                <a:gd name="T0" fmla="*/ 116 w 211"/>
                <a:gd name="T1" fmla="*/ 10 h 211"/>
                <a:gd name="T2" fmla="*/ 116 w 211"/>
                <a:gd name="T3" fmla="*/ 0 h 211"/>
                <a:gd name="T4" fmla="*/ 181 w 211"/>
                <a:gd name="T5" fmla="*/ 30 h 211"/>
                <a:gd name="T6" fmla="*/ 211 w 211"/>
                <a:gd name="T7" fmla="*/ 95 h 211"/>
                <a:gd name="T8" fmla="*/ 201 w 211"/>
                <a:gd name="T9" fmla="*/ 95 h 211"/>
                <a:gd name="T10" fmla="*/ 174 w 211"/>
                <a:gd name="T11" fmla="*/ 37 h 211"/>
                <a:gd name="T12" fmla="*/ 116 w 211"/>
                <a:gd name="T13" fmla="*/ 10 h 211"/>
                <a:gd name="T14" fmla="*/ 10 w 211"/>
                <a:gd name="T15" fmla="*/ 115 h 211"/>
                <a:gd name="T16" fmla="*/ 0 w 211"/>
                <a:gd name="T17" fmla="*/ 115 h 211"/>
                <a:gd name="T18" fmla="*/ 30 w 211"/>
                <a:gd name="T19" fmla="*/ 180 h 211"/>
                <a:gd name="T20" fmla="*/ 96 w 211"/>
                <a:gd name="T21" fmla="*/ 211 h 211"/>
                <a:gd name="T22" fmla="*/ 96 w 211"/>
                <a:gd name="T23" fmla="*/ 201 h 211"/>
                <a:gd name="T24" fmla="*/ 38 w 211"/>
                <a:gd name="T25" fmla="*/ 173 h 211"/>
                <a:gd name="T26" fmla="*/ 10 w 211"/>
                <a:gd name="T27" fmla="*/ 115 h 211"/>
                <a:gd name="T28" fmla="*/ 10 w 211"/>
                <a:gd name="T29" fmla="*/ 95 h 211"/>
                <a:gd name="T30" fmla="*/ 38 w 211"/>
                <a:gd name="T31" fmla="*/ 37 h 211"/>
                <a:gd name="T32" fmla="*/ 96 w 211"/>
                <a:gd name="T33" fmla="*/ 10 h 211"/>
                <a:gd name="T34" fmla="*/ 96 w 211"/>
                <a:gd name="T35" fmla="*/ 0 h 211"/>
                <a:gd name="T36" fmla="*/ 30 w 211"/>
                <a:gd name="T37" fmla="*/ 30 h 211"/>
                <a:gd name="T38" fmla="*/ 0 w 211"/>
                <a:gd name="T39" fmla="*/ 95 h 211"/>
                <a:gd name="T40" fmla="*/ 10 w 211"/>
                <a:gd name="T41" fmla="*/ 95 h 211"/>
                <a:gd name="T42" fmla="*/ 201 w 211"/>
                <a:gd name="T43" fmla="*/ 115 h 211"/>
                <a:gd name="T44" fmla="*/ 174 w 211"/>
                <a:gd name="T45" fmla="*/ 173 h 211"/>
                <a:gd name="T46" fmla="*/ 116 w 211"/>
                <a:gd name="T47" fmla="*/ 201 h 211"/>
                <a:gd name="T48" fmla="*/ 116 w 211"/>
                <a:gd name="T49" fmla="*/ 211 h 211"/>
                <a:gd name="T50" fmla="*/ 181 w 211"/>
                <a:gd name="T51" fmla="*/ 180 h 211"/>
                <a:gd name="T52" fmla="*/ 211 w 211"/>
                <a:gd name="T53" fmla="*/ 115 h 211"/>
                <a:gd name="T54" fmla="*/ 201 w 211"/>
                <a:gd name="T55" fmla="*/ 11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1" h="211">
                  <a:moveTo>
                    <a:pt x="116" y="1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139" y="2"/>
                    <a:pt x="163" y="12"/>
                    <a:pt x="181" y="30"/>
                  </a:cubicBezTo>
                  <a:cubicBezTo>
                    <a:pt x="199" y="48"/>
                    <a:pt x="209" y="72"/>
                    <a:pt x="211" y="95"/>
                  </a:cubicBezTo>
                  <a:cubicBezTo>
                    <a:pt x="201" y="95"/>
                    <a:pt x="201" y="95"/>
                    <a:pt x="201" y="95"/>
                  </a:cubicBezTo>
                  <a:cubicBezTo>
                    <a:pt x="199" y="74"/>
                    <a:pt x="190" y="53"/>
                    <a:pt x="174" y="37"/>
                  </a:cubicBezTo>
                  <a:cubicBezTo>
                    <a:pt x="157" y="21"/>
                    <a:pt x="137" y="12"/>
                    <a:pt x="116" y="10"/>
                  </a:cubicBezTo>
                  <a:close/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2" y="139"/>
                    <a:pt x="12" y="162"/>
                    <a:pt x="30" y="180"/>
                  </a:cubicBezTo>
                  <a:cubicBezTo>
                    <a:pt x="49" y="199"/>
                    <a:pt x="72" y="209"/>
                    <a:pt x="96" y="21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74" y="199"/>
                    <a:pt x="54" y="189"/>
                    <a:pt x="38" y="173"/>
                  </a:cubicBezTo>
                  <a:cubicBezTo>
                    <a:pt x="21" y="157"/>
                    <a:pt x="12" y="137"/>
                    <a:pt x="10" y="115"/>
                  </a:cubicBezTo>
                  <a:close/>
                  <a:moveTo>
                    <a:pt x="10" y="95"/>
                  </a:moveTo>
                  <a:cubicBezTo>
                    <a:pt x="12" y="74"/>
                    <a:pt x="21" y="53"/>
                    <a:pt x="38" y="37"/>
                  </a:cubicBezTo>
                  <a:cubicBezTo>
                    <a:pt x="54" y="21"/>
                    <a:pt x="74" y="12"/>
                    <a:pt x="96" y="1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72" y="2"/>
                    <a:pt x="49" y="12"/>
                    <a:pt x="30" y="30"/>
                  </a:cubicBezTo>
                  <a:cubicBezTo>
                    <a:pt x="12" y="48"/>
                    <a:pt x="2" y="72"/>
                    <a:pt x="0" y="95"/>
                  </a:cubicBezTo>
                  <a:lnTo>
                    <a:pt x="10" y="95"/>
                  </a:lnTo>
                  <a:close/>
                  <a:moveTo>
                    <a:pt x="201" y="115"/>
                  </a:moveTo>
                  <a:cubicBezTo>
                    <a:pt x="199" y="137"/>
                    <a:pt x="190" y="157"/>
                    <a:pt x="174" y="173"/>
                  </a:cubicBezTo>
                  <a:cubicBezTo>
                    <a:pt x="157" y="189"/>
                    <a:pt x="137" y="199"/>
                    <a:pt x="116" y="201"/>
                  </a:cubicBezTo>
                  <a:cubicBezTo>
                    <a:pt x="116" y="211"/>
                    <a:pt x="116" y="211"/>
                    <a:pt x="116" y="211"/>
                  </a:cubicBezTo>
                  <a:cubicBezTo>
                    <a:pt x="139" y="209"/>
                    <a:pt x="163" y="199"/>
                    <a:pt x="181" y="180"/>
                  </a:cubicBezTo>
                  <a:cubicBezTo>
                    <a:pt x="199" y="162"/>
                    <a:pt x="209" y="139"/>
                    <a:pt x="211" y="115"/>
                  </a:cubicBezTo>
                  <a:lnTo>
                    <a:pt x="201" y="115"/>
                  </a:lnTo>
                  <a:close/>
                </a:path>
              </a:pathLst>
            </a:custGeom>
            <a:solidFill>
              <a:srgbClr val="BBB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Freeform 6"/>
            <p:cNvSpPr/>
            <p:nvPr/>
          </p:nvSpPr>
          <p:spPr bwMode="auto">
            <a:xfrm>
              <a:off x="4125516" y="790575"/>
              <a:ext cx="1833563" cy="1833563"/>
            </a:xfrm>
            <a:custGeom>
              <a:avLst/>
              <a:gdLst>
                <a:gd name="T0" fmla="*/ 95 w 203"/>
                <a:gd name="T1" fmla="*/ 203 h 203"/>
                <a:gd name="T2" fmla="*/ 129 w 203"/>
                <a:gd name="T3" fmla="*/ 130 h 203"/>
                <a:gd name="T4" fmla="*/ 203 w 203"/>
                <a:gd name="T5" fmla="*/ 96 h 203"/>
                <a:gd name="T6" fmla="*/ 203 w 203"/>
                <a:gd name="T7" fmla="*/ 0 h 203"/>
                <a:gd name="T8" fmla="*/ 77 w 203"/>
                <a:gd name="T9" fmla="*/ 48 h 203"/>
                <a:gd name="T10" fmla="*/ 40 w 203"/>
                <a:gd name="T11" fmla="*/ 41 h 203"/>
                <a:gd name="T12" fmla="*/ 48 w 203"/>
                <a:gd name="T13" fmla="*/ 78 h 203"/>
                <a:gd name="T14" fmla="*/ 0 w 203"/>
                <a:gd name="T15" fmla="*/ 203 h 203"/>
                <a:gd name="T16" fmla="*/ 95 w 203"/>
                <a:gd name="T1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95" y="203"/>
                  </a:moveTo>
                  <a:cubicBezTo>
                    <a:pt x="97" y="177"/>
                    <a:pt x="109" y="150"/>
                    <a:pt x="129" y="130"/>
                  </a:cubicBezTo>
                  <a:cubicBezTo>
                    <a:pt x="150" y="109"/>
                    <a:pt x="176" y="98"/>
                    <a:pt x="203" y="96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58" y="2"/>
                    <a:pt x="114" y="18"/>
                    <a:pt x="77" y="4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18" y="114"/>
                    <a:pt x="2" y="159"/>
                    <a:pt x="0" y="203"/>
                  </a:cubicBezTo>
                  <a:lnTo>
                    <a:pt x="95" y="20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4125516" y="2805112"/>
              <a:ext cx="1833563" cy="1833563"/>
            </a:xfrm>
            <a:custGeom>
              <a:avLst/>
              <a:gdLst>
                <a:gd name="T0" fmla="*/ 203 w 203"/>
                <a:gd name="T1" fmla="*/ 108 h 203"/>
                <a:gd name="T2" fmla="*/ 129 w 203"/>
                <a:gd name="T3" fmla="*/ 74 h 203"/>
                <a:gd name="T4" fmla="*/ 95 w 203"/>
                <a:gd name="T5" fmla="*/ 0 h 203"/>
                <a:gd name="T6" fmla="*/ 0 w 203"/>
                <a:gd name="T7" fmla="*/ 0 h 203"/>
                <a:gd name="T8" fmla="*/ 48 w 203"/>
                <a:gd name="T9" fmla="*/ 126 h 203"/>
                <a:gd name="T10" fmla="*/ 40 w 203"/>
                <a:gd name="T11" fmla="*/ 162 h 203"/>
                <a:gd name="T12" fmla="*/ 77 w 203"/>
                <a:gd name="T13" fmla="*/ 155 h 203"/>
                <a:gd name="T14" fmla="*/ 203 w 203"/>
                <a:gd name="T15" fmla="*/ 203 h 203"/>
                <a:gd name="T16" fmla="*/ 203 w 203"/>
                <a:gd name="T17" fmla="*/ 10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203" y="108"/>
                  </a:moveTo>
                  <a:cubicBezTo>
                    <a:pt x="176" y="105"/>
                    <a:pt x="150" y="94"/>
                    <a:pt x="129" y="74"/>
                  </a:cubicBezTo>
                  <a:cubicBezTo>
                    <a:pt x="109" y="53"/>
                    <a:pt x="98" y="27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5"/>
                    <a:pt x="18" y="89"/>
                    <a:pt x="48" y="126"/>
                  </a:cubicBezTo>
                  <a:cubicBezTo>
                    <a:pt x="40" y="162"/>
                    <a:pt x="40" y="162"/>
                    <a:pt x="40" y="162"/>
                  </a:cubicBezTo>
                  <a:cubicBezTo>
                    <a:pt x="77" y="155"/>
                    <a:pt x="77" y="155"/>
                    <a:pt x="77" y="155"/>
                  </a:cubicBezTo>
                  <a:cubicBezTo>
                    <a:pt x="114" y="185"/>
                    <a:pt x="158" y="201"/>
                    <a:pt x="203" y="203"/>
                  </a:cubicBezTo>
                  <a:lnTo>
                    <a:pt x="203" y="1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Freeform 8"/>
            <p:cNvSpPr/>
            <p:nvPr/>
          </p:nvSpPr>
          <p:spPr bwMode="auto">
            <a:xfrm>
              <a:off x="6140054" y="790575"/>
              <a:ext cx="1825228" cy="1833563"/>
            </a:xfrm>
            <a:custGeom>
              <a:avLst/>
              <a:gdLst>
                <a:gd name="T0" fmla="*/ 127 w 202"/>
                <a:gd name="T1" fmla="*/ 50 h 203"/>
                <a:gd name="T2" fmla="*/ 0 w 202"/>
                <a:gd name="T3" fmla="*/ 0 h 203"/>
                <a:gd name="T4" fmla="*/ 0 w 202"/>
                <a:gd name="T5" fmla="*/ 96 h 203"/>
                <a:gd name="T6" fmla="*/ 73 w 202"/>
                <a:gd name="T7" fmla="*/ 130 h 203"/>
                <a:gd name="T8" fmla="*/ 107 w 202"/>
                <a:gd name="T9" fmla="*/ 203 h 203"/>
                <a:gd name="T10" fmla="*/ 202 w 202"/>
                <a:gd name="T11" fmla="*/ 203 h 203"/>
                <a:gd name="T12" fmla="*/ 156 w 202"/>
                <a:gd name="T13" fmla="*/ 79 h 203"/>
                <a:gd name="T14" fmla="*/ 163 w 202"/>
                <a:gd name="T15" fmla="*/ 42 h 203"/>
                <a:gd name="T16" fmla="*/ 127 w 202"/>
                <a:gd name="T17" fmla="*/ 5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27" y="50"/>
                  </a:moveTo>
                  <a:cubicBezTo>
                    <a:pt x="90" y="19"/>
                    <a:pt x="45" y="3"/>
                    <a:pt x="0" y="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26" y="98"/>
                    <a:pt x="53" y="109"/>
                    <a:pt x="73" y="130"/>
                  </a:cubicBezTo>
                  <a:cubicBezTo>
                    <a:pt x="94" y="150"/>
                    <a:pt x="105" y="177"/>
                    <a:pt x="107" y="203"/>
                  </a:cubicBezTo>
                  <a:cubicBezTo>
                    <a:pt x="202" y="203"/>
                    <a:pt x="202" y="203"/>
                    <a:pt x="202" y="203"/>
                  </a:cubicBezTo>
                  <a:cubicBezTo>
                    <a:pt x="200" y="159"/>
                    <a:pt x="185" y="115"/>
                    <a:pt x="156" y="79"/>
                  </a:cubicBezTo>
                  <a:cubicBezTo>
                    <a:pt x="163" y="42"/>
                    <a:pt x="163" y="42"/>
                    <a:pt x="163" y="42"/>
                  </a:cubicBezTo>
                  <a:lnTo>
                    <a:pt x="127" y="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6140054" y="2805112"/>
              <a:ext cx="1825228" cy="1833563"/>
            </a:xfrm>
            <a:custGeom>
              <a:avLst/>
              <a:gdLst>
                <a:gd name="T0" fmla="*/ 107 w 202"/>
                <a:gd name="T1" fmla="*/ 0 h 203"/>
                <a:gd name="T2" fmla="*/ 73 w 202"/>
                <a:gd name="T3" fmla="*/ 74 h 203"/>
                <a:gd name="T4" fmla="*/ 0 w 202"/>
                <a:gd name="T5" fmla="*/ 108 h 203"/>
                <a:gd name="T6" fmla="*/ 0 w 202"/>
                <a:gd name="T7" fmla="*/ 203 h 203"/>
                <a:gd name="T8" fmla="*/ 123 w 202"/>
                <a:gd name="T9" fmla="*/ 157 h 203"/>
                <a:gd name="T10" fmla="*/ 161 w 202"/>
                <a:gd name="T11" fmla="*/ 164 h 203"/>
                <a:gd name="T12" fmla="*/ 153 w 202"/>
                <a:gd name="T13" fmla="*/ 127 h 203"/>
                <a:gd name="T14" fmla="*/ 202 w 202"/>
                <a:gd name="T15" fmla="*/ 0 h 203"/>
                <a:gd name="T16" fmla="*/ 107 w 202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07" y="0"/>
                  </a:moveTo>
                  <a:cubicBezTo>
                    <a:pt x="105" y="27"/>
                    <a:pt x="93" y="53"/>
                    <a:pt x="73" y="74"/>
                  </a:cubicBezTo>
                  <a:cubicBezTo>
                    <a:pt x="53" y="94"/>
                    <a:pt x="26" y="105"/>
                    <a:pt x="0" y="108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44" y="201"/>
                    <a:pt x="87" y="186"/>
                    <a:pt x="123" y="157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84" y="90"/>
                    <a:pt x="200" y="46"/>
                    <a:pt x="202" y="0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43" name="组合 48"/>
            <p:cNvGrpSpPr/>
            <p:nvPr/>
          </p:nvGrpSpPr>
          <p:grpSpPr>
            <a:xfrm>
              <a:off x="4611947" y="1399612"/>
              <a:ext cx="842963" cy="383381"/>
              <a:chOff x="8478838" y="1247776"/>
              <a:chExt cx="1123950" cy="511175"/>
            </a:xfrm>
            <a:solidFill>
              <a:schemeClr val="bg1"/>
            </a:solidFill>
          </p:grpSpPr>
          <p:sp>
            <p:nvSpPr>
              <p:cNvPr id="44" name="Freeform 24"/>
              <p:cNvSpPr/>
              <p:nvPr/>
            </p:nvSpPr>
            <p:spPr bwMode="auto">
              <a:xfrm>
                <a:off x="8478838" y="1408113"/>
                <a:ext cx="1123950" cy="269875"/>
              </a:xfrm>
              <a:custGeom>
                <a:avLst/>
                <a:gdLst>
                  <a:gd name="T0" fmla="*/ 0 w 182"/>
                  <a:gd name="T1" fmla="*/ 3 h 44"/>
                  <a:gd name="T2" fmla="*/ 1 w 182"/>
                  <a:gd name="T3" fmla="*/ 3 h 44"/>
                  <a:gd name="T4" fmla="*/ 153 w 182"/>
                  <a:gd name="T5" fmla="*/ 3 h 44"/>
                  <a:gd name="T6" fmla="*/ 182 w 182"/>
                  <a:gd name="T7" fmla="*/ 41 h 44"/>
                  <a:gd name="T8" fmla="*/ 182 w 182"/>
                  <a:gd name="T9" fmla="*/ 41 h 44"/>
                  <a:gd name="T10" fmla="*/ 182 w 182"/>
                  <a:gd name="T11" fmla="*/ 41 h 44"/>
                  <a:gd name="T12" fmla="*/ 170 w 182"/>
                  <a:gd name="T13" fmla="*/ 41 h 44"/>
                  <a:gd name="T14" fmla="*/ 150 w 182"/>
                  <a:gd name="T15" fmla="*/ 22 h 44"/>
                  <a:gd name="T16" fmla="*/ 130 w 182"/>
                  <a:gd name="T17" fmla="*/ 41 h 44"/>
                  <a:gd name="T18" fmla="*/ 65 w 182"/>
                  <a:gd name="T19" fmla="*/ 41 h 44"/>
                  <a:gd name="T20" fmla="*/ 45 w 182"/>
                  <a:gd name="T21" fmla="*/ 22 h 44"/>
                  <a:gd name="T22" fmla="*/ 26 w 182"/>
                  <a:gd name="T23" fmla="*/ 41 h 44"/>
                  <a:gd name="T24" fmla="*/ 22 w 182"/>
                  <a:gd name="T25" fmla="*/ 41 h 44"/>
                  <a:gd name="T26" fmla="*/ 0 w 182"/>
                  <a:gd name="T27" fmla="*/ 3 h 44"/>
                  <a:gd name="T28" fmla="*/ 0 w 182"/>
                  <a:gd name="T29" fmla="*/ 3 h 44"/>
                  <a:gd name="T30" fmla="*/ 0 w 182"/>
                  <a:gd name="T31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2" h="44">
                    <a:moveTo>
                      <a:pt x="0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53" y="3"/>
                      <a:pt x="153" y="3"/>
                      <a:pt x="153" y="3"/>
                    </a:cubicBezTo>
                    <a:cubicBezTo>
                      <a:pt x="153" y="3"/>
                      <a:pt x="182" y="0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30"/>
                      <a:pt x="161" y="22"/>
                      <a:pt x="150" y="22"/>
                    </a:cubicBezTo>
                    <a:cubicBezTo>
                      <a:pt x="139" y="22"/>
                      <a:pt x="131" y="30"/>
                      <a:pt x="130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30"/>
                      <a:pt x="56" y="22"/>
                      <a:pt x="45" y="22"/>
                    </a:cubicBezTo>
                    <a:cubicBezTo>
                      <a:pt x="35" y="22"/>
                      <a:pt x="26" y="30"/>
                      <a:pt x="26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0" y="4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Freeform 26"/>
              <p:cNvSpPr>
                <a:spLocks noEditPoints="1"/>
              </p:cNvSpPr>
              <p:nvPr/>
            </p:nvSpPr>
            <p:spPr bwMode="auto">
              <a:xfrm>
                <a:off x="8553450" y="1247776"/>
                <a:ext cx="833437" cy="227013"/>
              </a:xfrm>
              <a:custGeom>
                <a:avLst/>
                <a:gdLst>
                  <a:gd name="T0" fmla="*/ 6 w 135"/>
                  <a:gd name="T1" fmla="*/ 29 h 37"/>
                  <a:gd name="T2" fmla="*/ 57 w 135"/>
                  <a:gd name="T3" fmla="*/ 1 h 37"/>
                  <a:gd name="T4" fmla="*/ 68 w 135"/>
                  <a:gd name="T5" fmla="*/ 0 h 37"/>
                  <a:gd name="T6" fmla="*/ 78 w 135"/>
                  <a:gd name="T7" fmla="*/ 1 h 37"/>
                  <a:gd name="T8" fmla="*/ 129 w 135"/>
                  <a:gd name="T9" fmla="*/ 29 h 37"/>
                  <a:gd name="T10" fmla="*/ 135 w 135"/>
                  <a:gd name="T11" fmla="*/ 37 h 37"/>
                  <a:gd name="T12" fmla="*/ 0 w 135"/>
                  <a:gd name="T13" fmla="*/ 37 h 37"/>
                  <a:gd name="T14" fmla="*/ 6 w 135"/>
                  <a:gd name="T15" fmla="*/ 29 h 37"/>
                  <a:gd name="T16" fmla="*/ 77 w 135"/>
                  <a:gd name="T17" fmla="*/ 10 h 37"/>
                  <a:gd name="T18" fmla="*/ 68 w 135"/>
                  <a:gd name="T19" fmla="*/ 9 h 37"/>
                  <a:gd name="T20" fmla="*/ 58 w 135"/>
                  <a:gd name="T21" fmla="*/ 10 h 37"/>
                  <a:gd name="T22" fmla="*/ 20 w 135"/>
                  <a:gd name="T23" fmla="*/ 28 h 37"/>
                  <a:gd name="T24" fmla="*/ 115 w 135"/>
                  <a:gd name="T25" fmla="*/ 28 h 37"/>
                  <a:gd name="T26" fmla="*/ 77 w 135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5" h="37">
                    <a:moveTo>
                      <a:pt x="6" y="29"/>
                    </a:moveTo>
                    <a:cubicBezTo>
                      <a:pt x="21" y="10"/>
                      <a:pt x="42" y="3"/>
                      <a:pt x="57" y="1"/>
                    </a:cubicBezTo>
                    <a:cubicBezTo>
                      <a:pt x="58" y="1"/>
                      <a:pt x="65" y="0"/>
                      <a:pt x="68" y="0"/>
                    </a:cubicBezTo>
                    <a:cubicBezTo>
                      <a:pt x="71" y="0"/>
                      <a:pt x="77" y="1"/>
                      <a:pt x="78" y="1"/>
                    </a:cubicBezTo>
                    <a:cubicBezTo>
                      <a:pt x="93" y="3"/>
                      <a:pt x="114" y="10"/>
                      <a:pt x="129" y="29"/>
                    </a:cubicBezTo>
                    <a:cubicBezTo>
                      <a:pt x="135" y="37"/>
                      <a:pt x="135" y="37"/>
                      <a:pt x="135" y="37"/>
                    </a:cubicBezTo>
                    <a:cubicBezTo>
                      <a:pt x="0" y="37"/>
                      <a:pt x="0" y="37"/>
                      <a:pt x="0" y="37"/>
                    </a:cubicBezTo>
                    <a:lnTo>
                      <a:pt x="6" y="29"/>
                    </a:lnTo>
                    <a:close/>
                    <a:moveTo>
                      <a:pt x="77" y="10"/>
                    </a:moveTo>
                    <a:cubicBezTo>
                      <a:pt x="75" y="10"/>
                      <a:pt x="70" y="9"/>
                      <a:pt x="68" y="9"/>
                    </a:cubicBezTo>
                    <a:cubicBezTo>
                      <a:pt x="66" y="9"/>
                      <a:pt x="60" y="10"/>
                      <a:pt x="58" y="10"/>
                    </a:cubicBezTo>
                    <a:cubicBezTo>
                      <a:pt x="47" y="12"/>
                      <a:pt x="32" y="16"/>
                      <a:pt x="20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03" y="16"/>
                      <a:pt x="88" y="12"/>
                      <a:pt x="7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Rectangle 27"/>
              <p:cNvSpPr>
                <a:spLocks noChangeArrowheads="1"/>
              </p:cNvSpPr>
              <p:nvPr/>
            </p:nvSpPr>
            <p:spPr bwMode="auto">
              <a:xfrm>
                <a:off x="8953500" y="1265238"/>
                <a:ext cx="38100" cy="185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7" name="Freeform 28"/>
              <p:cNvSpPr/>
              <p:nvPr/>
            </p:nvSpPr>
            <p:spPr bwMode="auto">
              <a:xfrm>
                <a:off x="9521825" y="1536701"/>
                <a:ext cx="80962" cy="61913"/>
              </a:xfrm>
              <a:custGeom>
                <a:avLst/>
                <a:gdLst>
                  <a:gd name="T0" fmla="*/ 5 w 13"/>
                  <a:gd name="T1" fmla="*/ 10 h 10"/>
                  <a:gd name="T2" fmla="*/ 0 w 13"/>
                  <a:gd name="T3" fmla="*/ 5 h 10"/>
                  <a:gd name="T4" fmla="*/ 5 w 13"/>
                  <a:gd name="T5" fmla="*/ 0 h 10"/>
                  <a:gd name="T6" fmla="*/ 10 w 13"/>
                  <a:gd name="T7" fmla="*/ 0 h 10"/>
                  <a:gd name="T8" fmla="*/ 13 w 13"/>
                  <a:gd name="T9" fmla="*/ 10 h 10"/>
                  <a:gd name="T10" fmla="*/ 5 w 13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0">
                    <a:moveTo>
                      <a:pt x="5" y="10"/>
                    </a:moveTo>
                    <a:cubicBezTo>
                      <a:pt x="3" y="10"/>
                      <a:pt x="0" y="8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3"/>
                      <a:pt x="12" y="6"/>
                      <a:pt x="13" y="10"/>
                    </a:cubicBezTo>
                    <a:cubicBezTo>
                      <a:pt x="11" y="10"/>
                      <a:pt x="6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Oval 29"/>
              <p:cNvSpPr>
                <a:spLocks noChangeArrowheads="1"/>
              </p:cNvSpPr>
              <p:nvPr/>
            </p:nvSpPr>
            <p:spPr bwMode="auto">
              <a:xfrm>
                <a:off x="8664575" y="1566863"/>
                <a:ext cx="190500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9" name="Oval 30"/>
              <p:cNvSpPr>
                <a:spLocks noChangeArrowheads="1"/>
              </p:cNvSpPr>
              <p:nvPr/>
            </p:nvSpPr>
            <p:spPr bwMode="auto">
              <a:xfrm>
                <a:off x="9312275" y="1566863"/>
                <a:ext cx="185737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Freeform 31"/>
              <p:cNvSpPr/>
              <p:nvPr/>
            </p:nvSpPr>
            <p:spPr bwMode="auto">
              <a:xfrm>
                <a:off x="9361488" y="1616076"/>
                <a:ext cx="93662" cy="93663"/>
              </a:xfrm>
              <a:custGeom>
                <a:avLst/>
                <a:gdLst>
                  <a:gd name="T0" fmla="*/ 0 w 15"/>
                  <a:gd name="T1" fmla="*/ 8 h 15"/>
                  <a:gd name="T2" fmla="*/ 7 w 15"/>
                  <a:gd name="T3" fmla="*/ 15 h 15"/>
                  <a:gd name="T4" fmla="*/ 15 w 15"/>
                  <a:gd name="T5" fmla="*/ 7 h 15"/>
                  <a:gd name="T6" fmla="*/ 7 w 15"/>
                  <a:gd name="T7" fmla="*/ 0 h 15"/>
                  <a:gd name="T8" fmla="*/ 0 w 15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0" y="8"/>
                    </a:moveTo>
                    <a:cubicBezTo>
                      <a:pt x="0" y="12"/>
                      <a:pt x="3" y="15"/>
                      <a:pt x="7" y="15"/>
                    </a:cubicBezTo>
                    <a:cubicBezTo>
                      <a:pt x="11" y="15"/>
                      <a:pt x="15" y="12"/>
                      <a:pt x="15" y="7"/>
                    </a:cubicBez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1" name="Oval 32"/>
              <p:cNvSpPr>
                <a:spLocks noChangeArrowheads="1"/>
              </p:cNvSpPr>
              <p:nvPr/>
            </p:nvSpPr>
            <p:spPr bwMode="auto">
              <a:xfrm>
                <a:off x="8713788" y="1616076"/>
                <a:ext cx="92075" cy="936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52" name="组合 59"/>
            <p:cNvGrpSpPr/>
            <p:nvPr/>
          </p:nvGrpSpPr>
          <p:grpSpPr>
            <a:xfrm>
              <a:off x="6796172" y="1361681"/>
              <a:ext cx="527447" cy="531019"/>
              <a:chOff x="10121900" y="1050926"/>
              <a:chExt cx="703262" cy="708025"/>
            </a:xfrm>
            <a:solidFill>
              <a:schemeClr val="bg1"/>
            </a:solidFill>
          </p:grpSpPr>
          <p:sp>
            <p:nvSpPr>
              <p:cNvPr id="53" name="Freeform 44"/>
              <p:cNvSpPr/>
              <p:nvPr/>
            </p:nvSpPr>
            <p:spPr bwMode="auto">
              <a:xfrm>
                <a:off x="10331450" y="1068388"/>
                <a:ext cx="493712" cy="690563"/>
              </a:xfrm>
              <a:custGeom>
                <a:avLst/>
                <a:gdLst>
                  <a:gd name="T0" fmla="*/ 60 w 80"/>
                  <a:gd name="T1" fmla="*/ 27 h 112"/>
                  <a:gd name="T2" fmla="*/ 63 w 80"/>
                  <a:gd name="T3" fmla="*/ 43 h 112"/>
                  <a:gd name="T4" fmla="*/ 66 w 80"/>
                  <a:gd name="T5" fmla="*/ 39 h 112"/>
                  <a:gd name="T6" fmla="*/ 72 w 80"/>
                  <a:gd name="T7" fmla="*/ 44 h 112"/>
                  <a:gd name="T8" fmla="*/ 64 w 80"/>
                  <a:gd name="T9" fmla="*/ 52 h 112"/>
                  <a:gd name="T10" fmla="*/ 66 w 80"/>
                  <a:gd name="T11" fmla="*/ 65 h 112"/>
                  <a:gd name="T12" fmla="*/ 70 w 80"/>
                  <a:gd name="T13" fmla="*/ 61 h 112"/>
                  <a:gd name="T14" fmla="*/ 75 w 80"/>
                  <a:gd name="T15" fmla="*/ 66 h 112"/>
                  <a:gd name="T16" fmla="*/ 68 w 80"/>
                  <a:gd name="T17" fmla="*/ 74 h 112"/>
                  <a:gd name="T18" fmla="*/ 73 w 80"/>
                  <a:gd name="T19" fmla="*/ 108 h 112"/>
                  <a:gd name="T20" fmla="*/ 70 w 80"/>
                  <a:gd name="T21" fmla="*/ 112 h 112"/>
                  <a:gd name="T22" fmla="*/ 38 w 80"/>
                  <a:gd name="T23" fmla="*/ 51 h 112"/>
                  <a:gd name="T24" fmla="*/ 11 w 80"/>
                  <a:gd name="T25" fmla="*/ 80 h 112"/>
                  <a:gd name="T26" fmla="*/ 17 w 80"/>
                  <a:gd name="T27" fmla="*/ 104 h 112"/>
                  <a:gd name="T28" fmla="*/ 12 w 80"/>
                  <a:gd name="T29" fmla="*/ 110 h 112"/>
                  <a:gd name="T30" fmla="*/ 0 w 80"/>
                  <a:gd name="T31" fmla="*/ 86 h 112"/>
                  <a:gd name="T32" fmla="*/ 45 w 80"/>
                  <a:gd name="T33" fmla="*/ 30 h 112"/>
                  <a:gd name="T34" fmla="*/ 76 w 80"/>
                  <a:gd name="T35" fmla="*/ 0 h 112"/>
                  <a:gd name="T36" fmla="*/ 60 w 80"/>
                  <a:gd name="T37" fmla="*/ 2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" h="112">
                    <a:moveTo>
                      <a:pt x="60" y="27"/>
                    </a:moveTo>
                    <a:cubicBezTo>
                      <a:pt x="63" y="43"/>
                      <a:pt x="63" y="43"/>
                      <a:pt x="63" y="4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0" y="112"/>
                      <a:pt x="70" y="112"/>
                      <a:pt x="70" y="11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80" y="5"/>
                      <a:pt x="6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4" name="Freeform 45"/>
              <p:cNvSpPr/>
              <p:nvPr/>
            </p:nvSpPr>
            <p:spPr bwMode="auto">
              <a:xfrm>
                <a:off x="10121900" y="1050926"/>
                <a:ext cx="677862" cy="547688"/>
              </a:xfrm>
              <a:custGeom>
                <a:avLst/>
                <a:gdLst>
                  <a:gd name="T0" fmla="*/ 85 w 110"/>
                  <a:gd name="T1" fmla="*/ 22 h 89"/>
                  <a:gd name="T2" fmla="*/ 69 w 110"/>
                  <a:gd name="T3" fmla="*/ 22 h 89"/>
                  <a:gd name="T4" fmla="*/ 73 w 110"/>
                  <a:gd name="T5" fmla="*/ 18 h 89"/>
                  <a:gd name="T6" fmla="*/ 67 w 110"/>
                  <a:gd name="T7" fmla="*/ 13 h 89"/>
                  <a:gd name="T8" fmla="*/ 60 w 110"/>
                  <a:gd name="T9" fmla="*/ 22 h 89"/>
                  <a:gd name="T10" fmla="*/ 47 w 110"/>
                  <a:gd name="T11" fmla="*/ 21 h 89"/>
                  <a:gd name="T12" fmla="*/ 50 w 110"/>
                  <a:gd name="T13" fmla="*/ 17 h 89"/>
                  <a:gd name="T14" fmla="*/ 45 w 110"/>
                  <a:gd name="T15" fmla="*/ 13 h 89"/>
                  <a:gd name="T16" fmla="*/ 38 w 110"/>
                  <a:gd name="T17" fmla="*/ 21 h 89"/>
                  <a:gd name="T18" fmla="*/ 4 w 110"/>
                  <a:gd name="T19" fmla="*/ 20 h 89"/>
                  <a:gd name="T20" fmla="*/ 0 w 110"/>
                  <a:gd name="T21" fmla="*/ 24 h 89"/>
                  <a:gd name="T22" fmla="*/ 64 w 110"/>
                  <a:gd name="T23" fmla="*/ 47 h 89"/>
                  <a:gd name="T24" fmla="*/ 39 w 110"/>
                  <a:gd name="T25" fmla="*/ 78 h 89"/>
                  <a:gd name="T26" fmla="*/ 15 w 110"/>
                  <a:gd name="T27" fmla="*/ 75 h 89"/>
                  <a:gd name="T28" fmla="*/ 10 w 110"/>
                  <a:gd name="T29" fmla="*/ 81 h 89"/>
                  <a:gd name="T30" fmla="*/ 34 w 110"/>
                  <a:gd name="T31" fmla="*/ 89 h 89"/>
                  <a:gd name="T32" fmla="*/ 110 w 110"/>
                  <a:gd name="T33" fmla="*/ 3 h 89"/>
                  <a:gd name="T34" fmla="*/ 85 w 110"/>
                  <a:gd name="T35" fmla="*/ 2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0" h="89">
                    <a:moveTo>
                      <a:pt x="85" y="22"/>
                    </a:moveTo>
                    <a:cubicBezTo>
                      <a:pt x="69" y="22"/>
                      <a:pt x="69" y="22"/>
                      <a:pt x="69" y="22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0" y="22"/>
                      <a:pt x="60" y="22"/>
                      <a:pt x="60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5" y="13"/>
                      <a:pt x="45" y="13"/>
                      <a:pt x="45" y="13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05" y="0"/>
                      <a:pt x="8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55" name="组合 63"/>
            <p:cNvGrpSpPr/>
            <p:nvPr/>
          </p:nvGrpSpPr>
          <p:grpSpPr>
            <a:xfrm>
              <a:off x="4605398" y="3489574"/>
              <a:ext cx="750093" cy="471488"/>
              <a:chOff x="8491538" y="3690938"/>
              <a:chExt cx="1000124" cy="628650"/>
            </a:xfrm>
            <a:solidFill>
              <a:schemeClr val="bg1"/>
            </a:solidFill>
          </p:grpSpPr>
          <p:sp>
            <p:nvSpPr>
              <p:cNvPr id="56" name="Freeform 57"/>
              <p:cNvSpPr>
                <a:spLocks noEditPoints="1"/>
              </p:cNvSpPr>
              <p:nvPr/>
            </p:nvSpPr>
            <p:spPr bwMode="auto">
              <a:xfrm>
                <a:off x="8491538" y="3925888"/>
                <a:ext cx="395287" cy="393700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3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33 w 64"/>
                  <a:gd name="T11" fmla="*/ 56 h 64"/>
                  <a:gd name="T12" fmla="*/ 9 w 64"/>
                  <a:gd name="T13" fmla="*/ 32 h 64"/>
                  <a:gd name="T14" fmla="*/ 32 w 64"/>
                  <a:gd name="T15" fmla="*/ 9 h 64"/>
                  <a:gd name="T16" fmla="*/ 56 w 64"/>
                  <a:gd name="T17" fmla="*/ 33 h 64"/>
                  <a:gd name="T18" fmla="*/ 33 w 64"/>
                  <a:gd name="T19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1" y="50"/>
                      <a:pt x="15" y="64"/>
                      <a:pt x="33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33" y="56"/>
                    </a:moveTo>
                    <a:cubicBezTo>
                      <a:pt x="20" y="56"/>
                      <a:pt x="9" y="45"/>
                      <a:pt x="9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5" y="9"/>
                      <a:pt x="56" y="20"/>
                      <a:pt x="56" y="33"/>
                    </a:cubicBezTo>
                    <a:cubicBezTo>
                      <a:pt x="56" y="45"/>
                      <a:pt x="46" y="56"/>
                      <a:pt x="33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7" name="Freeform 58"/>
              <p:cNvSpPr>
                <a:spLocks noEditPoints="1"/>
              </p:cNvSpPr>
              <p:nvPr/>
            </p:nvSpPr>
            <p:spPr bwMode="auto">
              <a:xfrm>
                <a:off x="9096375" y="3919538"/>
                <a:ext cx="395287" cy="400050"/>
              </a:xfrm>
              <a:custGeom>
                <a:avLst/>
                <a:gdLst>
                  <a:gd name="T0" fmla="*/ 32 w 64"/>
                  <a:gd name="T1" fmla="*/ 0 h 65"/>
                  <a:gd name="T2" fmla="*/ 0 w 64"/>
                  <a:gd name="T3" fmla="*/ 33 h 65"/>
                  <a:gd name="T4" fmla="*/ 32 w 64"/>
                  <a:gd name="T5" fmla="*/ 64 h 65"/>
                  <a:gd name="T6" fmla="*/ 64 w 64"/>
                  <a:gd name="T7" fmla="*/ 32 h 65"/>
                  <a:gd name="T8" fmla="*/ 32 w 64"/>
                  <a:gd name="T9" fmla="*/ 0 h 65"/>
                  <a:gd name="T10" fmla="*/ 32 w 64"/>
                  <a:gd name="T11" fmla="*/ 56 h 65"/>
                  <a:gd name="T12" fmla="*/ 8 w 64"/>
                  <a:gd name="T13" fmla="*/ 32 h 65"/>
                  <a:gd name="T14" fmla="*/ 32 w 64"/>
                  <a:gd name="T15" fmla="*/ 9 h 65"/>
                  <a:gd name="T16" fmla="*/ 55 w 64"/>
                  <a:gd name="T17" fmla="*/ 33 h 65"/>
                  <a:gd name="T18" fmla="*/ 32 w 64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32" y="0"/>
                    </a:moveTo>
                    <a:cubicBezTo>
                      <a:pt x="14" y="1"/>
                      <a:pt x="0" y="15"/>
                      <a:pt x="0" y="33"/>
                    </a:cubicBezTo>
                    <a:cubicBezTo>
                      <a:pt x="0" y="50"/>
                      <a:pt x="14" y="65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5"/>
                      <a:pt x="49" y="0"/>
                      <a:pt x="32" y="0"/>
                    </a:cubicBezTo>
                    <a:close/>
                    <a:moveTo>
                      <a:pt x="32" y="56"/>
                    </a:moveTo>
                    <a:cubicBezTo>
                      <a:pt x="19" y="56"/>
                      <a:pt x="8" y="46"/>
                      <a:pt x="8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4" y="10"/>
                      <a:pt x="55" y="20"/>
                      <a:pt x="55" y="33"/>
                    </a:cubicBezTo>
                    <a:cubicBezTo>
                      <a:pt x="56" y="46"/>
                      <a:pt x="45" y="56"/>
                      <a:pt x="32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8" name="Freeform 59"/>
              <p:cNvSpPr/>
              <p:nvPr/>
            </p:nvSpPr>
            <p:spPr bwMode="auto">
              <a:xfrm>
                <a:off x="9059863" y="3716338"/>
                <a:ext cx="239712" cy="393700"/>
              </a:xfrm>
              <a:custGeom>
                <a:avLst/>
                <a:gdLst>
                  <a:gd name="T0" fmla="*/ 151 w 151"/>
                  <a:gd name="T1" fmla="*/ 244 h 248"/>
                  <a:gd name="T2" fmla="*/ 62 w 151"/>
                  <a:gd name="T3" fmla="*/ 0 h 248"/>
                  <a:gd name="T4" fmla="*/ 3 w 151"/>
                  <a:gd name="T5" fmla="*/ 0 h 248"/>
                  <a:gd name="T6" fmla="*/ 0 w 151"/>
                  <a:gd name="T7" fmla="*/ 15 h 248"/>
                  <a:gd name="T8" fmla="*/ 46 w 151"/>
                  <a:gd name="T9" fmla="*/ 19 h 248"/>
                  <a:gd name="T10" fmla="*/ 140 w 151"/>
                  <a:gd name="T11" fmla="*/ 248 h 248"/>
                  <a:gd name="T12" fmla="*/ 151 w 151"/>
                  <a:gd name="T13" fmla="*/ 24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48">
                    <a:moveTo>
                      <a:pt x="151" y="244"/>
                    </a:moveTo>
                    <a:lnTo>
                      <a:pt x="62" y="0"/>
                    </a:lnTo>
                    <a:lnTo>
                      <a:pt x="3" y="0"/>
                    </a:lnTo>
                    <a:lnTo>
                      <a:pt x="0" y="15"/>
                    </a:lnTo>
                    <a:lnTo>
                      <a:pt x="46" y="19"/>
                    </a:lnTo>
                    <a:lnTo>
                      <a:pt x="140" y="248"/>
                    </a:lnTo>
                    <a:lnTo>
                      <a:pt x="151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Freeform 60"/>
              <p:cNvSpPr>
                <a:spLocks noEditPoints="1"/>
              </p:cNvSpPr>
              <p:nvPr/>
            </p:nvSpPr>
            <p:spPr bwMode="auto">
              <a:xfrm>
                <a:off x="8682038" y="3740151"/>
                <a:ext cx="512762" cy="461963"/>
              </a:xfrm>
              <a:custGeom>
                <a:avLst/>
                <a:gdLst>
                  <a:gd name="T0" fmla="*/ 81 w 83"/>
                  <a:gd name="T1" fmla="*/ 15 h 75"/>
                  <a:gd name="T2" fmla="*/ 27 w 83"/>
                  <a:gd name="T3" fmla="*/ 15 h 75"/>
                  <a:gd name="T4" fmla="*/ 21 w 83"/>
                  <a:gd name="T5" fmla="*/ 0 h 75"/>
                  <a:gd name="T6" fmla="*/ 18 w 83"/>
                  <a:gd name="T7" fmla="*/ 5 h 75"/>
                  <a:gd name="T8" fmla="*/ 23 w 83"/>
                  <a:gd name="T9" fmla="*/ 17 h 75"/>
                  <a:gd name="T10" fmla="*/ 0 w 83"/>
                  <a:gd name="T11" fmla="*/ 58 h 75"/>
                  <a:gd name="T12" fmla="*/ 3 w 83"/>
                  <a:gd name="T13" fmla="*/ 62 h 75"/>
                  <a:gd name="T14" fmla="*/ 4 w 83"/>
                  <a:gd name="T15" fmla="*/ 60 h 75"/>
                  <a:gd name="T16" fmla="*/ 5 w 83"/>
                  <a:gd name="T17" fmla="*/ 64 h 75"/>
                  <a:gd name="T18" fmla="*/ 45 w 83"/>
                  <a:gd name="T19" fmla="*/ 69 h 75"/>
                  <a:gd name="T20" fmla="*/ 59 w 83"/>
                  <a:gd name="T21" fmla="*/ 68 h 75"/>
                  <a:gd name="T22" fmla="*/ 57 w 83"/>
                  <a:gd name="T23" fmla="*/ 57 h 75"/>
                  <a:gd name="T24" fmla="*/ 77 w 83"/>
                  <a:gd name="T25" fmla="*/ 27 h 75"/>
                  <a:gd name="T26" fmla="*/ 83 w 83"/>
                  <a:gd name="T27" fmla="*/ 20 h 75"/>
                  <a:gd name="T28" fmla="*/ 81 w 83"/>
                  <a:gd name="T29" fmla="*/ 15 h 75"/>
                  <a:gd name="T30" fmla="*/ 5 w 83"/>
                  <a:gd name="T31" fmla="*/ 59 h 75"/>
                  <a:gd name="T32" fmla="*/ 27 w 83"/>
                  <a:gd name="T33" fmla="*/ 21 h 75"/>
                  <a:gd name="T34" fmla="*/ 44 w 83"/>
                  <a:gd name="T35" fmla="*/ 57 h 75"/>
                  <a:gd name="T36" fmla="*/ 5 w 83"/>
                  <a:gd name="T37" fmla="*/ 59 h 75"/>
                  <a:gd name="T38" fmla="*/ 53 w 83"/>
                  <a:gd name="T39" fmla="*/ 55 h 75"/>
                  <a:gd name="T40" fmla="*/ 50 w 83"/>
                  <a:gd name="T41" fmla="*/ 55 h 75"/>
                  <a:gd name="T42" fmla="*/ 31 w 83"/>
                  <a:gd name="T43" fmla="*/ 20 h 75"/>
                  <a:gd name="T44" fmla="*/ 75 w 83"/>
                  <a:gd name="T45" fmla="*/ 20 h 75"/>
                  <a:gd name="T46" fmla="*/ 53 w 83"/>
                  <a:gd name="T47" fmla="*/ 5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75">
                    <a:moveTo>
                      <a:pt x="81" y="15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5" y="64"/>
                      <a:pt x="5" y="64"/>
                      <a:pt x="5" y="64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69"/>
                      <a:pt x="56" y="75"/>
                      <a:pt x="59" y="68"/>
                    </a:cubicBezTo>
                    <a:cubicBezTo>
                      <a:pt x="63" y="60"/>
                      <a:pt x="57" y="57"/>
                      <a:pt x="57" y="57"/>
                    </a:cubicBezTo>
                    <a:cubicBezTo>
                      <a:pt x="57" y="57"/>
                      <a:pt x="74" y="31"/>
                      <a:pt x="77" y="27"/>
                    </a:cubicBezTo>
                    <a:cubicBezTo>
                      <a:pt x="80" y="22"/>
                      <a:pt x="83" y="20"/>
                      <a:pt x="83" y="20"/>
                    </a:cubicBezTo>
                    <a:lnTo>
                      <a:pt x="81" y="15"/>
                    </a:lnTo>
                    <a:close/>
                    <a:moveTo>
                      <a:pt x="5" y="59"/>
                    </a:moveTo>
                    <a:cubicBezTo>
                      <a:pt x="27" y="21"/>
                      <a:pt x="27" y="21"/>
                      <a:pt x="27" y="21"/>
                    </a:cubicBezTo>
                    <a:cubicBezTo>
                      <a:pt x="32" y="28"/>
                      <a:pt x="44" y="57"/>
                      <a:pt x="44" y="57"/>
                    </a:cubicBezTo>
                    <a:lnTo>
                      <a:pt x="5" y="59"/>
                    </a:lnTo>
                    <a:close/>
                    <a:moveTo>
                      <a:pt x="53" y="55"/>
                    </a:moveTo>
                    <a:cubicBezTo>
                      <a:pt x="50" y="55"/>
                      <a:pt x="50" y="55"/>
                      <a:pt x="50" y="55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75" y="20"/>
                      <a:pt x="75" y="20"/>
                      <a:pt x="75" y="20"/>
                    </a:cubicBezTo>
                    <a:lnTo>
                      <a:pt x="53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61"/>
              <p:cNvSpPr/>
              <p:nvPr/>
            </p:nvSpPr>
            <p:spPr bwMode="auto">
              <a:xfrm>
                <a:off x="8726488" y="3690938"/>
                <a:ext cx="209550" cy="111125"/>
              </a:xfrm>
              <a:custGeom>
                <a:avLst/>
                <a:gdLst>
                  <a:gd name="T0" fmla="*/ 34 w 34"/>
                  <a:gd name="T1" fmla="*/ 9 h 18"/>
                  <a:gd name="T2" fmla="*/ 24 w 34"/>
                  <a:gd name="T3" fmla="*/ 4 h 18"/>
                  <a:gd name="T4" fmla="*/ 3 w 34"/>
                  <a:gd name="T5" fmla="*/ 3 h 18"/>
                  <a:gd name="T6" fmla="*/ 7 w 34"/>
                  <a:gd name="T7" fmla="*/ 15 h 18"/>
                  <a:gd name="T8" fmla="*/ 19 w 34"/>
                  <a:gd name="T9" fmla="*/ 11 h 18"/>
                  <a:gd name="T10" fmla="*/ 34 w 34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8">
                    <a:moveTo>
                      <a:pt x="34" y="9"/>
                    </a:moveTo>
                    <a:cubicBezTo>
                      <a:pt x="34" y="9"/>
                      <a:pt x="33" y="5"/>
                      <a:pt x="24" y="4"/>
                    </a:cubicBezTo>
                    <a:cubicBezTo>
                      <a:pt x="15" y="3"/>
                      <a:pt x="5" y="0"/>
                      <a:pt x="3" y="3"/>
                    </a:cubicBezTo>
                    <a:cubicBezTo>
                      <a:pt x="0" y="6"/>
                      <a:pt x="4" y="13"/>
                      <a:pt x="7" y="15"/>
                    </a:cubicBezTo>
                    <a:cubicBezTo>
                      <a:pt x="10" y="18"/>
                      <a:pt x="16" y="11"/>
                      <a:pt x="19" y="11"/>
                    </a:cubicBezTo>
                    <a:cubicBezTo>
                      <a:pt x="22" y="11"/>
                      <a:pt x="32" y="12"/>
                      <a:pt x="3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62"/>
              <p:cNvSpPr/>
              <p:nvPr/>
            </p:nvSpPr>
            <p:spPr bwMode="auto">
              <a:xfrm>
                <a:off x="8645525" y="4079876"/>
                <a:ext cx="85725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0 w 14"/>
                  <a:gd name="T5" fmla="*/ 7 h 14"/>
                  <a:gd name="T6" fmla="*/ 7 w 14"/>
                  <a:gd name="T7" fmla="*/ 0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1" y="0"/>
                      <a:pt x="14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9250363" y="4079876"/>
                <a:ext cx="87312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1 w 14"/>
                  <a:gd name="T5" fmla="*/ 7 h 14"/>
                  <a:gd name="T6" fmla="*/ 7 w 14"/>
                  <a:gd name="T7" fmla="*/ 1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1" y="11"/>
                      <a:pt x="1" y="7"/>
                    </a:cubicBezTo>
                    <a:cubicBezTo>
                      <a:pt x="0" y="3"/>
                      <a:pt x="3" y="1"/>
                      <a:pt x="7" y="1"/>
                    </a:cubicBezTo>
                    <a:cubicBezTo>
                      <a:pt x="11" y="0"/>
                      <a:pt x="13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8786813" y="3765551"/>
                <a:ext cx="44450" cy="30163"/>
              </a:xfrm>
              <a:custGeom>
                <a:avLst/>
                <a:gdLst>
                  <a:gd name="T0" fmla="*/ 6 w 7"/>
                  <a:gd name="T1" fmla="*/ 0 h 5"/>
                  <a:gd name="T2" fmla="*/ 1 w 7"/>
                  <a:gd name="T3" fmla="*/ 3 h 5"/>
                  <a:gd name="T4" fmla="*/ 1 w 7"/>
                  <a:gd name="T5" fmla="*/ 5 h 5"/>
                  <a:gd name="T6" fmla="*/ 7 w 7"/>
                  <a:gd name="T7" fmla="*/ 2 h 5"/>
                  <a:gd name="T8" fmla="*/ 6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6" y="0"/>
                      <a:pt x="2" y="3"/>
                      <a:pt x="1" y="3"/>
                    </a:cubicBezTo>
                    <a:cubicBezTo>
                      <a:pt x="0" y="4"/>
                      <a:pt x="1" y="5"/>
                      <a:pt x="1" y="5"/>
                    </a:cubicBezTo>
                    <a:cubicBezTo>
                      <a:pt x="7" y="2"/>
                      <a:pt x="7" y="2"/>
                      <a:pt x="7" y="2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9053513" y="3697288"/>
                <a:ext cx="73025" cy="61913"/>
              </a:xfrm>
              <a:custGeom>
                <a:avLst/>
                <a:gdLst>
                  <a:gd name="T0" fmla="*/ 46 w 46"/>
                  <a:gd name="T1" fmla="*/ 39 h 39"/>
                  <a:gd name="T2" fmla="*/ 46 w 46"/>
                  <a:gd name="T3" fmla="*/ 0 h 39"/>
                  <a:gd name="T4" fmla="*/ 0 w 46"/>
                  <a:gd name="T5" fmla="*/ 8 h 39"/>
                  <a:gd name="T6" fmla="*/ 0 w 46"/>
                  <a:gd name="T7" fmla="*/ 35 h 39"/>
                  <a:gd name="T8" fmla="*/ 46 w 46"/>
                  <a:gd name="T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9">
                    <a:moveTo>
                      <a:pt x="46" y="39"/>
                    </a:moveTo>
                    <a:lnTo>
                      <a:pt x="46" y="0"/>
                    </a:lnTo>
                    <a:lnTo>
                      <a:pt x="0" y="8"/>
                    </a:lnTo>
                    <a:lnTo>
                      <a:pt x="0" y="35"/>
                    </a:lnTo>
                    <a:lnTo>
                      <a:pt x="46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65" name="组合 75"/>
            <p:cNvGrpSpPr/>
            <p:nvPr/>
          </p:nvGrpSpPr>
          <p:grpSpPr>
            <a:xfrm>
              <a:off x="6909793" y="3360455"/>
              <a:ext cx="453628" cy="678657"/>
              <a:chOff x="10158413" y="3421063"/>
              <a:chExt cx="604837" cy="904876"/>
            </a:xfrm>
            <a:solidFill>
              <a:schemeClr val="bg1"/>
            </a:solidFill>
          </p:grpSpPr>
          <p:sp>
            <p:nvSpPr>
              <p:cNvPr id="6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7" name="Freeform 6"/>
              <p:cNvSpPr/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8" name="Freeform 7"/>
              <p:cNvSpPr/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0" name="Freeform 9"/>
              <p:cNvSpPr/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1" name="Freeform 10"/>
              <p:cNvSpPr/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2" name="Freeform 11"/>
              <p:cNvSpPr/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3" name="Freeform 12"/>
              <p:cNvSpPr/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75" name="Group 74"/>
          <p:cNvGrpSpPr/>
          <p:nvPr/>
        </p:nvGrpSpPr>
        <p:grpSpPr>
          <a:xfrm>
            <a:off x="7937771" y="1685984"/>
            <a:ext cx="3441624" cy="1204134"/>
            <a:chOff x="336640" y="2982432"/>
            <a:chExt cx="2581890" cy="903336"/>
          </a:xfrm>
        </p:grpSpPr>
        <p:sp>
          <p:nvSpPr>
            <p:cNvPr id="76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937771" y="4748586"/>
            <a:ext cx="3441624" cy="1204134"/>
            <a:chOff x="336640" y="2982432"/>
            <a:chExt cx="2581890" cy="903336"/>
          </a:xfrm>
        </p:grpSpPr>
        <p:sp>
          <p:nvSpPr>
            <p:cNvPr id="79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76933" y="1753261"/>
            <a:ext cx="3441624" cy="1186013"/>
            <a:chOff x="336640" y="2996026"/>
            <a:chExt cx="2581890" cy="889742"/>
          </a:xfrm>
        </p:grpSpPr>
        <p:sp>
          <p:nvSpPr>
            <p:cNvPr id="82" name="文本框 11"/>
            <p:cNvSpPr txBox="1"/>
            <p:nvPr/>
          </p:nvSpPr>
          <p:spPr>
            <a:xfrm>
              <a:off x="1609021" y="2996026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76933" y="4706892"/>
            <a:ext cx="3441624" cy="1186013"/>
            <a:chOff x="336640" y="2996026"/>
            <a:chExt cx="2581890" cy="889742"/>
          </a:xfrm>
        </p:grpSpPr>
        <p:sp>
          <p:nvSpPr>
            <p:cNvPr id="85" name="文本框 11"/>
            <p:cNvSpPr txBox="1"/>
            <p:nvPr/>
          </p:nvSpPr>
          <p:spPr>
            <a:xfrm>
              <a:off x="1609021" y="2996026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/>
          <p:nvPr/>
        </p:nvSpPr>
        <p:spPr bwMode="auto">
          <a:xfrm>
            <a:off x="5893779" y="2388236"/>
            <a:ext cx="781295" cy="1242302"/>
          </a:xfrm>
          <a:custGeom>
            <a:avLst/>
            <a:gdLst>
              <a:gd name="T0" fmla="*/ 647 w 647"/>
              <a:gd name="T1" fmla="*/ 0 h 1043"/>
              <a:gd name="T2" fmla="*/ 0 w 647"/>
              <a:gd name="T3" fmla="*/ 290 h 1043"/>
              <a:gd name="T4" fmla="*/ 0 w 647"/>
              <a:gd name="T5" fmla="*/ 1043 h 1043"/>
              <a:gd name="T6" fmla="*/ 647 w 647"/>
              <a:gd name="T7" fmla="*/ 396 h 1043"/>
              <a:gd name="T8" fmla="*/ 647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647" y="0"/>
                </a:moveTo>
                <a:lnTo>
                  <a:pt x="0" y="290"/>
                </a:lnTo>
                <a:lnTo>
                  <a:pt x="0" y="1043"/>
                </a:lnTo>
                <a:lnTo>
                  <a:pt x="647" y="396"/>
                </a:lnTo>
                <a:lnTo>
                  <a:pt x="6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6" name="Freeform 8"/>
          <p:cNvSpPr/>
          <p:nvPr/>
        </p:nvSpPr>
        <p:spPr bwMode="auto">
          <a:xfrm>
            <a:off x="5112485" y="2388236"/>
            <a:ext cx="781295" cy="1242302"/>
          </a:xfrm>
          <a:custGeom>
            <a:avLst/>
            <a:gdLst>
              <a:gd name="T0" fmla="*/ 0 w 647"/>
              <a:gd name="T1" fmla="*/ 0 h 1043"/>
              <a:gd name="T2" fmla="*/ 647 w 647"/>
              <a:gd name="T3" fmla="*/ 290 h 1043"/>
              <a:gd name="T4" fmla="*/ 647 w 647"/>
              <a:gd name="T5" fmla="*/ 1043 h 1043"/>
              <a:gd name="T6" fmla="*/ 0 w 647"/>
              <a:gd name="T7" fmla="*/ 396 h 1043"/>
              <a:gd name="T8" fmla="*/ 0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0" y="0"/>
                </a:moveTo>
                <a:lnTo>
                  <a:pt x="647" y="290"/>
                </a:lnTo>
                <a:lnTo>
                  <a:pt x="647" y="1043"/>
                </a:lnTo>
                <a:lnTo>
                  <a:pt x="0" y="39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8" name="Freeform 10"/>
          <p:cNvSpPr/>
          <p:nvPr/>
        </p:nvSpPr>
        <p:spPr bwMode="auto">
          <a:xfrm>
            <a:off x="6014540" y="3749647"/>
            <a:ext cx="1255869" cy="770633"/>
          </a:xfrm>
          <a:custGeom>
            <a:avLst/>
            <a:gdLst>
              <a:gd name="T0" fmla="*/ 1040 w 1040"/>
              <a:gd name="T1" fmla="*/ 647 h 647"/>
              <a:gd name="T2" fmla="*/ 753 w 1040"/>
              <a:gd name="T3" fmla="*/ 0 h 647"/>
              <a:gd name="T4" fmla="*/ 0 w 1040"/>
              <a:gd name="T5" fmla="*/ 0 h 647"/>
              <a:gd name="T6" fmla="*/ 647 w 1040"/>
              <a:gd name="T7" fmla="*/ 647 h 647"/>
              <a:gd name="T8" fmla="*/ 104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1040" y="647"/>
                </a:moveTo>
                <a:lnTo>
                  <a:pt x="753" y="0"/>
                </a:lnTo>
                <a:lnTo>
                  <a:pt x="0" y="0"/>
                </a:lnTo>
                <a:lnTo>
                  <a:pt x="647" y="647"/>
                </a:lnTo>
                <a:lnTo>
                  <a:pt x="104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0" name="Freeform 12"/>
          <p:cNvSpPr/>
          <p:nvPr/>
        </p:nvSpPr>
        <p:spPr bwMode="auto">
          <a:xfrm>
            <a:off x="6014540" y="2975441"/>
            <a:ext cx="1255869" cy="774205"/>
          </a:xfrm>
          <a:custGeom>
            <a:avLst/>
            <a:gdLst>
              <a:gd name="T0" fmla="*/ 1040 w 1040"/>
              <a:gd name="T1" fmla="*/ 0 h 650"/>
              <a:gd name="T2" fmla="*/ 753 w 1040"/>
              <a:gd name="T3" fmla="*/ 650 h 650"/>
              <a:gd name="T4" fmla="*/ 0 w 1040"/>
              <a:gd name="T5" fmla="*/ 650 h 650"/>
              <a:gd name="T6" fmla="*/ 647 w 1040"/>
              <a:gd name="T7" fmla="*/ 0 h 650"/>
              <a:gd name="T8" fmla="*/ 1040 w 1040"/>
              <a:gd name="T9" fmla="*/ 0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50">
                <a:moveTo>
                  <a:pt x="1040" y="0"/>
                </a:moveTo>
                <a:lnTo>
                  <a:pt x="753" y="650"/>
                </a:lnTo>
                <a:lnTo>
                  <a:pt x="0" y="650"/>
                </a:lnTo>
                <a:lnTo>
                  <a:pt x="647" y="0"/>
                </a:lnTo>
                <a:lnTo>
                  <a:pt x="10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2" name="Freeform 14"/>
          <p:cNvSpPr/>
          <p:nvPr/>
        </p:nvSpPr>
        <p:spPr bwMode="auto">
          <a:xfrm>
            <a:off x="5112485" y="3866373"/>
            <a:ext cx="781295" cy="1241111"/>
          </a:xfrm>
          <a:custGeom>
            <a:avLst/>
            <a:gdLst>
              <a:gd name="T0" fmla="*/ 0 w 647"/>
              <a:gd name="T1" fmla="*/ 1042 h 1042"/>
              <a:gd name="T2" fmla="*/ 647 w 647"/>
              <a:gd name="T3" fmla="*/ 752 h 1042"/>
              <a:gd name="T4" fmla="*/ 647 w 647"/>
              <a:gd name="T5" fmla="*/ 0 h 1042"/>
              <a:gd name="T6" fmla="*/ 0 w 647"/>
              <a:gd name="T7" fmla="*/ 649 h 1042"/>
              <a:gd name="T8" fmla="*/ 0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0" y="1042"/>
                </a:moveTo>
                <a:lnTo>
                  <a:pt x="647" y="752"/>
                </a:lnTo>
                <a:lnTo>
                  <a:pt x="647" y="0"/>
                </a:lnTo>
                <a:lnTo>
                  <a:pt x="0" y="649"/>
                </a:lnTo>
                <a:lnTo>
                  <a:pt x="0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4" name="Freeform 16"/>
          <p:cNvSpPr/>
          <p:nvPr/>
        </p:nvSpPr>
        <p:spPr bwMode="auto">
          <a:xfrm>
            <a:off x="5893779" y="3866373"/>
            <a:ext cx="781295" cy="1241111"/>
          </a:xfrm>
          <a:custGeom>
            <a:avLst/>
            <a:gdLst>
              <a:gd name="T0" fmla="*/ 647 w 647"/>
              <a:gd name="T1" fmla="*/ 1042 h 1042"/>
              <a:gd name="T2" fmla="*/ 0 w 647"/>
              <a:gd name="T3" fmla="*/ 752 h 1042"/>
              <a:gd name="T4" fmla="*/ 0 w 647"/>
              <a:gd name="T5" fmla="*/ 0 h 1042"/>
              <a:gd name="T6" fmla="*/ 647 w 647"/>
              <a:gd name="T7" fmla="*/ 649 h 1042"/>
              <a:gd name="T8" fmla="*/ 647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647" y="1042"/>
                </a:moveTo>
                <a:lnTo>
                  <a:pt x="0" y="752"/>
                </a:lnTo>
                <a:lnTo>
                  <a:pt x="0" y="0"/>
                </a:lnTo>
                <a:lnTo>
                  <a:pt x="647" y="649"/>
                </a:lnTo>
                <a:lnTo>
                  <a:pt x="647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8" name="Freeform 20"/>
          <p:cNvSpPr/>
          <p:nvPr/>
        </p:nvSpPr>
        <p:spPr bwMode="auto">
          <a:xfrm>
            <a:off x="4517158" y="3749647"/>
            <a:ext cx="1255869" cy="770633"/>
          </a:xfrm>
          <a:custGeom>
            <a:avLst/>
            <a:gdLst>
              <a:gd name="T0" fmla="*/ 0 w 1040"/>
              <a:gd name="T1" fmla="*/ 647 h 647"/>
              <a:gd name="T2" fmla="*/ 287 w 1040"/>
              <a:gd name="T3" fmla="*/ 0 h 647"/>
              <a:gd name="T4" fmla="*/ 1040 w 1040"/>
              <a:gd name="T5" fmla="*/ 0 h 647"/>
              <a:gd name="T6" fmla="*/ 393 w 1040"/>
              <a:gd name="T7" fmla="*/ 647 h 647"/>
              <a:gd name="T8" fmla="*/ 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0" y="647"/>
                </a:moveTo>
                <a:lnTo>
                  <a:pt x="287" y="0"/>
                </a:lnTo>
                <a:lnTo>
                  <a:pt x="1040" y="0"/>
                </a:lnTo>
                <a:lnTo>
                  <a:pt x="393" y="647"/>
                </a:lnTo>
                <a:lnTo>
                  <a:pt x="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0" name="Freeform 22"/>
          <p:cNvSpPr/>
          <p:nvPr/>
        </p:nvSpPr>
        <p:spPr bwMode="auto">
          <a:xfrm>
            <a:off x="5159583" y="2494241"/>
            <a:ext cx="1562592" cy="1242302"/>
          </a:xfrm>
          <a:custGeom>
            <a:avLst/>
            <a:gdLst>
              <a:gd name="T0" fmla="*/ 1294 w 1294"/>
              <a:gd name="T1" fmla="*/ 0 h 1043"/>
              <a:gd name="T2" fmla="*/ 1255 w 1294"/>
              <a:gd name="T3" fmla="*/ 20 h 1043"/>
              <a:gd name="T4" fmla="*/ 1255 w 1294"/>
              <a:gd name="T5" fmla="*/ 307 h 1043"/>
              <a:gd name="T6" fmla="*/ 608 w 1294"/>
              <a:gd name="T7" fmla="*/ 954 h 1043"/>
              <a:gd name="T8" fmla="*/ 0 w 1294"/>
              <a:gd name="T9" fmla="*/ 346 h 1043"/>
              <a:gd name="T10" fmla="*/ 0 w 1294"/>
              <a:gd name="T11" fmla="*/ 396 h 1043"/>
              <a:gd name="T12" fmla="*/ 647 w 1294"/>
              <a:gd name="T13" fmla="*/ 1043 h 1043"/>
              <a:gd name="T14" fmla="*/ 1294 w 1294"/>
              <a:gd name="T15" fmla="*/ 396 h 1043"/>
              <a:gd name="T16" fmla="*/ 1294 w 1294"/>
              <a:gd name="T17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4" h="1043">
                <a:moveTo>
                  <a:pt x="1294" y="0"/>
                </a:moveTo>
                <a:lnTo>
                  <a:pt x="1255" y="20"/>
                </a:lnTo>
                <a:lnTo>
                  <a:pt x="1255" y="307"/>
                </a:lnTo>
                <a:lnTo>
                  <a:pt x="608" y="954"/>
                </a:lnTo>
                <a:lnTo>
                  <a:pt x="0" y="346"/>
                </a:lnTo>
                <a:lnTo>
                  <a:pt x="0" y="396"/>
                </a:lnTo>
                <a:lnTo>
                  <a:pt x="647" y="1043"/>
                </a:lnTo>
                <a:lnTo>
                  <a:pt x="1294" y="396"/>
                </a:lnTo>
                <a:lnTo>
                  <a:pt x="12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4" name="Freeform 26"/>
          <p:cNvSpPr>
            <a:spLocks noEditPoints="1"/>
          </p:cNvSpPr>
          <p:nvPr/>
        </p:nvSpPr>
        <p:spPr bwMode="auto">
          <a:xfrm>
            <a:off x="4564249" y="3082639"/>
            <a:ext cx="2753251" cy="1543647"/>
          </a:xfrm>
          <a:custGeom>
            <a:avLst/>
            <a:gdLst>
              <a:gd name="T0" fmla="*/ 1265 w 2280"/>
              <a:gd name="T1" fmla="*/ 624 h 1296"/>
              <a:gd name="T2" fmla="*/ 1240 w 2280"/>
              <a:gd name="T3" fmla="*/ 649 h 1296"/>
              <a:gd name="T4" fmla="*/ 1887 w 2280"/>
              <a:gd name="T5" fmla="*/ 1296 h 1296"/>
              <a:gd name="T6" fmla="*/ 2280 w 2280"/>
              <a:gd name="T7" fmla="*/ 1296 h 1296"/>
              <a:gd name="T8" fmla="*/ 2241 w 2280"/>
              <a:gd name="T9" fmla="*/ 1207 h 1296"/>
              <a:gd name="T10" fmla="*/ 1848 w 2280"/>
              <a:gd name="T11" fmla="*/ 1207 h 1296"/>
              <a:gd name="T12" fmla="*/ 1265 w 2280"/>
              <a:gd name="T13" fmla="*/ 624 h 1296"/>
              <a:gd name="T14" fmla="*/ 975 w 2280"/>
              <a:gd name="T15" fmla="*/ 585 h 1296"/>
              <a:gd name="T16" fmla="*/ 354 w 2280"/>
              <a:gd name="T17" fmla="*/ 1207 h 1296"/>
              <a:gd name="T18" fmla="*/ 39 w 2280"/>
              <a:gd name="T19" fmla="*/ 1207 h 1296"/>
              <a:gd name="T20" fmla="*/ 0 w 2280"/>
              <a:gd name="T21" fmla="*/ 1296 h 1296"/>
              <a:gd name="T22" fmla="*/ 393 w 2280"/>
              <a:gd name="T23" fmla="*/ 1296 h 1296"/>
              <a:gd name="T24" fmla="*/ 1040 w 2280"/>
              <a:gd name="T25" fmla="*/ 649 h 1296"/>
              <a:gd name="T26" fmla="*/ 975 w 2280"/>
              <a:gd name="T27" fmla="*/ 585 h 1296"/>
              <a:gd name="T28" fmla="*/ 0 w 2280"/>
              <a:gd name="T29" fmla="*/ 0 h 1296"/>
              <a:gd name="T30" fmla="*/ 0 w 2280"/>
              <a:gd name="T31" fmla="*/ 0 h 1296"/>
              <a:gd name="T32" fmla="*/ 248 w 2280"/>
              <a:gd name="T33" fmla="*/ 560 h 1296"/>
              <a:gd name="T34" fmla="*/ 248 w 2280"/>
              <a:gd name="T35" fmla="*/ 560 h 1296"/>
              <a:gd name="T36" fmla="*/ 0 w 2280"/>
              <a:gd name="T37" fmla="*/ 0 h 1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280" h="1296">
                <a:moveTo>
                  <a:pt x="1265" y="624"/>
                </a:moveTo>
                <a:lnTo>
                  <a:pt x="1240" y="649"/>
                </a:lnTo>
                <a:lnTo>
                  <a:pt x="1887" y="1296"/>
                </a:lnTo>
                <a:lnTo>
                  <a:pt x="2280" y="1296"/>
                </a:lnTo>
                <a:lnTo>
                  <a:pt x="2241" y="1207"/>
                </a:lnTo>
                <a:lnTo>
                  <a:pt x="1848" y="1207"/>
                </a:lnTo>
                <a:lnTo>
                  <a:pt x="1265" y="624"/>
                </a:lnTo>
                <a:moveTo>
                  <a:pt x="975" y="585"/>
                </a:moveTo>
                <a:lnTo>
                  <a:pt x="354" y="1207"/>
                </a:lnTo>
                <a:lnTo>
                  <a:pt x="39" y="1207"/>
                </a:lnTo>
                <a:lnTo>
                  <a:pt x="0" y="1296"/>
                </a:lnTo>
                <a:lnTo>
                  <a:pt x="393" y="1296"/>
                </a:lnTo>
                <a:lnTo>
                  <a:pt x="1040" y="649"/>
                </a:lnTo>
                <a:lnTo>
                  <a:pt x="975" y="585"/>
                </a:lnTo>
                <a:moveTo>
                  <a:pt x="0" y="0"/>
                </a:moveTo>
                <a:lnTo>
                  <a:pt x="0" y="0"/>
                </a:lnTo>
                <a:lnTo>
                  <a:pt x="248" y="560"/>
                </a:lnTo>
                <a:lnTo>
                  <a:pt x="248" y="56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5" name="Freeform 27"/>
          <p:cNvSpPr/>
          <p:nvPr/>
        </p:nvSpPr>
        <p:spPr bwMode="auto">
          <a:xfrm>
            <a:off x="6091824" y="3825875"/>
            <a:ext cx="1178585" cy="694403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  <a:close/>
              </a:path>
            </a:pathLst>
          </a:custGeom>
          <a:solidFill>
            <a:srgbClr val="37869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6" name="Freeform 28"/>
          <p:cNvSpPr/>
          <p:nvPr/>
        </p:nvSpPr>
        <p:spPr bwMode="auto">
          <a:xfrm>
            <a:off x="6091824" y="3825875"/>
            <a:ext cx="1178585" cy="694403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30" name="Freeform 31"/>
          <p:cNvSpPr/>
          <p:nvPr/>
        </p:nvSpPr>
        <p:spPr bwMode="auto">
          <a:xfrm>
            <a:off x="4611344" y="3779422"/>
            <a:ext cx="1130282" cy="740855"/>
          </a:xfrm>
          <a:custGeom>
            <a:avLst/>
            <a:gdLst>
              <a:gd name="T0" fmla="*/ 936 w 936"/>
              <a:gd name="T1" fmla="*/ 0 h 622"/>
              <a:gd name="T2" fmla="*/ 315 w 936"/>
              <a:gd name="T3" fmla="*/ 622 h 622"/>
              <a:gd name="T4" fmla="*/ 0 w 936"/>
              <a:gd name="T5" fmla="*/ 622 h 622"/>
              <a:gd name="T6" fmla="*/ 315 w 936"/>
              <a:gd name="T7" fmla="*/ 622 h 622"/>
              <a:gd name="T8" fmla="*/ 936 w 936"/>
              <a:gd name="T9" fmla="*/ 0 h 622"/>
              <a:gd name="T10" fmla="*/ 936 w 936"/>
              <a:gd name="T11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6" h="622">
                <a:moveTo>
                  <a:pt x="936" y="0"/>
                </a:moveTo>
                <a:lnTo>
                  <a:pt x="315" y="622"/>
                </a:lnTo>
                <a:lnTo>
                  <a:pt x="0" y="622"/>
                </a:lnTo>
                <a:lnTo>
                  <a:pt x="315" y="622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A9586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grpSp>
        <p:nvGrpSpPr>
          <p:cNvPr id="66" name="Group 65"/>
          <p:cNvGrpSpPr/>
          <p:nvPr/>
        </p:nvGrpSpPr>
        <p:grpSpPr>
          <a:xfrm>
            <a:off x="4963952" y="1115252"/>
            <a:ext cx="3441624" cy="1204134"/>
            <a:chOff x="336640" y="2982432"/>
            <a:chExt cx="2581890" cy="903336"/>
          </a:xfrm>
        </p:grpSpPr>
        <p:sp>
          <p:nvSpPr>
            <p:cNvPr id="68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8129367" y="3184380"/>
            <a:ext cx="3614153" cy="1252231"/>
            <a:chOff x="803868" y="2946350"/>
            <a:chExt cx="2711321" cy="939418"/>
          </a:xfrm>
        </p:grpSpPr>
        <p:sp>
          <p:nvSpPr>
            <p:cNvPr id="76" name="文本框 11"/>
            <p:cNvSpPr txBox="1"/>
            <p:nvPr/>
          </p:nvSpPr>
          <p:spPr>
            <a:xfrm>
              <a:off x="803869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9"/>
            <p:cNvSpPr/>
            <p:nvPr/>
          </p:nvSpPr>
          <p:spPr>
            <a:xfrm>
              <a:off x="803868" y="3290209"/>
              <a:ext cx="2711321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82389" y="3244178"/>
            <a:ext cx="3351107" cy="1245343"/>
            <a:chOff x="580847" y="2982432"/>
            <a:chExt cx="2513985" cy="934251"/>
          </a:xfrm>
        </p:grpSpPr>
        <p:sp>
          <p:nvSpPr>
            <p:cNvPr id="80" name="文本框 11"/>
            <p:cNvSpPr txBox="1"/>
            <p:nvPr/>
          </p:nvSpPr>
          <p:spPr>
            <a:xfrm>
              <a:off x="1692801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矩形 9"/>
            <p:cNvSpPr/>
            <p:nvPr/>
          </p:nvSpPr>
          <p:spPr>
            <a:xfrm>
              <a:off x="580847" y="3321124"/>
              <a:ext cx="2513985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049000" y="5163463"/>
            <a:ext cx="3441624" cy="1204134"/>
            <a:chOff x="336640" y="2982432"/>
            <a:chExt cx="2581890" cy="903336"/>
          </a:xfrm>
        </p:grpSpPr>
        <p:sp>
          <p:nvSpPr>
            <p:cNvPr id="84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5112489" y="2388236"/>
            <a:ext cx="1562589" cy="1242302"/>
            <a:chOff x="3834171" y="1790972"/>
            <a:chExt cx="1172247" cy="931969"/>
          </a:xfrm>
        </p:grpSpPr>
        <p:sp>
          <p:nvSpPr>
            <p:cNvPr id="3" name="Freeform 5"/>
            <p:cNvSpPr/>
            <p:nvPr/>
          </p:nvSpPr>
          <p:spPr bwMode="auto">
            <a:xfrm>
              <a:off x="4420294" y="1790972"/>
              <a:ext cx="586124" cy="931969"/>
            </a:xfrm>
            <a:custGeom>
              <a:avLst/>
              <a:gdLst>
                <a:gd name="T0" fmla="*/ 647 w 647"/>
                <a:gd name="T1" fmla="*/ 0 h 1043"/>
                <a:gd name="T2" fmla="*/ 0 w 647"/>
                <a:gd name="T3" fmla="*/ 290 h 1043"/>
                <a:gd name="T4" fmla="*/ 0 w 647"/>
                <a:gd name="T5" fmla="*/ 1043 h 1043"/>
                <a:gd name="T6" fmla="*/ 647 w 647"/>
                <a:gd name="T7" fmla="*/ 396 h 1043"/>
                <a:gd name="T8" fmla="*/ 647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647" y="0"/>
                  </a:moveTo>
                  <a:lnTo>
                    <a:pt x="0" y="290"/>
                  </a:lnTo>
                  <a:lnTo>
                    <a:pt x="0" y="1043"/>
                  </a:lnTo>
                  <a:lnTo>
                    <a:pt x="647" y="396"/>
                  </a:lnTo>
                  <a:lnTo>
                    <a:pt x="647" y="0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3834171" y="1790972"/>
              <a:ext cx="586124" cy="931969"/>
            </a:xfrm>
            <a:custGeom>
              <a:avLst/>
              <a:gdLst>
                <a:gd name="T0" fmla="*/ 0 w 647"/>
                <a:gd name="T1" fmla="*/ 0 h 1043"/>
                <a:gd name="T2" fmla="*/ 647 w 647"/>
                <a:gd name="T3" fmla="*/ 290 h 1043"/>
                <a:gd name="T4" fmla="*/ 647 w 647"/>
                <a:gd name="T5" fmla="*/ 1043 h 1043"/>
                <a:gd name="T6" fmla="*/ 0 w 647"/>
                <a:gd name="T7" fmla="*/ 396 h 1043"/>
                <a:gd name="T8" fmla="*/ 0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0" y="0"/>
                  </a:moveTo>
                  <a:lnTo>
                    <a:pt x="647" y="290"/>
                  </a:lnTo>
                  <a:lnTo>
                    <a:pt x="647" y="1043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3" name="Freeform 34"/>
            <p:cNvSpPr>
              <a:spLocks noEditPoints="1"/>
            </p:cNvSpPr>
            <p:nvPr/>
          </p:nvSpPr>
          <p:spPr bwMode="auto">
            <a:xfrm>
              <a:off x="4033471" y="2057249"/>
              <a:ext cx="313445" cy="281467"/>
            </a:xfrm>
            <a:custGeom>
              <a:avLst/>
              <a:gdLst>
                <a:gd name="T0" fmla="*/ 23 w 124"/>
                <a:gd name="T1" fmla="*/ 38 h 113"/>
                <a:gd name="T2" fmla="*/ 0 w 124"/>
                <a:gd name="T3" fmla="*/ 66 h 113"/>
                <a:gd name="T4" fmla="*/ 47 w 124"/>
                <a:gd name="T5" fmla="*/ 98 h 113"/>
                <a:gd name="T6" fmla="*/ 61 w 124"/>
                <a:gd name="T7" fmla="*/ 96 h 113"/>
                <a:gd name="T8" fmla="*/ 78 w 124"/>
                <a:gd name="T9" fmla="*/ 113 h 113"/>
                <a:gd name="T10" fmla="*/ 74 w 124"/>
                <a:gd name="T11" fmla="*/ 92 h 113"/>
                <a:gd name="T12" fmla="*/ 93 w 124"/>
                <a:gd name="T13" fmla="*/ 71 h 113"/>
                <a:gd name="T14" fmla="*/ 74 w 124"/>
                <a:gd name="T15" fmla="*/ 74 h 113"/>
                <a:gd name="T16" fmla="*/ 61 w 124"/>
                <a:gd name="T17" fmla="*/ 73 h 113"/>
                <a:gd name="T18" fmla="*/ 43 w 124"/>
                <a:gd name="T19" fmla="*/ 85 h 113"/>
                <a:gd name="T20" fmla="*/ 43 w 124"/>
                <a:gd name="T21" fmla="*/ 66 h 113"/>
                <a:gd name="T22" fmla="*/ 23 w 124"/>
                <a:gd name="T23" fmla="*/ 38 h 113"/>
                <a:gd name="T24" fmla="*/ 77 w 124"/>
                <a:gd name="T25" fmla="*/ 0 h 113"/>
                <a:gd name="T26" fmla="*/ 30 w 124"/>
                <a:gd name="T27" fmla="*/ 33 h 113"/>
                <a:gd name="T28" fmla="*/ 50 w 124"/>
                <a:gd name="T29" fmla="*/ 59 h 113"/>
                <a:gd name="T30" fmla="*/ 50 w 124"/>
                <a:gd name="T31" fmla="*/ 72 h 113"/>
                <a:gd name="T32" fmla="*/ 63 w 124"/>
                <a:gd name="T33" fmla="*/ 64 h 113"/>
                <a:gd name="T34" fmla="*/ 77 w 124"/>
                <a:gd name="T35" fmla="*/ 65 h 113"/>
                <a:gd name="T36" fmla="*/ 124 w 124"/>
                <a:gd name="T37" fmla="*/ 33 h 113"/>
                <a:gd name="T38" fmla="*/ 77 w 124"/>
                <a:gd name="T3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13">
                  <a:moveTo>
                    <a:pt x="23" y="38"/>
                  </a:moveTo>
                  <a:cubicBezTo>
                    <a:pt x="9" y="43"/>
                    <a:pt x="0" y="54"/>
                    <a:pt x="0" y="66"/>
                  </a:cubicBezTo>
                  <a:cubicBezTo>
                    <a:pt x="0" y="83"/>
                    <a:pt x="21" y="98"/>
                    <a:pt x="47" y="98"/>
                  </a:cubicBezTo>
                  <a:cubicBezTo>
                    <a:pt x="52" y="98"/>
                    <a:pt x="57" y="97"/>
                    <a:pt x="61" y="96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84" y="87"/>
                    <a:pt x="91" y="80"/>
                    <a:pt x="93" y="71"/>
                  </a:cubicBezTo>
                  <a:cubicBezTo>
                    <a:pt x="87" y="73"/>
                    <a:pt x="81" y="74"/>
                    <a:pt x="74" y="74"/>
                  </a:cubicBezTo>
                  <a:cubicBezTo>
                    <a:pt x="70" y="74"/>
                    <a:pt x="65" y="74"/>
                    <a:pt x="61" y="73"/>
                  </a:cubicBezTo>
                  <a:cubicBezTo>
                    <a:pt x="59" y="74"/>
                    <a:pt x="43" y="85"/>
                    <a:pt x="43" y="85"/>
                  </a:cubicBezTo>
                  <a:cubicBezTo>
                    <a:pt x="43" y="85"/>
                    <a:pt x="43" y="70"/>
                    <a:pt x="43" y="66"/>
                  </a:cubicBezTo>
                  <a:cubicBezTo>
                    <a:pt x="31" y="60"/>
                    <a:pt x="23" y="49"/>
                    <a:pt x="23" y="38"/>
                  </a:cubicBezTo>
                  <a:moveTo>
                    <a:pt x="77" y="0"/>
                  </a:moveTo>
                  <a:cubicBezTo>
                    <a:pt x="51" y="0"/>
                    <a:pt x="30" y="15"/>
                    <a:pt x="30" y="33"/>
                  </a:cubicBezTo>
                  <a:cubicBezTo>
                    <a:pt x="30" y="44"/>
                    <a:pt x="38" y="53"/>
                    <a:pt x="50" y="59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7" y="65"/>
                    <a:pt x="72" y="65"/>
                    <a:pt x="77" y="65"/>
                  </a:cubicBezTo>
                  <a:cubicBezTo>
                    <a:pt x="103" y="65"/>
                    <a:pt x="124" y="51"/>
                    <a:pt x="124" y="33"/>
                  </a:cubicBezTo>
                  <a:cubicBezTo>
                    <a:pt x="124" y="15"/>
                    <a:pt x="103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505771" y="2053960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4529852" y="2970898"/>
            <a:ext cx="1264873" cy="1544838"/>
            <a:chOff x="3397082" y="2228084"/>
            <a:chExt cx="948902" cy="1158930"/>
          </a:xfrm>
        </p:grpSpPr>
        <p:sp>
          <p:nvSpPr>
            <p:cNvPr id="17" name="Freeform 19"/>
            <p:cNvSpPr/>
            <p:nvPr/>
          </p:nvSpPr>
          <p:spPr bwMode="auto">
            <a:xfrm>
              <a:off x="3397082" y="2802771"/>
              <a:ext cx="942147" cy="578125"/>
            </a:xfrm>
            <a:custGeom>
              <a:avLst/>
              <a:gdLst>
                <a:gd name="T0" fmla="*/ 0 w 1040"/>
                <a:gd name="T1" fmla="*/ 647 h 647"/>
                <a:gd name="T2" fmla="*/ 287 w 1040"/>
                <a:gd name="T3" fmla="*/ 0 h 647"/>
                <a:gd name="T4" fmla="*/ 1040 w 1040"/>
                <a:gd name="T5" fmla="*/ 0 h 647"/>
                <a:gd name="T6" fmla="*/ 393 w 1040"/>
                <a:gd name="T7" fmla="*/ 647 h 647"/>
                <a:gd name="T8" fmla="*/ 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0" y="647"/>
                  </a:moveTo>
                  <a:lnTo>
                    <a:pt x="287" y="0"/>
                  </a:lnTo>
                  <a:lnTo>
                    <a:pt x="1040" y="0"/>
                  </a:lnTo>
                  <a:lnTo>
                    <a:pt x="393" y="647"/>
                  </a:lnTo>
                  <a:lnTo>
                    <a:pt x="0" y="647"/>
                  </a:lnTo>
                  <a:close/>
                </a:path>
              </a:pathLst>
            </a:custGeom>
            <a:solidFill>
              <a:schemeClr val="accent4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3403837" y="2228084"/>
              <a:ext cx="942147" cy="1158930"/>
              <a:chOff x="3387557" y="2231490"/>
              <a:chExt cx="942147" cy="1158930"/>
            </a:xfrm>
          </p:grpSpPr>
          <p:sp>
            <p:nvSpPr>
              <p:cNvPr id="16" name="Freeform 18"/>
              <p:cNvSpPr/>
              <p:nvPr/>
            </p:nvSpPr>
            <p:spPr bwMode="auto">
              <a:xfrm>
                <a:off x="3387557" y="2231490"/>
                <a:ext cx="942147" cy="580805"/>
              </a:xfrm>
              <a:custGeom>
                <a:avLst/>
                <a:gdLst>
                  <a:gd name="T0" fmla="*/ 0 w 1040"/>
                  <a:gd name="T1" fmla="*/ 0 h 650"/>
                  <a:gd name="T2" fmla="*/ 287 w 1040"/>
                  <a:gd name="T3" fmla="*/ 650 h 650"/>
                  <a:gd name="T4" fmla="*/ 1040 w 1040"/>
                  <a:gd name="T5" fmla="*/ 650 h 650"/>
                  <a:gd name="T6" fmla="*/ 393 w 1040"/>
                  <a:gd name="T7" fmla="*/ 0 h 650"/>
                  <a:gd name="T8" fmla="*/ 0 w 1040"/>
                  <a:gd name="T9" fmla="*/ 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0" h="650">
                    <a:moveTo>
                      <a:pt x="0" y="0"/>
                    </a:moveTo>
                    <a:lnTo>
                      <a:pt x="287" y="650"/>
                    </a:lnTo>
                    <a:lnTo>
                      <a:pt x="1040" y="650"/>
                    </a:lnTo>
                    <a:lnTo>
                      <a:pt x="393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31" name="Freeform 32"/>
              <p:cNvSpPr/>
              <p:nvPr/>
            </p:nvSpPr>
            <p:spPr bwMode="auto">
              <a:xfrm>
                <a:off x="3458218" y="2834634"/>
                <a:ext cx="847932" cy="555786"/>
              </a:xfrm>
              <a:custGeom>
                <a:avLst/>
                <a:gdLst>
                  <a:gd name="T0" fmla="*/ 936 w 936"/>
                  <a:gd name="T1" fmla="*/ 0 h 622"/>
                  <a:gd name="T2" fmla="*/ 315 w 936"/>
                  <a:gd name="T3" fmla="*/ 622 h 622"/>
                  <a:gd name="T4" fmla="*/ 0 w 936"/>
                  <a:gd name="T5" fmla="*/ 622 h 622"/>
                  <a:gd name="T6" fmla="*/ 315 w 936"/>
                  <a:gd name="T7" fmla="*/ 622 h 622"/>
                  <a:gd name="T8" fmla="*/ 936 w 936"/>
                  <a:gd name="T9" fmla="*/ 0 h 622"/>
                  <a:gd name="T10" fmla="*/ 936 w 936"/>
                  <a:gd name="T11" fmla="*/ 0 h 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6" h="622">
                    <a:moveTo>
                      <a:pt x="936" y="0"/>
                    </a:moveTo>
                    <a:lnTo>
                      <a:pt x="315" y="622"/>
                    </a:lnTo>
                    <a:lnTo>
                      <a:pt x="0" y="622"/>
                    </a:lnTo>
                    <a:lnTo>
                      <a:pt x="315" y="622"/>
                    </a:lnTo>
                    <a:lnTo>
                      <a:pt x="936" y="0"/>
                    </a:lnTo>
                    <a:lnTo>
                      <a:pt x="9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32" name="Freeform 33"/>
              <p:cNvSpPr>
                <a:spLocks noEditPoints="1"/>
              </p:cNvSpPr>
              <p:nvPr/>
            </p:nvSpPr>
            <p:spPr bwMode="auto">
              <a:xfrm>
                <a:off x="3722743" y="2463811"/>
                <a:ext cx="265432" cy="296658"/>
              </a:xfrm>
              <a:custGeom>
                <a:avLst/>
                <a:gdLst>
                  <a:gd name="T0" fmla="*/ 54 w 105"/>
                  <a:gd name="T1" fmla="*/ 33 h 119"/>
                  <a:gd name="T2" fmla="*/ 51 w 105"/>
                  <a:gd name="T3" fmla="*/ 33 h 119"/>
                  <a:gd name="T4" fmla="*/ 51 w 105"/>
                  <a:gd name="T5" fmla="*/ 66 h 119"/>
                  <a:gd name="T6" fmla="*/ 49 w 105"/>
                  <a:gd name="T7" fmla="*/ 69 h 119"/>
                  <a:gd name="T8" fmla="*/ 50 w 105"/>
                  <a:gd name="T9" fmla="*/ 71 h 119"/>
                  <a:gd name="T10" fmla="*/ 51 w 105"/>
                  <a:gd name="T11" fmla="*/ 70 h 119"/>
                  <a:gd name="T12" fmla="*/ 51 w 105"/>
                  <a:gd name="T13" fmla="*/ 73 h 119"/>
                  <a:gd name="T14" fmla="*/ 54 w 105"/>
                  <a:gd name="T15" fmla="*/ 73 h 119"/>
                  <a:gd name="T16" fmla="*/ 54 w 105"/>
                  <a:gd name="T17" fmla="*/ 67 h 119"/>
                  <a:gd name="T18" fmla="*/ 72 w 105"/>
                  <a:gd name="T19" fmla="*/ 49 h 119"/>
                  <a:gd name="T20" fmla="*/ 71 w 105"/>
                  <a:gd name="T21" fmla="*/ 47 h 119"/>
                  <a:gd name="T22" fmla="*/ 54 w 105"/>
                  <a:gd name="T23" fmla="*/ 64 h 119"/>
                  <a:gd name="T24" fmla="*/ 54 w 105"/>
                  <a:gd name="T25" fmla="*/ 33 h 119"/>
                  <a:gd name="T26" fmla="*/ 51 w 105"/>
                  <a:gd name="T27" fmla="*/ 31 h 119"/>
                  <a:gd name="T28" fmla="*/ 54 w 105"/>
                  <a:gd name="T29" fmla="*/ 31 h 119"/>
                  <a:gd name="T30" fmla="*/ 54 w 105"/>
                  <a:gd name="T31" fmla="*/ 21 h 119"/>
                  <a:gd name="T32" fmla="*/ 84 w 105"/>
                  <a:gd name="T33" fmla="*/ 34 h 119"/>
                  <a:gd name="T34" fmla="*/ 77 w 105"/>
                  <a:gd name="T35" fmla="*/ 40 h 119"/>
                  <a:gd name="T36" fmla="*/ 79 w 105"/>
                  <a:gd name="T37" fmla="*/ 42 h 119"/>
                  <a:gd name="T38" fmla="*/ 86 w 105"/>
                  <a:gd name="T39" fmla="*/ 35 h 119"/>
                  <a:gd name="T40" fmla="*/ 98 w 105"/>
                  <a:gd name="T41" fmla="*/ 65 h 119"/>
                  <a:gd name="T42" fmla="*/ 89 w 105"/>
                  <a:gd name="T43" fmla="*/ 65 h 119"/>
                  <a:gd name="T44" fmla="*/ 89 w 105"/>
                  <a:gd name="T45" fmla="*/ 68 h 119"/>
                  <a:gd name="T46" fmla="*/ 98 w 105"/>
                  <a:gd name="T47" fmla="*/ 68 h 119"/>
                  <a:gd name="T48" fmla="*/ 86 w 105"/>
                  <a:gd name="T49" fmla="*/ 98 h 119"/>
                  <a:gd name="T50" fmla="*/ 79 w 105"/>
                  <a:gd name="T51" fmla="*/ 91 h 119"/>
                  <a:gd name="T52" fmla="*/ 77 w 105"/>
                  <a:gd name="T53" fmla="*/ 93 h 119"/>
                  <a:gd name="T54" fmla="*/ 84 w 105"/>
                  <a:gd name="T55" fmla="*/ 100 h 119"/>
                  <a:gd name="T56" fmla="*/ 54 w 105"/>
                  <a:gd name="T57" fmla="*/ 112 h 119"/>
                  <a:gd name="T58" fmla="*/ 54 w 105"/>
                  <a:gd name="T59" fmla="*/ 103 h 119"/>
                  <a:gd name="T60" fmla="*/ 51 w 105"/>
                  <a:gd name="T61" fmla="*/ 103 h 119"/>
                  <a:gd name="T62" fmla="*/ 51 w 105"/>
                  <a:gd name="T63" fmla="*/ 112 h 119"/>
                  <a:gd name="T64" fmla="*/ 21 w 105"/>
                  <a:gd name="T65" fmla="*/ 100 h 119"/>
                  <a:gd name="T66" fmla="*/ 28 w 105"/>
                  <a:gd name="T67" fmla="*/ 93 h 119"/>
                  <a:gd name="T68" fmla="*/ 26 w 105"/>
                  <a:gd name="T69" fmla="*/ 91 h 119"/>
                  <a:gd name="T70" fmla="*/ 20 w 105"/>
                  <a:gd name="T71" fmla="*/ 98 h 119"/>
                  <a:gd name="T72" fmla="*/ 7 w 105"/>
                  <a:gd name="T73" fmla="*/ 68 h 119"/>
                  <a:gd name="T74" fmla="*/ 17 w 105"/>
                  <a:gd name="T75" fmla="*/ 68 h 119"/>
                  <a:gd name="T76" fmla="*/ 17 w 105"/>
                  <a:gd name="T77" fmla="*/ 65 h 119"/>
                  <a:gd name="T78" fmla="*/ 7 w 105"/>
                  <a:gd name="T79" fmla="*/ 65 h 119"/>
                  <a:gd name="T80" fmla="*/ 20 w 105"/>
                  <a:gd name="T81" fmla="*/ 35 h 119"/>
                  <a:gd name="T82" fmla="*/ 26 w 105"/>
                  <a:gd name="T83" fmla="*/ 42 h 119"/>
                  <a:gd name="T84" fmla="*/ 28 w 105"/>
                  <a:gd name="T85" fmla="*/ 40 h 119"/>
                  <a:gd name="T86" fmla="*/ 21 w 105"/>
                  <a:gd name="T87" fmla="*/ 34 h 119"/>
                  <a:gd name="T88" fmla="*/ 51 w 105"/>
                  <a:gd name="T89" fmla="*/ 21 h 119"/>
                  <a:gd name="T90" fmla="*/ 51 w 105"/>
                  <a:gd name="T91" fmla="*/ 31 h 119"/>
                  <a:gd name="T92" fmla="*/ 65 w 105"/>
                  <a:gd name="T93" fmla="*/ 0 h 119"/>
                  <a:gd name="T94" fmla="*/ 40 w 105"/>
                  <a:gd name="T95" fmla="*/ 0 h 119"/>
                  <a:gd name="T96" fmla="*/ 40 w 105"/>
                  <a:gd name="T97" fmla="*/ 10 h 119"/>
                  <a:gd name="T98" fmla="*/ 50 w 105"/>
                  <a:gd name="T99" fmla="*/ 10 h 119"/>
                  <a:gd name="T100" fmla="*/ 50 w 105"/>
                  <a:gd name="T101" fmla="*/ 14 h 119"/>
                  <a:gd name="T102" fmla="*/ 0 w 105"/>
                  <a:gd name="T103" fmla="*/ 67 h 119"/>
                  <a:gd name="T104" fmla="*/ 53 w 105"/>
                  <a:gd name="T105" fmla="*/ 119 h 119"/>
                  <a:gd name="T106" fmla="*/ 105 w 105"/>
                  <a:gd name="T107" fmla="*/ 67 h 119"/>
                  <a:gd name="T108" fmla="*/ 56 w 105"/>
                  <a:gd name="T109" fmla="*/ 14 h 119"/>
                  <a:gd name="T110" fmla="*/ 56 w 105"/>
                  <a:gd name="T111" fmla="*/ 10 h 119"/>
                  <a:gd name="T112" fmla="*/ 65 w 105"/>
                  <a:gd name="T113" fmla="*/ 10 h 119"/>
                  <a:gd name="T114" fmla="*/ 65 w 105"/>
                  <a:gd name="T115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5" h="119">
                    <a:moveTo>
                      <a:pt x="54" y="33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3"/>
                      <a:pt x="51" y="73"/>
                      <a:pt x="51" y="73"/>
                    </a:cubicBezTo>
                    <a:cubicBezTo>
                      <a:pt x="54" y="73"/>
                      <a:pt x="54" y="73"/>
                      <a:pt x="54" y="73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72" y="49"/>
                      <a:pt x="72" y="49"/>
                      <a:pt x="72" y="49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33"/>
                      <a:pt x="54" y="33"/>
                      <a:pt x="54" y="33"/>
                    </a:cubicBezTo>
                    <a:moveTo>
                      <a:pt x="51" y="31"/>
                    </a:move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66" y="21"/>
                      <a:pt x="76" y="26"/>
                      <a:pt x="84" y="34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93" y="43"/>
                      <a:pt x="98" y="54"/>
                      <a:pt x="98" y="65"/>
                    </a:cubicBezTo>
                    <a:cubicBezTo>
                      <a:pt x="89" y="65"/>
                      <a:pt x="89" y="65"/>
                      <a:pt x="89" y="65"/>
                    </a:cubicBezTo>
                    <a:cubicBezTo>
                      <a:pt x="89" y="68"/>
                      <a:pt x="89" y="68"/>
                      <a:pt x="89" y="68"/>
                    </a:cubicBezTo>
                    <a:cubicBezTo>
                      <a:pt x="98" y="68"/>
                      <a:pt x="98" y="68"/>
                      <a:pt x="98" y="68"/>
                    </a:cubicBezTo>
                    <a:cubicBezTo>
                      <a:pt x="98" y="79"/>
                      <a:pt x="93" y="90"/>
                      <a:pt x="86" y="98"/>
                    </a:cubicBezTo>
                    <a:cubicBezTo>
                      <a:pt x="79" y="91"/>
                      <a:pt x="79" y="91"/>
                      <a:pt x="79" y="91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76" y="107"/>
                      <a:pt x="66" y="112"/>
                      <a:pt x="54" y="112"/>
                    </a:cubicBezTo>
                    <a:cubicBezTo>
                      <a:pt x="54" y="103"/>
                      <a:pt x="54" y="103"/>
                      <a:pt x="54" y="103"/>
                    </a:cubicBezTo>
                    <a:cubicBezTo>
                      <a:pt x="51" y="103"/>
                      <a:pt x="51" y="103"/>
                      <a:pt x="51" y="103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40" y="112"/>
                      <a:pt x="29" y="107"/>
                      <a:pt x="21" y="100"/>
                    </a:cubicBezTo>
                    <a:cubicBezTo>
                      <a:pt x="28" y="93"/>
                      <a:pt x="28" y="93"/>
                      <a:pt x="28" y="93"/>
                    </a:cubicBezTo>
                    <a:cubicBezTo>
                      <a:pt x="26" y="91"/>
                      <a:pt x="26" y="91"/>
                      <a:pt x="26" y="91"/>
                    </a:cubicBezTo>
                    <a:cubicBezTo>
                      <a:pt x="20" y="98"/>
                      <a:pt x="20" y="98"/>
                      <a:pt x="20" y="98"/>
                    </a:cubicBezTo>
                    <a:cubicBezTo>
                      <a:pt x="12" y="90"/>
                      <a:pt x="8" y="79"/>
                      <a:pt x="7" y="68"/>
                    </a:cubicBezTo>
                    <a:cubicBezTo>
                      <a:pt x="17" y="68"/>
                      <a:pt x="17" y="68"/>
                      <a:pt x="17" y="68"/>
                    </a:cubicBezTo>
                    <a:cubicBezTo>
                      <a:pt x="17" y="65"/>
                      <a:pt x="17" y="65"/>
                      <a:pt x="1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8" y="54"/>
                      <a:pt x="12" y="43"/>
                      <a:pt x="20" y="35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9" y="26"/>
                      <a:pt x="40" y="21"/>
                      <a:pt x="51" y="21"/>
                    </a:cubicBezTo>
                    <a:cubicBezTo>
                      <a:pt x="51" y="31"/>
                      <a:pt x="51" y="31"/>
                      <a:pt x="51" y="31"/>
                    </a:cubicBezTo>
                    <a:moveTo>
                      <a:pt x="65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22" y="16"/>
                      <a:pt x="0" y="39"/>
                      <a:pt x="0" y="67"/>
                    </a:cubicBezTo>
                    <a:cubicBezTo>
                      <a:pt x="0" y="96"/>
                      <a:pt x="24" y="119"/>
                      <a:pt x="53" y="119"/>
                    </a:cubicBezTo>
                    <a:cubicBezTo>
                      <a:pt x="82" y="119"/>
                      <a:pt x="105" y="96"/>
                      <a:pt x="105" y="67"/>
                    </a:cubicBezTo>
                    <a:cubicBezTo>
                      <a:pt x="105" y="39"/>
                      <a:pt x="83" y="16"/>
                      <a:pt x="56" y="14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09161" y="2909388"/>
                <a:ext cx="328541" cy="2539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93" name="Group 92"/>
          <p:cNvGrpSpPr/>
          <p:nvPr/>
        </p:nvGrpSpPr>
        <p:grpSpPr>
          <a:xfrm>
            <a:off x="5112489" y="3866373"/>
            <a:ext cx="1562589" cy="1241111"/>
            <a:chOff x="3834171" y="2899863"/>
            <a:chExt cx="1172247" cy="931076"/>
          </a:xfrm>
        </p:grpSpPr>
        <p:sp>
          <p:nvSpPr>
            <p:cNvPr id="11" name="Freeform 13"/>
            <p:cNvSpPr/>
            <p:nvPr/>
          </p:nvSpPr>
          <p:spPr bwMode="auto">
            <a:xfrm>
              <a:off x="3834171" y="2899863"/>
              <a:ext cx="586124" cy="931076"/>
            </a:xfrm>
            <a:custGeom>
              <a:avLst/>
              <a:gdLst>
                <a:gd name="T0" fmla="*/ 0 w 647"/>
                <a:gd name="T1" fmla="*/ 1042 h 1042"/>
                <a:gd name="T2" fmla="*/ 647 w 647"/>
                <a:gd name="T3" fmla="*/ 752 h 1042"/>
                <a:gd name="T4" fmla="*/ 647 w 647"/>
                <a:gd name="T5" fmla="*/ 0 h 1042"/>
                <a:gd name="T6" fmla="*/ 0 w 647"/>
                <a:gd name="T7" fmla="*/ 649 h 1042"/>
                <a:gd name="T8" fmla="*/ 0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0" y="1042"/>
                  </a:moveTo>
                  <a:lnTo>
                    <a:pt x="647" y="752"/>
                  </a:lnTo>
                  <a:lnTo>
                    <a:pt x="647" y="0"/>
                  </a:lnTo>
                  <a:lnTo>
                    <a:pt x="0" y="649"/>
                  </a:lnTo>
                  <a:lnTo>
                    <a:pt x="0" y="104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4420294" y="2899863"/>
              <a:ext cx="586124" cy="931076"/>
            </a:xfrm>
            <a:custGeom>
              <a:avLst/>
              <a:gdLst>
                <a:gd name="T0" fmla="*/ 647 w 647"/>
                <a:gd name="T1" fmla="*/ 1042 h 1042"/>
                <a:gd name="T2" fmla="*/ 0 w 647"/>
                <a:gd name="T3" fmla="*/ 752 h 1042"/>
                <a:gd name="T4" fmla="*/ 0 w 647"/>
                <a:gd name="T5" fmla="*/ 0 h 1042"/>
                <a:gd name="T6" fmla="*/ 647 w 647"/>
                <a:gd name="T7" fmla="*/ 649 h 1042"/>
                <a:gd name="T8" fmla="*/ 647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647" y="1042"/>
                  </a:moveTo>
                  <a:lnTo>
                    <a:pt x="0" y="752"/>
                  </a:lnTo>
                  <a:lnTo>
                    <a:pt x="0" y="0"/>
                  </a:lnTo>
                  <a:lnTo>
                    <a:pt x="647" y="649"/>
                  </a:lnTo>
                  <a:lnTo>
                    <a:pt x="647" y="1042"/>
                  </a:lnTo>
                  <a:close/>
                </a:path>
              </a:pathLst>
            </a:custGeom>
            <a:solidFill>
              <a:schemeClr val="accent3">
                <a:alpha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5" name="Freeform 36"/>
            <p:cNvSpPr>
              <a:spLocks noEditPoints="1"/>
            </p:cNvSpPr>
            <p:nvPr/>
          </p:nvSpPr>
          <p:spPr bwMode="auto">
            <a:xfrm>
              <a:off x="4056119" y="3255495"/>
              <a:ext cx="303480" cy="302019"/>
            </a:xfrm>
            <a:custGeom>
              <a:avLst/>
              <a:gdLst>
                <a:gd name="T0" fmla="*/ 67 w 120"/>
                <a:gd name="T1" fmla="*/ 53 h 121"/>
                <a:gd name="T2" fmla="*/ 67 w 120"/>
                <a:gd name="T3" fmla="*/ 26 h 121"/>
                <a:gd name="T4" fmla="*/ 53 w 120"/>
                <a:gd name="T5" fmla="*/ 26 h 121"/>
                <a:gd name="T6" fmla="*/ 53 w 120"/>
                <a:gd name="T7" fmla="*/ 53 h 121"/>
                <a:gd name="T8" fmla="*/ 27 w 120"/>
                <a:gd name="T9" fmla="*/ 53 h 121"/>
                <a:gd name="T10" fmla="*/ 27 w 120"/>
                <a:gd name="T11" fmla="*/ 68 h 121"/>
                <a:gd name="T12" fmla="*/ 53 w 120"/>
                <a:gd name="T13" fmla="*/ 68 h 121"/>
                <a:gd name="T14" fmla="*/ 53 w 120"/>
                <a:gd name="T15" fmla="*/ 94 h 121"/>
                <a:gd name="T16" fmla="*/ 67 w 120"/>
                <a:gd name="T17" fmla="*/ 94 h 121"/>
                <a:gd name="T18" fmla="*/ 67 w 120"/>
                <a:gd name="T19" fmla="*/ 68 h 121"/>
                <a:gd name="T20" fmla="*/ 93 w 120"/>
                <a:gd name="T21" fmla="*/ 68 h 121"/>
                <a:gd name="T22" fmla="*/ 93 w 120"/>
                <a:gd name="T23" fmla="*/ 53 h 121"/>
                <a:gd name="T24" fmla="*/ 67 w 120"/>
                <a:gd name="T25" fmla="*/ 53 h 121"/>
                <a:gd name="T26" fmla="*/ 60 w 120"/>
                <a:gd name="T27" fmla="*/ 0 h 121"/>
                <a:gd name="T28" fmla="*/ 0 w 120"/>
                <a:gd name="T29" fmla="*/ 61 h 121"/>
                <a:gd name="T30" fmla="*/ 60 w 120"/>
                <a:gd name="T31" fmla="*/ 121 h 121"/>
                <a:gd name="T32" fmla="*/ 120 w 120"/>
                <a:gd name="T33" fmla="*/ 61 h 121"/>
                <a:gd name="T34" fmla="*/ 60 w 120"/>
                <a:gd name="T35" fmla="*/ 0 h 121"/>
                <a:gd name="T36" fmla="*/ 60 w 120"/>
                <a:gd name="T37" fmla="*/ 107 h 121"/>
                <a:gd name="T38" fmla="*/ 13 w 120"/>
                <a:gd name="T39" fmla="*/ 61 h 121"/>
                <a:gd name="T40" fmla="*/ 60 w 120"/>
                <a:gd name="T41" fmla="*/ 14 h 121"/>
                <a:gd name="T42" fmla="*/ 107 w 120"/>
                <a:gd name="T43" fmla="*/ 61 h 121"/>
                <a:gd name="T44" fmla="*/ 60 w 120"/>
                <a:gd name="T45" fmla="*/ 10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0" h="121">
                  <a:moveTo>
                    <a:pt x="67" y="53"/>
                  </a:moveTo>
                  <a:cubicBezTo>
                    <a:pt x="67" y="26"/>
                    <a:pt x="67" y="26"/>
                    <a:pt x="67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3" y="53"/>
                    <a:pt x="93" y="53"/>
                    <a:pt x="93" y="53"/>
                  </a:cubicBezTo>
                  <a:lnTo>
                    <a:pt x="67" y="53"/>
                  </a:lnTo>
                  <a:close/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3" y="121"/>
                    <a:pt x="120" y="94"/>
                    <a:pt x="120" y="61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07"/>
                  </a:moveTo>
                  <a:cubicBezTo>
                    <a:pt x="34" y="107"/>
                    <a:pt x="13" y="86"/>
                    <a:pt x="13" y="61"/>
                  </a:cubicBezTo>
                  <a:cubicBezTo>
                    <a:pt x="13" y="35"/>
                    <a:pt x="34" y="14"/>
                    <a:pt x="60" y="14"/>
                  </a:cubicBezTo>
                  <a:cubicBezTo>
                    <a:pt x="86" y="14"/>
                    <a:pt x="107" y="35"/>
                    <a:pt x="107" y="61"/>
                  </a:cubicBezTo>
                  <a:cubicBezTo>
                    <a:pt x="107" y="86"/>
                    <a:pt x="86" y="107"/>
                    <a:pt x="60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442446" y="3270970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014540" y="2975441"/>
            <a:ext cx="1255869" cy="1544839"/>
            <a:chOff x="4510886" y="2231490"/>
            <a:chExt cx="942147" cy="1158931"/>
          </a:xfrm>
        </p:grpSpPr>
        <p:sp>
          <p:nvSpPr>
            <p:cNvPr id="7" name="Freeform 9"/>
            <p:cNvSpPr/>
            <p:nvPr/>
          </p:nvSpPr>
          <p:spPr bwMode="auto">
            <a:xfrm>
              <a:off x="4510886" y="2812296"/>
              <a:ext cx="942147" cy="578125"/>
            </a:xfrm>
            <a:custGeom>
              <a:avLst/>
              <a:gdLst>
                <a:gd name="T0" fmla="*/ 1040 w 1040"/>
                <a:gd name="T1" fmla="*/ 647 h 647"/>
                <a:gd name="T2" fmla="*/ 753 w 1040"/>
                <a:gd name="T3" fmla="*/ 0 h 647"/>
                <a:gd name="T4" fmla="*/ 0 w 1040"/>
                <a:gd name="T5" fmla="*/ 0 h 647"/>
                <a:gd name="T6" fmla="*/ 647 w 1040"/>
                <a:gd name="T7" fmla="*/ 647 h 647"/>
                <a:gd name="T8" fmla="*/ 104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1040" y="647"/>
                  </a:moveTo>
                  <a:lnTo>
                    <a:pt x="753" y="0"/>
                  </a:lnTo>
                  <a:lnTo>
                    <a:pt x="0" y="0"/>
                  </a:lnTo>
                  <a:lnTo>
                    <a:pt x="647" y="647"/>
                  </a:lnTo>
                  <a:lnTo>
                    <a:pt x="1040" y="647"/>
                  </a:ln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4510886" y="2231490"/>
              <a:ext cx="942147" cy="580805"/>
            </a:xfrm>
            <a:custGeom>
              <a:avLst/>
              <a:gdLst>
                <a:gd name="T0" fmla="*/ 1040 w 1040"/>
                <a:gd name="T1" fmla="*/ 0 h 650"/>
                <a:gd name="T2" fmla="*/ 753 w 1040"/>
                <a:gd name="T3" fmla="*/ 650 h 650"/>
                <a:gd name="T4" fmla="*/ 0 w 1040"/>
                <a:gd name="T5" fmla="*/ 650 h 650"/>
                <a:gd name="T6" fmla="*/ 647 w 1040"/>
                <a:gd name="T7" fmla="*/ 0 h 650"/>
                <a:gd name="T8" fmla="*/ 1040 w 1040"/>
                <a:gd name="T9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50">
                  <a:moveTo>
                    <a:pt x="1040" y="0"/>
                  </a:moveTo>
                  <a:lnTo>
                    <a:pt x="753" y="650"/>
                  </a:lnTo>
                  <a:lnTo>
                    <a:pt x="0" y="650"/>
                  </a:lnTo>
                  <a:lnTo>
                    <a:pt x="647" y="0"/>
                  </a:lnTo>
                  <a:lnTo>
                    <a:pt x="10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4" name="Freeform 35"/>
            <p:cNvSpPr>
              <a:spLocks noEditPoints="1"/>
            </p:cNvSpPr>
            <p:nvPr/>
          </p:nvSpPr>
          <p:spPr bwMode="auto">
            <a:xfrm>
              <a:off x="4879591" y="2423603"/>
              <a:ext cx="343340" cy="278787"/>
            </a:xfrm>
            <a:custGeom>
              <a:avLst/>
              <a:gdLst>
                <a:gd name="T0" fmla="*/ 18 w 136"/>
                <a:gd name="T1" fmla="*/ 63 h 112"/>
                <a:gd name="T2" fmla="*/ 80 w 136"/>
                <a:gd name="T3" fmla="*/ 63 h 112"/>
                <a:gd name="T4" fmla="*/ 56 w 136"/>
                <a:gd name="T5" fmla="*/ 14 h 112"/>
                <a:gd name="T6" fmla="*/ 41 w 136"/>
                <a:gd name="T7" fmla="*/ 23 h 112"/>
                <a:gd name="T8" fmla="*/ 19 w 136"/>
                <a:gd name="T9" fmla="*/ 23 h 112"/>
                <a:gd name="T10" fmla="*/ 15 w 136"/>
                <a:gd name="T11" fmla="*/ 40 h 112"/>
                <a:gd name="T12" fmla="*/ 0 w 136"/>
                <a:gd name="T13" fmla="*/ 55 h 112"/>
                <a:gd name="T14" fmla="*/ 9 w 136"/>
                <a:gd name="T15" fmla="*/ 70 h 112"/>
                <a:gd name="T16" fmla="*/ 9 w 136"/>
                <a:gd name="T17" fmla="*/ 92 h 112"/>
                <a:gd name="T18" fmla="*/ 26 w 136"/>
                <a:gd name="T19" fmla="*/ 97 h 112"/>
                <a:gd name="T20" fmla="*/ 41 w 136"/>
                <a:gd name="T21" fmla="*/ 112 h 112"/>
                <a:gd name="T22" fmla="*/ 56 w 136"/>
                <a:gd name="T23" fmla="*/ 103 h 112"/>
                <a:gd name="T24" fmla="*/ 78 w 136"/>
                <a:gd name="T25" fmla="*/ 103 h 112"/>
                <a:gd name="T26" fmla="*/ 83 w 136"/>
                <a:gd name="T27" fmla="*/ 86 h 112"/>
                <a:gd name="T28" fmla="*/ 98 w 136"/>
                <a:gd name="T29" fmla="*/ 70 h 112"/>
                <a:gd name="T30" fmla="*/ 89 w 136"/>
                <a:gd name="T31" fmla="*/ 55 h 112"/>
                <a:gd name="T32" fmla="*/ 89 w 136"/>
                <a:gd name="T33" fmla="*/ 33 h 112"/>
                <a:gd name="T34" fmla="*/ 72 w 136"/>
                <a:gd name="T35" fmla="*/ 29 h 112"/>
                <a:gd name="T36" fmla="*/ 56 w 136"/>
                <a:gd name="T37" fmla="*/ 14 h 112"/>
                <a:gd name="T38" fmla="*/ 100 w 136"/>
                <a:gd name="T39" fmla="*/ 23 h 112"/>
                <a:gd name="T40" fmla="*/ 124 w 136"/>
                <a:gd name="T41" fmla="*/ 23 h 112"/>
                <a:gd name="T42" fmla="*/ 116 w 136"/>
                <a:gd name="T43" fmla="*/ 0 h 112"/>
                <a:gd name="T44" fmla="*/ 108 w 136"/>
                <a:gd name="T45" fmla="*/ 4 h 112"/>
                <a:gd name="T46" fmla="*/ 98 w 136"/>
                <a:gd name="T47" fmla="*/ 4 h 112"/>
                <a:gd name="T48" fmla="*/ 96 w 136"/>
                <a:gd name="T49" fmla="*/ 12 h 112"/>
                <a:gd name="T50" fmla="*/ 88 w 136"/>
                <a:gd name="T51" fmla="*/ 20 h 112"/>
                <a:gd name="T52" fmla="*/ 93 w 136"/>
                <a:gd name="T53" fmla="*/ 27 h 112"/>
                <a:gd name="T54" fmla="*/ 93 w 136"/>
                <a:gd name="T55" fmla="*/ 37 h 112"/>
                <a:gd name="T56" fmla="*/ 101 w 136"/>
                <a:gd name="T57" fmla="*/ 39 h 112"/>
                <a:gd name="T58" fmla="*/ 108 w 136"/>
                <a:gd name="T59" fmla="*/ 47 h 112"/>
                <a:gd name="T60" fmla="*/ 116 w 136"/>
                <a:gd name="T61" fmla="*/ 42 h 112"/>
                <a:gd name="T62" fmla="*/ 126 w 136"/>
                <a:gd name="T63" fmla="*/ 43 h 112"/>
                <a:gd name="T64" fmla="*/ 128 w 136"/>
                <a:gd name="T65" fmla="*/ 34 h 112"/>
                <a:gd name="T66" fmla="*/ 136 w 136"/>
                <a:gd name="T67" fmla="*/ 27 h 112"/>
                <a:gd name="T68" fmla="*/ 131 w 136"/>
                <a:gd name="T69" fmla="*/ 20 h 112"/>
                <a:gd name="T70" fmla="*/ 131 w 136"/>
                <a:gd name="T71" fmla="*/ 9 h 112"/>
                <a:gd name="T72" fmla="*/ 123 w 136"/>
                <a:gd name="T73" fmla="*/ 7 h 112"/>
                <a:gd name="T74" fmla="*/ 116 w 136"/>
                <a:gd name="T7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12">
                  <a:moveTo>
                    <a:pt x="49" y="94"/>
                  </a:moveTo>
                  <a:cubicBezTo>
                    <a:pt x="32" y="94"/>
                    <a:pt x="18" y="80"/>
                    <a:pt x="18" y="63"/>
                  </a:cubicBezTo>
                  <a:cubicBezTo>
                    <a:pt x="18" y="46"/>
                    <a:pt x="32" y="32"/>
                    <a:pt x="49" y="32"/>
                  </a:cubicBezTo>
                  <a:cubicBezTo>
                    <a:pt x="66" y="32"/>
                    <a:pt x="80" y="46"/>
                    <a:pt x="80" y="63"/>
                  </a:cubicBezTo>
                  <a:cubicBezTo>
                    <a:pt x="80" y="80"/>
                    <a:pt x="66" y="94"/>
                    <a:pt x="49" y="94"/>
                  </a:cubicBezTo>
                  <a:moveTo>
                    <a:pt x="56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6" y="24"/>
                    <a:pt x="30" y="26"/>
                    <a:pt x="26" y="29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2" y="44"/>
                    <a:pt x="10" y="50"/>
                    <a:pt x="9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10" y="76"/>
                    <a:pt x="12" y="81"/>
                    <a:pt x="15" y="86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30" y="100"/>
                    <a:pt x="36" y="102"/>
                    <a:pt x="41" y="103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62" y="102"/>
                    <a:pt x="67" y="100"/>
                    <a:pt x="72" y="97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6" y="81"/>
                    <a:pt x="88" y="76"/>
                    <a:pt x="89" y="70"/>
                  </a:cubicBezTo>
                  <a:cubicBezTo>
                    <a:pt x="98" y="70"/>
                    <a:pt x="98" y="70"/>
                    <a:pt x="98" y="70"/>
                  </a:cubicBezTo>
                  <a:cubicBezTo>
                    <a:pt x="98" y="55"/>
                    <a:pt x="98" y="55"/>
                    <a:pt x="98" y="55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88" y="50"/>
                    <a:pt x="86" y="44"/>
                    <a:pt x="83" y="40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7" y="26"/>
                    <a:pt x="62" y="24"/>
                    <a:pt x="56" y="23"/>
                  </a:cubicBezTo>
                  <a:cubicBezTo>
                    <a:pt x="56" y="14"/>
                    <a:pt x="56" y="14"/>
                    <a:pt x="56" y="14"/>
                  </a:cubicBezTo>
                  <a:moveTo>
                    <a:pt x="112" y="35"/>
                  </a:moveTo>
                  <a:cubicBezTo>
                    <a:pt x="105" y="35"/>
                    <a:pt x="100" y="30"/>
                    <a:pt x="100" y="23"/>
                  </a:cubicBezTo>
                  <a:cubicBezTo>
                    <a:pt x="100" y="16"/>
                    <a:pt x="105" y="11"/>
                    <a:pt x="112" y="11"/>
                  </a:cubicBezTo>
                  <a:cubicBezTo>
                    <a:pt x="119" y="11"/>
                    <a:pt x="124" y="16"/>
                    <a:pt x="124" y="23"/>
                  </a:cubicBezTo>
                  <a:cubicBezTo>
                    <a:pt x="124" y="30"/>
                    <a:pt x="119" y="35"/>
                    <a:pt x="112" y="35"/>
                  </a:cubicBezTo>
                  <a:moveTo>
                    <a:pt x="116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6" y="4"/>
                    <a:pt x="103" y="6"/>
                    <a:pt x="101" y="7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4" y="14"/>
                    <a:pt x="93" y="17"/>
                    <a:pt x="93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30"/>
                    <a:pt x="94" y="32"/>
                    <a:pt x="96" y="34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3" y="41"/>
                    <a:pt x="106" y="42"/>
                    <a:pt x="108" y="42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8" y="42"/>
                    <a:pt x="121" y="41"/>
                    <a:pt x="123" y="39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31" y="37"/>
                    <a:pt x="131" y="37"/>
                    <a:pt x="131" y="37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30" y="32"/>
                    <a:pt x="131" y="30"/>
                    <a:pt x="131" y="27"/>
                  </a:cubicBezTo>
                  <a:cubicBezTo>
                    <a:pt x="136" y="27"/>
                    <a:pt x="136" y="27"/>
                    <a:pt x="136" y="27"/>
                  </a:cubicBezTo>
                  <a:cubicBezTo>
                    <a:pt x="136" y="20"/>
                    <a:pt x="136" y="20"/>
                    <a:pt x="136" y="20"/>
                  </a:cubicBezTo>
                  <a:cubicBezTo>
                    <a:pt x="131" y="20"/>
                    <a:pt x="131" y="20"/>
                    <a:pt x="131" y="20"/>
                  </a:cubicBezTo>
                  <a:cubicBezTo>
                    <a:pt x="131" y="17"/>
                    <a:pt x="130" y="14"/>
                    <a:pt x="128" y="12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1" y="6"/>
                    <a:pt x="118" y="4"/>
                    <a:pt x="116" y="4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73417" y="2920359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 Box 41"/>
          <p:cNvSpPr txBox="1">
            <a:spLocks noChangeArrowheads="1"/>
          </p:cNvSpPr>
          <p:nvPr/>
        </p:nvSpPr>
        <p:spPr bwMode="auto">
          <a:xfrm>
            <a:off x="5773093" y="5730873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ko-KR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5" name="Group 114"/>
          <p:cNvGrpSpPr/>
          <p:nvPr/>
        </p:nvGrpSpPr>
        <p:grpSpPr>
          <a:xfrm>
            <a:off x="1360135" y="1794777"/>
            <a:ext cx="2282203" cy="2016983"/>
            <a:chOff x="1057275" y="1583888"/>
            <a:chExt cx="1712098" cy="1513131"/>
          </a:xfrm>
        </p:grpSpPr>
        <p:sp>
          <p:nvSpPr>
            <p:cNvPr id="50" name="圆角矩形 9"/>
            <p:cNvSpPr/>
            <p:nvPr/>
          </p:nvSpPr>
          <p:spPr>
            <a:xfrm>
              <a:off x="1057275" y="1583888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圆角矩形 10"/>
            <p:cNvSpPr/>
            <p:nvPr/>
          </p:nvSpPr>
          <p:spPr>
            <a:xfrm>
              <a:off x="1097436" y="1622223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Text Box 41"/>
            <p:cNvSpPr txBox="1">
              <a:spLocks noChangeArrowheads="1"/>
            </p:cNvSpPr>
            <p:nvPr/>
          </p:nvSpPr>
          <p:spPr bwMode="auto">
            <a:xfrm>
              <a:off x="1097436" y="1815163"/>
              <a:ext cx="1620675" cy="770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  <p:sp>
          <p:nvSpPr>
            <p:cNvPr id="66" name="矩形 27"/>
            <p:cNvSpPr/>
            <p:nvPr/>
          </p:nvSpPr>
          <p:spPr>
            <a:xfrm>
              <a:off x="1545053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3723846" y="1804659"/>
            <a:ext cx="2282203" cy="2016982"/>
            <a:chOff x="2830520" y="1591301"/>
            <a:chExt cx="1712098" cy="1513131"/>
          </a:xfrm>
        </p:grpSpPr>
        <p:sp>
          <p:nvSpPr>
            <p:cNvPr id="52" name="圆角矩形 11"/>
            <p:cNvSpPr/>
            <p:nvPr/>
          </p:nvSpPr>
          <p:spPr>
            <a:xfrm>
              <a:off x="2830520" y="1591301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圆角矩形 12"/>
            <p:cNvSpPr/>
            <p:nvPr/>
          </p:nvSpPr>
          <p:spPr>
            <a:xfrm>
              <a:off x="2870680" y="1629636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矩形 28"/>
            <p:cNvSpPr/>
            <p:nvPr/>
          </p:nvSpPr>
          <p:spPr>
            <a:xfrm>
              <a:off x="3316512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Text Box 41"/>
            <p:cNvSpPr txBox="1">
              <a:spLocks noChangeArrowheads="1"/>
            </p:cNvSpPr>
            <p:nvPr/>
          </p:nvSpPr>
          <p:spPr bwMode="auto">
            <a:xfrm>
              <a:off x="2870511" y="1815163"/>
              <a:ext cx="1620675" cy="770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6087555" y="1808622"/>
            <a:ext cx="2282203" cy="2016983"/>
            <a:chOff x="4603764" y="1594274"/>
            <a:chExt cx="1712098" cy="1513131"/>
          </a:xfrm>
        </p:grpSpPr>
        <p:sp>
          <p:nvSpPr>
            <p:cNvPr id="54" name="圆角矩形 13"/>
            <p:cNvSpPr/>
            <p:nvPr/>
          </p:nvSpPr>
          <p:spPr>
            <a:xfrm>
              <a:off x="4603764" y="1594274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圆角矩形 14"/>
            <p:cNvSpPr/>
            <p:nvPr/>
          </p:nvSpPr>
          <p:spPr>
            <a:xfrm>
              <a:off x="4643925" y="1632610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矩形 29"/>
            <p:cNvSpPr/>
            <p:nvPr/>
          </p:nvSpPr>
          <p:spPr>
            <a:xfrm>
              <a:off x="5057955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Text Box 41"/>
            <p:cNvSpPr txBox="1">
              <a:spLocks noChangeArrowheads="1"/>
            </p:cNvSpPr>
            <p:nvPr/>
          </p:nvSpPr>
          <p:spPr bwMode="auto">
            <a:xfrm>
              <a:off x="4632636" y="1824688"/>
              <a:ext cx="1620675" cy="770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8438092" y="1808622"/>
            <a:ext cx="2282203" cy="2016983"/>
            <a:chOff x="6367126" y="1594274"/>
            <a:chExt cx="1712098" cy="1513131"/>
          </a:xfrm>
        </p:grpSpPr>
        <p:sp>
          <p:nvSpPr>
            <p:cNvPr id="56" name="圆角矩形 15"/>
            <p:cNvSpPr/>
            <p:nvPr/>
          </p:nvSpPr>
          <p:spPr>
            <a:xfrm>
              <a:off x="6367126" y="1594274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圆角矩形 16"/>
            <p:cNvSpPr/>
            <p:nvPr/>
          </p:nvSpPr>
          <p:spPr>
            <a:xfrm>
              <a:off x="6407286" y="1632610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矩形 30"/>
            <p:cNvSpPr/>
            <p:nvPr/>
          </p:nvSpPr>
          <p:spPr>
            <a:xfrm>
              <a:off x="6846050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Text Box 41"/>
            <p:cNvSpPr txBox="1">
              <a:spLocks noChangeArrowheads="1"/>
            </p:cNvSpPr>
            <p:nvPr/>
          </p:nvSpPr>
          <p:spPr bwMode="auto">
            <a:xfrm>
              <a:off x="6458549" y="1834213"/>
              <a:ext cx="1620675" cy="770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938713" y="4465739"/>
            <a:ext cx="4164077" cy="4121777"/>
            <a:chOff x="2953610" y="3349505"/>
            <a:chExt cx="3123871" cy="3092138"/>
          </a:xfrm>
        </p:grpSpPr>
        <p:grpSp>
          <p:nvGrpSpPr>
            <p:cNvPr id="110" name="Group 109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9" name="空心弧 6"/>
              <p:cNvSpPr/>
              <p:nvPr/>
            </p:nvSpPr>
            <p:spPr>
              <a:xfrm rot="13253830">
                <a:off x="2953610" y="3349506"/>
                <a:ext cx="3123870" cy="3092137"/>
              </a:xfrm>
              <a:prstGeom prst="blockArc">
                <a:avLst>
                  <a:gd name="adj1" fmla="val 19149915"/>
                  <a:gd name="adj2" fmla="val 0"/>
                  <a:gd name="adj3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73" name="组合 41"/>
              <p:cNvGrpSpPr/>
              <p:nvPr/>
            </p:nvGrpSpPr>
            <p:grpSpPr>
              <a:xfrm>
                <a:off x="3241207" y="4327342"/>
                <a:ext cx="366085" cy="301752"/>
                <a:chOff x="5146675" y="766763"/>
                <a:chExt cx="1590676" cy="1338263"/>
              </a:xfrm>
              <a:solidFill>
                <a:schemeClr val="bg1"/>
              </a:solidFill>
            </p:grpSpPr>
            <p:sp>
              <p:nvSpPr>
                <p:cNvPr id="74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5" name="Freeform 19"/>
                <p:cNvSpPr/>
                <p:nvPr/>
              </p:nvSpPr>
              <p:spPr bwMode="auto">
                <a:xfrm>
                  <a:off x="5511800" y="1344613"/>
                  <a:ext cx="860425" cy="760413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6" name="Freeform 20"/>
                <p:cNvSpPr/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7" name="Freeform 21"/>
                <p:cNvSpPr/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8" name="Freeform 22"/>
                <p:cNvSpPr/>
                <p:nvPr/>
              </p:nvSpPr>
              <p:spPr bwMode="auto">
                <a:xfrm>
                  <a:off x="5432425" y="1427163"/>
                  <a:ext cx="71438" cy="96838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9" name="Freeform 23"/>
                <p:cNvSpPr/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0" name="Freeform 24"/>
                <p:cNvSpPr/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1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2" name="Freeform 26"/>
                <p:cNvSpPr/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3" name="Freeform 27"/>
                <p:cNvSpPr/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4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5" name="Freeform 29"/>
                <p:cNvSpPr/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11" name="Group 110"/>
            <p:cNvGrpSpPr/>
            <p:nvPr/>
          </p:nvGrpSpPr>
          <p:grpSpPr>
            <a:xfrm>
              <a:off x="2953611" y="3349505"/>
              <a:ext cx="3123870" cy="3092137"/>
              <a:chOff x="2953611" y="3349505"/>
              <a:chExt cx="3123870" cy="3092137"/>
            </a:xfrm>
          </p:grpSpPr>
          <p:sp>
            <p:nvSpPr>
              <p:cNvPr id="48" name="空心弧 5"/>
              <p:cNvSpPr/>
              <p:nvPr/>
            </p:nvSpPr>
            <p:spPr>
              <a:xfrm rot="16200000">
                <a:off x="2969477" y="3333639"/>
                <a:ext cx="3092137" cy="3123870"/>
              </a:xfrm>
              <a:prstGeom prst="blockArc">
                <a:avLst>
                  <a:gd name="adj1" fmla="val 18701236"/>
                  <a:gd name="adj2" fmla="val 0"/>
                  <a:gd name="adj3" fmla="val 25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86" name="组合 55"/>
              <p:cNvGrpSpPr/>
              <p:nvPr/>
            </p:nvGrpSpPr>
            <p:grpSpPr>
              <a:xfrm>
                <a:off x="3878384" y="3722355"/>
                <a:ext cx="309455" cy="281349"/>
                <a:chOff x="5278438" y="2973388"/>
                <a:chExt cx="1344613" cy="1247775"/>
              </a:xfrm>
              <a:solidFill>
                <a:schemeClr val="bg1"/>
              </a:solidFill>
            </p:grpSpPr>
            <p:sp>
              <p:nvSpPr>
                <p:cNvPr id="87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88" name="Freeform 68"/>
                <p:cNvSpPr/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89" name="Freeform 69"/>
                <p:cNvSpPr/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</p:grpSp>
        </p:grpSp>
        <p:grpSp>
          <p:nvGrpSpPr>
            <p:cNvPr id="112" name="Group 111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7" name="空心弧 4"/>
              <p:cNvSpPr/>
              <p:nvPr/>
            </p:nvSpPr>
            <p:spPr>
              <a:xfrm rot="19070819">
                <a:off x="2953610" y="3349506"/>
                <a:ext cx="3123870" cy="3092137"/>
              </a:xfrm>
              <a:prstGeom prst="blockArc">
                <a:avLst>
                  <a:gd name="adj1" fmla="val 18792979"/>
                  <a:gd name="adj2" fmla="val 0"/>
                  <a:gd name="adj3" fmla="val 25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91" name="组合 60"/>
              <p:cNvGrpSpPr/>
              <p:nvPr/>
            </p:nvGrpSpPr>
            <p:grpSpPr>
              <a:xfrm>
                <a:off x="4881163" y="3654428"/>
                <a:ext cx="271828" cy="348560"/>
                <a:chOff x="2951163" y="2495550"/>
                <a:chExt cx="1208088" cy="1581150"/>
              </a:xfrm>
              <a:solidFill>
                <a:schemeClr val="bg1"/>
              </a:solidFill>
            </p:grpSpPr>
            <p:sp>
              <p:nvSpPr>
                <p:cNvPr id="92" name="Freeform 29"/>
                <p:cNvSpPr/>
                <p:nvPr/>
              </p:nvSpPr>
              <p:spPr bwMode="auto">
                <a:xfrm>
                  <a:off x="2978150" y="2911475"/>
                  <a:ext cx="230188" cy="306388"/>
                </a:xfrm>
                <a:custGeom>
                  <a:avLst/>
                  <a:gdLst>
                    <a:gd name="T0" fmla="*/ 69 w 79"/>
                    <a:gd name="T1" fmla="*/ 40 h 105"/>
                    <a:gd name="T2" fmla="*/ 70 w 79"/>
                    <a:gd name="T3" fmla="*/ 3 h 105"/>
                    <a:gd name="T4" fmla="*/ 52 w 79"/>
                    <a:gd name="T5" fmla="*/ 0 h 105"/>
                    <a:gd name="T6" fmla="*/ 0 w 79"/>
                    <a:gd name="T7" fmla="*/ 52 h 105"/>
                    <a:gd name="T8" fmla="*/ 52 w 79"/>
                    <a:gd name="T9" fmla="*/ 105 h 105"/>
                    <a:gd name="T10" fmla="*/ 79 w 79"/>
                    <a:gd name="T11" fmla="*/ 97 h 105"/>
                    <a:gd name="T12" fmla="*/ 69 w 79"/>
                    <a:gd name="T13" fmla="*/ 4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105">
                      <a:moveTo>
                        <a:pt x="69" y="40"/>
                      </a:moveTo>
                      <a:cubicBezTo>
                        <a:pt x="69" y="25"/>
                        <a:pt x="62" y="15"/>
                        <a:pt x="70" y="3"/>
                      </a:cubicBezTo>
                      <a:cubicBezTo>
                        <a:pt x="65" y="1"/>
                        <a:pt x="59" y="0"/>
                        <a:pt x="52" y="0"/>
                      </a:cubicBezTo>
                      <a:cubicBezTo>
                        <a:pt x="23" y="0"/>
                        <a:pt x="0" y="24"/>
                        <a:pt x="0" y="52"/>
                      </a:cubicBezTo>
                      <a:cubicBezTo>
                        <a:pt x="0" y="81"/>
                        <a:pt x="23" y="105"/>
                        <a:pt x="52" y="105"/>
                      </a:cubicBezTo>
                      <a:cubicBezTo>
                        <a:pt x="62" y="105"/>
                        <a:pt x="71" y="102"/>
                        <a:pt x="79" y="97"/>
                      </a:cubicBezTo>
                      <a:cubicBezTo>
                        <a:pt x="75" y="84"/>
                        <a:pt x="69" y="60"/>
                        <a:pt x="6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3" name="Freeform 30"/>
                <p:cNvSpPr/>
                <p:nvPr/>
              </p:nvSpPr>
              <p:spPr bwMode="auto">
                <a:xfrm>
                  <a:off x="3900488" y="2911475"/>
                  <a:ext cx="228600" cy="306388"/>
                </a:xfrm>
                <a:custGeom>
                  <a:avLst/>
                  <a:gdLst>
                    <a:gd name="T0" fmla="*/ 10 w 79"/>
                    <a:gd name="T1" fmla="*/ 40 h 105"/>
                    <a:gd name="T2" fmla="*/ 9 w 79"/>
                    <a:gd name="T3" fmla="*/ 3 h 105"/>
                    <a:gd name="T4" fmla="*/ 27 w 79"/>
                    <a:gd name="T5" fmla="*/ 0 h 105"/>
                    <a:gd name="T6" fmla="*/ 79 w 79"/>
                    <a:gd name="T7" fmla="*/ 52 h 105"/>
                    <a:gd name="T8" fmla="*/ 27 w 79"/>
                    <a:gd name="T9" fmla="*/ 105 h 105"/>
                    <a:gd name="T10" fmla="*/ 0 w 79"/>
                    <a:gd name="T11" fmla="*/ 97 h 105"/>
                    <a:gd name="T12" fmla="*/ 10 w 79"/>
                    <a:gd name="T13" fmla="*/ 4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105">
                      <a:moveTo>
                        <a:pt x="10" y="40"/>
                      </a:moveTo>
                      <a:cubicBezTo>
                        <a:pt x="10" y="25"/>
                        <a:pt x="17" y="15"/>
                        <a:pt x="9" y="3"/>
                      </a:cubicBezTo>
                      <a:cubicBezTo>
                        <a:pt x="15" y="1"/>
                        <a:pt x="21" y="0"/>
                        <a:pt x="27" y="0"/>
                      </a:cubicBezTo>
                      <a:cubicBezTo>
                        <a:pt x="56" y="0"/>
                        <a:pt x="79" y="24"/>
                        <a:pt x="79" y="52"/>
                      </a:cubicBezTo>
                      <a:cubicBezTo>
                        <a:pt x="79" y="81"/>
                        <a:pt x="56" y="105"/>
                        <a:pt x="27" y="105"/>
                      </a:cubicBezTo>
                      <a:cubicBezTo>
                        <a:pt x="17" y="105"/>
                        <a:pt x="8" y="102"/>
                        <a:pt x="0" y="97"/>
                      </a:cubicBezTo>
                      <a:cubicBezTo>
                        <a:pt x="4" y="84"/>
                        <a:pt x="10" y="60"/>
                        <a:pt x="1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4" name="Freeform 31"/>
                <p:cNvSpPr/>
                <p:nvPr/>
              </p:nvSpPr>
              <p:spPr bwMode="auto">
                <a:xfrm>
                  <a:off x="3481388" y="3570288"/>
                  <a:ext cx="147638" cy="328613"/>
                </a:xfrm>
                <a:custGeom>
                  <a:avLst/>
                  <a:gdLst>
                    <a:gd name="T0" fmla="*/ 25 w 93"/>
                    <a:gd name="T1" fmla="*/ 0 h 207"/>
                    <a:gd name="T2" fmla="*/ 0 w 93"/>
                    <a:gd name="T3" fmla="*/ 145 h 207"/>
                    <a:gd name="T4" fmla="*/ 47 w 93"/>
                    <a:gd name="T5" fmla="*/ 207 h 207"/>
                    <a:gd name="T6" fmla="*/ 93 w 93"/>
                    <a:gd name="T7" fmla="*/ 143 h 207"/>
                    <a:gd name="T8" fmla="*/ 68 w 93"/>
                    <a:gd name="T9" fmla="*/ 0 h 207"/>
                    <a:gd name="T10" fmla="*/ 25 w 93"/>
                    <a:gd name="T11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3" h="207">
                      <a:moveTo>
                        <a:pt x="25" y="0"/>
                      </a:moveTo>
                      <a:lnTo>
                        <a:pt x="0" y="145"/>
                      </a:lnTo>
                      <a:lnTo>
                        <a:pt x="47" y="207"/>
                      </a:lnTo>
                      <a:lnTo>
                        <a:pt x="93" y="143"/>
                      </a:lnTo>
                      <a:lnTo>
                        <a:pt x="68" y="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5" name="Freeform 32"/>
                <p:cNvSpPr/>
                <p:nvPr/>
              </p:nvSpPr>
              <p:spPr bwMode="auto">
                <a:xfrm>
                  <a:off x="3471863" y="3433763"/>
                  <a:ext cx="166688" cy="115888"/>
                </a:xfrm>
                <a:custGeom>
                  <a:avLst/>
                  <a:gdLst>
                    <a:gd name="T0" fmla="*/ 21 w 57"/>
                    <a:gd name="T1" fmla="*/ 7 h 40"/>
                    <a:gd name="T2" fmla="*/ 0 w 57"/>
                    <a:gd name="T3" fmla="*/ 5 h 40"/>
                    <a:gd name="T4" fmla="*/ 0 w 57"/>
                    <a:gd name="T5" fmla="*/ 14 h 40"/>
                    <a:gd name="T6" fmla="*/ 1 w 57"/>
                    <a:gd name="T7" fmla="*/ 13 h 40"/>
                    <a:gd name="T8" fmla="*/ 18 w 57"/>
                    <a:gd name="T9" fmla="*/ 40 h 40"/>
                    <a:gd name="T10" fmla="*/ 40 w 57"/>
                    <a:gd name="T11" fmla="*/ 40 h 40"/>
                    <a:gd name="T12" fmla="*/ 56 w 57"/>
                    <a:gd name="T13" fmla="*/ 15 h 40"/>
                    <a:gd name="T14" fmla="*/ 57 w 57"/>
                    <a:gd name="T15" fmla="*/ 0 h 40"/>
                    <a:gd name="T16" fmla="*/ 21 w 57"/>
                    <a:gd name="T17" fmla="*/ 7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7" h="40">
                      <a:moveTo>
                        <a:pt x="21" y="7"/>
                      </a:moveTo>
                      <a:cubicBezTo>
                        <a:pt x="14" y="7"/>
                        <a:pt x="7" y="7"/>
                        <a:pt x="0" y="5"/>
                      </a:cubicBezTo>
                      <a:cubicBezTo>
                        <a:pt x="0" y="8"/>
                        <a:pt x="0" y="11"/>
                        <a:pt x="0" y="14"/>
                      </a:cubicBezTo>
                      <a:cubicBezTo>
                        <a:pt x="0" y="13"/>
                        <a:pt x="1" y="13"/>
                        <a:pt x="1" y="13"/>
                      </a:cubicBezTo>
                      <a:cubicBezTo>
                        <a:pt x="18" y="40"/>
                        <a:pt x="18" y="40"/>
                        <a:pt x="18" y="40"/>
                      </a:cubicBezTo>
                      <a:cubicBezTo>
                        <a:pt x="40" y="40"/>
                        <a:pt x="40" y="40"/>
                        <a:pt x="40" y="40"/>
                      </a:cubicBezTo>
                      <a:cubicBezTo>
                        <a:pt x="56" y="15"/>
                        <a:pt x="56" y="15"/>
                        <a:pt x="56" y="15"/>
                      </a:cubicBezTo>
                      <a:cubicBezTo>
                        <a:pt x="56" y="10"/>
                        <a:pt x="56" y="5"/>
                        <a:pt x="57" y="0"/>
                      </a:cubicBezTo>
                      <a:cubicBezTo>
                        <a:pt x="46" y="5"/>
                        <a:pt x="34" y="7"/>
                        <a:pt x="2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6" name="Freeform 33"/>
                <p:cNvSpPr>
                  <a:spLocks noEditPoints="1"/>
                </p:cNvSpPr>
                <p:nvPr/>
              </p:nvSpPr>
              <p:spPr bwMode="auto">
                <a:xfrm>
                  <a:off x="3140075" y="2582863"/>
                  <a:ext cx="827088" cy="827088"/>
                </a:xfrm>
                <a:custGeom>
                  <a:avLst/>
                  <a:gdLst>
                    <a:gd name="T0" fmla="*/ 0 w 284"/>
                    <a:gd name="T1" fmla="*/ 142 h 284"/>
                    <a:gd name="T2" fmla="*/ 142 w 284"/>
                    <a:gd name="T3" fmla="*/ 0 h 284"/>
                    <a:gd name="T4" fmla="*/ 142 w 284"/>
                    <a:gd name="T5" fmla="*/ 0 h 284"/>
                    <a:gd name="T6" fmla="*/ 284 w 284"/>
                    <a:gd name="T7" fmla="*/ 142 h 284"/>
                    <a:gd name="T8" fmla="*/ 284 w 284"/>
                    <a:gd name="T9" fmla="*/ 142 h 284"/>
                    <a:gd name="T10" fmla="*/ 142 w 284"/>
                    <a:gd name="T11" fmla="*/ 284 h 284"/>
                    <a:gd name="T12" fmla="*/ 142 w 284"/>
                    <a:gd name="T13" fmla="*/ 284 h 284"/>
                    <a:gd name="T14" fmla="*/ 0 w 284"/>
                    <a:gd name="T15" fmla="*/ 142 h 284"/>
                    <a:gd name="T16" fmla="*/ 25 w 284"/>
                    <a:gd name="T17" fmla="*/ 142 h 284"/>
                    <a:gd name="T18" fmla="*/ 142 w 284"/>
                    <a:gd name="T19" fmla="*/ 260 h 284"/>
                    <a:gd name="T20" fmla="*/ 142 w 284"/>
                    <a:gd name="T21" fmla="*/ 260 h 284"/>
                    <a:gd name="T22" fmla="*/ 260 w 284"/>
                    <a:gd name="T23" fmla="*/ 142 h 284"/>
                    <a:gd name="T24" fmla="*/ 260 w 284"/>
                    <a:gd name="T25" fmla="*/ 142 h 284"/>
                    <a:gd name="T26" fmla="*/ 142 w 284"/>
                    <a:gd name="T27" fmla="*/ 24 h 284"/>
                    <a:gd name="T28" fmla="*/ 142 w 284"/>
                    <a:gd name="T29" fmla="*/ 24 h 284"/>
                    <a:gd name="T30" fmla="*/ 25 w 284"/>
                    <a:gd name="T31" fmla="*/ 142 h 284"/>
                    <a:gd name="T32" fmla="*/ 25 w 284"/>
                    <a:gd name="T33" fmla="*/ 142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142"/>
                      </a:moveTo>
                      <a:cubicBezTo>
                        <a:pt x="0" y="63"/>
                        <a:pt x="64" y="0"/>
                        <a:pt x="142" y="0"/>
                      </a:cubicBezTo>
                      <a:cubicBezTo>
                        <a:pt x="142" y="0"/>
                        <a:pt x="142" y="0"/>
                        <a:pt x="142" y="0"/>
                      </a:cubicBezTo>
                      <a:cubicBezTo>
                        <a:pt x="221" y="0"/>
                        <a:pt x="284" y="63"/>
                        <a:pt x="284" y="142"/>
                      </a:cubicBezTo>
                      <a:cubicBezTo>
                        <a:pt x="284" y="142"/>
                        <a:pt x="284" y="142"/>
                        <a:pt x="284" y="142"/>
                      </a:cubicBezTo>
                      <a:cubicBezTo>
                        <a:pt x="284" y="220"/>
                        <a:pt x="221" y="284"/>
                        <a:pt x="142" y="284"/>
                      </a:cubicBezTo>
                      <a:cubicBezTo>
                        <a:pt x="142" y="284"/>
                        <a:pt x="142" y="284"/>
                        <a:pt x="142" y="284"/>
                      </a:cubicBezTo>
                      <a:cubicBezTo>
                        <a:pt x="64" y="284"/>
                        <a:pt x="0" y="220"/>
                        <a:pt x="0" y="142"/>
                      </a:cubicBezTo>
                      <a:close/>
                      <a:moveTo>
                        <a:pt x="25" y="142"/>
                      </a:moveTo>
                      <a:cubicBezTo>
                        <a:pt x="25" y="207"/>
                        <a:pt x="77" y="259"/>
                        <a:pt x="142" y="260"/>
                      </a:cubicBezTo>
                      <a:cubicBezTo>
                        <a:pt x="142" y="260"/>
                        <a:pt x="142" y="260"/>
                        <a:pt x="142" y="260"/>
                      </a:cubicBezTo>
                      <a:cubicBezTo>
                        <a:pt x="207" y="259"/>
                        <a:pt x="260" y="207"/>
                        <a:pt x="260" y="142"/>
                      </a:cubicBezTo>
                      <a:cubicBezTo>
                        <a:pt x="260" y="142"/>
                        <a:pt x="260" y="142"/>
                        <a:pt x="260" y="142"/>
                      </a:cubicBezTo>
                      <a:cubicBezTo>
                        <a:pt x="260" y="77"/>
                        <a:pt x="207" y="24"/>
                        <a:pt x="142" y="24"/>
                      </a:cubicBezTo>
                      <a:cubicBezTo>
                        <a:pt x="142" y="24"/>
                        <a:pt x="142" y="24"/>
                        <a:pt x="142" y="24"/>
                      </a:cubicBezTo>
                      <a:cubicBezTo>
                        <a:pt x="77" y="24"/>
                        <a:pt x="25" y="77"/>
                        <a:pt x="25" y="142"/>
                      </a:cubicBezTo>
                      <a:cubicBezTo>
                        <a:pt x="25" y="142"/>
                        <a:pt x="25" y="142"/>
                        <a:pt x="25" y="1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7" name="Freeform 34"/>
                <p:cNvSpPr/>
                <p:nvPr/>
              </p:nvSpPr>
              <p:spPr bwMode="auto">
                <a:xfrm>
                  <a:off x="3068638" y="2495550"/>
                  <a:ext cx="971550" cy="454025"/>
                </a:xfrm>
                <a:custGeom>
                  <a:avLst/>
                  <a:gdLst>
                    <a:gd name="T0" fmla="*/ 0 w 334"/>
                    <a:gd name="T1" fmla="*/ 155 h 156"/>
                    <a:gd name="T2" fmla="*/ 167 w 334"/>
                    <a:gd name="T3" fmla="*/ 0 h 156"/>
                    <a:gd name="T4" fmla="*/ 167 w 334"/>
                    <a:gd name="T5" fmla="*/ 0 h 156"/>
                    <a:gd name="T6" fmla="*/ 334 w 334"/>
                    <a:gd name="T7" fmla="*/ 155 h 156"/>
                    <a:gd name="T8" fmla="*/ 334 w 334"/>
                    <a:gd name="T9" fmla="*/ 155 h 156"/>
                    <a:gd name="T10" fmla="*/ 322 w 334"/>
                    <a:gd name="T11" fmla="*/ 155 h 156"/>
                    <a:gd name="T12" fmla="*/ 167 w 334"/>
                    <a:gd name="T13" fmla="*/ 12 h 156"/>
                    <a:gd name="T14" fmla="*/ 167 w 334"/>
                    <a:gd name="T15" fmla="*/ 12 h 156"/>
                    <a:gd name="T16" fmla="*/ 12 w 334"/>
                    <a:gd name="T17" fmla="*/ 156 h 156"/>
                    <a:gd name="T18" fmla="*/ 12 w 334"/>
                    <a:gd name="T19" fmla="*/ 156 h 156"/>
                    <a:gd name="T20" fmla="*/ 0 w 334"/>
                    <a:gd name="T21" fmla="*/ 155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34" h="156">
                      <a:moveTo>
                        <a:pt x="0" y="155"/>
                      </a:moveTo>
                      <a:cubicBezTo>
                        <a:pt x="7" y="68"/>
                        <a:pt x="79" y="0"/>
                        <a:pt x="167" y="0"/>
                      </a:cubicBezTo>
                      <a:cubicBezTo>
                        <a:pt x="167" y="0"/>
                        <a:pt x="167" y="0"/>
                        <a:pt x="167" y="0"/>
                      </a:cubicBezTo>
                      <a:cubicBezTo>
                        <a:pt x="255" y="0"/>
                        <a:pt x="328" y="68"/>
                        <a:pt x="334" y="155"/>
                      </a:cubicBezTo>
                      <a:cubicBezTo>
                        <a:pt x="334" y="155"/>
                        <a:pt x="334" y="155"/>
                        <a:pt x="334" y="155"/>
                      </a:cubicBezTo>
                      <a:cubicBezTo>
                        <a:pt x="322" y="155"/>
                        <a:pt x="322" y="155"/>
                        <a:pt x="322" y="155"/>
                      </a:cubicBezTo>
                      <a:cubicBezTo>
                        <a:pt x="316" y="75"/>
                        <a:pt x="249" y="12"/>
                        <a:pt x="167" y="12"/>
                      </a:cubicBezTo>
                      <a:cubicBezTo>
                        <a:pt x="167" y="12"/>
                        <a:pt x="167" y="12"/>
                        <a:pt x="167" y="12"/>
                      </a:cubicBezTo>
                      <a:cubicBezTo>
                        <a:pt x="85" y="12"/>
                        <a:pt x="18" y="75"/>
                        <a:pt x="12" y="156"/>
                      </a:cubicBezTo>
                      <a:cubicBezTo>
                        <a:pt x="12" y="156"/>
                        <a:pt x="12" y="156"/>
                        <a:pt x="12" y="156"/>
                      </a:cubicBezTo>
                      <a:cubicBezTo>
                        <a:pt x="0" y="155"/>
                        <a:pt x="0" y="155"/>
                        <a:pt x="0" y="1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8" name="Freeform 35"/>
                <p:cNvSpPr/>
                <p:nvPr/>
              </p:nvSpPr>
              <p:spPr bwMode="auto">
                <a:xfrm>
                  <a:off x="2951163" y="3378200"/>
                  <a:ext cx="1208088" cy="698500"/>
                </a:xfrm>
                <a:custGeom>
                  <a:avLst/>
                  <a:gdLst>
                    <a:gd name="T0" fmla="*/ 382 w 415"/>
                    <a:gd name="T1" fmla="*/ 223 h 240"/>
                    <a:gd name="T2" fmla="*/ 326 w 415"/>
                    <a:gd name="T3" fmla="*/ 80 h 240"/>
                    <a:gd name="T4" fmla="*/ 326 w 415"/>
                    <a:gd name="T5" fmla="*/ 80 h 240"/>
                    <a:gd name="T6" fmla="*/ 207 w 415"/>
                    <a:gd name="T7" fmla="*/ 33 h 240"/>
                    <a:gd name="T8" fmla="*/ 207 w 415"/>
                    <a:gd name="T9" fmla="*/ 33 h 240"/>
                    <a:gd name="T10" fmla="*/ 161 w 415"/>
                    <a:gd name="T11" fmla="*/ 39 h 240"/>
                    <a:gd name="T12" fmla="*/ 161 w 415"/>
                    <a:gd name="T13" fmla="*/ 39 h 240"/>
                    <a:gd name="T14" fmla="*/ 60 w 415"/>
                    <a:gd name="T15" fmla="*/ 114 h 240"/>
                    <a:gd name="T16" fmla="*/ 60 w 415"/>
                    <a:gd name="T17" fmla="*/ 114 h 240"/>
                    <a:gd name="T18" fmla="*/ 33 w 415"/>
                    <a:gd name="T19" fmla="*/ 223 h 240"/>
                    <a:gd name="T20" fmla="*/ 33 w 415"/>
                    <a:gd name="T21" fmla="*/ 223 h 240"/>
                    <a:gd name="T22" fmla="*/ 16 w 415"/>
                    <a:gd name="T23" fmla="*/ 240 h 240"/>
                    <a:gd name="T24" fmla="*/ 16 w 415"/>
                    <a:gd name="T25" fmla="*/ 240 h 240"/>
                    <a:gd name="T26" fmla="*/ 0 w 415"/>
                    <a:gd name="T27" fmla="*/ 223 h 240"/>
                    <a:gd name="T28" fmla="*/ 0 w 415"/>
                    <a:gd name="T29" fmla="*/ 223 h 240"/>
                    <a:gd name="T30" fmla="*/ 32 w 415"/>
                    <a:gd name="T31" fmla="*/ 97 h 240"/>
                    <a:gd name="T32" fmla="*/ 32 w 415"/>
                    <a:gd name="T33" fmla="*/ 97 h 240"/>
                    <a:gd name="T34" fmla="*/ 152 w 415"/>
                    <a:gd name="T35" fmla="*/ 8 h 240"/>
                    <a:gd name="T36" fmla="*/ 152 w 415"/>
                    <a:gd name="T37" fmla="*/ 8 h 240"/>
                    <a:gd name="T38" fmla="*/ 207 w 415"/>
                    <a:gd name="T39" fmla="*/ 0 h 240"/>
                    <a:gd name="T40" fmla="*/ 207 w 415"/>
                    <a:gd name="T41" fmla="*/ 0 h 240"/>
                    <a:gd name="T42" fmla="*/ 349 w 415"/>
                    <a:gd name="T43" fmla="*/ 56 h 240"/>
                    <a:gd name="T44" fmla="*/ 349 w 415"/>
                    <a:gd name="T45" fmla="*/ 56 h 240"/>
                    <a:gd name="T46" fmla="*/ 414 w 415"/>
                    <a:gd name="T47" fmla="*/ 223 h 240"/>
                    <a:gd name="T48" fmla="*/ 414 w 415"/>
                    <a:gd name="T49" fmla="*/ 223 h 240"/>
                    <a:gd name="T50" fmla="*/ 398 w 415"/>
                    <a:gd name="T51" fmla="*/ 240 h 240"/>
                    <a:gd name="T52" fmla="*/ 398 w 415"/>
                    <a:gd name="T53" fmla="*/ 240 h 240"/>
                    <a:gd name="T54" fmla="*/ 382 w 415"/>
                    <a:gd name="T55" fmla="*/ 223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15" h="240">
                      <a:moveTo>
                        <a:pt x="382" y="223"/>
                      </a:moveTo>
                      <a:cubicBezTo>
                        <a:pt x="382" y="167"/>
                        <a:pt x="367" y="118"/>
                        <a:pt x="326" y="80"/>
                      </a:cubicBezTo>
                      <a:cubicBezTo>
                        <a:pt x="326" y="80"/>
                        <a:pt x="326" y="80"/>
                        <a:pt x="326" y="80"/>
                      </a:cubicBezTo>
                      <a:cubicBezTo>
                        <a:pt x="294" y="49"/>
                        <a:pt x="250" y="33"/>
                        <a:pt x="207" y="33"/>
                      </a:cubicBezTo>
                      <a:cubicBezTo>
                        <a:pt x="207" y="33"/>
                        <a:pt x="207" y="33"/>
                        <a:pt x="207" y="33"/>
                      </a:cubicBezTo>
                      <a:cubicBezTo>
                        <a:pt x="191" y="33"/>
                        <a:pt x="176" y="35"/>
                        <a:pt x="161" y="39"/>
                      </a:cubicBezTo>
                      <a:cubicBezTo>
                        <a:pt x="161" y="39"/>
                        <a:pt x="161" y="39"/>
                        <a:pt x="161" y="39"/>
                      </a:cubicBezTo>
                      <a:cubicBezTo>
                        <a:pt x="119" y="51"/>
                        <a:pt x="83" y="78"/>
                        <a:pt x="60" y="114"/>
                      </a:cubicBezTo>
                      <a:cubicBezTo>
                        <a:pt x="60" y="114"/>
                        <a:pt x="60" y="114"/>
                        <a:pt x="60" y="114"/>
                      </a:cubicBezTo>
                      <a:cubicBezTo>
                        <a:pt x="39" y="147"/>
                        <a:pt x="33" y="183"/>
                        <a:pt x="33" y="223"/>
                      </a:cubicBezTo>
                      <a:cubicBezTo>
                        <a:pt x="33" y="223"/>
                        <a:pt x="33" y="223"/>
                        <a:pt x="33" y="223"/>
                      </a:cubicBezTo>
                      <a:cubicBezTo>
                        <a:pt x="33" y="232"/>
                        <a:pt x="25" y="240"/>
                        <a:pt x="16" y="240"/>
                      </a:cubicBezTo>
                      <a:cubicBezTo>
                        <a:pt x="16" y="240"/>
                        <a:pt x="16" y="240"/>
                        <a:pt x="16" y="240"/>
                      </a:cubicBezTo>
                      <a:cubicBezTo>
                        <a:pt x="7" y="240"/>
                        <a:pt x="0" y="232"/>
                        <a:pt x="0" y="223"/>
                      </a:cubicBezTo>
                      <a:cubicBezTo>
                        <a:pt x="0" y="223"/>
                        <a:pt x="0" y="223"/>
                        <a:pt x="0" y="223"/>
                      </a:cubicBezTo>
                      <a:cubicBezTo>
                        <a:pt x="0" y="180"/>
                        <a:pt x="7" y="136"/>
                        <a:pt x="32" y="97"/>
                      </a:cubicBezTo>
                      <a:cubicBezTo>
                        <a:pt x="32" y="97"/>
                        <a:pt x="32" y="97"/>
                        <a:pt x="32" y="97"/>
                      </a:cubicBezTo>
                      <a:cubicBezTo>
                        <a:pt x="59" y="53"/>
                        <a:pt x="102" y="21"/>
                        <a:pt x="152" y="8"/>
                      </a:cubicBezTo>
                      <a:cubicBezTo>
                        <a:pt x="152" y="8"/>
                        <a:pt x="152" y="8"/>
                        <a:pt x="152" y="8"/>
                      </a:cubicBezTo>
                      <a:cubicBezTo>
                        <a:pt x="170" y="3"/>
                        <a:pt x="188" y="0"/>
                        <a:pt x="207" y="0"/>
                      </a:cubicBezTo>
                      <a:cubicBezTo>
                        <a:pt x="207" y="0"/>
                        <a:pt x="207" y="0"/>
                        <a:pt x="207" y="0"/>
                      </a:cubicBezTo>
                      <a:cubicBezTo>
                        <a:pt x="259" y="0"/>
                        <a:pt x="310" y="20"/>
                        <a:pt x="349" y="56"/>
                      </a:cubicBezTo>
                      <a:cubicBezTo>
                        <a:pt x="349" y="56"/>
                        <a:pt x="349" y="56"/>
                        <a:pt x="349" y="56"/>
                      </a:cubicBezTo>
                      <a:cubicBezTo>
                        <a:pt x="397" y="101"/>
                        <a:pt x="415" y="161"/>
                        <a:pt x="414" y="223"/>
                      </a:cubicBezTo>
                      <a:cubicBezTo>
                        <a:pt x="414" y="223"/>
                        <a:pt x="414" y="223"/>
                        <a:pt x="414" y="223"/>
                      </a:cubicBezTo>
                      <a:cubicBezTo>
                        <a:pt x="414" y="232"/>
                        <a:pt x="407" y="240"/>
                        <a:pt x="398" y="240"/>
                      </a:cubicBezTo>
                      <a:cubicBezTo>
                        <a:pt x="398" y="240"/>
                        <a:pt x="398" y="240"/>
                        <a:pt x="398" y="240"/>
                      </a:cubicBezTo>
                      <a:cubicBezTo>
                        <a:pt x="389" y="240"/>
                        <a:pt x="382" y="232"/>
                        <a:pt x="382" y="2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9" name="Freeform 36"/>
                <p:cNvSpPr/>
                <p:nvPr/>
              </p:nvSpPr>
              <p:spPr bwMode="auto">
                <a:xfrm>
                  <a:off x="3446463" y="3189288"/>
                  <a:ext cx="165100" cy="88900"/>
                </a:xfrm>
                <a:custGeom>
                  <a:avLst/>
                  <a:gdLst>
                    <a:gd name="T0" fmla="*/ 57 w 57"/>
                    <a:gd name="T1" fmla="*/ 15 h 31"/>
                    <a:gd name="T2" fmla="*/ 41 w 57"/>
                    <a:gd name="T3" fmla="*/ 31 h 31"/>
                    <a:gd name="T4" fmla="*/ 16 w 57"/>
                    <a:gd name="T5" fmla="*/ 31 h 31"/>
                    <a:gd name="T6" fmla="*/ 0 w 57"/>
                    <a:gd name="T7" fmla="*/ 15 h 31"/>
                    <a:gd name="T8" fmla="*/ 0 w 57"/>
                    <a:gd name="T9" fmla="*/ 15 h 31"/>
                    <a:gd name="T10" fmla="*/ 16 w 57"/>
                    <a:gd name="T11" fmla="*/ 0 h 31"/>
                    <a:gd name="T12" fmla="*/ 41 w 57"/>
                    <a:gd name="T13" fmla="*/ 0 h 31"/>
                    <a:gd name="T14" fmla="*/ 57 w 57"/>
                    <a:gd name="T15" fmla="*/ 1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7" h="31">
                      <a:moveTo>
                        <a:pt x="57" y="15"/>
                      </a:moveTo>
                      <a:cubicBezTo>
                        <a:pt x="57" y="24"/>
                        <a:pt x="50" y="31"/>
                        <a:pt x="41" y="31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7" y="31"/>
                        <a:pt x="0" y="24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7"/>
                        <a:pt x="7" y="0"/>
                        <a:pt x="16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50" y="0"/>
                        <a:pt x="57" y="7"/>
                        <a:pt x="57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0" name="Freeform 37"/>
                <p:cNvSpPr/>
                <p:nvPr/>
              </p:nvSpPr>
              <p:spPr bwMode="auto">
                <a:xfrm>
                  <a:off x="3117850" y="3168650"/>
                  <a:ext cx="349250" cy="92075"/>
                </a:xfrm>
                <a:custGeom>
                  <a:avLst/>
                  <a:gdLst>
                    <a:gd name="T0" fmla="*/ 34 w 120"/>
                    <a:gd name="T1" fmla="*/ 32 h 32"/>
                    <a:gd name="T2" fmla="*/ 0 w 120"/>
                    <a:gd name="T3" fmla="*/ 2 h 32"/>
                    <a:gd name="T4" fmla="*/ 0 w 120"/>
                    <a:gd name="T5" fmla="*/ 2 h 32"/>
                    <a:gd name="T6" fmla="*/ 12 w 120"/>
                    <a:gd name="T7" fmla="*/ 0 h 32"/>
                    <a:gd name="T8" fmla="*/ 34 w 120"/>
                    <a:gd name="T9" fmla="*/ 20 h 32"/>
                    <a:gd name="T10" fmla="*/ 34 w 120"/>
                    <a:gd name="T11" fmla="*/ 20 h 32"/>
                    <a:gd name="T12" fmla="*/ 120 w 120"/>
                    <a:gd name="T13" fmla="*/ 20 h 32"/>
                    <a:gd name="T14" fmla="*/ 120 w 120"/>
                    <a:gd name="T15" fmla="*/ 20 h 32"/>
                    <a:gd name="T16" fmla="*/ 120 w 120"/>
                    <a:gd name="T17" fmla="*/ 32 h 32"/>
                    <a:gd name="T18" fmla="*/ 34 w 120"/>
                    <a:gd name="T1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0" h="32">
                      <a:moveTo>
                        <a:pt x="34" y="32"/>
                      </a:moveTo>
                      <a:cubicBezTo>
                        <a:pt x="16" y="32"/>
                        <a:pt x="2" y="19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3" y="11"/>
                        <a:pt x="22" y="20"/>
                        <a:pt x="34" y="20"/>
                      </a:cubicBezTo>
                      <a:cubicBezTo>
                        <a:pt x="34" y="20"/>
                        <a:pt x="34" y="20"/>
                        <a:pt x="34" y="20"/>
                      </a:cubicBezTo>
                      <a:cubicBezTo>
                        <a:pt x="120" y="20"/>
                        <a:pt x="120" y="20"/>
                        <a:pt x="120" y="20"/>
                      </a:cubicBezTo>
                      <a:cubicBezTo>
                        <a:pt x="120" y="20"/>
                        <a:pt x="120" y="20"/>
                        <a:pt x="120" y="20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34" y="32"/>
                        <a:pt x="34" y="32"/>
                        <a:pt x="34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13" name="Group 112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6" name="空心弧 3"/>
              <p:cNvSpPr/>
              <p:nvPr/>
            </p:nvSpPr>
            <p:spPr>
              <a:xfrm>
                <a:off x="2953610" y="3349506"/>
                <a:ext cx="3123870" cy="3092137"/>
              </a:xfrm>
              <a:prstGeom prst="blockArc">
                <a:avLst>
                  <a:gd name="adj1" fmla="val 19121810"/>
                  <a:gd name="adj2" fmla="val 0"/>
                  <a:gd name="adj3" fmla="val 25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101" name="组合 75"/>
              <p:cNvGrpSpPr/>
              <p:nvPr/>
            </p:nvGrpSpPr>
            <p:grpSpPr>
              <a:xfrm>
                <a:off x="5448768" y="4312063"/>
                <a:ext cx="337639" cy="371790"/>
                <a:chOff x="279401" y="2698750"/>
                <a:chExt cx="1473200" cy="1655763"/>
              </a:xfrm>
              <a:solidFill>
                <a:schemeClr val="bg1"/>
              </a:solidFill>
            </p:grpSpPr>
            <p:sp>
              <p:nvSpPr>
                <p:cNvPr id="102" name="Freeform 45"/>
                <p:cNvSpPr>
                  <a:spLocks noEditPoints="1"/>
                </p:cNvSpPr>
                <p:nvPr/>
              </p:nvSpPr>
              <p:spPr bwMode="auto">
                <a:xfrm>
                  <a:off x="279401" y="2884488"/>
                  <a:ext cx="1473200" cy="1470025"/>
                </a:xfrm>
                <a:custGeom>
                  <a:avLst/>
                  <a:gdLst>
                    <a:gd name="T0" fmla="*/ 250 w 501"/>
                    <a:gd name="T1" fmla="*/ 0 h 501"/>
                    <a:gd name="T2" fmla="*/ 0 w 501"/>
                    <a:gd name="T3" fmla="*/ 251 h 501"/>
                    <a:gd name="T4" fmla="*/ 250 w 501"/>
                    <a:gd name="T5" fmla="*/ 501 h 501"/>
                    <a:gd name="T6" fmla="*/ 501 w 501"/>
                    <a:gd name="T7" fmla="*/ 251 h 501"/>
                    <a:gd name="T8" fmla="*/ 250 w 501"/>
                    <a:gd name="T9" fmla="*/ 0 h 501"/>
                    <a:gd name="T10" fmla="*/ 455 w 501"/>
                    <a:gd name="T11" fmla="*/ 267 h 501"/>
                    <a:gd name="T12" fmla="*/ 446 w 501"/>
                    <a:gd name="T13" fmla="*/ 267 h 501"/>
                    <a:gd name="T14" fmla="*/ 389 w 501"/>
                    <a:gd name="T15" fmla="*/ 390 h 501"/>
                    <a:gd name="T16" fmla="*/ 267 w 501"/>
                    <a:gd name="T17" fmla="*/ 447 h 501"/>
                    <a:gd name="T18" fmla="*/ 267 w 501"/>
                    <a:gd name="T19" fmla="*/ 455 h 501"/>
                    <a:gd name="T20" fmla="*/ 250 w 501"/>
                    <a:gd name="T21" fmla="*/ 471 h 501"/>
                    <a:gd name="T22" fmla="*/ 234 w 501"/>
                    <a:gd name="T23" fmla="*/ 455 h 501"/>
                    <a:gd name="T24" fmla="*/ 234 w 501"/>
                    <a:gd name="T25" fmla="*/ 447 h 501"/>
                    <a:gd name="T26" fmla="*/ 111 w 501"/>
                    <a:gd name="T27" fmla="*/ 390 h 501"/>
                    <a:gd name="T28" fmla="*/ 54 w 501"/>
                    <a:gd name="T29" fmla="*/ 267 h 501"/>
                    <a:gd name="T30" fmla="*/ 46 w 501"/>
                    <a:gd name="T31" fmla="*/ 267 h 501"/>
                    <a:gd name="T32" fmla="*/ 30 w 501"/>
                    <a:gd name="T33" fmla="*/ 251 h 501"/>
                    <a:gd name="T34" fmla="*/ 46 w 501"/>
                    <a:gd name="T35" fmla="*/ 234 h 501"/>
                    <a:gd name="T36" fmla="*/ 54 w 501"/>
                    <a:gd name="T37" fmla="*/ 234 h 501"/>
                    <a:gd name="T38" fmla="*/ 111 w 501"/>
                    <a:gd name="T39" fmla="*/ 111 h 501"/>
                    <a:gd name="T40" fmla="*/ 234 w 501"/>
                    <a:gd name="T41" fmla="*/ 54 h 501"/>
                    <a:gd name="T42" fmla="*/ 234 w 501"/>
                    <a:gd name="T43" fmla="*/ 46 h 501"/>
                    <a:gd name="T44" fmla="*/ 250 w 501"/>
                    <a:gd name="T45" fmla="*/ 30 h 501"/>
                    <a:gd name="T46" fmla="*/ 267 w 501"/>
                    <a:gd name="T47" fmla="*/ 46 h 501"/>
                    <a:gd name="T48" fmla="*/ 267 w 501"/>
                    <a:gd name="T49" fmla="*/ 54 h 501"/>
                    <a:gd name="T50" fmla="*/ 389 w 501"/>
                    <a:gd name="T51" fmla="*/ 111 h 501"/>
                    <a:gd name="T52" fmla="*/ 446 w 501"/>
                    <a:gd name="T53" fmla="*/ 234 h 501"/>
                    <a:gd name="T54" fmla="*/ 455 w 501"/>
                    <a:gd name="T55" fmla="*/ 234 h 501"/>
                    <a:gd name="T56" fmla="*/ 471 w 501"/>
                    <a:gd name="T57" fmla="*/ 251 h 501"/>
                    <a:gd name="T58" fmla="*/ 455 w 501"/>
                    <a:gd name="T59" fmla="*/ 267 h 5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01" h="501">
                      <a:moveTo>
                        <a:pt x="250" y="0"/>
                      </a:moveTo>
                      <a:cubicBezTo>
                        <a:pt x="112" y="0"/>
                        <a:pt x="0" y="112"/>
                        <a:pt x="0" y="251"/>
                      </a:cubicBezTo>
                      <a:cubicBezTo>
                        <a:pt x="0" y="389"/>
                        <a:pt x="112" y="501"/>
                        <a:pt x="250" y="501"/>
                      </a:cubicBezTo>
                      <a:cubicBezTo>
                        <a:pt x="389" y="501"/>
                        <a:pt x="501" y="389"/>
                        <a:pt x="501" y="251"/>
                      </a:cubicBezTo>
                      <a:cubicBezTo>
                        <a:pt x="501" y="112"/>
                        <a:pt x="389" y="0"/>
                        <a:pt x="250" y="0"/>
                      </a:cubicBezTo>
                      <a:close/>
                      <a:moveTo>
                        <a:pt x="455" y="267"/>
                      </a:moveTo>
                      <a:cubicBezTo>
                        <a:pt x="446" y="267"/>
                        <a:pt x="446" y="267"/>
                        <a:pt x="446" y="267"/>
                      </a:cubicBezTo>
                      <a:cubicBezTo>
                        <a:pt x="442" y="315"/>
                        <a:pt x="421" y="358"/>
                        <a:pt x="389" y="390"/>
                      </a:cubicBezTo>
                      <a:cubicBezTo>
                        <a:pt x="357" y="422"/>
                        <a:pt x="315" y="443"/>
                        <a:pt x="267" y="447"/>
                      </a:cubicBezTo>
                      <a:cubicBezTo>
                        <a:pt x="267" y="455"/>
                        <a:pt x="267" y="455"/>
                        <a:pt x="267" y="455"/>
                      </a:cubicBezTo>
                      <a:cubicBezTo>
                        <a:pt x="267" y="464"/>
                        <a:pt x="259" y="471"/>
                        <a:pt x="250" y="471"/>
                      </a:cubicBezTo>
                      <a:cubicBezTo>
                        <a:pt x="241" y="471"/>
                        <a:pt x="234" y="464"/>
                        <a:pt x="234" y="455"/>
                      </a:cubicBezTo>
                      <a:cubicBezTo>
                        <a:pt x="234" y="447"/>
                        <a:pt x="234" y="447"/>
                        <a:pt x="234" y="447"/>
                      </a:cubicBezTo>
                      <a:cubicBezTo>
                        <a:pt x="186" y="443"/>
                        <a:pt x="143" y="422"/>
                        <a:pt x="111" y="390"/>
                      </a:cubicBezTo>
                      <a:cubicBezTo>
                        <a:pt x="79" y="358"/>
                        <a:pt x="58" y="315"/>
                        <a:pt x="54" y="267"/>
                      </a:cubicBezTo>
                      <a:cubicBezTo>
                        <a:pt x="46" y="267"/>
                        <a:pt x="46" y="267"/>
                        <a:pt x="46" y="267"/>
                      </a:cubicBezTo>
                      <a:cubicBezTo>
                        <a:pt x="37" y="267"/>
                        <a:pt x="30" y="260"/>
                        <a:pt x="30" y="251"/>
                      </a:cubicBezTo>
                      <a:cubicBezTo>
                        <a:pt x="30" y="241"/>
                        <a:pt x="37" y="234"/>
                        <a:pt x="46" y="234"/>
                      </a:cubicBezTo>
                      <a:cubicBezTo>
                        <a:pt x="54" y="234"/>
                        <a:pt x="54" y="234"/>
                        <a:pt x="54" y="234"/>
                      </a:cubicBezTo>
                      <a:cubicBezTo>
                        <a:pt x="58" y="186"/>
                        <a:pt x="79" y="143"/>
                        <a:pt x="111" y="111"/>
                      </a:cubicBezTo>
                      <a:cubicBezTo>
                        <a:pt x="143" y="79"/>
                        <a:pt x="186" y="58"/>
                        <a:pt x="234" y="54"/>
                      </a:cubicBezTo>
                      <a:cubicBezTo>
                        <a:pt x="234" y="46"/>
                        <a:pt x="234" y="46"/>
                        <a:pt x="234" y="46"/>
                      </a:cubicBezTo>
                      <a:cubicBezTo>
                        <a:pt x="234" y="37"/>
                        <a:pt x="241" y="30"/>
                        <a:pt x="250" y="30"/>
                      </a:cubicBezTo>
                      <a:cubicBezTo>
                        <a:pt x="259" y="30"/>
                        <a:pt x="267" y="37"/>
                        <a:pt x="267" y="46"/>
                      </a:cubicBezTo>
                      <a:cubicBezTo>
                        <a:pt x="267" y="54"/>
                        <a:pt x="267" y="54"/>
                        <a:pt x="267" y="54"/>
                      </a:cubicBezTo>
                      <a:cubicBezTo>
                        <a:pt x="315" y="58"/>
                        <a:pt x="357" y="79"/>
                        <a:pt x="389" y="111"/>
                      </a:cubicBezTo>
                      <a:cubicBezTo>
                        <a:pt x="421" y="143"/>
                        <a:pt x="442" y="186"/>
                        <a:pt x="446" y="234"/>
                      </a:cubicBezTo>
                      <a:cubicBezTo>
                        <a:pt x="455" y="234"/>
                        <a:pt x="455" y="234"/>
                        <a:pt x="455" y="234"/>
                      </a:cubicBezTo>
                      <a:cubicBezTo>
                        <a:pt x="464" y="234"/>
                        <a:pt x="471" y="241"/>
                        <a:pt x="471" y="251"/>
                      </a:cubicBezTo>
                      <a:cubicBezTo>
                        <a:pt x="471" y="260"/>
                        <a:pt x="464" y="267"/>
                        <a:pt x="455" y="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3" name="Freeform 46"/>
                <p:cNvSpPr/>
                <p:nvPr/>
              </p:nvSpPr>
              <p:spPr bwMode="auto">
                <a:xfrm>
                  <a:off x="966788" y="3043238"/>
                  <a:ext cx="96838" cy="117475"/>
                </a:xfrm>
                <a:custGeom>
                  <a:avLst/>
                  <a:gdLst>
                    <a:gd name="T0" fmla="*/ 16 w 33"/>
                    <a:gd name="T1" fmla="*/ 40 h 40"/>
                    <a:gd name="T2" fmla="*/ 33 w 33"/>
                    <a:gd name="T3" fmla="*/ 24 h 40"/>
                    <a:gd name="T4" fmla="*/ 33 w 33"/>
                    <a:gd name="T5" fmla="*/ 0 h 40"/>
                    <a:gd name="T6" fmla="*/ 16 w 33"/>
                    <a:gd name="T7" fmla="*/ 0 h 40"/>
                    <a:gd name="T8" fmla="*/ 0 w 33"/>
                    <a:gd name="T9" fmla="*/ 0 h 40"/>
                    <a:gd name="T10" fmla="*/ 0 w 33"/>
                    <a:gd name="T11" fmla="*/ 24 h 40"/>
                    <a:gd name="T12" fmla="*/ 16 w 33"/>
                    <a:gd name="T13" fmla="*/ 4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40">
                      <a:moveTo>
                        <a:pt x="16" y="40"/>
                      </a:moveTo>
                      <a:cubicBezTo>
                        <a:pt x="25" y="40"/>
                        <a:pt x="33" y="33"/>
                        <a:pt x="33" y="24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2" y="0"/>
                        <a:pt x="16" y="0"/>
                      </a:cubicBezTo>
                      <a:cubicBezTo>
                        <a:pt x="11" y="0"/>
                        <a:pt x="5" y="0"/>
                        <a:pt x="0" y="0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3"/>
                        <a:pt x="7" y="40"/>
                        <a:pt x="1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4" name="Freeform 47"/>
                <p:cNvSpPr/>
                <p:nvPr/>
              </p:nvSpPr>
              <p:spPr bwMode="auto">
                <a:xfrm>
                  <a:off x="966788" y="4079875"/>
                  <a:ext cx="96838" cy="115888"/>
                </a:xfrm>
                <a:custGeom>
                  <a:avLst/>
                  <a:gdLst>
                    <a:gd name="T0" fmla="*/ 16 w 33"/>
                    <a:gd name="T1" fmla="*/ 0 h 40"/>
                    <a:gd name="T2" fmla="*/ 0 w 33"/>
                    <a:gd name="T3" fmla="*/ 17 h 40"/>
                    <a:gd name="T4" fmla="*/ 0 w 33"/>
                    <a:gd name="T5" fmla="*/ 40 h 40"/>
                    <a:gd name="T6" fmla="*/ 16 w 33"/>
                    <a:gd name="T7" fmla="*/ 40 h 40"/>
                    <a:gd name="T8" fmla="*/ 33 w 33"/>
                    <a:gd name="T9" fmla="*/ 40 h 40"/>
                    <a:gd name="T10" fmla="*/ 33 w 33"/>
                    <a:gd name="T11" fmla="*/ 17 h 40"/>
                    <a:gd name="T12" fmla="*/ 16 w 33"/>
                    <a:gd name="T13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40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7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5" y="40"/>
                        <a:pt x="11" y="40"/>
                        <a:pt x="16" y="40"/>
                      </a:cubicBezTo>
                      <a:cubicBezTo>
                        <a:pt x="22" y="40"/>
                        <a:pt x="27" y="40"/>
                        <a:pt x="33" y="40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7"/>
                        <a:pt x="25" y="0"/>
                        <a:pt x="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5" name="Freeform 48"/>
                <p:cNvSpPr/>
                <p:nvPr/>
              </p:nvSpPr>
              <p:spPr bwMode="auto">
                <a:xfrm>
                  <a:off x="434976" y="3571875"/>
                  <a:ext cx="120650" cy="96838"/>
                </a:xfrm>
                <a:custGeom>
                  <a:avLst/>
                  <a:gdLst>
                    <a:gd name="T0" fmla="*/ 41 w 41"/>
                    <a:gd name="T1" fmla="*/ 17 h 33"/>
                    <a:gd name="T2" fmla="*/ 24 w 41"/>
                    <a:gd name="T3" fmla="*/ 0 h 33"/>
                    <a:gd name="T4" fmla="*/ 1 w 41"/>
                    <a:gd name="T5" fmla="*/ 0 h 33"/>
                    <a:gd name="T6" fmla="*/ 0 w 41"/>
                    <a:gd name="T7" fmla="*/ 17 h 33"/>
                    <a:gd name="T8" fmla="*/ 1 w 41"/>
                    <a:gd name="T9" fmla="*/ 33 h 33"/>
                    <a:gd name="T10" fmla="*/ 24 w 41"/>
                    <a:gd name="T11" fmla="*/ 33 h 33"/>
                    <a:gd name="T12" fmla="*/ 41 w 41"/>
                    <a:gd name="T13" fmla="*/ 17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1" h="33">
                      <a:moveTo>
                        <a:pt x="41" y="17"/>
                      </a:moveTo>
                      <a:cubicBezTo>
                        <a:pt x="41" y="7"/>
                        <a:pt x="33" y="0"/>
                        <a:pt x="2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6"/>
                        <a:pt x="0" y="11"/>
                        <a:pt x="0" y="17"/>
                      </a:cubicBezTo>
                      <a:cubicBezTo>
                        <a:pt x="0" y="22"/>
                        <a:pt x="1" y="28"/>
                        <a:pt x="1" y="33"/>
                      </a:cubicBezTo>
                      <a:cubicBezTo>
                        <a:pt x="24" y="33"/>
                        <a:pt x="24" y="33"/>
                        <a:pt x="24" y="33"/>
                      </a:cubicBezTo>
                      <a:cubicBezTo>
                        <a:pt x="33" y="33"/>
                        <a:pt x="41" y="26"/>
                        <a:pt x="41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6" name="Freeform 49"/>
                <p:cNvSpPr/>
                <p:nvPr/>
              </p:nvSpPr>
              <p:spPr bwMode="auto">
                <a:xfrm>
                  <a:off x="1474788" y="3571875"/>
                  <a:ext cx="119063" cy="96838"/>
                </a:xfrm>
                <a:custGeom>
                  <a:avLst/>
                  <a:gdLst>
                    <a:gd name="T0" fmla="*/ 39 w 40"/>
                    <a:gd name="T1" fmla="*/ 0 h 33"/>
                    <a:gd name="T2" fmla="*/ 16 w 40"/>
                    <a:gd name="T3" fmla="*/ 0 h 33"/>
                    <a:gd name="T4" fmla="*/ 0 w 40"/>
                    <a:gd name="T5" fmla="*/ 17 h 33"/>
                    <a:gd name="T6" fmla="*/ 16 w 40"/>
                    <a:gd name="T7" fmla="*/ 33 h 33"/>
                    <a:gd name="T8" fmla="*/ 39 w 40"/>
                    <a:gd name="T9" fmla="*/ 33 h 33"/>
                    <a:gd name="T10" fmla="*/ 40 w 40"/>
                    <a:gd name="T11" fmla="*/ 17 h 33"/>
                    <a:gd name="T12" fmla="*/ 39 w 40"/>
                    <a:gd name="T1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33">
                      <a:moveTo>
                        <a:pt x="39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7"/>
                      </a:cubicBezTo>
                      <a:cubicBezTo>
                        <a:pt x="0" y="26"/>
                        <a:pt x="7" y="33"/>
                        <a:pt x="16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40" y="28"/>
                        <a:pt x="40" y="22"/>
                        <a:pt x="40" y="17"/>
                      </a:cubicBezTo>
                      <a:cubicBezTo>
                        <a:pt x="40" y="11"/>
                        <a:pt x="40" y="6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7" name="Oval 50"/>
                <p:cNvSpPr>
                  <a:spLocks noChangeArrowheads="1"/>
                </p:cNvSpPr>
                <p:nvPr/>
              </p:nvSpPr>
              <p:spPr bwMode="auto">
                <a:xfrm>
                  <a:off x="925513" y="3532188"/>
                  <a:ext cx="176213" cy="1746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8" name="Freeform 51"/>
                <p:cNvSpPr>
                  <a:spLocks noEditPoints="1"/>
                </p:cNvSpPr>
                <p:nvPr/>
              </p:nvSpPr>
              <p:spPr bwMode="auto">
                <a:xfrm>
                  <a:off x="652463" y="3254375"/>
                  <a:ext cx="723900" cy="730250"/>
                </a:xfrm>
                <a:custGeom>
                  <a:avLst/>
                  <a:gdLst>
                    <a:gd name="T0" fmla="*/ 106 w 246"/>
                    <a:gd name="T1" fmla="*/ 86 h 249"/>
                    <a:gd name="T2" fmla="*/ 109 w 246"/>
                    <a:gd name="T3" fmla="*/ 89 h 249"/>
                    <a:gd name="T4" fmla="*/ 123 w 246"/>
                    <a:gd name="T5" fmla="*/ 86 h 249"/>
                    <a:gd name="T6" fmla="*/ 162 w 246"/>
                    <a:gd name="T7" fmla="*/ 125 h 249"/>
                    <a:gd name="T8" fmla="*/ 159 w 246"/>
                    <a:gd name="T9" fmla="*/ 139 h 249"/>
                    <a:gd name="T10" fmla="*/ 162 w 246"/>
                    <a:gd name="T11" fmla="*/ 142 h 249"/>
                    <a:gd name="T12" fmla="*/ 246 w 246"/>
                    <a:gd name="T13" fmla="*/ 0 h 249"/>
                    <a:gd name="T14" fmla="*/ 106 w 246"/>
                    <a:gd name="T15" fmla="*/ 86 h 249"/>
                    <a:gd name="T16" fmla="*/ 123 w 246"/>
                    <a:gd name="T17" fmla="*/ 163 h 249"/>
                    <a:gd name="T18" fmla="*/ 84 w 246"/>
                    <a:gd name="T19" fmla="*/ 125 h 249"/>
                    <a:gd name="T20" fmla="*/ 87 w 246"/>
                    <a:gd name="T21" fmla="*/ 110 h 249"/>
                    <a:gd name="T22" fmla="*/ 85 w 246"/>
                    <a:gd name="T23" fmla="*/ 107 h 249"/>
                    <a:gd name="T24" fmla="*/ 0 w 246"/>
                    <a:gd name="T25" fmla="*/ 249 h 249"/>
                    <a:gd name="T26" fmla="*/ 140 w 246"/>
                    <a:gd name="T27" fmla="*/ 163 h 249"/>
                    <a:gd name="T28" fmla="*/ 138 w 246"/>
                    <a:gd name="T29" fmla="*/ 160 h 249"/>
                    <a:gd name="T30" fmla="*/ 123 w 246"/>
                    <a:gd name="T31" fmla="*/ 163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46" h="249">
                      <a:moveTo>
                        <a:pt x="106" y="86"/>
                      </a:moveTo>
                      <a:cubicBezTo>
                        <a:pt x="109" y="89"/>
                        <a:pt x="109" y="89"/>
                        <a:pt x="109" y="89"/>
                      </a:cubicBezTo>
                      <a:cubicBezTo>
                        <a:pt x="113" y="87"/>
                        <a:pt x="118" y="86"/>
                        <a:pt x="123" y="86"/>
                      </a:cubicBezTo>
                      <a:cubicBezTo>
                        <a:pt x="145" y="86"/>
                        <a:pt x="162" y="103"/>
                        <a:pt x="162" y="125"/>
                      </a:cubicBezTo>
                      <a:cubicBezTo>
                        <a:pt x="162" y="130"/>
                        <a:pt x="161" y="135"/>
                        <a:pt x="159" y="139"/>
                      </a:cubicBezTo>
                      <a:cubicBezTo>
                        <a:pt x="162" y="142"/>
                        <a:pt x="162" y="142"/>
                        <a:pt x="162" y="142"/>
                      </a:cubicBezTo>
                      <a:cubicBezTo>
                        <a:pt x="246" y="0"/>
                        <a:pt x="246" y="0"/>
                        <a:pt x="246" y="0"/>
                      </a:cubicBezTo>
                      <a:lnTo>
                        <a:pt x="106" y="86"/>
                      </a:lnTo>
                      <a:close/>
                      <a:moveTo>
                        <a:pt x="123" y="163"/>
                      </a:moveTo>
                      <a:cubicBezTo>
                        <a:pt x="102" y="163"/>
                        <a:pt x="84" y="146"/>
                        <a:pt x="84" y="125"/>
                      </a:cubicBezTo>
                      <a:cubicBezTo>
                        <a:pt x="84" y="119"/>
                        <a:pt x="86" y="114"/>
                        <a:pt x="87" y="110"/>
                      </a:cubicBezTo>
                      <a:cubicBezTo>
                        <a:pt x="85" y="107"/>
                        <a:pt x="85" y="107"/>
                        <a:pt x="85" y="107"/>
                      </a:cubicBezTo>
                      <a:cubicBezTo>
                        <a:pt x="0" y="249"/>
                        <a:pt x="0" y="249"/>
                        <a:pt x="0" y="249"/>
                      </a:cubicBezTo>
                      <a:cubicBezTo>
                        <a:pt x="140" y="163"/>
                        <a:pt x="140" y="163"/>
                        <a:pt x="140" y="163"/>
                      </a:cubicBezTo>
                      <a:cubicBezTo>
                        <a:pt x="138" y="160"/>
                        <a:pt x="138" y="160"/>
                        <a:pt x="138" y="160"/>
                      </a:cubicBezTo>
                      <a:cubicBezTo>
                        <a:pt x="133" y="162"/>
                        <a:pt x="128" y="163"/>
                        <a:pt x="123" y="1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9" name="Freeform 52"/>
                <p:cNvSpPr/>
                <p:nvPr/>
              </p:nvSpPr>
              <p:spPr bwMode="auto">
                <a:xfrm>
                  <a:off x="935038" y="2698750"/>
                  <a:ext cx="158750" cy="158750"/>
                </a:xfrm>
                <a:custGeom>
                  <a:avLst/>
                  <a:gdLst>
                    <a:gd name="T0" fmla="*/ 27 w 54"/>
                    <a:gd name="T1" fmla="*/ 0 h 54"/>
                    <a:gd name="T2" fmla="*/ 0 w 54"/>
                    <a:gd name="T3" fmla="*/ 27 h 54"/>
                    <a:gd name="T4" fmla="*/ 0 w 54"/>
                    <a:gd name="T5" fmla="*/ 54 h 54"/>
                    <a:gd name="T6" fmla="*/ 29 w 54"/>
                    <a:gd name="T7" fmla="*/ 52 h 54"/>
                    <a:gd name="T8" fmla="*/ 29 w 54"/>
                    <a:gd name="T9" fmla="*/ 52 h 54"/>
                    <a:gd name="T10" fmla="*/ 54 w 54"/>
                    <a:gd name="T11" fmla="*/ 53 h 54"/>
                    <a:gd name="T12" fmla="*/ 54 w 54"/>
                    <a:gd name="T13" fmla="*/ 27 h 54"/>
                    <a:gd name="T14" fmla="*/ 27 w 54"/>
                    <a:gd name="T15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4" h="54">
                      <a:moveTo>
                        <a:pt x="27" y="0"/>
                      </a:moveTo>
                      <a:cubicBezTo>
                        <a:pt x="12" y="0"/>
                        <a:pt x="0" y="12"/>
                        <a:pt x="0" y="27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10" y="53"/>
                        <a:pt x="19" y="52"/>
                        <a:pt x="29" y="52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38" y="52"/>
                        <a:pt x="46" y="52"/>
                        <a:pt x="54" y="53"/>
                      </a:cubicBezTo>
                      <a:cubicBezTo>
                        <a:pt x="54" y="27"/>
                        <a:pt x="54" y="27"/>
                        <a:pt x="54" y="27"/>
                      </a:cubicBezTo>
                      <a:cubicBezTo>
                        <a:pt x="54" y="12"/>
                        <a:pt x="42" y="0"/>
                        <a:pt x="2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/>
          <p:nvPr/>
        </p:nvSpPr>
        <p:spPr bwMode="auto">
          <a:xfrm>
            <a:off x="6898907" y="2063358"/>
            <a:ext cx="3854713" cy="3369989"/>
          </a:xfrm>
          <a:custGeom>
            <a:avLst/>
            <a:gdLst>
              <a:gd name="T0" fmla="*/ 1924 w 2449"/>
              <a:gd name="T1" fmla="*/ 0 h 2047"/>
              <a:gd name="T2" fmla="*/ 1881 w 2449"/>
              <a:gd name="T3" fmla="*/ 0 h 2047"/>
              <a:gd name="T4" fmla="*/ 2362 w 2449"/>
              <a:gd name="T5" fmla="*/ 935 h 2047"/>
              <a:gd name="T6" fmla="*/ 1799 w 2449"/>
              <a:gd name="T7" fmla="*/ 935 h 2047"/>
              <a:gd name="T8" fmla="*/ 1238 w 2449"/>
              <a:gd name="T9" fmla="*/ 935 h 2047"/>
              <a:gd name="T10" fmla="*/ 968 w 2449"/>
              <a:gd name="T11" fmla="*/ 412 h 2047"/>
              <a:gd name="T12" fmla="*/ 447 w 2449"/>
              <a:gd name="T13" fmla="*/ 412 h 2047"/>
              <a:gd name="T14" fmla="*/ 563 w 2449"/>
              <a:gd name="T15" fmla="*/ 632 h 2047"/>
              <a:gd name="T16" fmla="*/ 518 w 2449"/>
              <a:gd name="T17" fmla="*/ 632 h 2047"/>
              <a:gd name="T18" fmla="*/ 677 w 2449"/>
              <a:gd name="T19" fmla="*/ 935 h 2047"/>
              <a:gd name="T20" fmla="*/ 0 w 2449"/>
              <a:gd name="T21" fmla="*/ 935 h 2047"/>
              <a:gd name="T22" fmla="*/ 0 w 2449"/>
              <a:gd name="T23" fmla="*/ 1025 h 2047"/>
              <a:gd name="T24" fmla="*/ 0 w 2449"/>
              <a:gd name="T25" fmla="*/ 1415 h 2047"/>
              <a:gd name="T26" fmla="*/ 563 w 2449"/>
              <a:gd name="T27" fmla="*/ 1415 h 2047"/>
              <a:gd name="T28" fmla="*/ 447 w 2449"/>
              <a:gd name="T29" fmla="*/ 1638 h 2047"/>
              <a:gd name="T30" fmla="*/ 1010 w 2449"/>
              <a:gd name="T31" fmla="*/ 1638 h 2047"/>
              <a:gd name="T32" fmla="*/ 901 w 2449"/>
              <a:gd name="T33" fmla="*/ 1849 h 2047"/>
              <a:gd name="T34" fmla="*/ 1465 w 2449"/>
              <a:gd name="T35" fmla="*/ 1849 h 2047"/>
              <a:gd name="T36" fmla="*/ 1361 w 2449"/>
              <a:gd name="T37" fmla="*/ 2047 h 2047"/>
              <a:gd name="T38" fmla="*/ 1924 w 2449"/>
              <a:gd name="T39" fmla="*/ 2047 h 2047"/>
              <a:gd name="T40" fmla="*/ 2449 w 2449"/>
              <a:gd name="T41" fmla="*/ 1025 h 2047"/>
              <a:gd name="T42" fmla="*/ 1924 w 2449"/>
              <a:gd name="T43" fmla="*/ 0 h 2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9" h="2047">
                <a:moveTo>
                  <a:pt x="1924" y="0"/>
                </a:moveTo>
                <a:lnTo>
                  <a:pt x="1881" y="0"/>
                </a:lnTo>
                <a:lnTo>
                  <a:pt x="2362" y="935"/>
                </a:lnTo>
                <a:lnTo>
                  <a:pt x="1799" y="935"/>
                </a:lnTo>
                <a:lnTo>
                  <a:pt x="1238" y="935"/>
                </a:lnTo>
                <a:lnTo>
                  <a:pt x="968" y="412"/>
                </a:lnTo>
                <a:lnTo>
                  <a:pt x="447" y="412"/>
                </a:lnTo>
                <a:lnTo>
                  <a:pt x="563" y="632"/>
                </a:lnTo>
                <a:lnTo>
                  <a:pt x="518" y="632"/>
                </a:lnTo>
                <a:lnTo>
                  <a:pt x="677" y="935"/>
                </a:lnTo>
                <a:lnTo>
                  <a:pt x="0" y="935"/>
                </a:lnTo>
                <a:lnTo>
                  <a:pt x="0" y="1025"/>
                </a:lnTo>
                <a:lnTo>
                  <a:pt x="0" y="1415"/>
                </a:lnTo>
                <a:lnTo>
                  <a:pt x="563" y="1415"/>
                </a:lnTo>
                <a:lnTo>
                  <a:pt x="447" y="1638"/>
                </a:lnTo>
                <a:lnTo>
                  <a:pt x="1010" y="1638"/>
                </a:lnTo>
                <a:lnTo>
                  <a:pt x="901" y="1849"/>
                </a:lnTo>
                <a:lnTo>
                  <a:pt x="1465" y="1849"/>
                </a:lnTo>
                <a:lnTo>
                  <a:pt x="1361" y="2047"/>
                </a:lnTo>
                <a:lnTo>
                  <a:pt x="1924" y="2047"/>
                </a:lnTo>
                <a:lnTo>
                  <a:pt x="2449" y="1025"/>
                </a:lnTo>
                <a:lnTo>
                  <a:pt x="192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" name="Freeform 9"/>
          <p:cNvSpPr/>
          <p:nvPr/>
        </p:nvSpPr>
        <p:spPr bwMode="auto">
          <a:xfrm>
            <a:off x="8915301" y="1918483"/>
            <a:ext cx="1714080" cy="1684172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6" name="Freeform 10"/>
          <p:cNvSpPr/>
          <p:nvPr/>
        </p:nvSpPr>
        <p:spPr bwMode="auto">
          <a:xfrm>
            <a:off x="8902604" y="1918483"/>
            <a:ext cx="1714080" cy="1684172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>
            <a:off x="8915301" y="3602652"/>
            <a:ext cx="1714080" cy="1687464"/>
          </a:xfrm>
          <a:custGeom>
            <a:avLst/>
            <a:gdLst>
              <a:gd name="T0" fmla="*/ 0 w 1089"/>
              <a:gd name="T1" fmla="*/ 1025 h 1025"/>
              <a:gd name="T2" fmla="*/ 561 w 1089"/>
              <a:gd name="T3" fmla="*/ 1025 h 1025"/>
              <a:gd name="T4" fmla="*/ 1089 w 1089"/>
              <a:gd name="T5" fmla="*/ 0 h 1025"/>
              <a:gd name="T6" fmla="*/ 526 w 1089"/>
              <a:gd name="T7" fmla="*/ 0 h 1025"/>
              <a:gd name="T8" fmla="*/ 0 w 1089"/>
              <a:gd name="T9" fmla="*/ 1025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5">
                <a:moveTo>
                  <a:pt x="0" y="1025"/>
                </a:moveTo>
                <a:lnTo>
                  <a:pt x="561" y="1025"/>
                </a:lnTo>
                <a:lnTo>
                  <a:pt x="1089" y="0"/>
                </a:lnTo>
                <a:lnTo>
                  <a:pt x="526" y="0"/>
                </a:lnTo>
                <a:lnTo>
                  <a:pt x="0" y="1025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8192840" y="2249390"/>
            <a:ext cx="1550384" cy="1353263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9" name="Freeform 13"/>
          <p:cNvSpPr/>
          <p:nvPr/>
        </p:nvSpPr>
        <p:spPr bwMode="auto">
          <a:xfrm>
            <a:off x="8180143" y="2249390"/>
            <a:ext cx="1550384" cy="1353263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0" name="Freeform 14"/>
          <p:cNvSpPr/>
          <p:nvPr/>
        </p:nvSpPr>
        <p:spPr bwMode="auto">
          <a:xfrm>
            <a:off x="8192840" y="3602655"/>
            <a:ext cx="1550384" cy="1356556"/>
          </a:xfrm>
          <a:custGeom>
            <a:avLst/>
            <a:gdLst>
              <a:gd name="T0" fmla="*/ 0 w 985"/>
              <a:gd name="T1" fmla="*/ 824 h 824"/>
              <a:gd name="T2" fmla="*/ 561 w 985"/>
              <a:gd name="T3" fmla="*/ 824 h 824"/>
              <a:gd name="T4" fmla="*/ 985 w 985"/>
              <a:gd name="T5" fmla="*/ 0 h 824"/>
              <a:gd name="T6" fmla="*/ 424 w 985"/>
              <a:gd name="T7" fmla="*/ 0 h 824"/>
              <a:gd name="T8" fmla="*/ 0 w 985"/>
              <a:gd name="T9" fmla="*/ 824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4">
                <a:moveTo>
                  <a:pt x="0" y="824"/>
                </a:moveTo>
                <a:lnTo>
                  <a:pt x="561" y="824"/>
                </a:lnTo>
                <a:lnTo>
                  <a:pt x="985" y="0"/>
                </a:lnTo>
                <a:lnTo>
                  <a:pt x="424" y="0"/>
                </a:lnTo>
                <a:lnTo>
                  <a:pt x="0" y="82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1" name="Freeform 15"/>
          <p:cNvSpPr/>
          <p:nvPr/>
        </p:nvSpPr>
        <p:spPr bwMode="auto">
          <a:xfrm>
            <a:off x="7463971" y="2593468"/>
            <a:ext cx="1383542" cy="1009185"/>
          </a:xfrm>
          <a:custGeom>
            <a:avLst/>
            <a:gdLst>
              <a:gd name="T0" fmla="*/ 0 w 879"/>
              <a:gd name="T1" fmla="*/ 0 h 613"/>
              <a:gd name="T2" fmla="*/ 564 w 879"/>
              <a:gd name="T3" fmla="*/ 0 h 613"/>
              <a:gd name="T4" fmla="*/ 879 w 879"/>
              <a:gd name="T5" fmla="*/ 613 h 613"/>
              <a:gd name="T6" fmla="*/ 318 w 879"/>
              <a:gd name="T7" fmla="*/ 613 h 613"/>
              <a:gd name="T8" fmla="*/ 0 w 879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3">
                <a:moveTo>
                  <a:pt x="0" y="0"/>
                </a:moveTo>
                <a:lnTo>
                  <a:pt x="564" y="0"/>
                </a:lnTo>
                <a:lnTo>
                  <a:pt x="879" y="613"/>
                </a:lnTo>
                <a:lnTo>
                  <a:pt x="318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2" name="Freeform 16"/>
          <p:cNvSpPr/>
          <p:nvPr/>
        </p:nvSpPr>
        <p:spPr bwMode="auto">
          <a:xfrm>
            <a:off x="7463971" y="3602655"/>
            <a:ext cx="1383542" cy="1012478"/>
          </a:xfrm>
          <a:custGeom>
            <a:avLst/>
            <a:gdLst>
              <a:gd name="T0" fmla="*/ 0 w 879"/>
              <a:gd name="T1" fmla="*/ 615 h 615"/>
              <a:gd name="T2" fmla="*/ 564 w 879"/>
              <a:gd name="T3" fmla="*/ 615 h 615"/>
              <a:gd name="T4" fmla="*/ 879 w 879"/>
              <a:gd name="T5" fmla="*/ 0 h 615"/>
              <a:gd name="T6" fmla="*/ 318 w 879"/>
              <a:gd name="T7" fmla="*/ 0 h 615"/>
              <a:gd name="T8" fmla="*/ 0 w 879"/>
              <a:gd name="T9" fmla="*/ 615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5">
                <a:moveTo>
                  <a:pt x="0" y="615"/>
                </a:moveTo>
                <a:lnTo>
                  <a:pt x="564" y="615"/>
                </a:lnTo>
                <a:lnTo>
                  <a:pt x="879" y="0"/>
                </a:lnTo>
                <a:lnTo>
                  <a:pt x="318" y="0"/>
                </a:lnTo>
                <a:lnTo>
                  <a:pt x="0" y="61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3" name="Freeform 17"/>
          <p:cNvSpPr/>
          <p:nvPr/>
        </p:nvSpPr>
        <p:spPr bwMode="auto">
          <a:xfrm>
            <a:off x="6760398" y="2958949"/>
            <a:ext cx="1204106" cy="643707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4" name="Freeform 18"/>
          <p:cNvSpPr/>
          <p:nvPr/>
        </p:nvSpPr>
        <p:spPr bwMode="auto">
          <a:xfrm>
            <a:off x="6760398" y="2958949"/>
            <a:ext cx="1204106" cy="643707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5" name="Freeform 19"/>
          <p:cNvSpPr/>
          <p:nvPr/>
        </p:nvSpPr>
        <p:spPr bwMode="auto">
          <a:xfrm>
            <a:off x="6760398" y="3602655"/>
            <a:ext cx="1204106" cy="646999"/>
          </a:xfrm>
          <a:custGeom>
            <a:avLst/>
            <a:gdLst>
              <a:gd name="T0" fmla="*/ 0 w 765"/>
              <a:gd name="T1" fmla="*/ 393 h 393"/>
              <a:gd name="T2" fmla="*/ 561 w 765"/>
              <a:gd name="T3" fmla="*/ 393 h 393"/>
              <a:gd name="T4" fmla="*/ 765 w 765"/>
              <a:gd name="T5" fmla="*/ 0 h 393"/>
              <a:gd name="T6" fmla="*/ 0 w 765"/>
              <a:gd name="T7" fmla="*/ 0 h 393"/>
              <a:gd name="T8" fmla="*/ 0 w 765"/>
              <a:gd name="T9" fmla="*/ 39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3">
                <a:moveTo>
                  <a:pt x="0" y="393"/>
                </a:moveTo>
                <a:lnTo>
                  <a:pt x="561" y="393"/>
                </a:lnTo>
                <a:lnTo>
                  <a:pt x="765" y="0"/>
                </a:lnTo>
                <a:lnTo>
                  <a:pt x="0" y="0"/>
                </a:lnTo>
                <a:lnTo>
                  <a:pt x="0" y="39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8" name="Freeform 22"/>
          <p:cNvSpPr/>
          <p:nvPr/>
        </p:nvSpPr>
        <p:spPr bwMode="auto">
          <a:xfrm>
            <a:off x="8124139" y="5220050"/>
            <a:ext cx="703575" cy="299629"/>
          </a:xfrm>
          <a:custGeom>
            <a:avLst/>
            <a:gdLst>
              <a:gd name="T0" fmla="*/ 189 w 189"/>
              <a:gd name="T1" fmla="*/ 0 h 77"/>
              <a:gd name="T2" fmla="*/ 150 w 189"/>
              <a:gd name="T3" fmla="*/ 0 h 77"/>
              <a:gd name="T4" fmla="*/ 148 w 189"/>
              <a:gd name="T5" fmla="*/ 0 h 77"/>
              <a:gd name="T6" fmla="*/ 146 w 189"/>
              <a:gd name="T7" fmla="*/ 2 h 77"/>
              <a:gd name="T8" fmla="*/ 84 w 189"/>
              <a:gd name="T9" fmla="*/ 64 h 77"/>
              <a:gd name="T10" fmla="*/ 0 w 189"/>
              <a:gd name="T11" fmla="*/ 64 h 77"/>
              <a:gd name="T12" fmla="*/ 0 w 189"/>
              <a:gd name="T13" fmla="*/ 77 h 77"/>
              <a:gd name="T14" fmla="*/ 86 w 189"/>
              <a:gd name="T15" fmla="*/ 77 h 77"/>
              <a:gd name="T16" fmla="*/ 89 w 189"/>
              <a:gd name="T17" fmla="*/ 77 h 77"/>
              <a:gd name="T18" fmla="*/ 91 w 189"/>
              <a:gd name="T19" fmla="*/ 75 h 77"/>
              <a:gd name="T20" fmla="*/ 153 w 189"/>
              <a:gd name="T21" fmla="*/ 13 h 77"/>
              <a:gd name="T22" fmla="*/ 189 w 189"/>
              <a:gd name="T23" fmla="*/ 13 h 77"/>
              <a:gd name="T24" fmla="*/ 188 w 189"/>
              <a:gd name="T25" fmla="*/ 6 h 77"/>
              <a:gd name="T26" fmla="*/ 189 w 189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77">
                <a:moveTo>
                  <a:pt x="189" y="0"/>
                </a:moveTo>
                <a:cubicBezTo>
                  <a:pt x="150" y="0"/>
                  <a:pt x="150" y="0"/>
                  <a:pt x="150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2"/>
                  <a:pt x="146" y="2"/>
                  <a:pt x="146" y="2"/>
                </a:cubicBezTo>
                <a:cubicBezTo>
                  <a:pt x="84" y="64"/>
                  <a:pt x="84" y="64"/>
                  <a:pt x="8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7"/>
                  <a:pt x="0" y="77"/>
                  <a:pt x="0" y="77"/>
                </a:cubicBezTo>
                <a:cubicBezTo>
                  <a:pt x="86" y="77"/>
                  <a:pt x="86" y="77"/>
                  <a:pt x="86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91" y="75"/>
                  <a:pt x="91" y="75"/>
                  <a:pt x="91" y="75"/>
                </a:cubicBezTo>
                <a:cubicBezTo>
                  <a:pt x="153" y="13"/>
                  <a:pt x="153" y="13"/>
                  <a:pt x="153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8" y="11"/>
                  <a:pt x="188" y="9"/>
                  <a:pt x="188" y="6"/>
                </a:cubicBezTo>
                <a:cubicBezTo>
                  <a:pt x="188" y="4"/>
                  <a:pt x="188" y="2"/>
                  <a:pt x="1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23" name="Freeform 27"/>
          <p:cNvSpPr/>
          <p:nvPr/>
        </p:nvSpPr>
        <p:spPr bwMode="auto">
          <a:xfrm>
            <a:off x="6514992" y="4344976"/>
            <a:ext cx="970206" cy="299629"/>
          </a:xfrm>
          <a:custGeom>
            <a:avLst/>
            <a:gdLst>
              <a:gd name="T0" fmla="*/ 189 w 189"/>
              <a:gd name="T1" fmla="*/ 0 h 77"/>
              <a:gd name="T2" fmla="*/ 150 w 189"/>
              <a:gd name="T3" fmla="*/ 0 h 77"/>
              <a:gd name="T4" fmla="*/ 148 w 189"/>
              <a:gd name="T5" fmla="*/ 0 h 77"/>
              <a:gd name="T6" fmla="*/ 146 w 189"/>
              <a:gd name="T7" fmla="*/ 2 h 77"/>
              <a:gd name="T8" fmla="*/ 84 w 189"/>
              <a:gd name="T9" fmla="*/ 64 h 77"/>
              <a:gd name="T10" fmla="*/ 0 w 189"/>
              <a:gd name="T11" fmla="*/ 64 h 77"/>
              <a:gd name="T12" fmla="*/ 0 w 189"/>
              <a:gd name="T13" fmla="*/ 77 h 77"/>
              <a:gd name="T14" fmla="*/ 86 w 189"/>
              <a:gd name="T15" fmla="*/ 77 h 77"/>
              <a:gd name="T16" fmla="*/ 89 w 189"/>
              <a:gd name="T17" fmla="*/ 77 h 77"/>
              <a:gd name="T18" fmla="*/ 91 w 189"/>
              <a:gd name="T19" fmla="*/ 76 h 77"/>
              <a:gd name="T20" fmla="*/ 153 w 189"/>
              <a:gd name="T21" fmla="*/ 13 h 77"/>
              <a:gd name="T22" fmla="*/ 189 w 189"/>
              <a:gd name="T23" fmla="*/ 13 h 77"/>
              <a:gd name="T24" fmla="*/ 188 w 189"/>
              <a:gd name="T25" fmla="*/ 7 h 77"/>
              <a:gd name="T26" fmla="*/ 189 w 189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77">
                <a:moveTo>
                  <a:pt x="189" y="0"/>
                </a:moveTo>
                <a:cubicBezTo>
                  <a:pt x="150" y="0"/>
                  <a:pt x="150" y="0"/>
                  <a:pt x="150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2"/>
                  <a:pt x="146" y="2"/>
                  <a:pt x="146" y="2"/>
                </a:cubicBezTo>
                <a:cubicBezTo>
                  <a:pt x="84" y="64"/>
                  <a:pt x="84" y="64"/>
                  <a:pt x="8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7"/>
                  <a:pt x="0" y="77"/>
                  <a:pt x="0" y="77"/>
                </a:cubicBezTo>
                <a:cubicBezTo>
                  <a:pt x="86" y="77"/>
                  <a:pt x="86" y="77"/>
                  <a:pt x="86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91" y="76"/>
                  <a:pt x="91" y="76"/>
                  <a:pt x="91" y="76"/>
                </a:cubicBezTo>
                <a:cubicBezTo>
                  <a:pt x="153" y="13"/>
                  <a:pt x="153" y="13"/>
                  <a:pt x="153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8" y="11"/>
                  <a:pt x="188" y="9"/>
                  <a:pt x="188" y="7"/>
                </a:cubicBezTo>
                <a:cubicBezTo>
                  <a:pt x="188" y="4"/>
                  <a:pt x="188" y="2"/>
                  <a:pt x="1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29" name="Freeform 32"/>
          <p:cNvSpPr/>
          <p:nvPr/>
        </p:nvSpPr>
        <p:spPr bwMode="auto">
          <a:xfrm>
            <a:off x="7374002" y="1567397"/>
            <a:ext cx="800922" cy="808285"/>
          </a:xfrm>
          <a:custGeom>
            <a:avLst/>
            <a:gdLst>
              <a:gd name="T0" fmla="*/ 89 w 226"/>
              <a:gd name="T1" fmla="*/ 0 h 114"/>
              <a:gd name="T2" fmla="*/ 87 w 226"/>
              <a:gd name="T3" fmla="*/ 0 h 114"/>
              <a:gd name="T4" fmla="*/ 0 w 226"/>
              <a:gd name="T5" fmla="*/ 0 h 114"/>
              <a:gd name="T6" fmla="*/ 0 w 226"/>
              <a:gd name="T7" fmla="*/ 13 h 114"/>
              <a:gd name="T8" fmla="*/ 84 w 226"/>
              <a:gd name="T9" fmla="*/ 13 h 114"/>
              <a:gd name="T10" fmla="*/ 183 w 226"/>
              <a:gd name="T11" fmla="*/ 112 h 114"/>
              <a:gd name="T12" fmla="*/ 185 w 226"/>
              <a:gd name="T13" fmla="*/ 114 h 114"/>
              <a:gd name="T14" fmla="*/ 188 w 226"/>
              <a:gd name="T15" fmla="*/ 114 h 114"/>
              <a:gd name="T16" fmla="*/ 226 w 226"/>
              <a:gd name="T17" fmla="*/ 114 h 114"/>
              <a:gd name="T18" fmla="*/ 225 w 226"/>
              <a:gd name="T19" fmla="*/ 108 h 114"/>
              <a:gd name="T20" fmla="*/ 226 w 226"/>
              <a:gd name="T21" fmla="*/ 101 h 114"/>
              <a:gd name="T22" fmla="*/ 190 w 226"/>
              <a:gd name="T23" fmla="*/ 101 h 114"/>
              <a:gd name="T24" fmla="*/ 91 w 226"/>
              <a:gd name="T25" fmla="*/ 2 h 114"/>
              <a:gd name="T26" fmla="*/ 89 w 226"/>
              <a:gd name="T2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6" h="114">
                <a:moveTo>
                  <a:pt x="89" y="0"/>
                </a:move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84" y="13"/>
                  <a:pt x="84" y="13"/>
                  <a:pt x="84" y="13"/>
                </a:cubicBezTo>
                <a:cubicBezTo>
                  <a:pt x="183" y="112"/>
                  <a:pt x="183" y="112"/>
                  <a:pt x="183" y="112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188" y="114"/>
                  <a:pt x="188" y="114"/>
                  <a:pt x="188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5" y="112"/>
                  <a:pt x="225" y="110"/>
                  <a:pt x="225" y="108"/>
                </a:cubicBezTo>
                <a:cubicBezTo>
                  <a:pt x="225" y="105"/>
                  <a:pt x="225" y="103"/>
                  <a:pt x="226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91" y="2"/>
                  <a:pt x="91" y="2"/>
                  <a:pt x="91" y="2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38" name="Freeform 41"/>
          <p:cNvSpPr>
            <a:spLocks noEditPoints="1"/>
          </p:cNvSpPr>
          <p:nvPr/>
        </p:nvSpPr>
        <p:spPr bwMode="auto">
          <a:xfrm>
            <a:off x="9420449" y="2140735"/>
            <a:ext cx="362019" cy="378651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36 h 97"/>
              <a:gd name="T18" fmla="*/ 0 w 97"/>
              <a:gd name="T19" fmla="*/ 54 h 97"/>
              <a:gd name="T20" fmla="*/ 43 w 97"/>
              <a:gd name="T21" fmla="*/ 97 h 97"/>
              <a:gd name="T22" fmla="*/ 61 w 97"/>
              <a:gd name="T23" fmla="*/ 97 h 97"/>
              <a:gd name="T24" fmla="*/ 0 w 97"/>
              <a:gd name="T25" fmla="*/ 36 h 97"/>
              <a:gd name="T26" fmla="*/ 0 w 97"/>
              <a:gd name="T27" fmla="*/ 0 h 97"/>
              <a:gd name="T28" fmla="*/ 0 w 97"/>
              <a:gd name="T29" fmla="*/ 18 h 97"/>
              <a:gd name="T30" fmla="*/ 79 w 97"/>
              <a:gd name="T31" fmla="*/ 97 h 97"/>
              <a:gd name="T32" fmla="*/ 97 w 97"/>
              <a:gd name="T33" fmla="*/ 97 h 97"/>
              <a:gd name="T34" fmla="*/ 0 w 97"/>
              <a:gd name="T35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4" y="72"/>
                  <a:pt x="2" y="73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5"/>
                  <a:pt x="25" y="93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moveTo>
                  <a:pt x="0" y="36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6"/>
                  <a:pt x="0" y="36"/>
                </a:cubicBezTo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39" name="Freeform 42"/>
          <p:cNvSpPr>
            <a:spLocks noEditPoints="1"/>
          </p:cNvSpPr>
          <p:nvPr/>
        </p:nvSpPr>
        <p:spPr bwMode="auto">
          <a:xfrm>
            <a:off x="7910989" y="2753161"/>
            <a:ext cx="388777" cy="408283"/>
          </a:xfrm>
          <a:custGeom>
            <a:avLst/>
            <a:gdLst>
              <a:gd name="T0" fmla="*/ 58 w 104"/>
              <a:gd name="T1" fmla="*/ 46 h 105"/>
              <a:gd name="T2" fmla="*/ 58 w 104"/>
              <a:gd name="T3" fmla="*/ 23 h 105"/>
              <a:gd name="T4" fmla="*/ 45 w 104"/>
              <a:gd name="T5" fmla="*/ 23 h 105"/>
              <a:gd name="T6" fmla="*/ 45 w 104"/>
              <a:gd name="T7" fmla="*/ 46 h 105"/>
              <a:gd name="T8" fmla="*/ 23 w 104"/>
              <a:gd name="T9" fmla="*/ 46 h 105"/>
              <a:gd name="T10" fmla="*/ 23 w 104"/>
              <a:gd name="T11" fmla="*/ 58 h 105"/>
              <a:gd name="T12" fmla="*/ 45 w 104"/>
              <a:gd name="T13" fmla="*/ 58 h 105"/>
              <a:gd name="T14" fmla="*/ 45 w 104"/>
              <a:gd name="T15" fmla="*/ 82 h 105"/>
              <a:gd name="T16" fmla="*/ 58 w 104"/>
              <a:gd name="T17" fmla="*/ 82 h 105"/>
              <a:gd name="T18" fmla="*/ 58 w 104"/>
              <a:gd name="T19" fmla="*/ 58 h 105"/>
              <a:gd name="T20" fmla="*/ 80 w 104"/>
              <a:gd name="T21" fmla="*/ 58 h 105"/>
              <a:gd name="T22" fmla="*/ 80 w 104"/>
              <a:gd name="T23" fmla="*/ 46 h 105"/>
              <a:gd name="T24" fmla="*/ 58 w 104"/>
              <a:gd name="T25" fmla="*/ 46 h 105"/>
              <a:gd name="T26" fmla="*/ 52 w 104"/>
              <a:gd name="T27" fmla="*/ 0 h 105"/>
              <a:gd name="T28" fmla="*/ 0 w 104"/>
              <a:gd name="T29" fmla="*/ 52 h 105"/>
              <a:gd name="T30" fmla="*/ 52 w 104"/>
              <a:gd name="T31" fmla="*/ 105 h 105"/>
              <a:gd name="T32" fmla="*/ 104 w 104"/>
              <a:gd name="T33" fmla="*/ 52 h 105"/>
              <a:gd name="T34" fmla="*/ 52 w 104"/>
              <a:gd name="T35" fmla="*/ 0 h 105"/>
              <a:gd name="T36" fmla="*/ 52 w 104"/>
              <a:gd name="T37" fmla="*/ 93 h 105"/>
              <a:gd name="T38" fmla="*/ 11 w 104"/>
              <a:gd name="T39" fmla="*/ 52 h 105"/>
              <a:gd name="T40" fmla="*/ 52 w 104"/>
              <a:gd name="T41" fmla="*/ 12 h 105"/>
              <a:gd name="T42" fmla="*/ 92 w 104"/>
              <a:gd name="T43" fmla="*/ 52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8" y="46"/>
                </a:moveTo>
                <a:cubicBezTo>
                  <a:pt x="58" y="23"/>
                  <a:pt x="58" y="23"/>
                  <a:pt x="58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46"/>
                  <a:pt x="45" y="46"/>
                  <a:pt x="45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58"/>
                  <a:pt x="23" y="58"/>
                  <a:pt x="23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82"/>
                  <a:pt x="45" y="82"/>
                  <a:pt x="45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58" y="58"/>
                  <a:pt x="58" y="58"/>
                  <a:pt x="58" y="58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46"/>
                  <a:pt x="80" y="46"/>
                  <a:pt x="80" y="46"/>
                </a:cubicBezTo>
                <a:lnTo>
                  <a:pt x="58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2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2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29" y="93"/>
                  <a:pt x="11" y="75"/>
                  <a:pt x="11" y="52"/>
                </a:cubicBezTo>
                <a:cubicBezTo>
                  <a:pt x="11" y="30"/>
                  <a:pt x="29" y="12"/>
                  <a:pt x="52" y="12"/>
                </a:cubicBezTo>
                <a:cubicBezTo>
                  <a:pt x="74" y="12"/>
                  <a:pt x="92" y="30"/>
                  <a:pt x="92" y="52"/>
                </a:cubicBezTo>
                <a:cubicBezTo>
                  <a:pt x="92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0" name="Freeform 43"/>
          <p:cNvSpPr>
            <a:spLocks noEditPoints="1"/>
          </p:cNvSpPr>
          <p:nvPr/>
        </p:nvSpPr>
        <p:spPr bwMode="auto">
          <a:xfrm>
            <a:off x="7081491" y="3087363"/>
            <a:ext cx="434423" cy="393467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close/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close/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1" name="Freeform 44"/>
          <p:cNvSpPr>
            <a:spLocks noEditPoints="1"/>
          </p:cNvSpPr>
          <p:nvPr/>
        </p:nvSpPr>
        <p:spPr bwMode="auto">
          <a:xfrm>
            <a:off x="7081491" y="3087363"/>
            <a:ext cx="434423" cy="393467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2" name="Freeform 45"/>
          <p:cNvSpPr>
            <a:spLocks noEditPoints="1"/>
          </p:cNvSpPr>
          <p:nvPr/>
        </p:nvSpPr>
        <p:spPr bwMode="auto">
          <a:xfrm>
            <a:off x="8657058" y="2514447"/>
            <a:ext cx="398222" cy="32103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close/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close/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close/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8657058" y="2514447"/>
            <a:ext cx="398222" cy="32103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8" name="Freeform 32"/>
          <p:cNvSpPr/>
          <p:nvPr/>
        </p:nvSpPr>
        <p:spPr bwMode="auto">
          <a:xfrm>
            <a:off x="5787175" y="2716942"/>
            <a:ext cx="842087" cy="444503"/>
          </a:xfrm>
          <a:custGeom>
            <a:avLst/>
            <a:gdLst>
              <a:gd name="T0" fmla="*/ 89 w 226"/>
              <a:gd name="T1" fmla="*/ 0 h 114"/>
              <a:gd name="T2" fmla="*/ 87 w 226"/>
              <a:gd name="T3" fmla="*/ 0 h 114"/>
              <a:gd name="T4" fmla="*/ 0 w 226"/>
              <a:gd name="T5" fmla="*/ 0 h 114"/>
              <a:gd name="T6" fmla="*/ 0 w 226"/>
              <a:gd name="T7" fmla="*/ 13 h 114"/>
              <a:gd name="T8" fmla="*/ 84 w 226"/>
              <a:gd name="T9" fmla="*/ 13 h 114"/>
              <a:gd name="T10" fmla="*/ 183 w 226"/>
              <a:gd name="T11" fmla="*/ 112 h 114"/>
              <a:gd name="T12" fmla="*/ 185 w 226"/>
              <a:gd name="T13" fmla="*/ 114 h 114"/>
              <a:gd name="T14" fmla="*/ 188 w 226"/>
              <a:gd name="T15" fmla="*/ 114 h 114"/>
              <a:gd name="T16" fmla="*/ 226 w 226"/>
              <a:gd name="T17" fmla="*/ 114 h 114"/>
              <a:gd name="T18" fmla="*/ 225 w 226"/>
              <a:gd name="T19" fmla="*/ 108 h 114"/>
              <a:gd name="T20" fmla="*/ 226 w 226"/>
              <a:gd name="T21" fmla="*/ 101 h 114"/>
              <a:gd name="T22" fmla="*/ 190 w 226"/>
              <a:gd name="T23" fmla="*/ 101 h 114"/>
              <a:gd name="T24" fmla="*/ 91 w 226"/>
              <a:gd name="T25" fmla="*/ 2 h 114"/>
              <a:gd name="T26" fmla="*/ 89 w 226"/>
              <a:gd name="T2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6" h="114">
                <a:moveTo>
                  <a:pt x="89" y="0"/>
                </a:move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84" y="13"/>
                  <a:pt x="84" y="13"/>
                  <a:pt x="84" y="13"/>
                </a:cubicBezTo>
                <a:cubicBezTo>
                  <a:pt x="183" y="112"/>
                  <a:pt x="183" y="112"/>
                  <a:pt x="183" y="112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188" y="114"/>
                  <a:pt x="188" y="114"/>
                  <a:pt x="188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5" y="112"/>
                  <a:pt x="225" y="110"/>
                  <a:pt x="225" y="108"/>
                </a:cubicBezTo>
                <a:cubicBezTo>
                  <a:pt x="225" y="105"/>
                  <a:pt x="225" y="103"/>
                  <a:pt x="226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91" y="2"/>
                  <a:pt x="91" y="2"/>
                  <a:pt x="91" y="2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449015" y="4258648"/>
            <a:ext cx="5269127" cy="1022522"/>
            <a:chOff x="-209085" y="2943246"/>
            <a:chExt cx="3952875" cy="767091"/>
          </a:xfrm>
        </p:grpSpPr>
        <p:sp>
          <p:nvSpPr>
            <p:cNvPr id="60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9"/>
            <p:cNvSpPr/>
            <p:nvPr/>
          </p:nvSpPr>
          <p:spPr>
            <a:xfrm>
              <a:off x="-209085" y="3290209"/>
              <a:ext cx="3895725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2959920" y="1253619"/>
            <a:ext cx="4756896" cy="1022522"/>
            <a:chOff x="175189" y="2943246"/>
            <a:chExt cx="3568601" cy="767091"/>
          </a:xfrm>
        </p:grpSpPr>
        <p:sp>
          <p:nvSpPr>
            <p:cNvPr id="64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9"/>
            <p:cNvSpPr/>
            <p:nvPr/>
          </p:nvSpPr>
          <p:spPr>
            <a:xfrm>
              <a:off x="175189" y="3290209"/>
              <a:ext cx="3511451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567082" y="5290121"/>
            <a:ext cx="4696722" cy="1022522"/>
            <a:chOff x="220331" y="2943246"/>
            <a:chExt cx="3523459" cy="767091"/>
          </a:xfrm>
        </p:grpSpPr>
        <p:sp>
          <p:nvSpPr>
            <p:cNvPr id="68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矩形 9"/>
            <p:cNvSpPr/>
            <p:nvPr/>
          </p:nvSpPr>
          <p:spPr>
            <a:xfrm>
              <a:off x="220331" y="3290209"/>
              <a:ext cx="3466310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550587" y="2445243"/>
            <a:ext cx="4494529" cy="1243672"/>
            <a:chOff x="372015" y="2943246"/>
            <a:chExt cx="3371775" cy="932997"/>
          </a:xfrm>
        </p:grpSpPr>
        <p:sp>
          <p:nvSpPr>
            <p:cNvPr id="54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9"/>
            <p:cNvSpPr/>
            <p:nvPr/>
          </p:nvSpPr>
          <p:spPr>
            <a:xfrm>
              <a:off x="372015" y="3280684"/>
              <a:ext cx="33146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7001523" y="3704228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801466" y="4078164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544286" y="4459986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244924" y="4774592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1"/>
          <p:cNvGraphicFramePr/>
          <p:nvPr/>
        </p:nvGraphicFramePr>
        <p:xfrm>
          <a:off x="692989" y="1974323"/>
          <a:ext cx="5377619" cy="3798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7004333" y="1196000"/>
            <a:ext cx="4576641" cy="1152464"/>
            <a:chOff x="138498" y="3002145"/>
            <a:chExt cx="3433375" cy="864573"/>
          </a:xfrm>
        </p:grpSpPr>
        <p:sp>
          <p:nvSpPr>
            <p:cNvPr id="15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9"/>
            <p:cNvSpPr/>
            <p:nvPr/>
          </p:nvSpPr>
          <p:spPr>
            <a:xfrm>
              <a:off x="484796" y="3271159"/>
              <a:ext cx="3087077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017029" y="2375176"/>
            <a:ext cx="4716306" cy="1152464"/>
            <a:chOff x="138498" y="3002145"/>
            <a:chExt cx="3538151" cy="864573"/>
          </a:xfrm>
        </p:grpSpPr>
        <p:sp>
          <p:nvSpPr>
            <p:cNvPr id="19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9"/>
            <p:cNvSpPr/>
            <p:nvPr/>
          </p:nvSpPr>
          <p:spPr>
            <a:xfrm>
              <a:off x="484796" y="3271159"/>
              <a:ext cx="3191853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7029725" y="3553544"/>
            <a:ext cx="4551248" cy="1152464"/>
            <a:chOff x="138498" y="3002145"/>
            <a:chExt cx="3414325" cy="864573"/>
          </a:xfrm>
        </p:grpSpPr>
        <p:sp>
          <p:nvSpPr>
            <p:cNvPr id="23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9"/>
            <p:cNvSpPr/>
            <p:nvPr/>
          </p:nvSpPr>
          <p:spPr>
            <a:xfrm>
              <a:off x="484797" y="3271159"/>
              <a:ext cx="30680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029725" y="4736762"/>
            <a:ext cx="4551248" cy="1152464"/>
            <a:chOff x="138498" y="3002145"/>
            <a:chExt cx="3414325" cy="864573"/>
          </a:xfrm>
        </p:grpSpPr>
        <p:sp>
          <p:nvSpPr>
            <p:cNvPr id="27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9"/>
            <p:cNvSpPr/>
            <p:nvPr/>
          </p:nvSpPr>
          <p:spPr>
            <a:xfrm>
              <a:off x="484797" y="3271159"/>
              <a:ext cx="30680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组合 68"/>
          <p:cNvGrpSpPr/>
          <p:nvPr/>
        </p:nvGrpSpPr>
        <p:grpSpPr>
          <a:xfrm>
            <a:off x="5560702" y="1211940"/>
            <a:ext cx="1588072" cy="5112151"/>
            <a:chOff x="5255021" y="1144623"/>
            <a:chExt cx="1501202" cy="4831768"/>
          </a:xfrm>
        </p:grpSpPr>
        <p:grpSp>
          <p:nvGrpSpPr>
            <p:cNvPr id="230" name="组合 48"/>
            <p:cNvGrpSpPr/>
            <p:nvPr/>
          </p:nvGrpSpPr>
          <p:grpSpPr>
            <a:xfrm>
              <a:off x="5255021" y="1144623"/>
              <a:ext cx="1501202" cy="4831768"/>
              <a:chOff x="5545013" y="1400412"/>
              <a:chExt cx="1331032" cy="4284059"/>
            </a:xfrm>
          </p:grpSpPr>
          <p:grpSp>
            <p:nvGrpSpPr>
              <p:cNvPr id="237" name="组合 47"/>
              <p:cNvGrpSpPr/>
              <p:nvPr/>
            </p:nvGrpSpPr>
            <p:grpSpPr>
              <a:xfrm>
                <a:off x="5545013" y="1400412"/>
                <a:ext cx="1331032" cy="4284059"/>
                <a:chOff x="5545013" y="1400412"/>
                <a:chExt cx="1331032" cy="4284059"/>
              </a:xfrm>
            </p:grpSpPr>
            <p:grpSp>
              <p:nvGrpSpPr>
                <p:cNvPr id="239" name="组合 16"/>
                <p:cNvGrpSpPr/>
                <p:nvPr/>
              </p:nvGrpSpPr>
              <p:grpSpPr>
                <a:xfrm>
                  <a:off x="5545013" y="1400412"/>
                  <a:ext cx="1331032" cy="4284059"/>
                  <a:chOff x="5545013" y="1367879"/>
                  <a:chExt cx="1331032" cy="4284059"/>
                </a:xfrm>
              </p:grpSpPr>
              <p:grpSp>
                <p:nvGrpSpPr>
                  <p:cNvPr id="249" name="组合 32"/>
                  <p:cNvGrpSpPr/>
                  <p:nvPr/>
                </p:nvGrpSpPr>
                <p:grpSpPr>
                  <a:xfrm rot="10800000" flipH="1">
                    <a:off x="5752457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61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62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50" name="组合 33"/>
                  <p:cNvGrpSpPr/>
                  <p:nvPr/>
                </p:nvGrpSpPr>
                <p:grpSpPr>
                  <a:xfrm>
                    <a:off x="5752456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59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60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51" name="组合 34"/>
                  <p:cNvGrpSpPr/>
                  <p:nvPr/>
                </p:nvGrpSpPr>
                <p:grpSpPr>
                  <a:xfrm>
                    <a:off x="5545013" y="2844392"/>
                    <a:ext cx="1331032" cy="1331032"/>
                    <a:chOff x="6481117" y="231937"/>
                    <a:chExt cx="1492250" cy="1492250"/>
                  </a:xfrm>
                </p:grpSpPr>
                <p:grpSp>
                  <p:nvGrpSpPr>
                    <p:cNvPr id="252" name="组合 35"/>
                    <p:cNvGrpSpPr/>
                    <p:nvPr/>
                  </p:nvGrpSpPr>
                  <p:grpSpPr>
                    <a:xfrm>
                      <a:off x="6481117" y="231937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257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258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256" name="Oval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04023" y="580843"/>
                      <a:ext cx="815976" cy="81438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40" name="组合 12"/>
                <p:cNvGrpSpPr/>
                <p:nvPr/>
              </p:nvGrpSpPr>
              <p:grpSpPr>
                <a:xfrm>
                  <a:off x="5956166" y="1511895"/>
                  <a:ext cx="508726" cy="451429"/>
                  <a:chOff x="1080517" y="1568829"/>
                  <a:chExt cx="508726" cy="451429"/>
                </a:xfrm>
              </p:grpSpPr>
              <p:sp>
                <p:nvSpPr>
                  <p:cNvPr id="244" name="Freeform 11"/>
                  <p:cNvSpPr/>
                  <p:nvPr/>
                </p:nvSpPr>
                <p:spPr bwMode="auto">
                  <a:xfrm>
                    <a:off x="1080517" y="1568829"/>
                    <a:ext cx="390661" cy="451429"/>
                  </a:xfrm>
                  <a:custGeom>
                    <a:avLst/>
                    <a:gdLst>
                      <a:gd name="T0" fmla="*/ 76 w 95"/>
                      <a:gd name="T1" fmla="*/ 46 h 110"/>
                      <a:gd name="T2" fmla="*/ 71 w 95"/>
                      <a:gd name="T3" fmla="*/ 85 h 110"/>
                      <a:gd name="T4" fmla="*/ 26 w 95"/>
                      <a:gd name="T5" fmla="*/ 70 h 110"/>
                      <a:gd name="T6" fmla="*/ 27 w 95"/>
                      <a:gd name="T7" fmla="*/ 24 h 110"/>
                      <a:gd name="T8" fmla="*/ 71 w 95"/>
                      <a:gd name="T9" fmla="*/ 38 h 110"/>
                      <a:gd name="T10" fmla="*/ 79 w 95"/>
                      <a:gd name="T11" fmla="*/ 33 h 110"/>
                      <a:gd name="T12" fmla="*/ 79 w 95"/>
                      <a:gd name="T13" fmla="*/ 33 h 110"/>
                      <a:gd name="T14" fmla="*/ 18 w 95"/>
                      <a:gd name="T15" fmla="*/ 12 h 110"/>
                      <a:gd name="T16" fmla="*/ 17 w 95"/>
                      <a:gd name="T17" fmla="*/ 77 h 110"/>
                      <a:gd name="T18" fmla="*/ 78 w 95"/>
                      <a:gd name="T19" fmla="*/ 97 h 110"/>
                      <a:gd name="T20" fmla="*/ 84 w 95"/>
                      <a:gd name="T21" fmla="*/ 41 h 110"/>
                      <a:gd name="T22" fmla="*/ 76 w 95"/>
                      <a:gd name="T23" fmla="*/ 46 h 1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5" h="110">
                        <a:moveTo>
                          <a:pt x="76" y="46"/>
                        </a:moveTo>
                        <a:cubicBezTo>
                          <a:pt x="83" y="61"/>
                          <a:pt x="81" y="77"/>
                          <a:pt x="71" y="85"/>
                        </a:cubicBezTo>
                        <a:cubicBezTo>
                          <a:pt x="58" y="94"/>
                          <a:pt x="38" y="87"/>
                          <a:pt x="26" y="70"/>
                        </a:cubicBezTo>
                        <a:cubicBezTo>
                          <a:pt x="14" y="53"/>
                          <a:pt x="14" y="32"/>
                          <a:pt x="27" y="24"/>
                        </a:cubicBezTo>
                        <a:cubicBezTo>
                          <a:pt x="39" y="15"/>
                          <a:pt x="59" y="21"/>
                          <a:pt x="71" y="38"/>
                        </a:cubicBezTo>
                        <a:cubicBezTo>
                          <a:pt x="79" y="33"/>
                          <a:pt x="79" y="33"/>
                          <a:pt x="79" y="33"/>
                        </a:cubicBezTo>
                        <a:cubicBezTo>
                          <a:pt x="79" y="33"/>
                          <a:pt x="79" y="33"/>
                          <a:pt x="79" y="33"/>
                        </a:cubicBezTo>
                        <a:cubicBezTo>
                          <a:pt x="62" y="9"/>
                          <a:pt x="35" y="0"/>
                          <a:pt x="18" y="12"/>
                        </a:cubicBezTo>
                        <a:cubicBezTo>
                          <a:pt x="1" y="25"/>
                          <a:pt x="0" y="54"/>
                          <a:pt x="17" y="77"/>
                        </a:cubicBezTo>
                        <a:cubicBezTo>
                          <a:pt x="34" y="100"/>
                          <a:pt x="61" y="110"/>
                          <a:pt x="78" y="97"/>
                        </a:cubicBezTo>
                        <a:cubicBezTo>
                          <a:pt x="93" y="87"/>
                          <a:pt x="95" y="63"/>
                          <a:pt x="84" y="41"/>
                        </a:cubicBezTo>
                        <a:lnTo>
                          <a:pt x="76" y="4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5" name="Freeform 12"/>
                  <p:cNvSpPr/>
                  <p:nvPr/>
                </p:nvSpPr>
                <p:spPr bwMode="auto">
                  <a:xfrm>
                    <a:off x="1224627" y="1719884"/>
                    <a:ext cx="123276" cy="144111"/>
                  </a:xfrm>
                  <a:custGeom>
                    <a:avLst/>
                    <a:gdLst>
                      <a:gd name="T0" fmla="*/ 18 w 30"/>
                      <a:gd name="T1" fmla="*/ 22 h 35"/>
                      <a:gd name="T2" fmla="*/ 14 w 30"/>
                      <a:gd name="T3" fmla="*/ 23 h 35"/>
                      <a:gd name="T4" fmla="*/ 10 w 30"/>
                      <a:gd name="T5" fmla="*/ 21 h 35"/>
                      <a:gd name="T6" fmla="*/ 10 w 30"/>
                      <a:gd name="T7" fmla="*/ 17 h 35"/>
                      <a:gd name="T8" fmla="*/ 13 w 30"/>
                      <a:gd name="T9" fmla="*/ 14 h 35"/>
                      <a:gd name="T10" fmla="*/ 23 w 30"/>
                      <a:gd name="T11" fmla="*/ 8 h 35"/>
                      <a:gd name="T12" fmla="*/ 5 w 30"/>
                      <a:gd name="T13" fmla="*/ 4 h 35"/>
                      <a:gd name="T14" fmla="*/ 5 w 30"/>
                      <a:gd name="T15" fmla="*/ 24 h 35"/>
                      <a:gd name="T16" fmla="*/ 25 w 30"/>
                      <a:gd name="T17" fmla="*/ 31 h 35"/>
                      <a:gd name="T18" fmla="*/ 28 w 30"/>
                      <a:gd name="T19" fmla="*/ 16 h 35"/>
                      <a:gd name="T20" fmla="*/ 18 w 30"/>
                      <a:gd name="T21" fmla="*/ 22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0" h="35">
                        <a:moveTo>
                          <a:pt x="18" y="22"/>
                        </a:moveTo>
                        <a:cubicBezTo>
                          <a:pt x="17" y="23"/>
                          <a:pt x="15" y="23"/>
                          <a:pt x="14" y="23"/>
                        </a:cubicBezTo>
                        <a:cubicBezTo>
                          <a:pt x="13" y="23"/>
                          <a:pt x="11" y="22"/>
                          <a:pt x="10" y="21"/>
                        </a:cubicBezTo>
                        <a:cubicBezTo>
                          <a:pt x="10" y="20"/>
                          <a:pt x="10" y="19"/>
                          <a:pt x="10" y="17"/>
                        </a:cubicBezTo>
                        <a:cubicBezTo>
                          <a:pt x="10" y="16"/>
                          <a:pt x="11" y="15"/>
                          <a:pt x="13" y="14"/>
                        </a:cubicBezTo>
                        <a:cubicBezTo>
                          <a:pt x="23" y="8"/>
                          <a:pt x="23" y="8"/>
                          <a:pt x="23" y="8"/>
                        </a:cubicBezTo>
                        <a:cubicBezTo>
                          <a:pt x="18" y="2"/>
                          <a:pt x="10" y="0"/>
                          <a:pt x="5" y="4"/>
                        </a:cubicBezTo>
                        <a:cubicBezTo>
                          <a:pt x="0" y="8"/>
                          <a:pt x="0" y="17"/>
                          <a:pt x="5" y="24"/>
                        </a:cubicBezTo>
                        <a:cubicBezTo>
                          <a:pt x="10" y="32"/>
                          <a:pt x="19" y="35"/>
                          <a:pt x="25" y="31"/>
                        </a:cubicBezTo>
                        <a:cubicBezTo>
                          <a:pt x="29" y="28"/>
                          <a:pt x="30" y="22"/>
                          <a:pt x="28" y="16"/>
                        </a:cubicBezTo>
                        <a:lnTo>
                          <a:pt x="18" y="22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6" name="Freeform 13"/>
                  <p:cNvSpPr/>
                  <p:nvPr/>
                </p:nvSpPr>
                <p:spPr bwMode="auto">
                  <a:xfrm>
                    <a:off x="1278452" y="1641752"/>
                    <a:ext cx="274330" cy="159736"/>
                  </a:xfrm>
                  <a:custGeom>
                    <a:avLst/>
                    <a:gdLst>
                      <a:gd name="T0" fmla="*/ 67 w 67"/>
                      <a:gd name="T1" fmla="*/ 1 h 39"/>
                      <a:gd name="T2" fmla="*/ 66 w 67"/>
                      <a:gd name="T3" fmla="*/ 3 h 39"/>
                      <a:gd name="T4" fmla="*/ 3 w 67"/>
                      <a:gd name="T5" fmla="*/ 38 h 39"/>
                      <a:gd name="T6" fmla="*/ 0 w 67"/>
                      <a:gd name="T7" fmla="*/ 38 h 39"/>
                      <a:gd name="T8" fmla="*/ 1 w 67"/>
                      <a:gd name="T9" fmla="*/ 35 h 39"/>
                      <a:gd name="T10" fmla="*/ 65 w 67"/>
                      <a:gd name="T11" fmla="*/ 0 h 39"/>
                      <a:gd name="T12" fmla="*/ 67 w 67"/>
                      <a:gd name="T13" fmla="*/ 1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7" h="39">
                        <a:moveTo>
                          <a:pt x="67" y="1"/>
                        </a:moveTo>
                        <a:cubicBezTo>
                          <a:pt x="67" y="1"/>
                          <a:pt x="67" y="2"/>
                          <a:pt x="66" y="3"/>
                        </a:cubicBezTo>
                        <a:cubicBezTo>
                          <a:pt x="3" y="38"/>
                          <a:pt x="3" y="38"/>
                          <a:pt x="3" y="38"/>
                        </a:cubicBezTo>
                        <a:cubicBezTo>
                          <a:pt x="2" y="39"/>
                          <a:pt x="1" y="38"/>
                          <a:pt x="0" y="38"/>
                        </a:cubicBezTo>
                        <a:cubicBezTo>
                          <a:pt x="0" y="37"/>
                          <a:pt x="0" y="36"/>
                          <a:pt x="1" y="35"/>
                        </a:cubicBezTo>
                        <a:cubicBezTo>
                          <a:pt x="65" y="0"/>
                          <a:pt x="65" y="0"/>
                          <a:pt x="65" y="0"/>
                        </a:cubicBezTo>
                        <a:cubicBezTo>
                          <a:pt x="66" y="0"/>
                          <a:pt x="67" y="0"/>
                          <a:pt x="67" y="1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7" name="Freeform 14"/>
                  <p:cNvSpPr/>
                  <p:nvPr/>
                </p:nvSpPr>
                <p:spPr bwMode="auto">
                  <a:xfrm>
                    <a:off x="1486804" y="1596609"/>
                    <a:ext cx="65978" cy="65978"/>
                  </a:xfrm>
                  <a:custGeom>
                    <a:avLst/>
                    <a:gdLst>
                      <a:gd name="T0" fmla="*/ 0 w 38"/>
                      <a:gd name="T1" fmla="*/ 38 h 38"/>
                      <a:gd name="T2" fmla="*/ 31 w 38"/>
                      <a:gd name="T3" fmla="*/ 19 h 38"/>
                      <a:gd name="T4" fmla="*/ 38 w 38"/>
                      <a:gd name="T5" fmla="*/ 0 h 38"/>
                      <a:gd name="T6" fmla="*/ 7 w 38"/>
                      <a:gd name="T7" fmla="*/ 19 h 38"/>
                      <a:gd name="T8" fmla="*/ 0 w 38"/>
                      <a:gd name="T9" fmla="*/ 38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8" h="38">
                        <a:moveTo>
                          <a:pt x="0" y="38"/>
                        </a:moveTo>
                        <a:lnTo>
                          <a:pt x="31" y="19"/>
                        </a:lnTo>
                        <a:lnTo>
                          <a:pt x="38" y="0"/>
                        </a:lnTo>
                        <a:lnTo>
                          <a:pt x="7" y="19"/>
                        </a:lnTo>
                        <a:lnTo>
                          <a:pt x="0" y="38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8" name="Freeform 15"/>
                  <p:cNvSpPr/>
                  <p:nvPr/>
                </p:nvSpPr>
                <p:spPr bwMode="auto">
                  <a:xfrm>
                    <a:off x="1502430" y="1662587"/>
                    <a:ext cx="86813" cy="32990"/>
                  </a:xfrm>
                  <a:custGeom>
                    <a:avLst/>
                    <a:gdLst>
                      <a:gd name="T0" fmla="*/ 0 w 50"/>
                      <a:gd name="T1" fmla="*/ 17 h 19"/>
                      <a:gd name="T2" fmla="*/ 31 w 50"/>
                      <a:gd name="T3" fmla="*/ 0 h 19"/>
                      <a:gd name="T4" fmla="*/ 50 w 50"/>
                      <a:gd name="T5" fmla="*/ 3 h 19"/>
                      <a:gd name="T6" fmla="*/ 22 w 50"/>
                      <a:gd name="T7" fmla="*/ 19 h 19"/>
                      <a:gd name="T8" fmla="*/ 0 w 50"/>
                      <a:gd name="T9" fmla="*/ 1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0" h="19">
                        <a:moveTo>
                          <a:pt x="0" y="17"/>
                        </a:moveTo>
                        <a:lnTo>
                          <a:pt x="31" y="0"/>
                        </a:lnTo>
                        <a:lnTo>
                          <a:pt x="50" y="3"/>
                        </a:lnTo>
                        <a:lnTo>
                          <a:pt x="22" y="19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241" name="组合 15"/>
                <p:cNvGrpSpPr/>
                <p:nvPr/>
              </p:nvGrpSpPr>
              <p:grpSpPr>
                <a:xfrm>
                  <a:off x="6003046" y="5121560"/>
                  <a:ext cx="414967" cy="409759"/>
                  <a:chOff x="936501" y="5326313"/>
                  <a:chExt cx="414967" cy="409759"/>
                </a:xfrm>
              </p:grpSpPr>
              <p:sp>
                <p:nvSpPr>
                  <p:cNvPr id="24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936501" y="5326313"/>
                    <a:ext cx="303847" cy="298638"/>
                  </a:xfrm>
                  <a:custGeom>
                    <a:avLst/>
                    <a:gdLst>
                      <a:gd name="T0" fmla="*/ 37 w 74"/>
                      <a:gd name="T1" fmla="*/ 0 h 73"/>
                      <a:gd name="T2" fmla="*/ 0 w 74"/>
                      <a:gd name="T3" fmla="*/ 37 h 73"/>
                      <a:gd name="T4" fmla="*/ 37 w 74"/>
                      <a:gd name="T5" fmla="*/ 73 h 73"/>
                      <a:gd name="T6" fmla="*/ 74 w 74"/>
                      <a:gd name="T7" fmla="*/ 37 h 73"/>
                      <a:gd name="T8" fmla="*/ 37 w 74"/>
                      <a:gd name="T9" fmla="*/ 0 h 73"/>
                      <a:gd name="T10" fmla="*/ 37 w 74"/>
                      <a:gd name="T11" fmla="*/ 67 h 73"/>
                      <a:gd name="T12" fmla="*/ 7 w 74"/>
                      <a:gd name="T13" fmla="*/ 37 h 73"/>
                      <a:gd name="T14" fmla="*/ 37 w 74"/>
                      <a:gd name="T15" fmla="*/ 7 h 73"/>
                      <a:gd name="T16" fmla="*/ 67 w 74"/>
                      <a:gd name="T17" fmla="*/ 37 h 73"/>
                      <a:gd name="T18" fmla="*/ 37 w 74"/>
                      <a:gd name="T19" fmla="*/ 67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4" h="73">
                        <a:moveTo>
                          <a:pt x="37" y="0"/>
                        </a:moveTo>
                        <a:cubicBezTo>
                          <a:pt x="17" y="0"/>
                          <a:pt x="0" y="17"/>
                          <a:pt x="0" y="37"/>
                        </a:cubicBezTo>
                        <a:cubicBezTo>
                          <a:pt x="0" y="57"/>
                          <a:pt x="17" y="73"/>
                          <a:pt x="37" y="73"/>
                        </a:cubicBezTo>
                        <a:cubicBezTo>
                          <a:pt x="57" y="73"/>
                          <a:pt x="74" y="57"/>
                          <a:pt x="74" y="37"/>
                        </a:cubicBezTo>
                        <a:cubicBezTo>
                          <a:pt x="74" y="17"/>
                          <a:pt x="57" y="0"/>
                          <a:pt x="37" y="0"/>
                        </a:cubicBezTo>
                        <a:close/>
                        <a:moveTo>
                          <a:pt x="37" y="67"/>
                        </a:moveTo>
                        <a:cubicBezTo>
                          <a:pt x="20" y="67"/>
                          <a:pt x="7" y="53"/>
                          <a:pt x="7" y="37"/>
                        </a:cubicBezTo>
                        <a:cubicBezTo>
                          <a:pt x="7" y="20"/>
                          <a:pt x="20" y="7"/>
                          <a:pt x="37" y="7"/>
                        </a:cubicBezTo>
                        <a:cubicBezTo>
                          <a:pt x="54" y="7"/>
                          <a:pt x="67" y="20"/>
                          <a:pt x="67" y="37"/>
                        </a:cubicBezTo>
                        <a:cubicBezTo>
                          <a:pt x="67" y="53"/>
                          <a:pt x="54" y="67"/>
                          <a:pt x="37" y="67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3" name="Freeform 23"/>
                  <p:cNvSpPr/>
                  <p:nvPr/>
                </p:nvSpPr>
                <p:spPr bwMode="auto">
                  <a:xfrm>
                    <a:off x="1198677" y="5579808"/>
                    <a:ext cx="152791" cy="156264"/>
                  </a:xfrm>
                  <a:custGeom>
                    <a:avLst/>
                    <a:gdLst>
                      <a:gd name="T0" fmla="*/ 32 w 37"/>
                      <a:gd name="T1" fmla="*/ 35 h 38"/>
                      <a:gd name="T2" fmla="*/ 34 w 37"/>
                      <a:gd name="T3" fmla="*/ 33 h 38"/>
                      <a:gd name="T4" fmla="*/ 36 w 37"/>
                      <a:gd name="T5" fmla="*/ 27 h 38"/>
                      <a:gd name="T6" fmla="*/ 30 w 37"/>
                      <a:gd name="T7" fmla="*/ 21 h 38"/>
                      <a:gd name="T8" fmla="*/ 9 w 37"/>
                      <a:gd name="T9" fmla="*/ 0 h 38"/>
                      <a:gd name="T10" fmla="*/ 0 w 37"/>
                      <a:gd name="T11" fmla="*/ 10 h 38"/>
                      <a:gd name="T12" fmla="*/ 26 w 37"/>
                      <a:gd name="T13" fmla="*/ 36 h 38"/>
                      <a:gd name="T14" fmla="*/ 32 w 37"/>
                      <a:gd name="T15" fmla="*/ 35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7" h="38">
                        <a:moveTo>
                          <a:pt x="32" y="35"/>
                        </a:moveTo>
                        <a:cubicBezTo>
                          <a:pt x="34" y="33"/>
                          <a:pt x="34" y="33"/>
                          <a:pt x="34" y="33"/>
                        </a:cubicBezTo>
                        <a:cubicBezTo>
                          <a:pt x="36" y="31"/>
                          <a:pt x="37" y="28"/>
                          <a:pt x="36" y="27"/>
                        </a:cubicBezTo>
                        <a:cubicBezTo>
                          <a:pt x="30" y="21"/>
                          <a:pt x="30" y="21"/>
                          <a:pt x="30" y="21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26" y="36"/>
                          <a:pt x="26" y="36"/>
                          <a:pt x="26" y="36"/>
                        </a:cubicBezTo>
                        <a:cubicBezTo>
                          <a:pt x="28" y="38"/>
                          <a:pt x="30" y="37"/>
                          <a:pt x="32" y="35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238" name="TextBox 27"/>
              <p:cNvSpPr txBox="1"/>
              <p:nvPr/>
            </p:nvSpPr>
            <p:spPr>
              <a:xfrm>
                <a:off x="6004501" y="3292078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1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231" name="组合 219"/>
            <p:cNvGrpSpPr/>
            <p:nvPr/>
          </p:nvGrpSpPr>
          <p:grpSpPr>
            <a:xfrm>
              <a:off x="5544680" y="4392215"/>
              <a:ext cx="914242" cy="685902"/>
              <a:chOff x="3308431" y="4248199"/>
              <a:chExt cx="914242" cy="685902"/>
            </a:xfrm>
          </p:grpSpPr>
          <p:sp>
            <p:nvSpPr>
              <p:cNvPr id="235" name="TextBox 234"/>
              <p:cNvSpPr txBox="1"/>
              <p:nvPr/>
            </p:nvSpPr>
            <p:spPr>
              <a:xfrm>
                <a:off x="3343616" y="4248199"/>
                <a:ext cx="823120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3308431" y="4536786"/>
                <a:ext cx="914242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  <p:grpSp>
          <p:nvGrpSpPr>
            <p:cNvPr id="232" name="组合 224"/>
            <p:cNvGrpSpPr/>
            <p:nvPr/>
          </p:nvGrpSpPr>
          <p:grpSpPr>
            <a:xfrm>
              <a:off x="5544680" y="1886449"/>
              <a:ext cx="929573" cy="824341"/>
              <a:chOff x="1947528" y="1964106"/>
              <a:chExt cx="929573" cy="824341"/>
            </a:xfrm>
          </p:grpSpPr>
          <p:sp>
            <p:nvSpPr>
              <p:cNvPr id="233" name="TextBox 232"/>
              <p:cNvSpPr txBox="1"/>
              <p:nvPr/>
            </p:nvSpPr>
            <p:spPr>
              <a:xfrm>
                <a:off x="1982713" y="2507307"/>
                <a:ext cx="823120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1947528" y="1964106"/>
                <a:ext cx="929573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</p:grpSp>
      <p:grpSp>
        <p:nvGrpSpPr>
          <p:cNvPr id="159" name="组合 67"/>
          <p:cNvGrpSpPr/>
          <p:nvPr/>
        </p:nvGrpSpPr>
        <p:grpSpPr>
          <a:xfrm>
            <a:off x="7472948" y="1211940"/>
            <a:ext cx="1588072" cy="5112151"/>
            <a:chOff x="7062664" y="1144623"/>
            <a:chExt cx="1501202" cy="4831768"/>
          </a:xfrm>
        </p:grpSpPr>
        <p:grpSp>
          <p:nvGrpSpPr>
            <p:cNvPr id="193" name="组合 46"/>
            <p:cNvGrpSpPr/>
            <p:nvPr/>
          </p:nvGrpSpPr>
          <p:grpSpPr>
            <a:xfrm>
              <a:off x="7062664" y="1144623"/>
              <a:ext cx="1501202" cy="4831768"/>
              <a:chOff x="7165361" y="1360046"/>
              <a:chExt cx="1331032" cy="4284059"/>
            </a:xfrm>
          </p:grpSpPr>
          <p:grpSp>
            <p:nvGrpSpPr>
              <p:cNvPr id="200" name="组合 31"/>
              <p:cNvGrpSpPr/>
              <p:nvPr/>
            </p:nvGrpSpPr>
            <p:grpSpPr>
              <a:xfrm>
                <a:off x="7165361" y="1360046"/>
                <a:ext cx="1331032" cy="4284059"/>
                <a:chOff x="7165361" y="1360046"/>
                <a:chExt cx="1331032" cy="4284059"/>
              </a:xfrm>
            </p:grpSpPr>
            <p:grpSp>
              <p:nvGrpSpPr>
                <p:cNvPr id="202" name="组合 17"/>
                <p:cNvGrpSpPr/>
                <p:nvPr/>
              </p:nvGrpSpPr>
              <p:grpSpPr>
                <a:xfrm>
                  <a:off x="7165361" y="1360046"/>
                  <a:ext cx="1331032" cy="4284059"/>
                  <a:chOff x="7165361" y="1367879"/>
                  <a:chExt cx="1331032" cy="4284059"/>
                </a:xfrm>
              </p:grpSpPr>
              <p:grpSp>
                <p:nvGrpSpPr>
                  <p:cNvPr id="216" name="组合 83"/>
                  <p:cNvGrpSpPr/>
                  <p:nvPr/>
                </p:nvGrpSpPr>
                <p:grpSpPr>
                  <a:xfrm rot="10800000" flipH="1">
                    <a:off x="7372805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28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29" name="Freeform 7"/>
                    <p:cNvSpPr/>
                    <p:nvPr/>
                  </p:nvSpPr>
                  <p:spPr bwMode="auto">
                    <a:xfrm>
                      <a:off x="4352026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17" name="组合 86"/>
                  <p:cNvGrpSpPr/>
                  <p:nvPr/>
                </p:nvGrpSpPr>
                <p:grpSpPr>
                  <a:xfrm>
                    <a:off x="7372804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26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27" name="Freeform 7"/>
                    <p:cNvSpPr/>
                    <p:nvPr/>
                  </p:nvSpPr>
                  <p:spPr bwMode="auto">
                    <a:xfrm>
                      <a:off x="4353458" y="625043"/>
                      <a:ext cx="971549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18" name="组合 4"/>
                  <p:cNvGrpSpPr/>
                  <p:nvPr/>
                </p:nvGrpSpPr>
                <p:grpSpPr>
                  <a:xfrm>
                    <a:off x="7165361" y="2844392"/>
                    <a:ext cx="1331032" cy="1331032"/>
                    <a:chOff x="7228479" y="3227010"/>
                    <a:chExt cx="1492250" cy="1492250"/>
                  </a:xfrm>
                </p:grpSpPr>
                <p:grpSp>
                  <p:nvGrpSpPr>
                    <p:cNvPr id="219" name="组合 5"/>
                    <p:cNvGrpSpPr/>
                    <p:nvPr/>
                  </p:nvGrpSpPr>
                  <p:grpSpPr>
                    <a:xfrm>
                      <a:off x="7228479" y="3227010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224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225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221" name="Oval 12"/>
                    <p:cNvSpPr>
                      <a:spLocks noChangeArrowheads="1"/>
                    </p:cNvSpPr>
                    <p:nvPr/>
                  </p:nvSpPr>
                  <p:spPr bwMode="auto">
                    <a:xfrm rot="19170873">
                      <a:off x="7567408" y="3566736"/>
                      <a:ext cx="814386" cy="812800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03" name="组合 3"/>
                <p:cNvGrpSpPr/>
                <p:nvPr/>
              </p:nvGrpSpPr>
              <p:grpSpPr>
                <a:xfrm>
                  <a:off x="7589536" y="1579609"/>
                  <a:ext cx="482682" cy="316002"/>
                  <a:chOff x="2713886" y="1636543"/>
                  <a:chExt cx="482682" cy="316002"/>
                </a:xfrm>
              </p:grpSpPr>
              <p:sp>
                <p:nvSpPr>
                  <p:cNvPr id="210" name="Freeform 16"/>
                  <p:cNvSpPr/>
                  <p:nvPr/>
                </p:nvSpPr>
                <p:spPr bwMode="auto">
                  <a:xfrm>
                    <a:off x="2713886" y="1636543"/>
                    <a:ext cx="482682" cy="303848"/>
                  </a:xfrm>
                  <a:custGeom>
                    <a:avLst/>
                    <a:gdLst>
                      <a:gd name="T0" fmla="*/ 0 w 278"/>
                      <a:gd name="T1" fmla="*/ 158 h 175"/>
                      <a:gd name="T2" fmla="*/ 11 w 278"/>
                      <a:gd name="T3" fmla="*/ 175 h 175"/>
                      <a:gd name="T4" fmla="*/ 141 w 278"/>
                      <a:gd name="T5" fmla="*/ 71 h 175"/>
                      <a:gd name="T6" fmla="*/ 177 w 278"/>
                      <a:gd name="T7" fmla="*/ 109 h 175"/>
                      <a:gd name="T8" fmla="*/ 257 w 278"/>
                      <a:gd name="T9" fmla="*/ 33 h 175"/>
                      <a:gd name="T10" fmla="*/ 257 w 278"/>
                      <a:gd name="T11" fmla="*/ 57 h 175"/>
                      <a:gd name="T12" fmla="*/ 278 w 278"/>
                      <a:gd name="T13" fmla="*/ 59 h 175"/>
                      <a:gd name="T14" fmla="*/ 278 w 278"/>
                      <a:gd name="T15" fmla="*/ 0 h 175"/>
                      <a:gd name="T16" fmla="*/ 219 w 278"/>
                      <a:gd name="T17" fmla="*/ 0 h 175"/>
                      <a:gd name="T18" fmla="*/ 219 w 278"/>
                      <a:gd name="T19" fmla="*/ 21 h 175"/>
                      <a:gd name="T20" fmla="*/ 245 w 278"/>
                      <a:gd name="T21" fmla="*/ 21 h 175"/>
                      <a:gd name="T22" fmla="*/ 177 w 278"/>
                      <a:gd name="T23" fmla="*/ 83 h 175"/>
                      <a:gd name="T24" fmla="*/ 139 w 278"/>
                      <a:gd name="T25" fmla="*/ 45 h 175"/>
                      <a:gd name="T26" fmla="*/ 0 w 278"/>
                      <a:gd name="T27" fmla="*/ 158 h 1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78" h="175">
                        <a:moveTo>
                          <a:pt x="0" y="158"/>
                        </a:moveTo>
                        <a:lnTo>
                          <a:pt x="11" y="175"/>
                        </a:lnTo>
                        <a:lnTo>
                          <a:pt x="141" y="71"/>
                        </a:lnTo>
                        <a:lnTo>
                          <a:pt x="177" y="109"/>
                        </a:lnTo>
                        <a:lnTo>
                          <a:pt x="257" y="33"/>
                        </a:lnTo>
                        <a:lnTo>
                          <a:pt x="257" y="57"/>
                        </a:lnTo>
                        <a:lnTo>
                          <a:pt x="278" y="59"/>
                        </a:lnTo>
                        <a:lnTo>
                          <a:pt x="278" y="0"/>
                        </a:lnTo>
                        <a:lnTo>
                          <a:pt x="219" y="0"/>
                        </a:lnTo>
                        <a:lnTo>
                          <a:pt x="219" y="21"/>
                        </a:lnTo>
                        <a:lnTo>
                          <a:pt x="245" y="21"/>
                        </a:lnTo>
                        <a:lnTo>
                          <a:pt x="177" y="83"/>
                        </a:lnTo>
                        <a:lnTo>
                          <a:pt x="139" y="45"/>
                        </a:lnTo>
                        <a:lnTo>
                          <a:pt x="0" y="158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1" name="Freeform 17"/>
                  <p:cNvSpPr/>
                  <p:nvPr/>
                </p:nvSpPr>
                <p:spPr bwMode="auto">
                  <a:xfrm>
                    <a:off x="2753821" y="1907401"/>
                    <a:ext cx="45143" cy="45143"/>
                  </a:xfrm>
                  <a:custGeom>
                    <a:avLst/>
                    <a:gdLst>
                      <a:gd name="T0" fmla="*/ 0 w 26"/>
                      <a:gd name="T1" fmla="*/ 26 h 26"/>
                      <a:gd name="T2" fmla="*/ 0 w 26"/>
                      <a:gd name="T3" fmla="*/ 21 h 26"/>
                      <a:gd name="T4" fmla="*/ 26 w 26"/>
                      <a:gd name="T5" fmla="*/ 0 h 26"/>
                      <a:gd name="T6" fmla="*/ 26 w 26"/>
                      <a:gd name="T7" fmla="*/ 26 h 26"/>
                      <a:gd name="T8" fmla="*/ 0 w 26"/>
                      <a:gd name="T9" fmla="*/ 26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26">
                        <a:moveTo>
                          <a:pt x="0" y="26"/>
                        </a:moveTo>
                        <a:lnTo>
                          <a:pt x="0" y="21"/>
                        </a:lnTo>
                        <a:lnTo>
                          <a:pt x="26" y="0"/>
                        </a:lnTo>
                        <a:lnTo>
                          <a:pt x="26" y="26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2" name="Freeform 18"/>
                  <p:cNvSpPr/>
                  <p:nvPr/>
                </p:nvSpPr>
                <p:spPr bwMode="auto">
                  <a:xfrm>
                    <a:off x="2844107" y="1837950"/>
                    <a:ext cx="45143" cy="114594"/>
                  </a:xfrm>
                  <a:custGeom>
                    <a:avLst/>
                    <a:gdLst>
                      <a:gd name="T0" fmla="*/ 0 w 26"/>
                      <a:gd name="T1" fmla="*/ 66 h 66"/>
                      <a:gd name="T2" fmla="*/ 0 w 26"/>
                      <a:gd name="T3" fmla="*/ 23 h 66"/>
                      <a:gd name="T4" fmla="*/ 26 w 26"/>
                      <a:gd name="T5" fmla="*/ 0 h 66"/>
                      <a:gd name="T6" fmla="*/ 26 w 26"/>
                      <a:gd name="T7" fmla="*/ 66 h 66"/>
                      <a:gd name="T8" fmla="*/ 0 w 26"/>
                      <a:gd name="T9" fmla="*/ 66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66">
                        <a:moveTo>
                          <a:pt x="0" y="66"/>
                        </a:moveTo>
                        <a:lnTo>
                          <a:pt x="0" y="23"/>
                        </a:lnTo>
                        <a:lnTo>
                          <a:pt x="26" y="0"/>
                        </a:lnTo>
                        <a:lnTo>
                          <a:pt x="26" y="66"/>
                        </a:lnTo>
                        <a:lnTo>
                          <a:pt x="0" y="6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3" name="Freeform 19"/>
                  <p:cNvSpPr/>
                  <p:nvPr/>
                </p:nvSpPr>
                <p:spPr bwMode="auto">
                  <a:xfrm>
                    <a:off x="2922238" y="1787599"/>
                    <a:ext cx="57297" cy="164946"/>
                  </a:xfrm>
                  <a:custGeom>
                    <a:avLst/>
                    <a:gdLst>
                      <a:gd name="T0" fmla="*/ 0 w 33"/>
                      <a:gd name="T1" fmla="*/ 95 h 95"/>
                      <a:gd name="T2" fmla="*/ 0 w 33"/>
                      <a:gd name="T3" fmla="*/ 15 h 95"/>
                      <a:gd name="T4" fmla="*/ 21 w 33"/>
                      <a:gd name="T5" fmla="*/ 0 h 95"/>
                      <a:gd name="T6" fmla="*/ 33 w 33"/>
                      <a:gd name="T7" fmla="*/ 15 h 95"/>
                      <a:gd name="T8" fmla="*/ 33 w 33"/>
                      <a:gd name="T9" fmla="*/ 95 h 95"/>
                      <a:gd name="T10" fmla="*/ 0 w 33"/>
                      <a:gd name="T11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3" h="95">
                        <a:moveTo>
                          <a:pt x="0" y="95"/>
                        </a:moveTo>
                        <a:lnTo>
                          <a:pt x="0" y="15"/>
                        </a:lnTo>
                        <a:lnTo>
                          <a:pt x="21" y="0"/>
                        </a:lnTo>
                        <a:lnTo>
                          <a:pt x="33" y="15"/>
                        </a:lnTo>
                        <a:lnTo>
                          <a:pt x="33" y="95"/>
                        </a:lnTo>
                        <a:lnTo>
                          <a:pt x="0" y="95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3015996" y="1837950"/>
                    <a:ext cx="45143" cy="114594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5" name="Freeform 21"/>
                  <p:cNvSpPr/>
                  <p:nvPr/>
                </p:nvSpPr>
                <p:spPr bwMode="auto">
                  <a:xfrm>
                    <a:off x="3094129" y="1747664"/>
                    <a:ext cx="45143" cy="204880"/>
                  </a:xfrm>
                  <a:custGeom>
                    <a:avLst/>
                    <a:gdLst>
                      <a:gd name="T0" fmla="*/ 0 w 26"/>
                      <a:gd name="T1" fmla="*/ 26 h 118"/>
                      <a:gd name="T2" fmla="*/ 26 w 26"/>
                      <a:gd name="T3" fmla="*/ 0 h 118"/>
                      <a:gd name="T4" fmla="*/ 26 w 26"/>
                      <a:gd name="T5" fmla="*/ 118 h 118"/>
                      <a:gd name="T6" fmla="*/ 0 w 26"/>
                      <a:gd name="T7" fmla="*/ 118 h 118"/>
                      <a:gd name="T8" fmla="*/ 0 w 26"/>
                      <a:gd name="T9" fmla="*/ 26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118">
                        <a:moveTo>
                          <a:pt x="0" y="26"/>
                        </a:moveTo>
                        <a:lnTo>
                          <a:pt x="26" y="0"/>
                        </a:lnTo>
                        <a:lnTo>
                          <a:pt x="26" y="118"/>
                        </a:lnTo>
                        <a:lnTo>
                          <a:pt x="0" y="118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204" name="组合 14"/>
                <p:cNvGrpSpPr/>
                <p:nvPr/>
              </p:nvGrpSpPr>
              <p:grpSpPr>
                <a:xfrm>
                  <a:off x="7625129" y="5108539"/>
                  <a:ext cx="411496" cy="435804"/>
                  <a:chOff x="2558585" y="5313292"/>
                  <a:chExt cx="411496" cy="435804"/>
                </a:xfrm>
              </p:grpSpPr>
              <p:sp>
                <p:nvSpPr>
                  <p:cNvPr id="205" name="Freeform 6"/>
                  <p:cNvSpPr>
                    <a:spLocks noEditPoints="1"/>
                  </p:cNvSpPr>
                  <p:nvPr/>
                </p:nvSpPr>
                <p:spPr bwMode="auto">
                  <a:xfrm>
                    <a:off x="2739157" y="5499073"/>
                    <a:ext cx="230924" cy="250023"/>
                  </a:xfrm>
                  <a:custGeom>
                    <a:avLst/>
                    <a:gdLst>
                      <a:gd name="T0" fmla="*/ 8 w 56"/>
                      <a:gd name="T1" fmla="*/ 18 h 61"/>
                      <a:gd name="T2" fmla="*/ 20 w 56"/>
                      <a:gd name="T3" fmla="*/ 17 h 61"/>
                      <a:gd name="T4" fmla="*/ 21 w 56"/>
                      <a:gd name="T5" fmla="*/ 9 h 61"/>
                      <a:gd name="T6" fmla="*/ 25 w 56"/>
                      <a:gd name="T7" fmla="*/ 11 h 61"/>
                      <a:gd name="T8" fmla="*/ 24 w 56"/>
                      <a:gd name="T9" fmla="*/ 17 h 61"/>
                      <a:gd name="T10" fmla="*/ 36 w 56"/>
                      <a:gd name="T11" fmla="*/ 15 h 61"/>
                      <a:gd name="T12" fmla="*/ 43 w 56"/>
                      <a:gd name="T13" fmla="*/ 18 h 61"/>
                      <a:gd name="T14" fmla="*/ 23 w 56"/>
                      <a:gd name="T15" fmla="*/ 21 h 61"/>
                      <a:gd name="T16" fmla="*/ 18 w 56"/>
                      <a:gd name="T17" fmla="*/ 43 h 61"/>
                      <a:gd name="T18" fmla="*/ 44 w 56"/>
                      <a:gd name="T19" fmla="*/ 18 h 61"/>
                      <a:gd name="T20" fmla="*/ 50 w 56"/>
                      <a:gd name="T21" fmla="*/ 21 h 61"/>
                      <a:gd name="T22" fmla="*/ 38 w 56"/>
                      <a:gd name="T23" fmla="*/ 31 h 61"/>
                      <a:gd name="T24" fmla="*/ 44 w 56"/>
                      <a:gd name="T25" fmla="*/ 38 h 61"/>
                      <a:gd name="T26" fmla="*/ 32 w 56"/>
                      <a:gd name="T27" fmla="*/ 47 h 61"/>
                      <a:gd name="T28" fmla="*/ 27 w 56"/>
                      <a:gd name="T29" fmla="*/ 41 h 61"/>
                      <a:gd name="T30" fmla="*/ 15 w 56"/>
                      <a:gd name="T31" fmla="*/ 52 h 61"/>
                      <a:gd name="T32" fmla="*/ 13 w 56"/>
                      <a:gd name="T33" fmla="*/ 45 h 61"/>
                      <a:gd name="T34" fmla="*/ 14 w 56"/>
                      <a:gd name="T35" fmla="*/ 45 h 61"/>
                      <a:gd name="T36" fmla="*/ 20 w 56"/>
                      <a:gd name="T37" fmla="*/ 22 h 61"/>
                      <a:gd name="T38" fmla="*/ 8 w 56"/>
                      <a:gd name="T39" fmla="*/ 22 h 61"/>
                      <a:gd name="T40" fmla="*/ 7 w 56"/>
                      <a:gd name="T41" fmla="*/ 22 h 61"/>
                      <a:gd name="T42" fmla="*/ 6 w 56"/>
                      <a:gd name="T43" fmla="*/ 18 h 61"/>
                      <a:gd name="T44" fmla="*/ 8 w 56"/>
                      <a:gd name="T45" fmla="*/ 18 h 61"/>
                      <a:gd name="T46" fmla="*/ 0 w 56"/>
                      <a:gd name="T47" fmla="*/ 0 h 61"/>
                      <a:gd name="T48" fmla="*/ 14 w 56"/>
                      <a:gd name="T49" fmla="*/ 53 h 61"/>
                      <a:gd name="T50" fmla="*/ 27 w 56"/>
                      <a:gd name="T51" fmla="*/ 42 h 61"/>
                      <a:gd name="T52" fmla="*/ 44 w 56"/>
                      <a:gd name="T53" fmla="*/ 61 h 61"/>
                      <a:gd name="T54" fmla="*/ 56 w 56"/>
                      <a:gd name="T55" fmla="*/ 50 h 61"/>
                      <a:gd name="T56" fmla="*/ 39 w 56"/>
                      <a:gd name="T57" fmla="*/ 31 h 61"/>
                      <a:gd name="T58" fmla="*/ 51 w 56"/>
                      <a:gd name="T59" fmla="*/ 21 h 61"/>
                      <a:gd name="T60" fmla="*/ 0 w 56"/>
                      <a:gd name="T61" fmla="*/ 0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56" h="61">
                        <a:moveTo>
                          <a:pt x="8" y="18"/>
                        </a:moveTo>
                        <a:cubicBezTo>
                          <a:pt x="12" y="18"/>
                          <a:pt x="16" y="18"/>
                          <a:pt x="20" y="17"/>
                        </a:cubicBezTo>
                        <a:cubicBezTo>
                          <a:pt x="21" y="15"/>
                          <a:pt x="21" y="12"/>
                          <a:pt x="21" y="9"/>
                        </a:cubicBezTo>
                        <a:cubicBezTo>
                          <a:pt x="25" y="11"/>
                          <a:pt x="25" y="11"/>
                          <a:pt x="25" y="11"/>
                        </a:cubicBezTo>
                        <a:cubicBezTo>
                          <a:pt x="24" y="13"/>
                          <a:pt x="24" y="15"/>
                          <a:pt x="24" y="17"/>
                        </a:cubicBezTo>
                        <a:cubicBezTo>
                          <a:pt x="28" y="17"/>
                          <a:pt x="32" y="16"/>
                          <a:pt x="36" y="15"/>
                        </a:cubicBezTo>
                        <a:cubicBezTo>
                          <a:pt x="43" y="18"/>
                          <a:pt x="43" y="18"/>
                          <a:pt x="43" y="18"/>
                        </a:cubicBezTo>
                        <a:cubicBezTo>
                          <a:pt x="38" y="19"/>
                          <a:pt x="31" y="21"/>
                          <a:pt x="23" y="21"/>
                        </a:cubicBezTo>
                        <a:cubicBezTo>
                          <a:pt x="22" y="30"/>
                          <a:pt x="20" y="38"/>
                          <a:pt x="18" y="43"/>
                        </a:cubicBezTo>
                        <a:cubicBezTo>
                          <a:pt x="30" y="39"/>
                          <a:pt x="39" y="30"/>
                          <a:pt x="44" y="18"/>
                        </a:cubicBezTo>
                        <a:cubicBezTo>
                          <a:pt x="50" y="21"/>
                          <a:pt x="50" y="21"/>
                          <a:pt x="50" y="21"/>
                        </a:cubicBezTo>
                        <a:cubicBezTo>
                          <a:pt x="38" y="31"/>
                          <a:pt x="38" y="31"/>
                          <a:pt x="38" y="31"/>
                        </a:cubicBezTo>
                        <a:cubicBezTo>
                          <a:pt x="44" y="38"/>
                          <a:pt x="44" y="38"/>
                          <a:pt x="44" y="38"/>
                        </a:cubicBezTo>
                        <a:cubicBezTo>
                          <a:pt x="40" y="41"/>
                          <a:pt x="37" y="45"/>
                          <a:pt x="32" y="47"/>
                        </a:cubicBezTo>
                        <a:cubicBezTo>
                          <a:pt x="27" y="41"/>
                          <a:pt x="27" y="41"/>
                          <a:pt x="27" y="41"/>
                        </a:cubicBezTo>
                        <a:cubicBezTo>
                          <a:pt x="15" y="52"/>
                          <a:pt x="15" y="52"/>
                          <a:pt x="15" y="52"/>
                        </a:cubicBezTo>
                        <a:cubicBezTo>
                          <a:pt x="13" y="45"/>
                          <a:pt x="13" y="45"/>
                          <a:pt x="13" y="45"/>
                        </a:cubicBezTo>
                        <a:cubicBezTo>
                          <a:pt x="14" y="45"/>
                          <a:pt x="14" y="45"/>
                          <a:pt x="14" y="45"/>
                        </a:cubicBezTo>
                        <a:cubicBezTo>
                          <a:pt x="16" y="39"/>
                          <a:pt x="18" y="31"/>
                          <a:pt x="20" y="22"/>
                        </a:cubicBezTo>
                        <a:cubicBezTo>
                          <a:pt x="16" y="22"/>
                          <a:pt x="12" y="22"/>
                          <a:pt x="8" y="22"/>
                        </a:cubicBezTo>
                        <a:cubicBezTo>
                          <a:pt x="7" y="22"/>
                          <a:pt x="7" y="22"/>
                          <a:pt x="7" y="22"/>
                        </a:cubicBezTo>
                        <a:cubicBezTo>
                          <a:pt x="6" y="18"/>
                          <a:pt x="6" y="18"/>
                          <a:pt x="6" y="18"/>
                        </a:cubicBezTo>
                        <a:cubicBezTo>
                          <a:pt x="7" y="18"/>
                          <a:pt x="7" y="18"/>
                          <a:pt x="8" y="18"/>
                        </a:cubicBezTo>
                        <a:moveTo>
                          <a:pt x="0" y="0"/>
                        </a:moveTo>
                        <a:cubicBezTo>
                          <a:pt x="14" y="53"/>
                          <a:pt x="14" y="53"/>
                          <a:pt x="14" y="53"/>
                        </a:cubicBezTo>
                        <a:cubicBezTo>
                          <a:pt x="27" y="42"/>
                          <a:pt x="27" y="42"/>
                          <a:pt x="27" y="42"/>
                        </a:cubicBezTo>
                        <a:cubicBezTo>
                          <a:pt x="44" y="61"/>
                          <a:pt x="44" y="61"/>
                          <a:pt x="44" y="61"/>
                        </a:cubicBezTo>
                        <a:cubicBezTo>
                          <a:pt x="56" y="50"/>
                          <a:pt x="56" y="50"/>
                          <a:pt x="56" y="50"/>
                        </a:cubicBezTo>
                        <a:cubicBezTo>
                          <a:pt x="39" y="31"/>
                          <a:pt x="39" y="31"/>
                          <a:pt x="39" y="31"/>
                        </a:cubicBezTo>
                        <a:cubicBezTo>
                          <a:pt x="51" y="21"/>
                          <a:pt x="51" y="21"/>
                          <a:pt x="51" y="2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6" name="Freeform 7"/>
                  <p:cNvSpPr/>
                  <p:nvPr/>
                </p:nvSpPr>
                <p:spPr bwMode="auto">
                  <a:xfrm>
                    <a:off x="2916256" y="5604985"/>
                    <a:ext cx="32990" cy="41670"/>
                  </a:xfrm>
                  <a:custGeom>
                    <a:avLst/>
                    <a:gdLst>
                      <a:gd name="T0" fmla="*/ 8 w 8"/>
                      <a:gd name="T1" fmla="*/ 0 h 10"/>
                      <a:gd name="T2" fmla="*/ 0 w 8"/>
                      <a:gd name="T3" fmla="*/ 7 h 10"/>
                      <a:gd name="T4" fmla="*/ 2 w 8"/>
                      <a:gd name="T5" fmla="*/ 10 h 10"/>
                      <a:gd name="T6" fmla="*/ 8 w 8"/>
                      <a:gd name="T7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10">
                        <a:moveTo>
                          <a:pt x="8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2" y="10"/>
                          <a:pt x="2" y="10"/>
                          <a:pt x="2" y="10"/>
                        </a:cubicBezTo>
                        <a:cubicBezTo>
                          <a:pt x="5" y="7"/>
                          <a:pt x="6" y="4"/>
                          <a:pt x="8" y="0"/>
                        </a:cubicBezTo>
                      </a:path>
                    </a:pathLst>
                  </a:custGeom>
                  <a:gradFill>
                    <a:gsLst>
                      <a:gs pos="0">
                        <a:srgbClr val="F8FB00"/>
                      </a:gs>
                      <a:gs pos="100000">
                        <a:srgbClr val="198800"/>
                      </a:gs>
                    </a:gsLst>
                    <a:path path="circle">
                      <a:fillToRect l="100000" b="100000"/>
                    </a:path>
                  </a:gra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7" name="Freeform 8"/>
                  <p:cNvSpPr>
                    <a:spLocks noEditPoints="1"/>
                  </p:cNvSpPr>
                  <p:nvPr/>
                </p:nvSpPr>
                <p:spPr bwMode="auto">
                  <a:xfrm>
                    <a:off x="2558585" y="5313292"/>
                    <a:ext cx="411496" cy="409759"/>
                  </a:xfrm>
                  <a:custGeom>
                    <a:avLst/>
                    <a:gdLst>
                      <a:gd name="T0" fmla="*/ 37 w 100"/>
                      <a:gd name="T1" fmla="*/ 88 h 100"/>
                      <a:gd name="T2" fmla="*/ 11 w 100"/>
                      <a:gd name="T3" fmla="*/ 61 h 100"/>
                      <a:gd name="T4" fmla="*/ 32 w 100"/>
                      <a:gd name="T5" fmla="*/ 66 h 100"/>
                      <a:gd name="T6" fmla="*/ 37 w 100"/>
                      <a:gd name="T7" fmla="*/ 88 h 100"/>
                      <a:gd name="T8" fmla="*/ 32 w 100"/>
                      <a:gd name="T9" fmla="*/ 62 h 100"/>
                      <a:gd name="T10" fmla="*/ 10 w 100"/>
                      <a:gd name="T11" fmla="*/ 56 h 100"/>
                      <a:gd name="T12" fmla="*/ 10 w 100"/>
                      <a:gd name="T13" fmla="*/ 55 h 100"/>
                      <a:gd name="T14" fmla="*/ 10 w 100"/>
                      <a:gd name="T15" fmla="*/ 50 h 100"/>
                      <a:gd name="T16" fmla="*/ 11 w 100"/>
                      <a:gd name="T17" fmla="*/ 42 h 100"/>
                      <a:gd name="T18" fmla="*/ 31 w 100"/>
                      <a:gd name="T19" fmla="*/ 38 h 100"/>
                      <a:gd name="T20" fmla="*/ 32 w 100"/>
                      <a:gd name="T21" fmla="*/ 62 h 100"/>
                      <a:gd name="T22" fmla="*/ 12 w 100"/>
                      <a:gd name="T23" fmla="*/ 38 h 100"/>
                      <a:gd name="T24" fmla="*/ 37 w 100"/>
                      <a:gd name="T25" fmla="*/ 12 h 100"/>
                      <a:gd name="T26" fmla="*/ 31 w 100"/>
                      <a:gd name="T27" fmla="*/ 34 h 100"/>
                      <a:gd name="T28" fmla="*/ 12 w 100"/>
                      <a:gd name="T29" fmla="*/ 38 h 100"/>
                      <a:gd name="T30" fmla="*/ 88 w 100"/>
                      <a:gd name="T31" fmla="*/ 38 h 100"/>
                      <a:gd name="T32" fmla="*/ 68 w 100"/>
                      <a:gd name="T33" fmla="*/ 34 h 100"/>
                      <a:gd name="T34" fmla="*/ 68 w 100"/>
                      <a:gd name="T35" fmla="*/ 32 h 100"/>
                      <a:gd name="T36" fmla="*/ 63 w 100"/>
                      <a:gd name="T37" fmla="*/ 12 h 100"/>
                      <a:gd name="T38" fmla="*/ 88 w 100"/>
                      <a:gd name="T39" fmla="*/ 38 h 100"/>
                      <a:gd name="T40" fmla="*/ 35 w 100"/>
                      <a:gd name="T41" fmla="*/ 33 h 100"/>
                      <a:gd name="T42" fmla="*/ 41 w 100"/>
                      <a:gd name="T43" fmla="*/ 10 h 100"/>
                      <a:gd name="T44" fmla="*/ 50 w 100"/>
                      <a:gd name="T45" fmla="*/ 9 h 100"/>
                      <a:gd name="T46" fmla="*/ 59 w 100"/>
                      <a:gd name="T47" fmla="*/ 10 h 100"/>
                      <a:gd name="T48" fmla="*/ 65 w 100"/>
                      <a:gd name="T49" fmla="*/ 32 h 100"/>
                      <a:gd name="T50" fmla="*/ 65 w 100"/>
                      <a:gd name="T51" fmla="*/ 33 h 100"/>
                      <a:gd name="T52" fmla="*/ 51 w 100"/>
                      <a:gd name="T53" fmla="*/ 33 h 100"/>
                      <a:gd name="T54" fmla="*/ 35 w 100"/>
                      <a:gd name="T55" fmla="*/ 33 h 100"/>
                      <a:gd name="T56" fmla="*/ 50 w 100"/>
                      <a:gd name="T57" fmla="*/ 0 h 100"/>
                      <a:gd name="T58" fmla="*/ 0 w 100"/>
                      <a:gd name="T59" fmla="*/ 49 h 100"/>
                      <a:gd name="T60" fmla="*/ 1 w 100"/>
                      <a:gd name="T61" fmla="*/ 55 h 100"/>
                      <a:gd name="T62" fmla="*/ 50 w 100"/>
                      <a:gd name="T63" fmla="*/ 100 h 100"/>
                      <a:gd name="T64" fmla="*/ 55 w 100"/>
                      <a:gd name="T65" fmla="*/ 100 h 100"/>
                      <a:gd name="T66" fmla="*/ 52 w 100"/>
                      <a:gd name="T67" fmla="*/ 90 h 100"/>
                      <a:gd name="T68" fmla="*/ 50 w 100"/>
                      <a:gd name="T69" fmla="*/ 90 h 100"/>
                      <a:gd name="T70" fmla="*/ 41 w 100"/>
                      <a:gd name="T71" fmla="*/ 89 h 100"/>
                      <a:gd name="T72" fmla="*/ 36 w 100"/>
                      <a:gd name="T73" fmla="*/ 66 h 100"/>
                      <a:gd name="T74" fmla="*/ 46 w 100"/>
                      <a:gd name="T75" fmla="*/ 67 h 100"/>
                      <a:gd name="T76" fmla="*/ 45 w 100"/>
                      <a:gd name="T77" fmla="*/ 63 h 100"/>
                      <a:gd name="T78" fmla="*/ 35 w 100"/>
                      <a:gd name="T79" fmla="*/ 62 h 100"/>
                      <a:gd name="T80" fmla="*/ 35 w 100"/>
                      <a:gd name="T81" fmla="*/ 62 h 100"/>
                      <a:gd name="T82" fmla="*/ 34 w 100"/>
                      <a:gd name="T83" fmla="*/ 38 h 100"/>
                      <a:gd name="T84" fmla="*/ 52 w 100"/>
                      <a:gd name="T85" fmla="*/ 37 h 100"/>
                      <a:gd name="T86" fmla="*/ 65 w 100"/>
                      <a:gd name="T87" fmla="*/ 37 h 100"/>
                      <a:gd name="T88" fmla="*/ 65 w 100"/>
                      <a:gd name="T89" fmla="*/ 50 h 100"/>
                      <a:gd name="T90" fmla="*/ 69 w 100"/>
                      <a:gd name="T91" fmla="*/ 51 h 100"/>
                      <a:gd name="T92" fmla="*/ 68 w 100"/>
                      <a:gd name="T93" fmla="*/ 38 h 100"/>
                      <a:gd name="T94" fmla="*/ 90 w 100"/>
                      <a:gd name="T95" fmla="*/ 42 h 100"/>
                      <a:gd name="T96" fmla="*/ 90 w 100"/>
                      <a:gd name="T97" fmla="*/ 45 h 100"/>
                      <a:gd name="T98" fmla="*/ 90 w 100"/>
                      <a:gd name="T99" fmla="*/ 49 h 100"/>
                      <a:gd name="T100" fmla="*/ 89 w 100"/>
                      <a:gd name="T101" fmla="*/ 58 h 100"/>
                      <a:gd name="T102" fmla="*/ 87 w 100"/>
                      <a:gd name="T103" fmla="*/ 59 h 100"/>
                      <a:gd name="T104" fmla="*/ 98 w 100"/>
                      <a:gd name="T105" fmla="*/ 63 h 100"/>
                      <a:gd name="T106" fmla="*/ 100 w 100"/>
                      <a:gd name="T107" fmla="*/ 50 h 100"/>
                      <a:gd name="T108" fmla="*/ 99 w 100"/>
                      <a:gd name="T109" fmla="*/ 44 h 100"/>
                      <a:gd name="T110" fmla="*/ 50 w 100"/>
                      <a:gd name="T111" fmla="*/ 0 h 1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100" h="100">
                        <a:moveTo>
                          <a:pt x="37" y="88"/>
                        </a:moveTo>
                        <a:cubicBezTo>
                          <a:pt x="25" y="84"/>
                          <a:pt x="15" y="74"/>
                          <a:pt x="11" y="61"/>
                        </a:cubicBezTo>
                        <a:cubicBezTo>
                          <a:pt x="18" y="63"/>
                          <a:pt x="25" y="65"/>
                          <a:pt x="32" y="66"/>
                        </a:cubicBezTo>
                        <a:cubicBezTo>
                          <a:pt x="34" y="75"/>
                          <a:pt x="36" y="83"/>
                          <a:pt x="37" y="88"/>
                        </a:cubicBezTo>
                        <a:moveTo>
                          <a:pt x="32" y="62"/>
                        </a:moveTo>
                        <a:cubicBezTo>
                          <a:pt x="25" y="61"/>
                          <a:pt x="18" y="59"/>
                          <a:pt x="10" y="56"/>
                        </a:cubicBezTo>
                        <a:cubicBezTo>
                          <a:pt x="10" y="56"/>
                          <a:pt x="10" y="55"/>
                          <a:pt x="10" y="55"/>
                        </a:cubicBezTo>
                        <a:cubicBezTo>
                          <a:pt x="10" y="53"/>
                          <a:pt x="10" y="52"/>
                          <a:pt x="10" y="50"/>
                        </a:cubicBezTo>
                        <a:cubicBezTo>
                          <a:pt x="10" y="48"/>
                          <a:pt x="10" y="45"/>
                          <a:pt x="11" y="42"/>
                        </a:cubicBezTo>
                        <a:cubicBezTo>
                          <a:pt x="14" y="41"/>
                          <a:pt x="21" y="40"/>
                          <a:pt x="31" y="38"/>
                        </a:cubicBezTo>
                        <a:cubicBezTo>
                          <a:pt x="30" y="46"/>
                          <a:pt x="31" y="54"/>
                          <a:pt x="32" y="62"/>
                        </a:cubicBezTo>
                        <a:moveTo>
                          <a:pt x="12" y="38"/>
                        </a:moveTo>
                        <a:cubicBezTo>
                          <a:pt x="16" y="26"/>
                          <a:pt x="25" y="16"/>
                          <a:pt x="37" y="12"/>
                        </a:cubicBezTo>
                        <a:cubicBezTo>
                          <a:pt x="34" y="19"/>
                          <a:pt x="32" y="27"/>
                          <a:pt x="31" y="34"/>
                        </a:cubicBezTo>
                        <a:cubicBezTo>
                          <a:pt x="23" y="35"/>
                          <a:pt x="16" y="37"/>
                          <a:pt x="12" y="38"/>
                        </a:cubicBezTo>
                        <a:moveTo>
                          <a:pt x="88" y="38"/>
                        </a:moveTo>
                        <a:cubicBezTo>
                          <a:pt x="81" y="36"/>
                          <a:pt x="75" y="34"/>
                          <a:pt x="68" y="34"/>
                        </a:cubicBezTo>
                        <a:cubicBezTo>
                          <a:pt x="68" y="33"/>
                          <a:pt x="68" y="32"/>
                          <a:pt x="68" y="32"/>
                        </a:cubicBezTo>
                        <a:cubicBezTo>
                          <a:pt x="67" y="25"/>
                          <a:pt x="65" y="18"/>
                          <a:pt x="63" y="12"/>
                        </a:cubicBezTo>
                        <a:cubicBezTo>
                          <a:pt x="75" y="16"/>
                          <a:pt x="84" y="25"/>
                          <a:pt x="88" y="38"/>
                        </a:cubicBezTo>
                        <a:moveTo>
                          <a:pt x="35" y="33"/>
                        </a:moveTo>
                        <a:cubicBezTo>
                          <a:pt x="36" y="26"/>
                          <a:pt x="38" y="18"/>
                          <a:pt x="41" y="10"/>
                        </a:cubicBezTo>
                        <a:cubicBezTo>
                          <a:pt x="44" y="10"/>
                          <a:pt x="47" y="9"/>
                          <a:pt x="50" y="9"/>
                        </a:cubicBezTo>
                        <a:cubicBezTo>
                          <a:pt x="53" y="9"/>
                          <a:pt x="56" y="10"/>
                          <a:pt x="59" y="10"/>
                        </a:cubicBezTo>
                        <a:cubicBezTo>
                          <a:pt x="62" y="18"/>
                          <a:pt x="64" y="25"/>
                          <a:pt x="65" y="32"/>
                        </a:cubicBezTo>
                        <a:cubicBezTo>
                          <a:pt x="65" y="33"/>
                          <a:pt x="65" y="33"/>
                          <a:pt x="65" y="33"/>
                        </a:cubicBezTo>
                        <a:cubicBezTo>
                          <a:pt x="60" y="33"/>
                          <a:pt x="56" y="33"/>
                          <a:pt x="51" y="33"/>
                        </a:cubicBezTo>
                        <a:cubicBezTo>
                          <a:pt x="46" y="33"/>
                          <a:pt x="40" y="33"/>
                          <a:pt x="35" y="33"/>
                        </a:cubicBezTo>
                        <a:moveTo>
                          <a:pt x="50" y="0"/>
                        </a:moveTo>
                        <a:cubicBezTo>
                          <a:pt x="23" y="0"/>
                          <a:pt x="0" y="22"/>
                          <a:pt x="0" y="49"/>
                        </a:cubicBezTo>
                        <a:cubicBezTo>
                          <a:pt x="0" y="51"/>
                          <a:pt x="0" y="53"/>
                          <a:pt x="1" y="55"/>
                        </a:cubicBezTo>
                        <a:cubicBezTo>
                          <a:pt x="3" y="80"/>
                          <a:pt x="24" y="100"/>
                          <a:pt x="50" y="100"/>
                        </a:cubicBezTo>
                        <a:cubicBezTo>
                          <a:pt x="52" y="100"/>
                          <a:pt x="53" y="100"/>
                          <a:pt x="55" y="100"/>
                        </a:cubicBezTo>
                        <a:cubicBezTo>
                          <a:pt x="52" y="90"/>
                          <a:pt x="52" y="90"/>
                          <a:pt x="52" y="90"/>
                        </a:cubicBezTo>
                        <a:cubicBezTo>
                          <a:pt x="52" y="90"/>
                          <a:pt x="51" y="90"/>
                          <a:pt x="50" y="90"/>
                        </a:cubicBezTo>
                        <a:cubicBezTo>
                          <a:pt x="47" y="90"/>
                          <a:pt x="44" y="90"/>
                          <a:pt x="41" y="89"/>
                        </a:cubicBezTo>
                        <a:cubicBezTo>
                          <a:pt x="40" y="84"/>
                          <a:pt x="37" y="76"/>
                          <a:pt x="36" y="66"/>
                        </a:cubicBezTo>
                        <a:cubicBezTo>
                          <a:pt x="39" y="67"/>
                          <a:pt x="43" y="67"/>
                          <a:pt x="46" y="67"/>
                        </a:cubicBezTo>
                        <a:cubicBezTo>
                          <a:pt x="45" y="63"/>
                          <a:pt x="45" y="63"/>
                          <a:pt x="45" y="63"/>
                        </a:cubicBezTo>
                        <a:cubicBezTo>
                          <a:pt x="42" y="63"/>
                          <a:pt x="39" y="62"/>
                          <a:pt x="35" y="62"/>
                        </a:cubicBezTo>
                        <a:cubicBezTo>
                          <a:pt x="35" y="62"/>
                          <a:pt x="35" y="62"/>
                          <a:pt x="35" y="62"/>
                        </a:cubicBezTo>
                        <a:cubicBezTo>
                          <a:pt x="34" y="54"/>
                          <a:pt x="34" y="46"/>
                          <a:pt x="34" y="38"/>
                        </a:cubicBezTo>
                        <a:cubicBezTo>
                          <a:pt x="40" y="37"/>
                          <a:pt x="45" y="37"/>
                          <a:pt x="52" y="37"/>
                        </a:cubicBezTo>
                        <a:cubicBezTo>
                          <a:pt x="56" y="37"/>
                          <a:pt x="60" y="37"/>
                          <a:pt x="65" y="37"/>
                        </a:cubicBezTo>
                        <a:cubicBezTo>
                          <a:pt x="65" y="42"/>
                          <a:pt x="65" y="46"/>
                          <a:pt x="65" y="50"/>
                        </a:cubicBezTo>
                        <a:cubicBezTo>
                          <a:pt x="69" y="51"/>
                          <a:pt x="69" y="51"/>
                          <a:pt x="69" y="51"/>
                        </a:cubicBezTo>
                        <a:cubicBezTo>
                          <a:pt x="69" y="47"/>
                          <a:pt x="69" y="42"/>
                          <a:pt x="68" y="38"/>
                        </a:cubicBezTo>
                        <a:cubicBezTo>
                          <a:pt x="75" y="39"/>
                          <a:pt x="82" y="40"/>
                          <a:pt x="90" y="42"/>
                        </a:cubicBezTo>
                        <a:cubicBezTo>
                          <a:pt x="90" y="43"/>
                          <a:pt x="90" y="44"/>
                          <a:pt x="90" y="45"/>
                        </a:cubicBezTo>
                        <a:cubicBezTo>
                          <a:pt x="90" y="47"/>
                          <a:pt x="90" y="48"/>
                          <a:pt x="90" y="49"/>
                        </a:cubicBezTo>
                        <a:cubicBezTo>
                          <a:pt x="90" y="52"/>
                          <a:pt x="90" y="55"/>
                          <a:pt x="89" y="58"/>
                        </a:cubicBezTo>
                        <a:cubicBezTo>
                          <a:pt x="89" y="58"/>
                          <a:pt x="88" y="58"/>
                          <a:pt x="87" y="59"/>
                        </a:cubicBezTo>
                        <a:cubicBezTo>
                          <a:pt x="98" y="63"/>
                          <a:pt x="98" y="63"/>
                          <a:pt x="98" y="63"/>
                        </a:cubicBezTo>
                        <a:cubicBezTo>
                          <a:pt x="99" y="59"/>
                          <a:pt x="100" y="55"/>
                          <a:pt x="100" y="50"/>
                        </a:cubicBezTo>
                        <a:cubicBezTo>
                          <a:pt x="100" y="48"/>
                          <a:pt x="100" y="46"/>
                          <a:pt x="99" y="44"/>
                        </a:cubicBezTo>
                        <a:cubicBezTo>
                          <a:pt x="97" y="19"/>
                          <a:pt x="76" y="0"/>
                          <a:pt x="50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8" name="Freeform 9"/>
                  <p:cNvSpPr/>
                  <p:nvPr/>
                </p:nvSpPr>
                <p:spPr bwMode="auto">
                  <a:xfrm>
                    <a:off x="2763465" y="5535534"/>
                    <a:ext cx="180572" cy="175364"/>
                  </a:xfrm>
                  <a:custGeom>
                    <a:avLst/>
                    <a:gdLst>
                      <a:gd name="T0" fmla="*/ 15 w 44"/>
                      <a:gd name="T1" fmla="*/ 0 h 43"/>
                      <a:gd name="T2" fmla="*/ 14 w 44"/>
                      <a:gd name="T3" fmla="*/ 8 h 43"/>
                      <a:gd name="T4" fmla="*/ 2 w 44"/>
                      <a:gd name="T5" fmla="*/ 9 h 43"/>
                      <a:gd name="T6" fmla="*/ 0 w 44"/>
                      <a:gd name="T7" fmla="*/ 9 h 43"/>
                      <a:gd name="T8" fmla="*/ 1 w 44"/>
                      <a:gd name="T9" fmla="*/ 13 h 43"/>
                      <a:gd name="T10" fmla="*/ 2 w 44"/>
                      <a:gd name="T11" fmla="*/ 13 h 43"/>
                      <a:gd name="T12" fmla="*/ 14 w 44"/>
                      <a:gd name="T13" fmla="*/ 13 h 43"/>
                      <a:gd name="T14" fmla="*/ 8 w 44"/>
                      <a:gd name="T15" fmla="*/ 36 h 43"/>
                      <a:gd name="T16" fmla="*/ 7 w 44"/>
                      <a:gd name="T17" fmla="*/ 36 h 43"/>
                      <a:gd name="T18" fmla="*/ 9 w 44"/>
                      <a:gd name="T19" fmla="*/ 43 h 43"/>
                      <a:gd name="T20" fmla="*/ 21 w 44"/>
                      <a:gd name="T21" fmla="*/ 32 h 43"/>
                      <a:gd name="T22" fmla="*/ 26 w 44"/>
                      <a:gd name="T23" fmla="*/ 38 h 43"/>
                      <a:gd name="T24" fmla="*/ 38 w 44"/>
                      <a:gd name="T25" fmla="*/ 29 h 43"/>
                      <a:gd name="T26" fmla="*/ 32 w 44"/>
                      <a:gd name="T27" fmla="*/ 22 h 43"/>
                      <a:gd name="T28" fmla="*/ 44 w 44"/>
                      <a:gd name="T29" fmla="*/ 12 h 43"/>
                      <a:gd name="T30" fmla="*/ 38 w 44"/>
                      <a:gd name="T31" fmla="*/ 9 h 43"/>
                      <a:gd name="T32" fmla="*/ 12 w 44"/>
                      <a:gd name="T33" fmla="*/ 34 h 43"/>
                      <a:gd name="T34" fmla="*/ 17 w 44"/>
                      <a:gd name="T35" fmla="*/ 12 h 43"/>
                      <a:gd name="T36" fmla="*/ 37 w 44"/>
                      <a:gd name="T37" fmla="*/ 9 h 43"/>
                      <a:gd name="T38" fmla="*/ 30 w 44"/>
                      <a:gd name="T39" fmla="*/ 6 h 43"/>
                      <a:gd name="T40" fmla="*/ 18 w 44"/>
                      <a:gd name="T41" fmla="*/ 8 h 43"/>
                      <a:gd name="T42" fmla="*/ 19 w 44"/>
                      <a:gd name="T43" fmla="*/ 2 h 43"/>
                      <a:gd name="T44" fmla="*/ 15 w 44"/>
                      <a:gd name="T45" fmla="*/ 0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44" h="43">
                        <a:moveTo>
                          <a:pt x="15" y="0"/>
                        </a:moveTo>
                        <a:cubicBezTo>
                          <a:pt x="15" y="3"/>
                          <a:pt x="15" y="6"/>
                          <a:pt x="14" y="8"/>
                        </a:cubicBezTo>
                        <a:cubicBezTo>
                          <a:pt x="10" y="9"/>
                          <a:pt x="6" y="9"/>
                          <a:pt x="2" y="9"/>
                        </a:cubicBezTo>
                        <a:cubicBezTo>
                          <a:pt x="1" y="9"/>
                          <a:pt x="1" y="9"/>
                          <a:pt x="0" y="9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2" y="13"/>
                          <a:pt x="2" y="13"/>
                          <a:pt x="2" y="13"/>
                        </a:cubicBezTo>
                        <a:cubicBezTo>
                          <a:pt x="6" y="13"/>
                          <a:pt x="10" y="13"/>
                          <a:pt x="14" y="13"/>
                        </a:cubicBezTo>
                        <a:cubicBezTo>
                          <a:pt x="12" y="22"/>
                          <a:pt x="10" y="30"/>
                          <a:pt x="8" y="36"/>
                        </a:cubicBezTo>
                        <a:cubicBezTo>
                          <a:pt x="7" y="36"/>
                          <a:pt x="7" y="36"/>
                          <a:pt x="7" y="36"/>
                        </a:cubicBezTo>
                        <a:cubicBezTo>
                          <a:pt x="9" y="43"/>
                          <a:pt x="9" y="43"/>
                          <a:pt x="9" y="43"/>
                        </a:cubicBezTo>
                        <a:cubicBezTo>
                          <a:pt x="21" y="32"/>
                          <a:pt x="21" y="32"/>
                          <a:pt x="21" y="32"/>
                        </a:cubicBezTo>
                        <a:cubicBezTo>
                          <a:pt x="26" y="38"/>
                          <a:pt x="26" y="38"/>
                          <a:pt x="26" y="38"/>
                        </a:cubicBezTo>
                        <a:cubicBezTo>
                          <a:pt x="31" y="36"/>
                          <a:pt x="34" y="32"/>
                          <a:pt x="38" y="29"/>
                        </a:cubicBezTo>
                        <a:cubicBezTo>
                          <a:pt x="32" y="22"/>
                          <a:pt x="32" y="22"/>
                          <a:pt x="32" y="22"/>
                        </a:cubicBezTo>
                        <a:cubicBezTo>
                          <a:pt x="44" y="12"/>
                          <a:pt x="44" y="12"/>
                          <a:pt x="44" y="12"/>
                        </a:cubicBezTo>
                        <a:cubicBezTo>
                          <a:pt x="38" y="9"/>
                          <a:pt x="38" y="9"/>
                          <a:pt x="38" y="9"/>
                        </a:cubicBezTo>
                        <a:cubicBezTo>
                          <a:pt x="33" y="21"/>
                          <a:pt x="24" y="30"/>
                          <a:pt x="12" y="34"/>
                        </a:cubicBezTo>
                        <a:cubicBezTo>
                          <a:pt x="14" y="29"/>
                          <a:pt x="16" y="21"/>
                          <a:pt x="17" y="12"/>
                        </a:cubicBezTo>
                        <a:cubicBezTo>
                          <a:pt x="25" y="12"/>
                          <a:pt x="32" y="10"/>
                          <a:pt x="37" y="9"/>
                        </a:cubicBezTo>
                        <a:cubicBezTo>
                          <a:pt x="30" y="6"/>
                          <a:pt x="30" y="6"/>
                          <a:pt x="30" y="6"/>
                        </a:cubicBezTo>
                        <a:cubicBezTo>
                          <a:pt x="26" y="7"/>
                          <a:pt x="22" y="8"/>
                          <a:pt x="18" y="8"/>
                        </a:cubicBezTo>
                        <a:cubicBezTo>
                          <a:pt x="18" y="6"/>
                          <a:pt x="18" y="4"/>
                          <a:pt x="19" y="2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9" name="Freeform 10"/>
                  <p:cNvSpPr/>
                  <p:nvPr/>
                </p:nvSpPr>
                <p:spPr bwMode="auto">
                  <a:xfrm>
                    <a:off x="2825970" y="5691799"/>
                    <a:ext cx="36462" cy="24308"/>
                  </a:xfrm>
                  <a:custGeom>
                    <a:avLst/>
                    <a:gdLst>
                      <a:gd name="T0" fmla="*/ 7 w 9"/>
                      <a:gd name="T1" fmla="*/ 0 h 6"/>
                      <a:gd name="T2" fmla="*/ 0 w 9"/>
                      <a:gd name="T3" fmla="*/ 6 h 6"/>
                      <a:gd name="T4" fmla="*/ 9 w 9"/>
                      <a:gd name="T5" fmla="*/ 2 h 6"/>
                      <a:gd name="T6" fmla="*/ 7 w 9"/>
                      <a:gd name="T7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">
                        <a:moveTo>
                          <a:pt x="7" y="0"/>
                        </a:move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3" y="5"/>
                          <a:pt x="6" y="3"/>
                          <a:pt x="9" y="2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adFill>
                    <a:gsLst>
                      <a:gs pos="0">
                        <a:srgbClr val="F8FB00"/>
                      </a:gs>
                      <a:gs pos="100000">
                        <a:srgbClr val="198800"/>
                      </a:gs>
                    </a:gsLst>
                    <a:path path="circle">
                      <a:fillToRect l="100000" b="100000"/>
                    </a:path>
                  </a:gra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201" name="TextBox 200"/>
              <p:cNvSpPr txBox="1"/>
              <p:nvPr/>
            </p:nvSpPr>
            <p:spPr>
              <a:xfrm>
                <a:off x="7649426" y="3251712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2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94" name="组合 216"/>
            <p:cNvGrpSpPr/>
            <p:nvPr/>
          </p:nvGrpSpPr>
          <p:grpSpPr>
            <a:xfrm>
              <a:off x="7324575" y="4392215"/>
              <a:ext cx="954815" cy="707523"/>
              <a:chOff x="3280683" y="4248199"/>
              <a:chExt cx="954815" cy="707523"/>
            </a:xfrm>
          </p:grpSpPr>
          <p:sp>
            <p:nvSpPr>
              <p:cNvPr id="198" name="TextBox 197"/>
              <p:cNvSpPr txBox="1"/>
              <p:nvPr/>
            </p:nvSpPr>
            <p:spPr>
              <a:xfrm>
                <a:off x="3343616" y="4248199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99" name="TextBox 198"/>
              <p:cNvSpPr txBox="1"/>
              <p:nvPr/>
            </p:nvSpPr>
            <p:spPr>
              <a:xfrm>
                <a:off x="3280683" y="4558407"/>
                <a:ext cx="954815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  <p:grpSp>
          <p:nvGrpSpPr>
            <p:cNvPr id="195" name="组合 227"/>
            <p:cNvGrpSpPr/>
            <p:nvPr/>
          </p:nvGrpSpPr>
          <p:grpSpPr>
            <a:xfrm>
              <a:off x="7296629" y="1886449"/>
              <a:ext cx="965042" cy="824341"/>
              <a:chOff x="1896731" y="1964106"/>
              <a:chExt cx="965042" cy="824341"/>
            </a:xfrm>
          </p:grpSpPr>
          <p:sp>
            <p:nvSpPr>
              <p:cNvPr id="196" name="TextBox 195"/>
              <p:cNvSpPr txBox="1"/>
              <p:nvPr/>
            </p:nvSpPr>
            <p:spPr>
              <a:xfrm>
                <a:off x="1982713" y="2507307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97" name="TextBox 196"/>
              <p:cNvSpPr txBox="1"/>
              <p:nvPr/>
            </p:nvSpPr>
            <p:spPr>
              <a:xfrm>
                <a:off x="1896731" y="1964106"/>
                <a:ext cx="965042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</p:grpSp>
      <p:grpSp>
        <p:nvGrpSpPr>
          <p:cNvPr id="160" name="组合 69"/>
          <p:cNvGrpSpPr/>
          <p:nvPr/>
        </p:nvGrpSpPr>
        <p:grpSpPr>
          <a:xfrm>
            <a:off x="9385198" y="1211940"/>
            <a:ext cx="1588073" cy="5112151"/>
            <a:chOff x="8870307" y="1144623"/>
            <a:chExt cx="1501202" cy="4831768"/>
          </a:xfrm>
        </p:grpSpPr>
        <p:grpSp>
          <p:nvGrpSpPr>
            <p:cNvPr id="161" name="组合 30"/>
            <p:cNvGrpSpPr/>
            <p:nvPr/>
          </p:nvGrpSpPr>
          <p:grpSpPr>
            <a:xfrm>
              <a:off x="8870307" y="1144623"/>
              <a:ext cx="1501202" cy="4831768"/>
              <a:chOff x="9793485" y="1369595"/>
              <a:chExt cx="1331032" cy="4284059"/>
            </a:xfrm>
          </p:grpSpPr>
          <p:grpSp>
            <p:nvGrpSpPr>
              <p:cNvPr id="168" name="组合 29"/>
              <p:cNvGrpSpPr/>
              <p:nvPr/>
            </p:nvGrpSpPr>
            <p:grpSpPr>
              <a:xfrm>
                <a:off x="9793485" y="1369595"/>
                <a:ext cx="1331032" cy="4284059"/>
                <a:chOff x="9793485" y="1369595"/>
                <a:chExt cx="1331032" cy="4284059"/>
              </a:xfrm>
            </p:grpSpPr>
            <p:grpSp>
              <p:nvGrpSpPr>
                <p:cNvPr id="170" name="组合 18"/>
                <p:cNvGrpSpPr/>
                <p:nvPr/>
              </p:nvGrpSpPr>
              <p:grpSpPr>
                <a:xfrm>
                  <a:off x="9793485" y="1369595"/>
                  <a:ext cx="1331032" cy="4284059"/>
                  <a:chOff x="8785709" y="1367879"/>
                  <a:chExt cx="1331032" cy="4284059"/>
                </a:xfrm>
              </p:grpSpPr>
              <p:grpSp>
                <p:nvGrpSpPr>
                  <p:cNvPr id="179" name="组合 89"/>
                  <p:cNvGrpSpPr/>
                  <p:nvPr/>
                </p:nvGrpSpPr>
                <p:grpSpPr>
                  <a:xfrm rot="10800000" flipH="1">
                    <a:off x="8993152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191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192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80" name="组合 92"/>
                  <p:cNvGrpSpPr/>
                  <p:nvPr/>
                </p:nvGrpSpPr>
                <p:grpSpPr>
                  <a:xfrm>
                    <a:off x="8993152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189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190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81" name="组合 19"/>
                  <p:cNvGrpSpPr/>
                  <p:nvPr/>
                </p:nvGrpSpPr>
                <p:grpSpPr>
                  <a:xfrm>
                    <a:off x="8785709" y="2844392"/>
                    <a:ext cx="1331032" cy="1331032"/>
                    <a:chOff x="6193085" y="2917516"/>
                    <a:chExt cx="1492250" cy="1492250"/>
                  </a:xfrm>
                </p:grpSpPr>
                <p:grpSp>
                  <p:nvGrpSpPr>
                    <p:cNvPr id="182" name="组合 20"/>
                    <p:cNvGrpSpPr/>
                    <p:nvPr/>
                  </p:nvGrpSpPr>
                  <p:grpSpPr>
                    <a:xfrm>
                      <a:off x="6193085" y="2917516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187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188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184" name="Oval 12"/>
                    <p:cNvSpPr>
                      <a:spLocks noChangeArrowheads="1"/>
                    </p:cNvSpPr>
                    <p:nvPr/>
                  </p:nvSpPr>
                  <p:spPr bwMode="auto">
                    <a:xfrm rot="19170873">
                      <a:off x="6532018" y="3257242"/>
                      <a:ext cx="814386" cy="81280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171" name="组合 2"/>
                <p:cNvGrpSpPr/>
                <p:nvPr/>
              </p:nvGrpSpPr>
              <p:grpSpPr>
                <a:xfrm>
                  <a:off x="10228946" y="1561379"/>
                  <a:ext cx="460111" cy="352463"/>
                  <a:chOff x="4345519" y="1618313"/>
                  <a:chExt cx="460111" cy="352463"/>
                </a:xfrm>
              </p:grpSpPr>
              <p:sp>
                <p:nvSpPr>
                  <p:cNvPr id="176" name="Freeform 24"/>
                  <p:cNvSpPr>
                    <a:spLocks noEditPoints="1"/>
                  </p:cNvSpPr>
                  <p:nvPr/>
                </p:nvSpPr>
                <p:spPr bwMode="auto">
                  <a:xfrm>
                    <a:off x="4345519" y="1696446"/>
                    <a:ext cx="267385" cy="258705"/>
                  </a:xfrm>
                  <a:custGeom>
                    <a:avLst/>
                    <a:gdLst>
                      <a:gd name="T0" fmla="*/ 59 w 65"/>
                      <a:gd name="T1" fmla="*/ 33 h 63"/>
                      <a:gd name="T2" fmla="*/ 65 w 65"/>
                      <a:gd name="T3" fmla="*/ 31 h 63"/>
                      <a:gd name="T4" fmla="*/ 63 w 65"/>
                      <a:gd name="T5" fmla="*/ 21 h 63"/>
                      <a:gd name="T6" fmla="*/ 57 w 65"/>
                      <a:gd name="T7" fmla="*/ 21 h 63"/>
                      <a:gd name="T8" fmla="*/ 54 w 65"/>
                      <a:gd name="T9" fmla="*/ 16 h 63"/>
                      <a:gd name="T10" fmla="*/ 57 w 65"/>
                      <a:gd name="T11" fmla="*/ 10 h 63"/>
                      <a:gd name="T12" fmla="*/ 49 w 65"/>
                      <a:gd name="T13" fmla="*/ 4 h 63"/>
                      <a:gd name="T14" fmla="*/ 45 w 65"/>
                      <a:gd name="T15" fmla="*/ 8 h 63"/>
                      <a:gd name="T16" fmla="*/ 39 w 65"/>
                      <a:gd name="T17" fmla="*/ 6 h 63"/>
                      <a:gd name="T18" fmla="*/ 38 w 65"/>
                      <a:gd name="T19" fmla="*/ 0 h 63"/>
                      <a:gd name="T20" fmla="*/ 28 w 65"/>
                      <a:gd name="T21" fmla="*/ 0 h 63"/>
                      <a:gd name="T22" fmla="*/ 27 w 65"/>
                      <a:gd name="T23" fmla="*/ 6 h 63"/>
                      <a:gd name="T24" fmla="*/ 21 w 65"/>
                      <a:gd name="T25" fmla="*/ 8 h 63"/>
                      <a:gd name="T26" fmla="*/ 16 w 65"/>
                      <a:gd name="T27" fmla="*/ 4 h 63"/>
                      <a:gd name="T28" fmla="*/ 8 w 65"/>
                      <a:gd name="T29" fmla="*/ 10 h 63"/>
                      <a:gd name="T30" fmla="*/ 12 w 65"/>
                      <a:gd name="T31" fmla="*/ 15 h 63"/>
                      <a:gd name="T32" fmla="*/ 8 w 65"/>
                      <a:gd name="T33" fmla="*/ 21 h 63"/>
                      <a:gd name="T34" fmla="*/ 2 w 65"/>
                      <a:gd name="T35" fmla="*/ 21 h 63"/>
                      <a:gd name="T36" fmla="*/ 0 w 65"/>
                      <a:gd name="T37" fmla="*/ 31 h 63"/>
                      <a:gd name="T38" fmla="*/ 6 w 65"/>
                      <a:gd name="T39" fmla="*/ 33 h 63"/>
                      <a:gd name="T40" fmla="*/ 7 w 65"/>
                      <a:gd name="T41" fmla="*/ 39 h 63"/>
                      <a:gd name="T42" fmla="*/ 3 w 65"/>
                      <a:gd name="T43" fmla="*/ 43 h 63"/>
                      <a:gd name="T44" fmla="*/ 8 w 65"/>
                      <a:gd name="T45" fmla="*/ 52 h 63"/>
                      <a:gd name="T46" fmla="*/ 13 w 65"/>
                      <a:gd name="T47" fmla="*/ 50 h 63"/>
                      <a:gd name="T48" fmla="*/ 18 w 65"/>
                      <a:gd name="T49" fmla="*/ 54 h 63"/>
                      <a:gd name="T50" fmla="*/ 17 w 65"/>
                      <a:gd name="T51" fmla="*/ 60 h 63"/>
                      <a:gd name="T52" fmla="*/ 26 w 65"/>
                      <a:gd name="T53" fmla="*/ 63 h 63"/>
                      <a:gd name="T54" fmla="*/ 29 w 65"/>
                      <a:gd name="T55" fmla="*/ 58 h 63"/>
                      <a:gd name="T56" fmla="*/ 33 w 65"/>
                      <a:gd name="T57" fmla="*/ 58 h 63"/>
                      <a:gd name="T58" fmla="*/ 36 w 65"/>
                      <a:gd name="T59" fmla="*/ 58 h 63"/>
                      <a:gd name="T60" fmla="*/ 39 w 65"/>
                      <a:gd name="T61" fmla="*/ 63 h 63"/>
                      <a:gd name="T62" fmla="*/ 48 w 65"/>
                      <a:gd name="T63" fmla="*/ 60 h 63"/>
                      <a:gd name="T64" fmla="*/ 47 w 65"/>
                      <a:gd name="T65" fmla="*/ 54 h 63"/>
                      <a:gd name="T66" fmla="*/ 52 w 65"/>
                      <a:gd name="T67" fmla="*/ 50 h 63"/>
                      <a:gd name="T68" fmla="*/ 58 w 65"/>
                      <a:gd name="T69" fmla="*/ 52 h 63"/>
                      <a:gd name="T70" fmla="*/ 63 w 65"/>
                      <a:gd name="T71" fmla="*/ 43 h 63"/>
                      <a:gd name="T72" fmla="*/ 58 w 65"/>
                      <a:gd name="T73" fmla="*/ 39 h 63"/>
                      <a:gd name="T74" fmla="*/ 59 w 65"/>
                      <a:gd name="T75" fmla="*/ 33 h 63"/>
                      <a:gd name="T76" fmla="*/ 33 w 65"/>
                      <a:gd name="T77" fmla="*/ 46 h 63"/>
                      <a:gd name="T78" fmla="*/ 18 w 65"/>
                      <a:gd name="T79" fmla="*/ 32 h 63"/>
                      <a:gd name="T80" fmla="*/ 33 w 65"/>
                      <a:gd name="T81" fmla="*/ 17 h 63"/>
                      <a:gd name="T82" fmla="*/ 47 w 65"/>
                      <a:gd name="T83" fmla="*/ 32 h 63"/>
                      <a:gd name="T84" fmla="*/ 33 w 65"/>
                      <a:gd name="T85" fmla="*/ 46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5" h="63">
                        <a:moveTo>
                          <a:pt x="59" y="33"/>
                        </a:moveTo>
                        <a:cubicBezTo>
                          <a:pt x="65" y="31"/>
                          <a:pt x="65" y="31"/>
                          <a:pt x="65" y="31"/>
                        </a:cubicBezTo>
                        <a:cubicBezTo>
                          <a:pt x="63" y="21"/>
                          <a:pt x="63" y="21"/>
                          <a:pt x="63" y="21"/>
                        </a:cubicBezTo>
                        <a:cubicBezTo>
                          <a:pt x="57" y="21"/>
                          <a:pt x="57" y="21"/>
                          <a:pt x="57" y="21"/>
                        </a:cubicBezTo>
                        <a:cubicBezTo>
                          <a:pt x="56" y="19"/>
                          <a:pt x="55" y="18"/>
                          <a:pt x="54" y="16"/>
                        </a:cubicBezTo>
                        <a:cubicBezTo>
                          <a:pt x="57" y="10"/>
                          <a:pt x="57" y="10"/>
                          <a:pt x="57" y="10"/>
                        </a:cubicBezTo>
                        <a:cubicBezTo>
                          <a:pt x="49" y="4"/>
                          <a:pt x="49" y="4"/>
                          <a:pt x="49" y="4"/>
                        </a:cubicBezTo>
                        <a:cubicBezTo>
                          <a:pt x="45" y="8"/>
                          <a:pt x="45" y="8"/>
                          <a:pt x="45" y="8"/>
                        </a:cubicBezTo>
                        <a:cubicBezTo>
                          <a:pt x="43" y="7"/>
                          <a:pt x="41" y="6"/>
                          <a:pt x="39" y="6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5" y="6"/>
                          <a:pt x="23" y="7"/>
                          <a:pt x="21" y="8"/>
                        </a:cubicBezTo>
                        <a:cubicBezTo>
                          <a:pt x="16" y="4"/>
                          <a:pt x="16" y="4"/>
                          <a:pt x="16" y="4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12" y="15"/>
                          <a:pt x="12" y="15"/>
                          <a:pt x="12" y="15"/>
                        </a:cubicBezTo>
                        <a:cubicBezTo>
                          <a:pt x="10" y="17"/>
                          <a:pt x="9" y="19"/>
                          <a:pt x="8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0" y="31"/>
                          <a:pt x="0" y="31"/>
                          <a:pt x="0" y="31"/>
                        </a:cubicBezTo>
                        <a:cubicBezTo>
                          <a:pt x="6" y="33"/>
                          <a:pt x="6" y="33"/>
                          <a:pt x="6" y="33"/>
                        </a:cubicBezTo>
                        <a:cubicBezTo>
                          <a:pt x="6" y="35"/>
                          <a:pt x="7" y="37"/>
                          <a:pt x="7" y="39"/>
                        </a:cubicBezTo>
                        <a:cubicBezTo>
                          <a:pt x="3" y="43"/>
                          <a:pt x="3" y="43"/>
                          <a:pt x="3" y="43"/>
                        </a:cubicBezTo>
                        <a:cubicBezTo>
                          <a:pt x="8" y="52"/>
                          <a:pt x="8" y="52"/>
                          <a:pt x="8" y="52"/>
                        </a:cubicBezTo>
                        <a:cubicBezTo>
                          <a:pt x="13" y="50"/>
                          <a:pt x="13" y="50"/>
                          <a:pt x="13" y="50"/>
                        </a:cubicBezTo>
                        <a:cubicBezTo>
                          <a:pt x="15" y="51"/>
                          <a:pt x="16" y="52"/>
                          <a:pt x="18" y="54"/>
                        </a:cubicBezTo>
                        <a:cubicBezTo>
                          <a:pt x="17" y="60"/>
                          <a:pt x="17" y="60"/>
                          <a:pt x="17" y="60"/>
                        </a:cubicBezTo>
                        <a:cubicBezTo>
                          <a:pt x="26" y="63"/>
                          <a:pt x="26" y="63"/>
                          <a:pt x="26" y="63"/>
                        </a:cubicBezTo>
                        <a:cubicBezTo>
                          <a:pt x="29" y="58"/>
                          <a:pt x="29" y="58"/>
                          <a:pt x="29" y="58"/>
                        </a:cubicBezTo>
                        <a:cubicBezTo>
                          <a:pt x="30" y="58"/>
                          <a:pt x="32" y="58"/>
                          <a:pt x="33" y="58"/>
                        </a:cubicBezTo>
                        <a:cubicBezTo>
                          <a:pt x="34" y="58"/>
                          <a:pt x="35" y="58"/>
                          <a:pt x="36" y="58"/>
                        </a:cubicBezTo>
                        <a:cubicBezTo>
                          <a:pt x="39" y="63"/>
                          <a:pt x="39" y="63"/>
                          <a:pt x="39" y="63"/>
                        </a:cubicBezTo>
                        <a:cubicBezTo>
                          <a:pt x="48" y="60"/>
                          <a:pt x="48" y="60"/>
                          <a:pt x="48" y="60"/>
                        </a:cubicBezTo>
                        <a:cubicBezTo>
                          <a:pt x="47" y="54"/>
                          <a:pt x="47" y="54"/>
                          <a:pt x="47" y="54"/>
                        </a:cubicBezTo>
                        <a:cubicBezTo>
                          <a:pt x="49" y="53"/>
                          <a:pt x="50" y="51"/>
                          <a:pt x="52" y="50"/>
                        </a:cubicBezTo>
                        <a:cubicBezTo>
                          <a:pt x="58" y="52"/>
                          <a:pt x="58" y="52"/>
                          <a:pt x="58" y="52"/>
                        </a:cubicBezTo>
                        <a:cubicBezTo>
                          <a:pt x="63" y="43"/>
                          <a:pt x="63" y="43"/>
                          <a:pt x="63" y="43"/>
                        </a:cubicBezTo>
                        <a:cubicBezTo>
                          <a:pt x="58" y="39"/>
                          <a:pt x="58" y="39"/>
                          <a:pt x="58" y="39"/>
                        </a:cubicBezTo>
                        <a:cubicBezTo>
                          <a:pt x="59" y="37"/>
                          <a:pt x="59" y="35"/>
                          <a:pt x="59" y="33"/>
                        </a:cubicBezTo>
                        <a:close/>
                        <a:moveTo>
                          <a:pt x="33" y="46"/>
                        </a:moveTo>
                        <a:cubicBezTo>
                          <a:pt x="25" y="46"/>
                          <a:pt x="18" y="40"/>
                          <a:pt x="18" y="32"/>
                        </a:cubicBezTo>
                        <a:cubicBezTo>
                          <a:pt x="18" y="23"/>
                          <a:pt x="25" y="17"/>
                          <a:pt x="33" y="17"/>
                        </a:cubicBezTo>
                        <a:cubicBezTo>
                          <a:pt x="41" y="17"/>
                          <a:pt x="47" y="23"/>
                          <a:pt x="47" y="32"/>
                        </a:cubicBezTo>
                        <a:cubicBezTo>
                          <a:pt x="47" y="40"/>
                          <a:pt x="41" y="46"/>
                          <a:pt x="33" y="46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7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4592069" y="1762424"/>
                    <a:ext cx="213561" cy="208352"/>
                  </a:xfrm>
                  <a:custGeom>
                    <a:avLst/>
                    <a:gdLst>
                      <a:gd name="T0" fmla="*/ 48 w 52"/>
                      <a:gd name="T1" fmla="*/ 27 h 51"/>
                      <a:gd name="T2" fmla="*/ 52 w 52"/>
                      <a:gd name="T3" fmla="*/ 25 h 51"/>
                      <a:gd name="T4" fmla="*/ 51 w 52"/>
                      <a:gd name="T5" fmla="*/ 17 h 51"/>
                      <a:gd name="T6" fmla="*/ 46 w 52"/>
                      <a:gd name="T7" fmla="*/ 17 h 51"/>
                      <a:gd name="T8" fmla="*/ 44 w 52"/>
                      <a:gd name="T9" fmla="*/ 13 h 51"/>
                      <a:gd name="T10" fmla="*/ 46 w 52"/>
                      <a:gd name="T11" fmla="*/ 8 h 51"/>
                      <a:gd name="T12" fmla="*/ 40 w 52"/>
                      <a:gd name="T13" fmla="*/ 3 h 51"/>
                      <a:gd name="T14" fmla="*/ 36 w 52"/>
                      <a:gd name="T15" fmla="*/ 6 h 51"/>
                      <a:gd name="T16" fmla="*/ 31 w 52"/>
                      <a:gd name="T17" fmla="*/ 5 h 51"/>
                      <a:gd name="T18" fmla="*/ 31 w 52"/>
                      <a:gd name="T19" fmla="*/ 0 h 51"/>
                      <a:gd name="T20" fmla="*/ 22 w 52"/>
                      <a:gd name="T21" fmla="*/ 0 h 51"/>
                      <a:gd name="T22" fmla="*/ 22 w 52"/>
                      <a:gd name="T23" fmla="*/ 4 h 51"/>
                      <a:gd name="T24" fmla="*/ 17 w 52"/>
                      <a:gd name="T25" fmla="*/ 6 h 51"/>
                      <a:gd name="T26" fmla="*/ 13 w 52"/>
                      <a:gd name="T27" fmla="*/ 3 h 51"/>
                      <a:gd name="T28" fmla="*/ 7 w 52"/>
                      <a:gd name="T29" fmla="*/ 8 h 51"/>
                      <a:gd name="T30" fmla="*/ 9 w 52"/>
                      <a:gd name="T31" fmla="*/ 12 h 51"/>
                      <a:gd name="T32" fmla="*/ 7 w 52"/>
                      <a:gd name="T33" fmla="*/ 17 h 51"/>
                      <a:gd name="T34" fmla="*/ 2 w 52"/>
                      <a:gd name="T35" fmla="*/ 17 h 51"/>
                      <a:gd name="T36" fmla="*/ 0 w 52"/>
                      <a:gd name="T37" fmla="*/ 25 h 51"/>
                      <a:gd name="T38" fmla="*/ 5 w 52"/>
                      <a:gd name="T39" fmla="*/ 26 h 51"/>
                      <a:gd name="T40" fmla="*/ 6 w 52"/>
                      <a:gd name="T41" fmla="*/ 31 h 51"/>
                      <a:gd name="T42" fmla="*/ 2 w 52"/>
                      <a:gd name="T43" fmla="*/ 35 h 51"/>
                      <a:gd name="T44" fmla="*/ 6 w 52"/>
                      <a:gd name="T45" fmla="*/ 42 h 51"/>
                      <a:gd name="T46" fmla="*/ 11 w 52"/>
                      <a:gd name="T47" fmla="*/ 40 h 51"/>
                      <a:gd name="T48" fmla="*/ 14 w 52"/>
                      <a:gd name="T49" fmla="*/ 43 h 51"/>
                      <a:gd name="T50" fmla="*/ 14 w 52"/>
                      <a:gd name="T51" fmla="*/ 48 h 51"/>
                      <a:gd name="T52" fmla="*/ 21 w 52"/>
                      <a:gd name="T53" fmla="*/ 51 h 51"/>
                      <a:gd name="T54" fmla="*/ 24 w 52"/>
                      <a:gd name="T55" fmla="*/ 47 h 51"/>
                      <a:gd name="T56" fmla="*/ 26 w 52"/>
                      <a:gd name="T57" fmla="*/ 47 h 51"/>
                      <a:gd name="T58" fmla="*/ 29 w 52"/>
                      <a:gd name="T59" fmla="*/ 47 h 51"/>
                      <a:gd name="T60" fmla="*/ 31 w 52"/>
                      <a:gd name="T61" fmla="*/ 51 h 51"/>
                      <a:gd name="T62" fmla="*/ 39 w 52"/>
                      <a:gd name="T63" fmla="*/ 48 h 51"/>
                      <a:gd name="T64" fmla="*/ 38 w 52"/>
                      <a:gd name="T65" fmla="*/ 43 h 51"/>
                      <a:gd name="T66" fmla="*/ 42 w 52"/>
                      <a:gd name="T67" fmla="*/ 40 h 51"/>
                      <a:gd name="T68" fmla="*/ 46 w 52"/>
                      <a:gd name="T69" fmla="*/ 42 h 51"/>
                      <a:gd name="T70" fmla="*/ 51 w 52"/>
                      <a:gd name="T71" fmla="*/ 35 h 51"/>
                      <a:gd name="T72" fmla="*/ 47 w 52"/>
                      <a:gd name="T73" fmla="*/ 32 h 51"/>
                      <a:gd name="T74" fmla="*/ 48 w 52"/>
                      <a:gd name="T75" fmla="*/ 27 h 51"/>
                      <a:gd name="T76" fmla="*/ 26 w 52"/>
                      <a:gd name="T77" fmla="*/ 42 h 51"/>
                      <a:gd name="T78" fmla="*/ 10 w 52"/>
                      <a:gd name="T79" fmla="*/ 25 h 51"/>
                      <a:gd name="T80" fmla="*/ 26 w 52"/>
                      <a:gd name="T81" fmla="*/ 9 h 51"/>
                      <a:gd name="T82" fmla="*/ 42 w 52"/>
                      <a:gd name="T83" fmla="*/ 25 h 51"/>
                      <a:gd name="T84" fmla="*/ 26 w 52"/>
                      <a:gd name="T85" fmla="*/ 42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52" h="51">
                        <a:moveTo>
                          <a:pt x="48" y="27"/>
                        </a:moveTo>
                        <a:cubicBezTo>
                          <a:pt x="52" y="25"/>
                          <a:pt x="52" y="25"/>
                          <a:pt x="52" y="25"/>
                        </a:cubicBezTo>
                        <a:cubicBezTo>
                          <a:pt x="51" y="17"/>
                          <a:pt x="51" y="17"/>
                          <a:pt x="51" y="17"/>
                        </a:cubicBezTo>
                        <a:cubicBezTo>
                          <a:pt x="46" y="17"/>
                          <a:pt x="46" y="17"/>
                          <a:pt x="46" y="17"/>
                        </a:cubicBezTo>
                        <a:cubicBezTo>
                          <a:pt x="45" y="16"/>
                          <a:pt x="45" y="14"/>
                          <a:pt x="44" y="13"/>
                        </a:cubicBezTo>
                        <a:cubicBezTo>
                          <a:pt x="46" y="8"/>
                          <a:pt x="46" y="8"/>
                          <a:pt x="46" y="8"/>
                        </a:cubicBezTo>
                        <a:cubicBezTo>
                          <a:pt x="40" y="3"/>
                          <a:pt x="40" y="3"/>
                          <a:pt x="40" y="3"/>
                        </a:cubicBezTo>
                        <a:cubicBezTo>
                          <a:pt x="36" y="6"/>
                          <a:pt x="36" y="6"/>
                          <a:pt x="36" y="6"/>
                        </a:cubicBezTo>
                        <a:cubicBezTo>
                          <a:pt x="35" y="6"/>
                          <a:pt x="33" y="5"/>
                          <a:pt x="31" y="5"/>
                        </a:cubicBezTo>
                        <a:cubicBezTo>
                          <a:pt x="31" y="0"/>
                          <a:pt x="31" y="0"/>
                          <a:pt x="31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2" y="4"/>
                          <a:pt x="22" y="4"/>
                          <a:pt x="22" y="4"/>
                        </a:cubicBezTo>
                        <a:cubicBezTo>
                          <a:pt x="20" y="5"/>
                          <a:pt x="18" y="5"/>
                          <a:pt x="17" y="6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7" y="8"/>
                          <a:pt x="7" y="8"/>
                          <a:pt x="7" y="8"/>
                        </a:cubicBezTo>
                        <a:cubicBezTo>
                          <a:pt x="9" y="12"/>
                          <a:pt x="9" y="12"/>
                          <a:pt x="9" y="12"/>
                        </a:cubicBezTo>
                        <a:cubicBezTo>
                          <a:pt x="8" y="14"/>
                          <a:pt x="7" y="15"/>
                          <a:pt x="7" y="17"/>
                        </a:cubicBezTo>
                        <a:cubicBezTo>
                          <a:pt x="2" y="17"/>
                          <a:pt x="2" y="17"/>
                          <a:pt x="2" y="17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8"/>
                          <a:pt x="5" y="30"/>
                          <a:pt x="6" y="31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6" y="42"/>
                          <a:pt x="6" y="42"/>
                          <a:pt x="6" y="42"/>
                        </a:cubicBezTo>
                        <a:cubicBezTo>
                          <a:pt x="11" y="40"/>
                          <a:pt x="11" y="40"/>
                          <a:pt x="11" y="40"/>
                        </a:cubicBezTo>
                        <a:cubicBezTo>
                          <a:pt x="12" y="41"/>
                          <a:pt x="13" y="42"/>
                          <a:pt x="14" y="43"/>
                        </a:cubicBezTo>
                        <a:cubicBezTo>
                          <a:pt x="14" y="48"/>
                          <a:pt x="14" y="48"/>
                          <a:pt x="14" y="48"/>
                        </a:cubicBezTo>
                        <a:cubicBezTo>
                          <a:pt x="21" y="51"/>
                          <a:pt x="21" y="51"/>
                          <a:pt x="21" y="51"/>
                        </a:cubicBezTo>
                        <a:cubicBezTo>
                          <a:pt x="24" y="47"/>
                          <a:pt x="24" y="47"/>
                          <a:pt x="24" y="47"/>
                        </a:cubicBezTo>
                        <a:cubicBezTo>
                          <a:pt x="25" y="47"/>
                          <a:pt x="25" y="47"/>
                          <a:pt x="26" y="47"/>
                        </a:cubicBezTo>
                        <a:cubicBezTo>
                          <a:pt x="27" y="47"/>
                          <a:pt x="28" y="47"/>
                          <a:pt x="29" y="47"/>
                        </a:cubicBezTo>
                        <a:cubicBezTo>
                          <a:pt x="31" y="51"/>
                          <a:pt x="31" y="51"/>
                          <a:pt x="31" y="51"/>
                        </a:cubicBezTo>
                        <a:cubicBezTo>
                          <a:pt x="39" y="48"/>
                          <a:pt x="39" y="48"/>
                          <a:pt x="39" y="48"/>
                        </a:cubicBezTo>
                        <a:cubicBezTo>
                          <a:pt x="38" y="43"/>
                          <a:pt x="38" y="43"/>
                          <a:pt x="38" y="43"/>
                        </a:cubicBezTo>
                        <a:cubicBezTo>
                          <a:pt x="39" y="43"/>
                          <a:pt x="41" y="41"/>
                          <a:pt x="42" y="40"/>
                        </a:cubicBezTo>
                        <a:cubicBezTo>
                          <a:pt x="46" y="42"/>
                          <a:pt x="46" y="42"/>
                          <a:pt x="46" y="42"/>
                        </a:cubicBezTo>
                        <a:cubicBezTo>
                          <a:pt x="51" y="35"/>
                          <a:pt x="51" y="35"/>
                          <a:pt x="51" y="35"/>
                        </a:cubicBezTo>
                        <a:cubicBezTo>
                          <a:pt x="47" y="32"/>
                          <a:pt x="47" y="32"/>
                          <a:pt x="47" y="32"/>
                        </a:cubicBezTo>
                        <a:cubicBezTo>
                          <a:pt x="47" y="30"/>
                          <a:pt x="48" y="29"/>
                          <a:pt x="48" y="27"/>
                        </a:cubicBezTo>
                        <a:close/>
                        <a:moveTo>
                          <a:pt x="26" y="42"/>
                        </a:moveTo>
                        <a:cubicBezTo>
                          <a:pt x="17" y="42"/>
                          <a:pt x="10" y="34"/>
                          <a:pt x="10" y="25"/>
                        </a:cubicBezTo>
                        <a:cubicBezTo>
                          <a:pt x="10" y="16"/>
                          <a:pt x="17" y="9"/>
                          <a:pt x="26" y="9"/>
                        </a:cubicBezTo>
                        <a:cubicBezTo>
                          <a:pt x="35" y="9"/>
                          <a:pt x="42" y="16"/>
                          <a:pt x="42" y="25"/>
                        </a:cubicBezTo>
                        <a:cubicBezTo>
                          <a:pt x="42" y="34"/>
                          <a:pt x="35" y="42"/>
                          <a:pt x="26" y="4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8" name="Freeform 26"/>
                  <p:cNvSpPr>
                    <a:spLocks noEditPoints="1"/>
                  </p:cNvSpPr>
                  <p:nvPr/>
                </p:nvSpPr>
                <p:spPr bwMode="auto">
                  <a:xfrm>
                    <a:off x="4574706" y="1618313"/>
                    <a:ext cx="144111" cy="144111"/>
                  </a:xfrm>
                  <a:custGeom>
                    <a:avLst/>
                    <a:gdLst>
                      <a:gd name="T0" fmla="*/ 26 w 35"/>
                      <a:gd name="T1" fmla="*/ 29 h 35"/>
                      <a:gd name="T2" fmla="*/ 29 w 35"/>
                      <a:gd name="T3" fmla="*/ 31 h 35"/>
                      <a:gd name="T4" fmla="*/ 32 w 35"/>
                      <a:gd name="T5" fmla="*/ 27 h 35"/>
                      <a:gd name="T6" fmla="*/ 30 w 35"/>
                      <a:gd name="T7" fmla="*/ 24 h 35"/>
                      <a:gd name="T8" fmla="*/ 32 w 35"/>
                      <a:gd name="T9" fmla="*/ 21 h 35"/>
                      <a:gd name="T10" fmla="*/ 35 w 35"/>
                      <a:gd name="T11" fmla="*/ 21 h 35"/>
                      <a:gd name="T12" fmla="*/ 35 w 35"/>
                      <a:gd name="T13" fmla="*/ 15 h 35"/>
                      <a:gd name="T14" fmla="*/ 32 w 35"/>
                      <a:gd name="T15" fmla="*/ 15 h 35"/>
                      <a:gd name="T16" fmla="*/ 31 w 35"/>
                      <a:gd name="T17" fmla="*/ 11 h 35"/>
                      <a:gd name="T18" fmla="*/ 33 w 35"/>
                      <a:gd name="T19" fmla="*/ 9 h 35"/>
                      <a:gd name="T20" fmla="*/ 30 w 35"/>
                      <a:gd name="T21" fmla="*/ 5 h 35"/>
                      <a:gd name="T22" fmla="*/ 27 w 35"/>
                      <a:gd name="T23" fmla="*/ 6 h 35"/>
                      <a:gd name="T24" fmla="*/ 24 w 35"/>
                      <a:gd name="T25" fmla="*/ 4 h 35"/>
                      <a:gd name="T26" fmla="*/ 24 w 35"/>
                      <a:gd name="T27" fmla="*/ 1 h 35"/>
                      <a:gd name="T28" fmla="*/ 19 w 35"/>
                      <a:gd name="T29" fmla="*/ 0 h 35"/>
                      <a:gd name="T30" fmla="*/ 17 w 35"/>
                      <a:gd name="T31" fmla="*/ 3 h 35"/>
                      <a:gd name="T32" fmla="*/ 14 w 35"/>
                      <a:gd name="T33" fmla="*/ 3 h 35"/>
                      <a:gd name="T34" fmla="*/ 12 w 35"/>
                      <a:gd name="T35" fmla="*/ 1 h 35"/>
                      <a:gd name="T36" fmla="*/ 7 w 35"/>
                      <a:gd name="T37" fmla="*/ 3 h 35"/>
                      <a:gd name="T38" fmla="*/ 8 w 35"/>
                      <a:gd name="T39" fmla="*/ 7 h 35"/>
                      <a:gd name="T40" fmla="*/ 6 w 35"/>
                      <a:gd name="T41" fmla="*/ 9 h 35"/>
                      <a:gd name="T42" fmla="*/ 3 w 35"/>
                      <a:gd name="T43" fmla="*/ 8 h 35"/>
                      <a:gd name="T44" fmla="*/ 1 w 35"/>
                      <a:gd name="T45" fmla="*/ 14 h 35"/>
                      <a:gd name="T46" fmla="*/ 3 w 35"/>
                      <a:gd name="T47" fmla="*/ 15 h 35"/>
                      <a:gd name="T48" fmla="*/ 3 w 35"/>
                      <a:gd name="T49" fmla="*/ 19 h 35"/>
                      <a:gd name="T50" fmla="*/ 0 w 35"/>
                      <a:gd name="T51" fmla="*/ 20 h 35"/>
                      <a:gd name="T52" fmla="*/ 2 w 35"/>
                      <a:gd name="T53" fmla="*/ 25 h 35"/>
                      <a:gd name="T54" fmla="*/ 5 w 35"/>
                      <a:gd name="T55" fmla="*/ 25 h 35"/>
                      <a:gd name="T56" fmla="*/ 6 w 35"/>
                      <a:gd name="T57" fmla="*/ 26 h 35"/>
                      <a:gd name="T58" fmla="*/ 7 w 35"/>
                      <a:gd name="T59" fmla="*/ 28 h 35"/>
                      <a:gd name="T60" fmla="*/ 6 w 35"/>
                      <a:gd name="T61" fmla="*/ 31 h 35"/>
                      <a:gd name="T62" fmla="*/ 11 w 35"/>
                      <a:gd name="T63" fmla="*/ 34 h 35"/>
                      <a:gd name="T64" fmla="*/ 13 w 35"/>
                      <a:gd name="T65" fmla="*/ 31 h 35"/>
                      <a:gd name="T66" fmla="*/ 16 w 35"/>
                      <a:gd name="T67" fmla="*/ 32 h 35"/>
                      <a:gd name="T68" fmla="*/ 17 w 35"/>
                      <a:gd name="T69" fmla="*/ 35 h 35"/>
                      <a:gd name="T70" fmla="*/ 23 w 35"/>
                      <a:gd name="T71" fmla="*/ 34 h 35"/>
                      <a:gd name="T72" fmla="*/ 23 w 35"/>
                      <a:gd name="T73" fmla="*/ 31 h 35"/>
                      <a:gd name="T74" fmla="*/ 26 w 35"/>
                      <a:gd name="T75" fmla="*/ 29 h 35"/>
                      <a:gd name="T76" fmla="*/ 9 w 35"/>
                      <a:gd name="T77" fmla="*/ 24 h 35"/>
                      <a:gd name="T78" fmla="*/ 11 w 35"/>
                      <a:gd name="T79" fmla="*/ 9 h 35"/>
                      <a:gd name="T80" fmla="*/ 26 w 35"/>
                      <a:gd name="T81" fmla="*/ 11 h 35"/>
                      <a:gd name="T82" fmla="*/ 24 w 35"/>
                      <a:gd name="T83" fmla="*/ 26 h 35"/>
                      <a:gd name="T84" fmla="*/ 9 w 35"/>
                      <a:gd name="T85" fmla="*/ 24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35" h="35">
                        <a:moveTo>
                          <a:pt x="26" y="29"/>
                        </a:moveTo>
                        <a:cubicBezTo>
                          <a:pt x="29" y="31"/>
                          <a:pt x="29" y="31"/>
                          <a:pt x="29" y="31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0" y="24"/>
                          <a:pt x="30" y="24"/>
                          <a:pt x="30" y="24"/>
                        </a:cubicBezTo>
                        <a:cubicBezTo>
                          <a:pt x="31" y="23"/>
                          <a:pt x="31" y="22"/>
                          <a:pt x="32" y="21"/>
                        </a:cubicBezTo>
                        <a:cubicBezTo>
                          <a:pt x="35" y="21"/>
                          <a:pt x="35" y="21"/>
                          <a:pt x="35" y="21"/>
                        </a:cubicBezTo>
                        <a:cubicBezTo>
                          <a:pt x="35" y="15"/>
                          <a:pt x="35" y="15"/>
                          <a:pt x="35" y="15"/>
                        </a:cubicBezTo>
                        <a:cubicBezTo>
                          <a:pt x="32" y="15"/>
                          <a:pt x="32" y="15"/>
                          <a:pt x="32" y="15"/>
                        </a:cubicBezTo>
                        <a:cubicBezTo>
                          <a:pt x="32" y="14"/>
                          <a:pt x="31" y="12"/>
                          <a:pt x="31" y="11"/>
                        </a:cubicBezTo>
                        <a:cubicBezTo>
                          <a:pt x="33" y="9"/>
                          <a:pt x="33" y="9"/>
                          <a:pt x="33" y="9"/>
                        </a:cubicBezTo>
                        <a:cubicBezTo>
                          <a:pt x="30" y="5"/>
                          <a:pt x="30" y="5"/>
                          <a:pt x="30" y="5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6" y="5"/>
                          <a:pt x="25" y="5"/>
                          <a:pt x="24" y="4"/>
                        </a:cubicBezTo>
                        <a:cubicBezTo>
                          <a:pt x="24" y="1"/>
                          <a:pt x="24" y="1"/>
                          <a:pt x="24" y="1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17" y="3"/>
                          <a:pt x="17" y="3"/>
                          <a:pt x="17" y="3"/>
                        </a:cubicBezTo>
                        <a:cubicBezTo>
                          <a:pt x="16" y="3"/>
                          <a:pt x="15" y="3"/>
                          <a:pt x="14" y="3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8" y="7"/>
                          <a:pt x="8" y="7"/>
                          <a:pt x="8" y="7"/>
                        </a:cubicBezTo>
                        <a:cubicBezTo>
                          <a:pt x="7" y="7"/>
                          <a:pt x="7" y="8"/>
                          <a:pt x="6" y="9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3" y="15"/>
                          <a:pt x="3" y="15"/>
                          <a:pt x="3" y="15"/>
                        </a:cubicBezTo>
                        <a:cubicBezTo>
                          <a:pt x="3" y="16"/>
                          <a:pt x="3" y="17"/>
                          <a:pt x="3" y="19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6" y="25"/>
                          <a:pt x="6" y="26"/>
                          <a:pt x="6" y="26"/>
                        </a:cubicBezTo>
                        <a:cubicBezTo>
                          <a:pt x="7" y="27"/>
                          <a:pt x="7" y="27"/>
                          <a:pt x="7" y="28"/>
                        </a:cubicBezTo>
                        <a:cubicBezTo>
                          <a:pt x="6" y="31"/>
                          <a:pt x="6" y="31"/>
                          <a:pt x="6" y="31"/>
                        </a:cubicBezTo>
                        <a:cubicBezTo>
                          <a:pt x="11" y="34"/>
                          <a:pt x="11" y="34"/>
                          <a:pt x="11" y="34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1"/>
                          <a:pt x="15" y="32"/>
                          <a:pt x="16" y="32"/>
                        </a:cubicBezTo>
                        <a:cubicBezTo>
                          <a:pt x="17" y="35"/>
                          <a:pt x="17" y="35"/>
                          <a:pt x="17" y="35"/>
                        </a:cubicBezTo>
                        <a:cubicBezTo>
                          <a:pt x="23" y="34"/>
                          <a:pt x="23" y="34"/>
                          <a:pt x="23" y="34"/>
                        </a:cubicBezTo>
                        <a:cubicBezTo>
                          <a:pt x="23" y="31"/>
                          <a:pt x="23" y="31"/>
                          <a:pt x="23" y="31"/>
                        </a:cubicBezTo>
                        <a:cubicBezTo>
                          <a:pt x="24" y="30"/>
                          <a:pt x="25" y="30"/>
                          <a:pt x="26" y="29"/>
                        </a:cubicBezTo>
                        <a:close/>
                        <a:moveTo>
                          <a:pt x="9" y="24"/>
                        </a:moveTo>
                        <a:cubicBezTo>
                          <a:pt x="5" y="20"/>
                          <a:pt x="6" y="13"/>
                          <a:pt x="11" y="9"/>
                        </a:cubicBezTo>
                        <a:cubicBezTo>
                          <a:pt x="16" y="5"/>
                          <a:pt x="22" y="6"/>
                          <a:pt x="26" y="11"/>
                        </a:cubicBezTo>
                        <a:cubicBezTo>
                          <a:pt x="30" y="15"/>
                          <a:pt x="29" y="22"/>
                          <a:pt x="24" y="26"/>
                        </a:cubicBezTo>
                        <a:cubicBezTo>
                          <a:pt x="20" y="30"/>
                          <a:pt x="13" y="29"/>
                          <a:pt x="9" y="24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72" name="组合 13"/>
                <p:cNvGrpSpPr/>
                <p:nvPr/>
              </p:nvGrpSpPr>
              <p:grpSpPr>
                <a:xfrm>
                  <a:off x="10297528" y="5109407"/>
                  <a:ext cx="322946" cy="434067"/>
                  <a:chOff x="4223209" y="5314160"/>
                  <a:chExt cx="322946" cy="434067"/>
                </a:xfrm>
              </p:grpSpPr>
              <p:sp>
                <p:nvSpPr>
                  <p:cNvPr id="173" name="Freeform 27"/>
                  <p:cNvSpPr/>
                  <p:nvPr/>
                </p:nvSpPr>
                <p:spPr bwMode="auto">
                  <a:xfrm>
                    <a:off x="4223209" y="5498204"/>
                    <a:ext cx="81605" cy="250023"/>
                  </a:xfrm>
                  <a:custGeom>
                    <a:avLst/>
                    <a:gdLst>
                      <a:gd name="T0" fmla="*/ 20 w 20"/>
                      <a:gd name="T1" fmla="*/ 53 h 61"/>
                      <a:gd name="T2" fmla="*/ 11 w 20"/>
                      <a:gd name="T3" fmla="*/ 61 h 61"/>
                      <a:gd name="T4" fmla="*/ 9 w 20"/>
                      <a:gd name="T5" fmla="*/ 61 h 61"/>
                      <a:gd name="T6" fmla="*/ 0 w 20"/>
                      <a:gd name="T7" fmla="*/ 53 h 61"/>
                      <a:gd name="T8" fmla="*/ 0 w 20"/>
                      <a:gd name="T9" fmla="*/ 8 h 61"/>
                      <a:gd name="T10" fmla="*/ 9 w 20"/>
                      <a:gd name="T11" fmla="*/ 0 h 61"/>
                      <a:gd name="T12" fmla="*/ 11 w 20"/>
                      <a:gd name="T13" fmla="*/ 0 h 61"/>
                      <a:gd name="T14" fmla="*/ 20 w 20"/>
                      <a:gd name="T15" fmla="*/ 8 h 61"/>
                      <a:gd name="T16" fmla="*/ 20 w 20"/>
                      <a:gd name="T17" fmla="*/ 53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0" h="61">
                        <a:moveTo>
                          <a:pt x="20" y="53"/>
                        </a:moveTo>
                        <a:cubicBezTo>
                          <a:pt x="20" y="57"/>
                          <a:pt x="16" y="61"/>
                          <a:pt x="11" y="61"/>
                        </a:cubicBezTo>
                        <a:cubicBezTo>
                          <a:pt x="9" y="61"/>
                          <a:pt x="9" y="61"/>
                          <a:pt x="9" y="61"/>
                        </a:cubicBezTo>
                        <a:cubicBezTo>
                          <a:pt x="4" y="61"/>
                          <a:pt x="0" y="57"/>
                          <a:pt x="0" y="53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3"/>
                          <a:pt x="4" y="0"/>
                          <a:pt x="9" y="0"/>
                        </a:cubicBez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16" y="0"/>
                          <a:pt x="20" y="3"/>
                          <a:pt x="20" y="8"/>
                        </a:cubicBezTo>
                        <a:lnTo>
                          <a:pt x="20" y="5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4" name="Freeform 28"/>
                  <p:cNvSpPr/>
                  <p:nvPr/>
                </p:nvSpPr>
                <p:spPr bwMode="auto">
                  <a:xfrm>
                    <a:off x="4341275" y="5314160"/>
                    <a:ext cx="81605" cy="434067"/>
                  </a:xfrm>
                  <a:custGeom>
                    <a:avLst/>
                    <a:gdLst>
                      <a:gd name="T0" fmla="*/ 20 w 20"/>
                      <a:gd name="T1" fmla="*/ 97 h 106"/>
                      <a:gd name="T2" fmla="*/ 12 w 20"/>
                      <a:gd name="T3" fmla="*/ 106 h 106"/>
                      <a:gd name="T4" fmla="*/ 9 w 20"/>
                      <a:gd name="T5" fmla="*/ 106 h 106"/>
                      <a:gd name="T6" fmla="*/ 0 w 20"/>
                      <a:gd name="T7" fmla="*/ 97 h 106"/>
                      <a:gd name="T8" fmla="*/ 0 w 20"/>
                      <a:gd name="T9" fmla="*/ 9 h 106"/>
                      <a:gd name="T10" fmla="*/ 9 w 20"/>
                      <a:gd name="T11" fmla="*/ 0 h 106"/>
                      <a:gd name="T12" fmla="*/ 12 w 20"/>
                      <a:gd name="T13" fmla="*/ 0 h 106"/>
                      <a:gd name="T14" fmla="*/ 20 w 20"/>
                      <a:gd name="T15" fmla="*/ 9 h 106"/>
                      <a:gd name="T16" fmla="*/ 20 w 20"/>
                      <a:gd name="T17" fmla="*/ 97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0" h="106">
                        <a:moveTo>
                          <a:pt x="20" y="97"/>
                        </a:moveTo>
                        <a:cubicBezTo>
                          <a:pt x="20" y="102"/>
                          <a:pt x="16" y="106"/>
                          <a:pt x="12" y="106"/>
                        </a:cubicBezTo>
                        <a:cubicBezTo>
                          <a:pt x="9" y="106"/>
                          <a:pt x="9" y="106"/>
                          <a:pt x="9" y="106"/>
                        </a:cubicBezTo>
                        <a:cubicBezTo>
                          <a:pt x="4" y="106"/>
                          <a:pt x="0" y="102"/>
                          <a:pt x="0" y="97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4"/>
                          <a:pt x="4" y="0"/>
                          <a:pt x="9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6" y="0"/>
                          <a:pt x="20" y="4"/>
                          <a:pt x="20" y="9"/>
                        </a:cubicBezTo>
                        <a:lnTo>
                          <a:pt x="20" y="97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5" name="Freeform 29"/>
                  <p:cNvSpPr/>
                  <p:nvPr/>
                </p:nvSpPr>
                <p:spPr bwMode="auto">
                  <a:xfrm>
                    <a:off x="4461077" y="5411391"/>
                    <a:ext cx="85078" cy="336836"/>
                  </a:xfrm>
                  <a:custGeom>
                    <a:avLst/>
                    <a:gdLst>
                      <a:gd name="T0" fmla="*/ 21 w 21"/>
                      <a:gd name="T1" fmla="*/ 73 h 82"/>
                      <a:gd name="T2" fmla="*/ 12 w 21"/>
                      <a:gd name="T3" fmla="*/ 82 h 82"/>
                      <a:gd name="T4" fmla="*/ 9 w 21"/>
                      <a:gd name="T5" fmla="*/ 82 h 82"/>
                      <a:gd name="T6" fmla="*/ 0 w 21"/>
                      <a:gd name="T7" fmla="*/ 73 h 82"/>
                      <a:gd name="T8" fmla="*/ 0 w 21"/>
                      <a:gd name="T9" fmla="*/ 8 h 82"/>
                      <a:gd name="T10" fmla="*/ 9 w 21"/>
                      <a:gd name="T11" fmla="*/ 0 h 82"/>
                      <a:gd name="T12" fmla="*/ 12 w 21"/>
                      <a:gd name="T13" fmla="*/ 0 h 82"/>
                      <a:gd name="T14" fmla="*/ 21 w 21"/>
                      <a:gd name="T15" fmla="*/ 8 h 82"/>
                      <a:gd name="T16" fmla="*/ 21 w 21"/>
                      <a:gd name="T17" fmla="*/ 73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1" h="82">
                        <a:moveTo>
                          <a:pt x="21" y="73"/>
                        </a:moveTo>
                        <a:cubicBezTo>
                          <a:pt x="21" y="78"/>
                          <a:pt x="17" y="82"/>
                          <a:pt x="12" y="82"/>
                        </a:cubicBezTo>
                        <a:cubicBezTo>
                          <a:pt x="9" y="82"/>
                          <a:pt x="9" y="82"/>
                          <a:pt x="9" y="82"/>
                        </a:cubicBezTo>
                        <a:cubicBezTo>
                          <a:pt x="4" y="82"/>
                          <a:pt x="0" y="78"/>
                          <a:pt x="0" y="73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4"/>
                          <a:pt x="4" y="0"/>
                          <a:pt x="9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7" y="0"/>
                          <a:pt x="21" y="4"/>
                          <a:pt x="21" y="8"/>
                        </a:cubicBezTo>
                        <a:lnTo>
                          <a:pt x="21" y="7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169" name="TextBox 168"/>
              <p:cNvSpPr txBox="1"/>
              <p:nvPr/>
            </p:nvSpPr>
            <p:spPr>
              <a:xfrm>
                <a:off x="10264534" y="3232105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3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62" name="组合 63"/>
            <p:cNvGrpSpPr/>
            <p:nvPr/>
          </p:nvGrpSpPr>
          <p:grpSpPr>
            <a:xfrm>
              <a:off x="9192213" y="4392215"/>
              <a:ext cx="917383" cy="685902"/>
              <a:chOff x="3343616" y="4248199"/>
              <a:chExt cx="917383" cy="685902"/>
            </a:xfrm>
          </p:grpSpPr>
          <p:sp>
            <p:nvSpPr>
              <p:cNvPr id="166" name="TextBox 165"/>
              <p:cNvSpPr txBox="1"/>
              <p:nvPr/>
            </p:nvSpPr>
            <p:spPr>
              <a:xfrm>
                <a:off x="3343616" y="4248199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3346553" y="4536786"/>
                <a:ext cx="914446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  <p:grpSp>
          <p:nvGrpSpPr>
            <p:cNvPr id="163" name="组合 230"/>
            <p:cNvGrpSpPr/>
            <p:nvPr/>
          </p:nvGrpSpPr>
          <p:grpSpPr>
            <a:xfrm>
              <a:off x="9132217" y="1886449"/>
              <a:ext cx="977380" cy="824341"/>
              <a:chOff x="1919780" y="1964106"/>
              <a:chExt cx="977380" cy="824341"/>
            </a:xfrm>
          </p:grpSpPr>
          <p:sp>
            <p:nvSpPr>
              <p:cNvPr id="164" name="TextBox 163"/>
              <p:cNvSpPr txBox="1"/>
              <p:nvPr/>
            </p:nvSpPr>
            <p:spPr>
              <a:xfrm>
                <a:off x="1982713" y="2507307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  <p:sp>
            <p:nvSpPr>
              <p:cNvPr id="165" name="TextBox 164"/>
              <p:cNvSpPr txBox="1"/>
              <p:nvPr/>
            </p:nvSpPr>
            <p:spPr>
              <a:xfrm>
                <a:off x="1919780" y="1964106"/>
                <a:ext cx="977380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</a:p>
            </p:txBody>
          </p:sp>
        </p:grpSp>
      </p:grpSp>
      <p:grpSp>
        <p:nvGrpSpPr>
          <p:cNvPr id="275" name="组合 2"/>
          <p:cNvGrpSpPr/>
          <p:nvPr/>
        </p:nvGrpSpPr>
        <p:grpSpPr>
          <a:xfrm>
            <a:off x="921524" y="2426816"/>
            <a:ext cx="3834622" cy="2215225"/>
            <a:chOff x="4997504" y="2116871"/>
            <a:chExt cx="3155896" cy="1661851"/>
          </a:xfrm>
        </p:grpSpPr>
        <p:sp>
          <p:nvSpPr>
            <p:cNvPr id="276" name="矩形 3"/>
            <p:cNvSpPr/>
            <p:nvPr/>
          </p:nvSpPr>
          <p:spPr>
            <a:xfrm>
              <a:off x="5022049" y="2656873"/>
              <a:ext cx="3004972" cy="112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</a:p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</a:p>
          </p:txBody>
        </p:sp>
        <p:sp>
          <p:nvSpPr>
            <p:cNvPr id="277" name="矩形 4"/>
            <p:cNvSpPr/>
            <p:nvPr/>
          </p:nvSpPr>
          <p:spPr>
            <a:xfrm>
              <a:off x="4997504" y="2116871"/>
              <a:ext cx="2842425" cy="2846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cxnSp>
          <p:nvCxnSpPr>
            <p:cNvPr id="278" name="直接连接符 5"/>
            <p:cNvCxnSpPr/>
            <p:nvPr/>
          </p:nvCxnSpPr>
          <p:spPr>
            <a:xfrm>
              <a:off x="5095875" y="2523523"/>
              <a:ext cx="3057525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6"/>
          <p:cNvGraphicFramePr/>
          <p:nvPr/>
        </p:nvGraphicFramePr>
        <p:xfrm>
          <a:off x="2977693" y="2032365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图表 8"/>
          <p:cNvGraphicFramePr/>
          <p:nvPr/>
        </p:nvGraphicFramePr>
        <p:xfrm>
          <a:off x="2977693" y="3048100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图表 9"/>
          <p:cNvGraphicFramePr/>
          <p:nvPr/>
        </p:nvGraphicFramePr>
        <p:xfrm>
          <a:off x="2977693" y="4063836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图表 10"/>
          <p:cNvGraphicFramePr/>
          <p:nvPr/>
        </p:nvGraphicFramePr>
        <p:xfrm>
          <a:off x="2977693" y="5079571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3142539" y="2536671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3142539" y="3581678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3142539" y="4626684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1"/>
          <p:cNvSpPr>
            <a:spLocks noChangeArrowheads="1"/>
          </p:cNvSpPr>
          <p:nvPr/>
        </p:nvSpPr>
        <p:spPr bwMode="auto">
          <a:xfrm>
            <a:off x="3142539" y="5671692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682"/>
          <p:cNvSpPr txBox="1"/>
          <p:nvPr/>
        </p:nvSpPr>
        <p:spPr>
          <a:xfrm>
            <a:off x="1816575" y="5031896"/>
            <a:ext cx="1274708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4"/>
                </a:solidFill>
                <a:latin typeface="Impact" panose="020B0806030902050204" pitchFamily="34" charset="0"/>
                <a:ea typeface="+mn-ea"/>
              </a:rPr>
              <a:t>85</a:t>
            </a:r>
            <a:r>
              <a:rPr lang="en-US" altLang="zh-CN" sz="3200" dirty="0">
                <a:solidFill>
                  <a:schemeClr val="accent4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4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2" name="TextBox 682"/>
          <p:cNvSpPr txBox="1"/>
          <p:nvPr/>
        </p:nvSpPr>
        <p:spPr>
          <a:xfrm>
            <a:off x="1831534" y="2941883"/>
            <a:ext cx="124745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rPr>
              <a:t>45</a:t>
            </a:r>
            <a:r>
              <a:rPr lang="en-US" altLang="zh-CN" sz="32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2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3" name="TextBox 682"/>
          <p:cNvSpPr txBox="1"/>
          <p:nvPr/>
        </p:nvSpPr>
        <p:spPr>
          <a:xfrm>
            <a:off x="1829397" y="1881036"/>
            <a:ext cx="124745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</a:rPr>
              <a:t>40</a:t>
            </a:r>
            <a:r>
              <a:rPr lang="en-US" altLang="zh-CN" sz="3200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1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4" name="TextBox 682"/>
          <p:cNvSpPr txBox="1"/>
          <p:nvPr/>
        </p:nvSpPr>
        <p:spPr>
          <a:xfrm>
            <a:off x="1813371" y="4006242"/>
            <a:ext cx="127951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3"/>
                </a:solidFill>
                <a:latin typeface="Impact" panose="020B0806030902050204" pitchFamily="34" charset="0"/>
                <a:ea typeface="+mn-ea"/>
              </a:rPr>
              <a:t>65</a:t>
            </a:r>
            <a:r>
              <a:rPr lang="en-US" altLang="zh-CN" sz="3200" dirty="0">
                <a:solidFill>
                  <a:schemeClr val="accent3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3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Graphic spid="5" grpId="0">
        <p:bldAsOne/>
      </p:bldGraphic>
      <p:bldGraphic spid="6" grpId="0">
        <p:bldAsOne/>
      </p:bldGraphic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3"/>
          <p:cNvGraphicFramePr/>
          <p:nvPr/>
        </p:nvGraphicFramePr>
        <p:xfrm>
          <a:off x="2806890" y="1703770"/>
          <a:ext cx="6578220" cy="44613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" name="直接连接符 45"/>
          <p:cNvCxnSpPr/>
          <p:nvPr/>
        </p:nvCxnSpPr>
        <p:spPr>
          <a:xfrm>
            <a:off x="801481" y="5639483"/>
            <a:ext cx="4346501" cy="0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40"/>
          <p:cNvCxnSpPr/>
          <p:nvPr/>
        </p:nvCxnSpPr>
        <p:spPr>
          <a:xfrm>
            <a:off x="7740525" y="2677278"/>
            <a:ext cx="3635185" cy="0"/>
          </a:xfrm>
          <a:prstGeom prst="line">
            <a:avLst/>
          </a:prstGeom>
          <a:ln w="1905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41"/>
          <p:cNvCxnSpPr/>
          <p:nvPr/>
        </p:nvCxnSpPr>
        <p:spPr>
          <a:xfrm>
            <a:off x="7740525" y="5011854"/>
            <a:ext cx="3649997" cy="0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4"/>
          <p:cNvCxnSpPr/>
          <p:nvPr/>
        </p:nvCxnSpPr>
        <p:spPr>
          <a:xfrm>
            <a:off x="801481" y="2410608"/>
            <a:ext cx="3635185" cy="0"/>
          </a:xfrm>
          <a:prstGeom prst="line">
            <a:avLst/>
          </a:prstGeom>
          <a:ln w="1905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4"/>
          <p:cNvSpPr/>
          <p:nvPr/>
        </p:nvSpPr>
        <p:spPr>
          <a:xfrm>
            <a:off x="5334747" y="3171080"/>
            <a:ext cx="1522511" cy="152251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8" name="组合 38"/>
          <p:cNvGrpSpPr/>
          <p:nvPr/>
        </p:nvGrpSpPr>
        <p:grpSpPr>
          <a:xfrm>
            <a:off x="5727459" y="3648471"/>
            <a:ext cx="737085" cy="567724"/>
            <a:chOff x="4329113" y="2384425"/>
            <a:chExt cx="490537" cy="377826"/>
          </a:xfrm>
          <a:solidFill>
            <a:schemeClr val="accent1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4462463" y="2389188"/>
              <a:ext cx="100013" cy="373063"/>
            </a:xfrm>
            <a:custGeom>
              <a:avLst/>
              <a:gdLst>
                <a:gd name="T0" fmla="*/ 63 w 63"/>
                <a:gd name="T1" fmla="*/ 0 h 235"/>
                <a:gd name="T2" fmla="*/ 0 w 63"/>
                <a:gd name="T3" fmla="*/ 19 h 235"/>
                <a:gd name="T4" fmla="*/ 0 w 63"/>
                <a:gd name="T5" fmla="*/ 235 h 235"/>
                <a:gd name="T6" fmla="*/ 63 w 63"/>
                <a:gd name="T7" fmla="*/ 216 h 235"/>
                <a:gd name="T8" fmla="*/ 63 w 63"/>
                <a:gd name="T9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35">
                  <a:moveTo>
                    <a:pt x="63" y="0"/>
                  </a:moveTo>
                  <a:lnTo>
                    <a:pt x="0" y="19"/>
                  </a:lnTo>
                  <a:lnTo>
                    <a:pt x="0" y="235"/>
                  </a:lnTo>
                  <a:lnTo>
                    <a:pt x="63" y="216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4586288" y="2389188"/>
              <a:ext cx="98425" cy="373063"/>
            </a:xfrm>
            <a:custGeom>
              <a:avLst/>
              <a:gdLst>
                <a:gd name="T0" fmla="*/ 62 w 62"/>
                <a:gd name="T1" fmla="*/ 19 h 235"/>
                <a:gd name="T2" fmla="*/ 0 w 62"/>
                <a:gd name="T3" fmla="*/ 0 h 235"/>
                <a:gd name="T4" fmla="*/ 0 w 62"/>
                <a:gd name="T5" fmla="*/ 216 h 235"/>
                <a:gd name="T6" fmla="*/ 62 w 62"/>
                <a:gd name="T7" fmla="*/ 235 h 235"/>
                <a:gd name="T8" fmla="*/ 62 w 62"/>
                <a:gd name="T9" fmla="*/ 19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35">
                  <a:moveTo>
                    <a:pt x="62" y="19"/>
                  </a:moveTo>
                  <a:lnTo>
                    <a:pt x="0" y="0"/>
                  </a:lnTo>
                  <a:lnTo>
                    <a:pt x="0" y="216"/>
                  </a:lnTo>
                  <a:lnTo>
                    <a:pt x="62" y="235"/>
                  </a:lnTo>
                  <a:lnTo>
                    <a:pt x="62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4708525" y="2384425"/>
              <a:ext cx="111125" cy="377825"/>
            </a:xfrm>
            <a:custGeom>
              <a:avLst/>
              <a:gdLst>
                <a:gd name="T0" fmla="*/ 70 w 70"/>
                <a:gd name="T1" fmla="*/ 0 h 238"/>
                <a:gd name="T2" fmla="*/ 0 w 70"/>
                <a:gd name="T3" fmla="*/ 22 h 238"/>
                <a:gd name="T4" fmla="*/ 0 w 70"/>
                <a:gd name="T5" fmla="*/ 238 h 238"/>
                <a:gd name="T6" fmla="*/ 70 w 70"/>
                <a:gd name="T7" fmla="*/ 216 h 238"/>
                <a:gd name="T8" fmla="*/ 70 w 70"/>
                <a:gd name="T9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238">
                  <a:moveTo>
                    <a:pt x="70" y="0"/>
                  </a:moveTo>
                  <a:lnTo>
                    <a:pt x="0" y="22"/>
                  </a:lnTo>
                  <a:lnTo>
                    <a:pt x="0" y="238"/>
                  </a:lnTo>
                  <a:lnTo>
                    <a:pt x="70" y="216"/>
                  </a:ln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2" name="Freeform 8"/>
            <p:cNvSpPr/>
            <p:nvPr/>
          </p:nvSpPr>
          <p:spPr bwMode="auto">
            <a:xfrm>
              <a:off x="4329113" y="2384425"/>
              <a:ext cx="111125" cy="377825"/>
            </a:xfrm>
            <a:custGeom>
              <a:avLst/>
              <a:gdLst>
                <a:gd name="T0" fmla="*/ 70 w 70"/>
                <a:gd name="T1" fmla="*/ 238 h 238"/>
                <a:gd name="T2" fmla="*/ 70 w 70"/>
                <a:gd name="T3" fmla="*/ 22 h 238"/>
                <a:gd name="T4" fmla="*/ 0 w 70"/>
                <a:gd name="T5" fmla="*/ 0 h 238"/>
                <a:gd name="T6" fmla="*/ 0 w 70"/>
                <a:gd name="T7" fmla="*/ 216 h 238"/>
                <a:gd name="T8" fmla="*/ 70 w 70"/>
                <a:gd name="T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238">
                  <a:moveTo>
                    <a:pt x="70" y="238"/>
                  </a:moveTo>
                  <a:lnTo>
                    <a:pt x="70" y="22"/>
                  </a:lnTo>
                  <a:lnTo>
                    <a:pt x="0" y="0"/>
                  </a:lnTo>
                  <a:lnTo>
                    <a:pt x="0" y="216"/>
                  </a:lnTo>
                  <a:lnTo>
                    <a:pt x="7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01480" y="1877270"/>
            <a:ext cx="3124910" cy="1187111"/>
            <a:chOff x="600075" y="1407647"/>
            <a:chExt cx="2344293" cy="890565"/>
          </a:xfrm>
        </p:grpSpPr>
        <p:sp>
          <p:nvSpPr>
            <p:cNvPr id="13" name="文本框 49"/>
            <p:cNvSpPr txBox="1"/>
            <p:nvPr/>
          </p:nvSpPr>
          <p:spPr>
            <a:xfrm>
              <a:off x="600075" y="1407647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14" name="矩形 50"/>
            <p:cNvSpPr/>
            <p:nvPr/>
          </p:nvSpPr>
          <p:spPr>
            <a:xfrm>
              <a:off x="600075" y="1807757"/>
              <a:ext cx="2344293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1480" y="4970782"/>
            <a:ext cx="3124910" cy="1048161"/>
            <a:chOff x="600075" y="3728388"/>
            <a:chExt cx="2344293" cy="786326"/>
          </a:xfrm>
        </p:grpSpPr>
        <p:sp>
          <p:nvSpPr>
            <p:cNvPr id="15" name="文本框 51"/>
            <p:cNvSpPr txBox="1"/>
            <p:nvPr/>
          </p:nvSpPr>
          <p:spPr>
            <a:xfrm>
              <a:off x="600075" y="4230043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16" name="矩形 52"/>
            <p:cNvSpPr/>
            <p:nvPr/>
          </p:nvSpPr>
          <p:spPr>
            <a:xfrm>
              <a:off x="600075" y="3728388"/>
              <a:ext cx="2344293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11878" y="2143940"/>
            <a:ext cx="2972907" cy="1187111"/>
            <a:chOff x="6309360" y="1607702"/>
            <a:chExt cx="2230261" cy="890565"/>
          </a:xfrm>
        </p:grpSpPr>
        <p:sp>
          <p:nvSpPr>
            <p:cNvPr id="17" name="文本框 53"/>
            <p:cNvSpPr txBox="1"/>
            <p:nvPr/>
          </p:nvSpPr>
          <p:spPr>
            <a:xfrm>
              <a:off x="7043193" y="160770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18" name="矩形 55"/>
            <p:cNvSpPr/>
            <p:nvPr/>
          </p:nvSpPr>
          <p:spPr>
            <a:xfrm>
              <a:off x="6309360" y="2007812"/>
              <a:ext cx="2230261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411878" y="4568106"/>
            <a:ext cx="2972907" cy="1085536"/>
            <a:chOff x="6309360" y="3426302"/>
            <a:chExt cx="2230261" cy="814364"/>
          </a:xfrm>
        </p:grpSpPr>
        <p:sp>
          <p:nvSpPr>
            <p:cNvPr id="19" name="文本框 56"/>
            <p:cNvSpPr txBox="1"/>
            <p:nvPr/>
          </p:nvSpPr>
          <p:spPr>
            <a:xfrm>
              <a:off x="7043193" y="342630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20" name="矩形 57"/>
            <p:cNvSpPr/>
            <p:nvPr/>
          </p:nvSpPr>
          <p:spPr>
            <a:xfrm>
              <a:off x="6309360" y="3750212"/>
              <a:ext cx="2230261" cy="490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6881100" y="1234330"/>
            <a:ext cx="2383252" cy="2256360"/>
            <a:chOff x="5093445" y="925317"/>
            <a:chExt cx="1787905" cy="1692711"/>
          </a:xfrm>
          <a:solidFill>
            <a:schemeClr val="accent4"/>
          </a:solidFill>
        </p:grpSpPr>
        <p:sp>
          <p:nvSpPr>
            <p:cNvPr id="4" name="Freeform 17"/>
            <p:cNvSpPr/>
            <p:nvPr/>
          </p:nvSpPr>
          <p:spPr bwMode="auto">
            <a:xfrm>
              <a:off x="5093445" y="925317"/>
              <a:ext cx="1787905" cy="1692711"/>
            </a:xfrm>
            <a:custGeom>
              <a:avLst/>
              <a:gdLst>
                <a:gd name="T0" fmla="*/ 101 w 569"/>
                <a:gd name="T1" fmla="*/ 468 h 569"/>
                <a:gd name="T2" fmla="*/ 468 w 569"/>
                <a:gd name="T3" fmla="*/ 468 h 569"/>
                <a:gd name="T4" fmla="*/ 468 w 569"/>
                <a:gd name="T5" fmla="*/ 101 h 569"/>
                <a:gd name="T6" fmla="*/ 101 w 569"/>
                <a:gd name="T7" fmla="*/ 101 h 569"/>
                <a:gd name="T8" fmla="*/ 101 w 569"/>
                <a:gd name="T9" fmla="*/ 4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101" y="468"/>
                  </a:moveTo>
                  <a:cubicBezTo>
                    <a:pt x="202" y="569"/>
                    <a:pt x="366" y="569"/>
                    <a:pt x="468" y="468"/>
                  </a:cubicBezTo>
                  <a:cubicBezTo>
                    <a:pt x="569" y="366"/>
                    <a:pt x="569" y="202"/>
                    <a:pt x="468" y="101"/>
                  </a:cubicBezTo>
                  <a:cubicBezTo>
                    <a:pt x="366" y="0"/>
                    <a:pt x="202" y="0"/>
                    <a:pt x="101" y="101"/>
                  </a:cubicBezTo>
                  <a:cubicBezTo>
                    <a:pt x="0" y="202"/>
                    <a:pt x="0" y="366"/>
                    <a:pt x="101" y="468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8" name="文本框 64"/>
            <p:cNvSpPr txBox="1"/>
            <p:nvPr/>
          </p:nvSpPr>
          <p:spPr>
            <a:xfrm>
              <a:off x="5314728" y="1389007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638201" y="2423559"/>
            <a:ext cx="2381486" cy="2258033"/>
            <a:chOff x="4161030" y="1817472"/>
            <a:chExt cx="1786580" cy="1693966"/>
          </a:xfrm>
          <a:solidFill>
            <a:schemeClr val="accent3"/>
          </a:solidFill>
        </p:grpSpPr>
        <p:sp>
          <p:nvSpPr>
            <p:cNvPr id="7" name="Freeform 20"/>
            <p:cNvSpPr/>
            <p:nvPr/>
          </p:nvSpPr>
          <p:spPr bwMode="auto">
            <a:xfrm>
              <a:off x="4161030" y="1817472"/>
              <a:ext cx="1786580" cy="1693966"/>
            </a:xfrm>
            <a:custGeom>
              <a:avLst/>
              <a:gdLst>
                <a:gd name="T0" fmla="*/ 468 w 569"/>
                <a:gd name="T1" fmla="*/ 102 h 569"/>
                <a:gd name="T2" fmla="*/ 101 w 569"/>
                <a:gd name="T3" fmla="*/ 102 h 569"/>
                <a:gd name="T4" fmla="*/ 101 w 569"/>
                <a:gd name="T5" fmla="*/ 468 h 569"/>
                <a:gd name="T6" fmla="*/ 468 w 569"/>
                <a:gd name="T7" fmla="*/ 468 h 569"/>
                <a:gd name="T8" fmla="*/ 468 w 569"/>
                <a:gd name="T9" fmla="*/ 102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468" y="102"/>
                  </a:moveTo>
                  <a:cubicBezTo>
                    <a:pt x="366" y="0"/>
                    <a:pt x="202" y="0"/>
                    <a:pt x="101" y="102"/>
                  </a:cubicBezTo>
                  <a:cubicBezTo>
                    <a:pt x="0" y="203"/>
                    <a:pt x="0" y="367"/>
                    <a:pt x="101" y="468"/>
                  </a:cubicBezTo>
                  <a:cubicBezTo>
                    <a:pt x="202" y="569"/>
                    <a:pt x="366" y="569"/>
                    <a:pt x="468" y="468"/>
                  </a:cubicBezTo>
                  <a:cubicBezTo>
                    <a:pt x="569" y="367"/>
                    <a:pt x="569" y="203"/>
                    <a:pt x="468" y="102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6" name="文本框 62"/>
            <p:cNvSpPr txBox="1"/>
            <p:nvPr/>
          </p:nvSpPr>
          <p:spPr>
            <a:xfrm>
              <a:off x="4369516" y="2726905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193751" y="1234331"/>
            <a:ext cx="2381486" cy="2256360"/>
            <a:chOff x="3077410" y="925318"/>
            <a:chExt cx="1786580" cy="1692711"/>
          </a:xfrm>
          <a:solidFill>
            <a:schemeClr val="accent2"/>
          </a:solidFill>
        </p:grpSpPr>
        <p:sp>
          <p:nvSpPr>
            <p:cNvPr id="3" name="Freeform 16"/>
            <p:cNvSpPr/>
            <p:nvPr/>
          </p:nvSpPr>
          <p:spPr bwMode="auto">
            <a:xfrm>
              <a:off x="3077410" y="925318"/>
              <a:ext cx="1786580" cy="1692711"/>
            </a:xfrm>
            <a:custGeom>
              <a:avLst/>
              <a:gdLst>
                <a:gd name="T0" fmla="*/ 101 w 569"/>
                <a:gd name="T1" fmla="*/ 468 h 569"/>
                <a:gd name="T2" fmla="*/ 468 w 569"/>
                <a:gd name="T3" fmla="*/ 468 h 569"/>
                <a:gd name="T4" fmla="*/ 468 w 569"/>
                <a:gd name="T5" fmla="*/ 101 h 569"/>
                <a:gd name="T6" fmla="*/ 101 w 569"/>
                <a:gd name="T7" fmla="*/ 101 h 569"/>
                <a:gd name="T8" fmla="*/ 101 w 569"/>
                <a:gd name="T9" fmla="*/ 4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101" y="468"/>
                  </a:moveTo>
                  <a:cubicBezTo>
                    <a:pt x="202" y="569"/>
                    <a:pt x="366" y="569"/>
                    <a:pt x="468" y="468"/>
                  </a:cubicBezTo>
                  <a:cubicBezTo>
                    <a:pt x="569" y="366"/>
                    <a:pt x="569" y="202"/>
                    <a:pt x="468" y="101"/>
                  </a:cubicBezTo>
                  <a:cubicBezTo>
                    <a:pt x="366" y="0"/>
                    <a:pt x="202" y="0"/>
                    <a:pt x="101" y="101"/>
                  </a:cubicBezTo>
                  <a:cubicBezTo>
                    <a:pt x="0" y="202"/>
                    <a:pt x="0" y="366"/>
                    <a:pt x="101" y="468"/>
                  </a:cubicBezTo>
                  <a:close/>
                </a:path>
              </a:pathLst>
            </a:custGeom>
            <a:grpFill/>
            <a:ln w="28575" cap="flat">
              <a:noFill/>
              <a:prstDash val="solid"/>
              <a:miter lim="800000"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7" name="文本框 63"/>
            <p:cNvSpPr txBox="1"/>
            <p:nvPr/>
          </p:nvSpPr>
          <p:spPr>
            <a:xfrm>
              <a:off x="3285896" y="1389007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966767" y="2423559"/>
            <a:ext cx="2377950" cy="2258033"/>
            <a:chOff x="2156930" y="1817472"/>
            <a:chExt cx="1783927" cy="1693966"/>
          </a:xfrm>
          <a:solidFill>
            <a:schemeClr val="accent1"/>
          </a:solidFill>
        </p:grpSpPr>
        <p:sp>
          <p:nvSpPr>
            <p:cNvPr id="5" name="Freeform 18"/>
            <p:cNvSpPr/>
            <p:nvPr/>
          </p:nvSpPr>
          <p:spPr bwMode="auto">
            <a:xfrm>
              <a:off x="2156930" y="1817472"/>
              <a:ext cx="1783927" cy="1693966"/>
            </a:xfrm>
            <a:custGeom>
              <a:avLst/>
              <a:gdLst>
                <a:gd name="T0" fmla="*/ 467 w 568"/>
                <a:gd name="T1" fmla="*/ 102 h 569"/>
                <a:gd name="T2" fmla="*/ 101 w 568"/>
                <a:gd name="T3" fmla="*/ 102 h 569"/>
                <a:gd name="T4" fmla="*/ 101 w 568"/>
                <a:gd name="T5" fmla="*/ 468 h 569"/>
                <a:gd name="T6" fmla="*/ 467 w 568"/>
                <a:gd name="T7" fmla="*/ 468 h 569"/>
                <a:gd name="T8" fmla="*/ 467 w 568"/>
                <a:gd name="T9" fmla="*/ 102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8" h="569">
                  <a:moveTo>
                    <a:pt x="467" y="102"/>
                  </a:moveTo>
                  <a:cubicBezTo>
                    <a:pt x="366" y="0"/>
                    <a:pt x="202" y="0"/>
                    <a:pt x="101" y="102"/>
                  </a:cubicBezTo>
                  <a:cubicBezTo>
                    <a:pt x="0" y="203"/>
                    <a:pt x="0" y="367"/>
                    <a:pt x="101" y="468"/>
                  </a:cubicBezTo>
                  <a:cubicBezTo>
                    <a:pt x="202" y="569"/>
                    <a:pt x="366" y="569"/>
                    <a:pt x="467" y="468"/>
                  </a:cubicBezTo>
                  <a:cubicBezTo>
                    <a:pt x="568" y="367"/>
                    <a:pt x="568" y="203"/>
                    <a:pt x="467" y="102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5" name="文本框 61"/>
            <p:cNvSpPr txBox="1"/>
            <p:nvPr/>
          </p:nvSpPr>
          <p:spPr>
            <a:xfrm>
              <a:off x="2379313" y="2726905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239036" y="2229535"/>
            <a:ext cx="1734402" cy="1277879"/>
            <a:chOff x="2361187" y="1671916"/>
            <a:chExt cx="1301140" cy="958659"/>
          </a:xfrm>
        </p:grpSpPr>
        <p:sp>
          <p:nvSpPr>
            <p:cNvPr id="6" name="Freeform 19"/>
            <p:cNvSpPr/>
            <p:nvPr/>
          </p:nvSpPr>
          <p:spPr bwMode="auto">
            <a:xfrm>
              <a:off x="2361187" y="1671916"/>
              <a:ext cx="1301140" cy="958659"/>
            </a:xfrm>
            <a:custGeom>
              <a:avLst/>
              <a:gdLst>
                <a:gd name="T0" fmla="*/ 0 w 414"/>
                <a:gd name="T1" fmla="*/ 115 h 322"/>
                <a:gd name="T2" fmla="*/ 207 w 414"/>
                <a:gd name="T3" fmla="*/ 322 h 322"/>
                <a:gd name="T4" fmla="*/ 414 w 414"/>
                <a:gd name="T5" fmla="*/ 115 h 322"/>
                <a:gd name="T6" fmla="*/ 0 w 414"/>
                <a:gd name="T7" fmla="*/ 11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0" y="115"/>
                  </a:moveTo>
                  <a:cubicBezTo>
                    <a:pt x="207" y="322"/>
                    <a:pt x="207" y="322"/>
                    <a:pt x="207" y="322"/>
                  </a:cubicBezTo>
                  <a:cubicBezTo>
                    <a:pt x="414" y="115"/>
                    <a:pt x="414" y="115"/>
                    <a:pt x="414" y="115"/>
                  </a:cubicBezTo>
                  <a:cubicBezTo>
                    <a:pt x="300" y="0"/>
                    <a:pt x="114" y="0"/>
                    <a:pt x="0" y="115"/>
                  </a:cubicBez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1" name="文本框 57"/>
            <p:cNvSpPr txBox="1"/>
            <p:nvPr/>
          </p:nvSpPr>
          <p:spPr>
            <a:xfrm>
              <a:off x="2836570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262984" y="2416869"/>
            <a:ext cx="1732631" cy="1276208"/>
            <a:chOff x="5379933" y="1812453"/>
            <a:chExt cx="1299812" cy="957405"/>
          </a:xfrm>
        </p:grpSpPr>
        <p:sp>
          <p:nvSpPr>
            <p:cNvPr id="10" name="Freeform 23"/>
            <p:cNvSpPr/>
            <p:nvPr/>
          </p:nvSpPr>
          <p:spPr bwMode="auto">
            <a:xfrm>
              <a:off x="5379933" y="1812453"/>
              <a:ext cx="1299812" cy="957405"/>
            </a:xfrm>
            <a:custGeom>
              <a:avLst/>
              <a:gdLst>
                <a:gd name="T0" fmla="*/ 414 w 414"/>
                <a:gd name="T1" fmla="*/ 207 h 322"/>
                <a:gd name="T2" fmla="*/ 207 w 414"/>
                <a:gd name="T3" fmla="*/ 0 h 322"/>
                <a:gd name="T4" fmla="*/ 0 w 414"/>
                <a:gd name="T5" fmla="*/ 207 h 322"/>
                <a:gd name="T6" fmla="*/ 414 w 414"/>
                <a:gd name="T7" fmla="*/ 207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414" y="207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114" y="322"/>
                    <a:pt x="300" y="322"/>
                    <a:pt x="414" y="207"/>
                  </a:cubicBezTo>
                  <a:close/>
                </a:path>
              </a:pathLst>
            </a:custGeom>
            <a:solidFill>
              <a:schemeClr val="accent4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2" name="文本框 58"/>
            <p:cNvSpPr txBox="1"/>
            <p:nvPr/>
          </p:nvSpPr>
          <p:spPr>
            <a:xfrm>
              <a:off x="5853916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575638" y="2416869"/>
            <a:ext cx="1732631" cy="1276208"/>
            <a:chOff x="3363899" y="1812453"/>
            <a:chExt cx="1299812" cy="957405"/>
          </a:xfrm>
        </p:grpSpPr>
        <p:sp>
          <p:nvSpPr>
            <p:cNvPr id="9" name="Freeform 22"/>
            <p:cNvSpPr/>
            <p:nvPr/>
          </p:nvSpPr>
          <p:spPr bwMode="auto">
            <a:xfrm>
              <a:off x="3363899" y="1812453"/>
              <a:ext cx="1299812" cy="957405"/>
            </a:xfrm>
            <a:custGeom>
              <a:avLst/>
              <a:gdLst>
                <a:gd name="T0" fmla="*/ 414 w 414"/>
                <a:gd name="T1" fmla="*/ 207 h 322"/>
                <a:gd name="T2" fmla="*/ 207 w 414"/>
                <a:gd name="T3" fmla="*/ 0 h 322"/>
                <a:gd name="T4" fmla="*/ 0 w 414"/>
                <a:gd name="T5" fmla="*/ 207 h 322"/>
                <a:gd name="T6" fmla="*/ 414 w 414"/>
                <a:gd name="T7" fmla="*/ 207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414" y="207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115" y="322"/>
                    <a:pt x="300" y="322"/>
                    <a:pt x="414" y="207"/>
                  </a:cubicBezTo>
                  <a:close/>
                </a:path>
              </a:pathLst>
            </a:custGeom>
            <a:solidFill>
              <a:schemeClr val="accent2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3" name="文本框 59"/>
            <p:cNvSpPr txBox="1"/>
            <p:nvPr/>
          </p:nvSpPr>
          <p:spPr>
            <a:xfrm>
              <a:off x="3842352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910473" y="2229537"/>
            <a:ext cx="1737937" cy="1277881"/>
            <a:chOff x="4365286" y="1671916"/>
            <a:chExt cx="1303792" cy="958660"/>
          </a:xfrm>
        </p:grpSpPr>
        <p:sp>
          <p:nvSpPr>
            <p:cNvPr id="8" name="Freeform 21"/>
            <p:cNvSpPr/>
            <p:nvPr/>
          </p:nvSpPr>
          <p:spPr bwMode="auto">
            <a:xfrm>
              <a:off x="4365286" y="1671916"/>
              <a:ext cx="1303792" cy="958660"/>
            </a:xfrm>
            <a:custGeom>
              <a:avLst/>
              <a:gdLst>
                <a:gd name="T0" fmla="*/ 0 w 415"/>
                <a:gd name="T1" fmla="*/ 115 h 322"/>
                <a:gd name="T2" fmla="*/ 208 w 415"/>
                <a:gd name="T3" fmla="*/ 322 h 322"/>
                <a:gd name="T4" fmla="*/ 415 w 415"/>
                <a:gd name="T5" fmla="*/ 115 h 322"/>
                <a:gd name="T6" fmla="*/ 0 w 415"/>
                <a:gd name="T7" fmla="*/ 11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5" h="322">
                  <a:moveTo>
                    <a:pt x="0" y="115"/>
                  </a:moveTo>
                  <a:cubicBezTo>
                    <a:pt x="208" y="322"/>
                    <a:pt x="208" y="322"/>
                    <a:pt x="208" y="322"/>
                  </a:cubicBezTo>
                  <a:cubicBezTo>
                    <a:pt x="415" y="115"/>
                    <a:pt x="415" y="115"/>
                    <a:pt x="415" y="115"/>
                  </a:cubicBezTo>
                  <a:cubicBezTo>
                    <a:pt x="300" y="0"/>
                    <a:pt x="115" y="0"/>
                    <a:pt x="0" y="115"/>
                  </a:cubicBezTo>
                  <a:close/>
                </a:path>
              </a:pathLst>
            </a:custGeom>
            <a:solidFill>
              <a:schemeClr val="accent3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4" name="文本框 60"/>
            <p:cNvSpPr txBox="1"/>
            <p:nvPr/>
          </p:nvSpPr>
          <p:spPr>
            <a:xfrm>
              <a:off x="4848134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146506" y="5234319"/>
            <a:ext cx="9846038" cy="971799"/>
            <a:chOff x="5054599" y="1342008"/>
            <a:chExt cx="3392426" cy="729039"/>
          </a:xfrm>
        </p:grpSpPr>
        <p:sp>
          <p:nvSpPr>
            <p:cNvPr id="25" name="TextBox 24"/>
            <p:cNvSpPr txBox="1"/>
            <p:nvPr/>
          </p:nvSpPr>
          <p:spPr>
            <a:xfrm>
              <a:off x="6472116" y="1342008"/>
              <a:ext cx="557392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6" name="矩形 35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模板所有文字图片都可编辑，数据图表都可以修改颜色大小形状，轻点此处输入文字内容，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/>
          <p:cNvGrpSpPr/>
          <p:nvPr/>
        </p:nvGrpSpPr>
        <p:grpSpPr>
          <a:xfrm>
            <a:off x="2133832" y="2472516"/>
            <a:ext cx="1225502" cy="1291472"/>
            <a:chOff x="1599600" y="1854200"/>
            <a:chExt cx="919366" cy="968856"/>
          </a:xfrm>
        </p:grpSpPr>
        <p:sp>
          <p:nvSpPr>
            <p:cNvPr id="11" name="AutoShape 2"/>
            <p:cNvSpPr/>
            <p:nvPr/>
          </p:nvSpPr>
          <p:spPr bwMode="auto">
            <a:xfrm>
              <a:off x="1599600" y="1854200"/>
              <a:ext cx="919366" cy="968856"/>
            </a:xfrm>
            <a:custGeom>
              <a:avLst/>
              <a:gdLst>
                <a:gd name="T0" fmla="*/ 145448192 w 21600"/>
                <a:gd name="T1" fmla="*/ 0 h 21600"/>
                <a:gd name="T2" fmla="*/ 290896268 w 21600"/>
                <a:gd name="T3" fmla="*/ 323057896 h 21600"/>
                <a:gd name="T4" fmla="*/ 0 w 21600"/>
                <a:gd name="T5" fmla="*/ 323057896 h 21600"/>
                <a:gd name="T6" fmla="*/ 145448192 w 21600"/>
                <a:gd name="T7" fmla="*/ 0 h 21600"/>
                <a:gd name="T8" fmla="*/ 145448192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00" y="0"/>
                  </a:lnTo>
                  <a:close/>
                  <a:moveTo>
                    <a:pt x="10800" y="0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AutoShape 7"/>
            <p:cNvSpPr/>
            <p:nvPr/>
          </p:nvSpPr>
          <p:spPr bwMode="auto">
            <a:xfrm>
              <a:off x="1917506" y="2385208"/>
              <a:ext cx="279478" cy="276567"/>
            </a:xfrm>
            <a:custGeom>
              <a:avLst/>
              <a:gdLst>
                <a:gd name="T0" fmla="*/ 0 w 21600"/>
                <a:gd name="T1" fmla="*/ 13162309 h 21600"/>
                <a:gd name="T2" fmla="*/ 26881667 w 21600"/>
                <a:gd name="T3" fmla="*/ 13162309 h 21600"/>
                <a:gd name="T4" fmla="*/ 18593153 w 21600"/>
                <a:gd name="T5" fmla="*/ 5264931 h 21600"/>
                <a:gd name="T6" fmla="*/ 19265194 w 21600"/>
                <a:gd name="T7" fmla="*/ 3071201 h 21600"/>
                <a:gd name="T8" fmla="*/ 19265194 w 21600"/>
                <a:gd name="T9" fmla="*/ 6142402 h 21600"/>
                <a:gd name="T10" fmla="*/ 10528653 w 21600"/>
                <a:gd name="T11" fmla="*/ 16891605 h 21600"/>
                <a:gd name="T12" fmla="*/ 9184569 w 21600"/>
                <a:gd name="T13" fmla="*/ 19304711 h 21600"/>
                <a:gd name="T14" fmla="*/ 8512528 w 21600"/>
                <a:gd name="T15" fmla="*/ 20840311 h 21600"/>
                <a:gd name="T16" fmla="*/ 8288514 w 21600"/>
                <a:gd name="T17" fmla="*/ 24130854 h 21600"/>
                <a:gd name="T18" fmla="*/ 6944431 w 21600"/>
                <a:gd name="T19" fmla="*/ 21717782 h 21600"/>
                <a:gd name="T20" fmla="*/ 5824361 w 21600"/>
                <a:gd name="T21" fmla="*/ 19524053 h 21600"/>
                <a:gd name="T22" fmla="*/ 3808236 w 21600"/>
                <a:gd name="T23" fmla="*/ 17988452 h 21600"/>
                <a:gd name="T24" fmla="*/ 3584222 w 21600"/>
                <a:gd name="T25" fmla="*/ 14917251 h 21600"/>
                <a:gd name="T26" fmla="*/ 3360208 w 21600"/>
                <a:gd name="T27" fmla="*/ 13162309 h 21600"/>
                <a:gd name="T28" fmla="*/ 2240139 w 21600"/>
                <a:gd name="T29" fmla="*/ 11846050 h 21600"/>
                <a:gd name="T30" fmla="*/ 2240139 w 21600"/>
                <a:gd name="T31" fmla="*/ 9871732 h 21600"/>
                <a:gd name="T32" fmla="*/ 8512528 w 21600"/>
                <a:gd name="T33" fmla="*/ 4387425 h 21600"/>
                <a:gd name="T34" fmla="*/ 6944431 w 21600"/>
                <a:gd name="T35" fmla="*/ 4387425 h 21600"/>
                <a:gd name="T36" fmla="*/ 6272389 w 21600"/>
                <a:gd name="T37" fmla="*/ 5703649 h 21600"/>
                <a:gd name="T38" fmla="*/ 7168444 w 21600"/>
                <a:gd name="T39" fmla="*/ 6142402 h 21600"/>
                <a:gd name="T40" fmla="*/ 6944431 w 21600"/>
                <a:gd name="T41" fmla="*/ 5264931 h 21600"/>
                <a:gd name="T42" fmla="*/ 10528653 w 21600"/>
                <a:gd name="T43" fmla="*/ 6581155 h 21600"/>
                <a:gd name="T44" fmla="*/ 9184569 w 21600"/>
                <a:gd name="T45" fmla="*/ 7458626 h 21600"/>
                <a:gd name="T46" fmla="*/ 8288514 w 21600"/>
                <a:gd name="T47" fmla="*/ 7897379 h 21600"/>
                <a:gd name="T48" fmla="*/ 8512528 w 21600"/>
                <a:gd name="T49" fmla="*/ 9432979 h 21600"/>
                <a:gd name="T50" fmla="*/ 7392458 w 21600"/>
                <a:gd name="T51" fmla="*/ 10749203 h 21600"/>
                <a:gd name="T52" fmla="*/ 6496403 w 21600"/>
                <a:gd name="T53" fmla="*/ 11187956 h 21600"/>
                <a:gd name="T54" fmla="*/ 4704292 w 21600"/>
                <a:gd name="T55" fmla="*/ 10749203 h 21600"/>
                <a:gd name="T56" fmla="*/ 3360208 w 21600"/>
                <a:gd name="T57" fmla="*/ 11846050 h 21600"/>
                <a:gd name="T58" fmla="*/ 3584222 w 21600"/>
                <a:gd name="T59" fmla="*/ 12723556 h 21600"/>
                <a:gd name="T60" fmla="*/ 6048375 w 21600"/>
                <a:gd name="T61" fmla="*/ 13601027 h 21600"/>
                <a:gd name="T62" fmla="*/ 9184569 w 21600"/>
                <a:gd name="T63" fmla="*/ 14478533 h 21600"/>
                <a:gd name="T64" fmla="*/ 10528653 w 21600"/>
                <a:gd name="T65" fmla="*/ 16891605 h 21600"/>
                <a:gd name="T66" fmla="*/ 12320764 w 21600"/>
                <a:gd name="T67" fmla="*/ 4606801 h 21600"/>
                <a:gd name="T68" fmla="*/ 9856611 w 21600"/>
                <a:gd name="T69" fmla="*/ 3290577 h 21600"/>
                <a:gd name="T70" fmla="*/ 14112875 w 21600"/>
                <a:gd name="T71" fmla="*/ 2193730 h 21600"/>
                <a:gd name="T72" fmla="*/ 23969486 w 21600"/>
                <a:gd name="T73" fmla="*/ 13601027 h 21600"/>
                <a:gd name="T74" fmla="*/ 20609278 w 21600"/>
                <a:gd name="T75" fmla="*/ 22375912 h 21600"/>
                <a:gd name="T76" fmla="*/ 20385264 w 21600"/>
                <a:gd name="T77" fmla="*/ 20182182 h 21600"/>
                <a:gd name="T78" fmla="*/ 18817167 w 21600"/>
                <a:gd name="T79" fmla="*/ 17769111 h 21600"/>
                <a:gd name="T80" fmla="*/ 14784917 w 21600"/>
                <a:gd name="T81" fmla="*/ 14697910 h 21600"/>
                <a:gd name="T82" fmla="*/ 21729347 w 21600"/>
                <a:gd name="T83" fmla="*/ 12284803 h 21600"/>
                <a:gd name="T84" fmla="*/ 23521458 w 21600"/>
                <a:gd name="T85" fmla="*/ 10749203 h 21600"/>
                <a:gd name="T86" fmla="*/ 20833292 w 21600"/>
                <a:gd name="T87" fmla="*/ 8555473 h 21600"/>
                <a:gd name="T88" fmla="*/ 20385264 w 21600"/>
                <a:gd name="T89" fmla="*/ 11407332 h 21600"/>
                <a:gd name="T90" fmla="*/ 17697097 w 21600"/>
                <a:gd name="T91" fmla="*/ 10749203 h 21600"/>
                <a:gd name="T92" fmla="*/ 16353014 w 21600"/>
                <a:gd name="T93" fmla="*/ 9652356 h 21600"/>
                <a:gd name="T94" fmla="*/ 17025056 w 21600"/>
                <a:gd name="T95" fmla="*/ 7678002 h 21600"/>
                <a:gd name="T96" fmla="*/ 20161250 w 21600"/>
                <a:gd name="T97" fmla="*/ 7897379 h 21600"/>
                <a:gd name="T98" fmla="*/ 22401389 w 21600"/>
                <a:gd name="T99" fmla="*/ 7897379 h 21600"/>
                <a:gd name="T100" fmla="*/ 23521458 w 21600"/>
                <a:gd name="T101" fmla="*/ 7019873 h 21600"/>
                <a:gd name="T102" fmla="*/ 24641528 w 21600"/>
                <a:gd name="T103" fmla="*/ 12504180 h 21600"/>
                <a:gd name="T104" fmla="*/ 23969486 w 21600"/>
                <a:gd name="T105" fmla="*/ 13601027 h 216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60" y="0"/>
                    <a:pt x="0" y="4860"/>
                    <a:pt x="0" y="10800"/>
                  </a:cubicBezTo>
                  <a:cubicBezTo>
                    <a:pt x="0" y="16740"/>
                    <a:pt x="4860" y="21600"/>
                    <a:pt x="10800" y="21600"/>
                  </a:cubicBezTo>
                  <a:cubicBezTo>
                    <a:pt x="16740" y="21600"/>
                    <a:pt x="21600" y="16740"/>
                    <a:pt x="21600" y="10800"/>
                  </a:cubicBezTo>
                  <a:cubicBezTo>
                    <a:pt x="21600" y="4860"/>
                    <a:pt x="16740" y="0"/>
                    <a:pt x="10800" y="0"/>
                  </a:cubicBezTo>
                  <a:close/>
                  <a:moveTo>
                    <a:pt x="14940" y="4320"/>
                  </a:moveTo>
                  <a:cubicBezTo>
                    <a:pt x="15660" y="3780"/>
                    <a:pt x="15660" y="3780"/>
                    <a:pt x="15660" y="3780"/>
                  </a:cubicBezTo>
                  <a:cubicBezTo>
                    <a:pt x="15660" y="3780"/>
                    <a:pt x="15300" y="3060"/>
                    <a:pt x="15480" y="2520"/>
                  </a:cubicBezTo>
                  <a:cubicBezTo>
                    <a:pt x="15660" y="2520"/>
                    <a:pt x="16380" y="2880"/>
                    <a:pt x="16920" y="3600"/>
                  </a:cubicBezTo>
                  <a:cubicBezTo>
                    <a:pt x="16560" y="5220"/>
                    <a:pt x="15480" y="5040"/>
                    <a:pt x="15480" y="5040"/>
                  </a:cubicBezTo>
                  <a:cubicBezTo>
                    <a:pt x="15480" y="5040"/>
                    <a:pt x="14760" y="5040"/>
                    <a:pt x="14940" y="4320"/>
                  </a:cubicBezTo>
                  <a:close/>
                  <a:moveTo>
                    <a:pt x="8460" y="13860"/>
                  </a:moveTo>
                  <a:cubicBezTo>
                    <a:pt x="8280" y="14040"/>
                    <a:pt x="8100" y="14580"/>
                    <a:pt x="7920" y="15120"/>
                  </a:cubicBezTo>
                  <a:cubicBezTo>
                    <a:pt x="7740" y="15480"/>
                    <a:pt x="7560" y="15660"/>
                    <a:pt x="7380" y="15840"/>
                  </a:cubicBezTo>
                  <a:cubicBezTo>
                    <a:pt x="7020" y="16020"/>
                    <a:pt x="7020" y="16380"/>
                    <a:pt x="7020" y="16380"/>
                  </a:cubicBezTo>
                  <a:cubicBezTo>
                    <a:pt x="6840" y="17100"/>
                    <a:pt x="6840" y="17100"/>
                    <a:pt x="6840" y="17100"/>
                  </a:cubicBezTo>
                  <a:cubicBezTo>
                    <a:pt x="6840" y="17100"/>
                    <a:pt x="7020" y="17820"/>
                    <a:pt x="7200" y="18000"/>
                  </a:cubicBezTo>
                  <a:cubicBezTo>
                    <a:pt x="7200" y="18360"/>
                    <a:pt x="6660" y="19800"/>
                    <a:pt x="6660" y="19800"/>
                  </a:cubicBezTo>
                  <a:cubicBezTo>
                    <a:pt x="6120" y="19620"/>
                    <a:pt x="5940" y="19080"/>
                    <a:pt x="5760" y="18720"/>
                  </a:cubicBezTo>
                  <a:cubicBezTo>
                    <a:pt x="5760" y="18360"/>
                    <a:pt x="5400" y="18180"/>
                    <a:pt x="5580" y="17820"/>
                  </a:cubicBezTo>
                  <a:cubicBezTo>
                    <a:pt x="5580" y="17280"/>
                    <a:pt x="5220" y="17100"/>
                    <a:pt x="5040" y="16920"/>
                  </a:cubicBezTo>
                  <a:cubicBezTo>
                    <a:pt x="4860" y="16560"/>
                    <a:pt x="4680" y="16200"/>
                    <a:pt x="4680" y="16020"/>
                  </a:cubicBezTo>
                  <a:cubicBezTo>
                    <a:pt x="4680" y="15840"/>
                    <a:pt x="4140" y="15480"/>
                    <a:pt x="4140" y="15480"/>
                  </a:cubicBezTo>
                  <a:cubicBezTo>
                    <a:pt x="4140" y="15480"/>
                    <a:pt x="3240" y="14940"/>
                    <a:pt x="3060" y="14760"/>
                  </a:cubicBezTo>
                  <a:cubicBezTo>
                    <a:pt x="2880" y="14580"/>
                    <a:pt x="2700" y="13860"/>
                    <a:pt x="2700" y="13500"/>
                  </a:cubicBezTo>
                  <a:cubicBezTo>
                    <a:pt x="2700" y="13140"/>
                    <a:pt x="2880" y="12240"/>
                    <a:pt x="2880" y="12240"/>
                  </a:cubicBezTo>
                  <a:cubicBezTo>
                    <a:pt x="2880" y="12240"/>
                    <a:pt x="3240" y="11880"/>
                    <a:pt x="3060" y="11700"/>
                  </a:cubicBezTo>
                  <a:cubicBezTo>
                    <a:pt x="2700" y="11520"/>
                    <a:pt x="2700" y="10800"/>
                    <a:pt x="2700" y="10800"/>
                  </a:cubicBezTo>
                  <a:cubicBezTo>
                    <a:pt x="2340" y="10440"/>
                    <a:pt x="2340" y="10440"/>
                    <a:pt x="2340" y="10440"/>
                  </a:cubicBezTo>
                  <a:cubicBezTo>
                    <a:pt x="2340" y="10440"/>
                    <a:pt x="1980" y="9900"/>
                    <a:pt x="1800" y="9720"/>
                  </a:cubicBezTo>
                  <a:cubicBezTo>
                    <a:pt x="1800" y="9360"/>
                    <a:pt x="1800" y="9180"/>
                    <a:pt x="1980" y="9000"/>
                  </a:cubicBezTo>
                  <a:cubicBezTo>
                    <a:pt x="1980" y="8820"/>
                    <a:pt x="1800" y="8280"/>
                    <a:pt x="1800" y="8100"/>
                  </a:cubicBezTo>
                  <a:cubicBezTo>
                    <a:pt x="3600" y="3600"/>
                    <a:pt x="6660" y="2700"/>
                    <a:pt x="6660" y="2700"/>
                  </a:cubicBezTo>
                  <a:cubicBezTo>
                    <a:pt x="6840" y="3600"/>
                    <a:pt x="6840" y="3600"/>
                    <a:pt x="6840" y="3600"/>
                  </a:cubicBezTo>
                  <a:cubicBezTo>
                    <a:pt x="6840" y="3600"/>
                    <a:pt x="6300" y="3780"/>
                    <a:pt x="6120" y="3780"/>
                  </a:cubicBezTo>
                  <a:cubicBezTo>
                    <a:pt x="5760" y="3600"/>
                    <a:pt x="5580" y="3600"/>
                    <a:pt x="5580" y="3600"/>
                  </a:cubicBezTo>
                  <a:cubicBezTo>
                    <a:pt x="5220" y="4140"/>
                    <a:pt x="5220" y="4140"/>
                    <a:pt x="5220" y="4140"/>
                  </a:cubicBezTo>
                  <a:cubicBezTo>
                    <a:pt x="5220" y="4140"/>
                    <a:pt x="5040" y="4500"/>
                    <a:pt x="5040" y="4680"/>
                  </a:cubicBezTo>
                  <a:cubicBezTo>
                    <a:pt x="5040" y="4860"/>
                    <a:pt x="5220" y="5220"/>
                    <a:pt x="5220" y="5220"/>
                  </a:cubicBezTo>
                  <a:cubicBezTo>
                    <a:pt x="5220" y="5220"/>
                    <a:pt x="5760" y="5220"/>
                    <a:pt x="5760" y="5040"/>
                  </a:cubicBezTo>
                  <a:cubicBezTo>
                    <a:pt x="5760" y="4860"/>
                    <a:pt x="5760" y="4680"/>
                    <a:pt x="5760" y="4680"/>
                  </a:cubicBezTo>
                  <a:cubicBezTo>
                    <a:pt x="5580" y="4320"/>
                    <a:pt x="5580" y="4320"/>
                    <a:pt x="5580" y="4320"/>
                  </a:cubicBezTo>
                  <a:cubicBezTo>
                    <a:pt x="5580" y="4320"/>
                    <a:pt x="6120" y="4140"/>
                    <a:pt x="7200" y="4320"/>
                  </a:cubicBezTo>
                  <a:cubicBezTo>
                    <a:pt x="8460" y="4320"/>
                    <a:pt x="7920" y="5220"/>
                    <a:pt x="8460" y="5400"/>
                  </a:cubicBezTo>
                  <a:cubicBezTo>
                    <a:pt x="9000" y="5580"/>
                    <a:pt x="8100" y="6300"/>
                    <a:pt x="7920" y="6660"/>
                  </a:cubicBezTo>
                  <a:cubicBezTo>
                    <a:pt x="7740" y="7020"/>
                    <a:pt x="7380" y="6120"/>
                    <a:pt x="7380" y="6120"/>
                  </a:cubicBezTo>
                  <a:cubicBezTo>
                    <a:pt x="7380" y="6120"/>
                    <a:pt x="7740" y="5760"/>
                    <a:pt x="7200" y="5760"/>
                  </a:cubicBezTo>
                  <a:cubicBezTo>
                    <a:pt x="6660" y="5580"/>
                    <a:pt x="6300" y="6480"/>
                    <a:pt x="6660" y="6480"/>
                  </a:cubicBezTo>
                  <a:cubicBezTo>
                    <a:pt x="6840" y="6480"/>
                    <a:pt x="7200" y="6840"/>
                    <a:pt x="7020" y="7020"/>
                  </a:cubicBezTo>
                  <a:cubicBezTo>
                    <a:pt x="7020" y="7200"/>
                    <a:pt x="7020" y="7200"/>
                    <a:pt x="6840" y="7740"/>
                  </a:cubicBezTo>
                  <a:cubicBezTo>
                    <a:pt x="6480" y="8280"/>
                    <a:pt x="6120" y="8640"/>
                    <a:pt x="6120" y="8640"/>
                  </a:cubicBezTo>
                  <a:cubicBezTo>
                    <a:pt x="6120" y="8640"/>
                    <a:pt x="5760" y="8460"/>
                    <a:pt x="5940" y="8820"/>
                  </a:cubicBezTo>
                  <a:cubicBezTo>
                    <a:pt x="6120" y="9180"/>
                    <a:pt x="5940" y="9720"/>
                    <a:pt x="5940" y="9900"/>
                  </a:cubicBezTo>
                  <a:cubicBezTo>
                    <a:pt x="5940" y="10260"/>
                    <a:pt x="5220" y="9720"/>
                    <a:pt x="5220" y="9180"/>
                  </a:cubicBezTo>
                  <a:cubicBezTo>
                    <a:pt x="5040" y="8640"/>
                    <a:pt x="4500" y="9180"/>
                    <a:pt x="4320" y="9180"/>
                  </a:cubicBezTo>
                  <a:cubicBezTo>
                    <a:pt x="4140" y="9180"/>
                    <a:pt x="3780" y="9000"/>
                    <a:pt x="3780" y="8820"/>
                  </a:cubicBezTo>
                  <a:cubicBezTo>
                    <a:pt x="3600" y="8640"/>
                    <a:pt x="2700" y="9360"/>
                    <a:pt x="2520" y="9360"/>
                  </a:cubicBezTo>
                  <a:cubicBezTo>
                    <a:pt x="2340" y="9540"/>
                    <a:pt x="2340" y="9900"/>
                    <a:pt x="2700" y="9720"/>
                  </a:cubicBezTo>
                  <a:cubicBezTo>
                    <a:pt x="3060" y="9540"/>
                    <a:pt x="3420" y="9720"/>
                    <a:pt x="3420" y="10080"/>
                  </a:cubicBezTo>
                  <a:cubicBezTo>
                    <a:pt x="3240" y="10440"/>
                    <a:pt x="2880" y="10260"/>
                    <a:pt x="2880" y="10440"/>
                  </a:cubicBezTo>
                  <a:cubicBezTo>
                    <a:pt x="3060" y="10800"/>
                    <a:pt x="3420" y="10980"/>
                    <a:pt x="3420" y="11340"/>
                  </a:cubicBezTo>
                  <a:cubicBezTo>
                    <a:pt x="3600" y="11700"/>
                    <a:pt x="4500" y="11340"/>
                    <a:pt x="4860" y="11160"/>
                  </a:cubicBezTo>
                  <a:cubicBezTo>
                    <a:pt x="5040" y="11160"/>
                    <a:pt x="5940" y="10980"/>
                    <a:pt x="5940" y="11340"/>
                  </a:cubicBezTo>
                  <a:cubicBezTo>
                    <a:pt x="6120" y="11700"/>
                    <a:pt x="7020" y="11880"/>
                    <a:pt x="7380" y="11880"/>
                  </a:cubicBezTo>
                  <a:cubicBezTo>
                    <a:pt x="7740" y="12060"/>
                    <a:pt x="8280" y="12060"/>
                    <a:pt x="8820" y="12420"/>
                  </a:cubicBezTo>
                  <a:cubicBezTo>
                    <a:pt x="9180" y="12960"/>
                    <a:pt x="8460" y="13680"/>
                    <a:pt x="8460" y="13860"/>
                  </a:cubicBezTo>
                  <a:close/>
                  <a:moveTo>
                    <a:pt x="10620" y="2520"/>
                  </a:moveTo>
                  <a:cubicBezTo>
                    <a:pt x="10440" y="3060"/>
                    <a:pt x="9720" y="3600"/>
                    <a:pt x="9900" y="3780"/>
                  </a:cubicBezTo>
                  <a:cubicBezTo>
                    <a:pt x="9900" y="3960"/>
                    <a:pt x="9900" y="4860"/>
                    <a:pt x="9180" y="4140"/>
                  </a:cubicBezTo>
                  <a:cubicBezTo>
                    <a:pt x="8460" y="3420"/>
                    <a:pt x="7740" y="3240"/>
                    <a:pt x="7920" y="2700"/>
                  </a:cubicBezTo>
                  <a:cubicBezTo>
                    <a:pt x="7920" y="2520"/>
                    <a:pt x="8640" y="2520"/>
                    <a:pt x="8640" y="2340"/>
                  </a:cubicBezTo>
                  <a:cubicBezTo>
                    <a:pt x="9540" y="1260"/>
                    <a:pt x="11160" y="1440"/>
                    <a:pt x="11340" y="1800"/>
                  </a:cubicBezTo>
                  <a:cubicBezTo>
                    <a:pt x="10980" y="2160"/>
                    <a:pt x="10620" y="1980"/>
                    <a:pt x="10620" y="2520"/>
                  </a:cubicBezTo>
                  <a:close/>
                  <a:moveTo>
                    <a:pt x="19260" y="11160"/>
                  </a:moveTo>
                  <a:cubicBezTo>
                    <a:pt x="19260" y="11160"/>
                    <a:pt x="19620" y="11700"/>
                    <a:pt x="20160" y="11700"/>
                  </a:cubicBezTo>
                  <a:cubicBezTo>
                    <a:pt x="19800" y="15660"/>
                    <a:pt x="16560" y="18360"/>
                    <a:pt x="16560" y="18360"/>
                  </a:cubicBezTo>
                  <a:cubicBezTo>
                    <a:pt x="16020" y="17820"/>
                    <a:pt x="16200" y="17280"/>
                    <a:pt x="16200" y="17280"/>
                  </a:cubicBezTo>
                  <a:cubicBezTo>
                    <a:pt x="16380" y="16560"/>
                    <a:pt x="16380" y="16560"/>
                    <a:pt x="16380" y="16560"/>
                  </a:cubicBezTo>
                  <a:cubicBezTo>
                    <a:pt x="16380" y="15300"/>
                    <a:pt x="16380" y="15300"/>
                    <a:pt x="16380" y="15300"/>
                  </a:cubicBezTo>
                  <a:cubicBezTo>
                    <a:pt x="16380" y="15300"/>
                    <a:pt x="16380" y="13860"/>
                    <a:pt x="15120" y="14580"/>
                  </a:cubicBezTo>
                  <a:cubicBezTo>
                    <a:pt x="13860" y="14940"/>
                    <a:pt x="14400" y="14940"/>
                    <a:pt x="12960" y="14940"/>
                  </a:cubicBezTo>
                  <a:cubicBezTo>
                    <a:pt x="11520" y="15120"/>
                    <a:pt x="11880" y="12060"/>
                    <a:pt x="11880" y="12060"/>
                  </a:cubicBezTo>
                  <a:cubicBezTo>
                    <a:pt x="11880" y="7740"/>
                    <a:pt x="15120" y="10980"/>
                    <a:pt x="15120" y="10980"/>
                  </a:cubicBezTo>
                  <a:cubicBezTo>
                    <a:pt x="17100" y="12420"/>
                    <a:pt x="17460" y="10080"/>
                    <a:pt x="17460" y="10080"/>
                  </a:cubicBezTo>
                  <a:cubicBezTo>
                    <a:pt x="18720" y="9540"/>
                    <a:pt x="18720" y="9540"/>
                    <a:pt x="18720" y="9540"/>
                  </a:cubicBezTo>
                  <a:cubicBezTo>
                    <a:pt x="18900" y="8820"/>
                    <a:pt x="18900" y="8820"/>
                    <a:pt x="18900" y="8820"/>
                  </a:cubicBezTo>
                  <a:cubicBezTo>
                    <a:pt x="18720" y="7920"/>
                    <a:pt x="18720" y="7920"/>
                    <a:pt x="18720" y="7920"/>
                  </a:cubicBezTo>
                  <a:cubicBezTo>
                    <a:pt x="16740" y="7020"/>
                    <a:pt x="16740" y="7020"/>
                    <a:pt x="16740" y="7020"/>
                  </a:cubicBezTo>
                  <a:cubicBezTo>
                    <a:pt x="16740" y="7020"/>
                    <a:pt x="16380" y="7740"/>
                    <a:pt x="16920" y="8640"/>
                  </a:cubicBezTo>
                  <a:cubicBezTo>
                    <a:pt x="16920" y="8640"/>
                    <a:pt x="16740" y="9540"/>
                    <a:pt x="16380" y="9360"/>
                  </a:cubicBezTo>
                  <a:cubicBezTo>
                    <a:pt x="15120" y="8640"/>
                    <a:pt x="15120" y="8640"/>
                    <a:pt x="15120" y="8640"/>
                  </a:cubicBezTo>
                  <a:cubicBezTo>
                    <a:pt x="15120" y="8640"/>
                    <a:pt x="14760" y="8460"/>
                    <a:pt x="14220" y="8820"/>
                  </a:cubicBezTo>
                  <a:cubicBezTo>
                    <a:pt x="13500" y="9360"/>
                    <a:pt x="12420" y="8820"/>
                    <a:pt x="12420" y="8820"/>
                  </a:cubicBezTo>
                  <a:cubicBezTo>
                    <a:pt x="12420" y="8820"/>
                    <a:pt x="12420" y="8280"/>
                    <a:pt x="13140" y="7920"/>
                  </a:cubicBezTo>
                  <a:cubicBezTo>
                    <a:pt x="13680" y="7560"/>
                    <a:pt x="13680" y="7560"/>
                    <a:pt x="13680" y="7560"/>
                  </a:cubicBezTo>
                  <a:cubicBezTo>
                    <a:pt x="13680" y="7560"/>
                    <a:pt x="13500" y="6840"/>
                    <a:pt x="13680" y="6300"/>
                  </a:cubicBezTo>
                  <a:cubicBezTo>
                    <a:pt x="13860" y="5760"/>
                    <a:pt x="14040" y="6300"/>
                    <a:pt x="14580" y="5940"/>
                  </a:cubicBezTo>
                  <a:cubicBezTo>
                    <a:pt x="15120" y="5580"/>
                    <a:pt x="15480" y="6660"/>
                    <a:pt x="16200" y="6480"/>
                  </a:cubicBezTo>
                  <a:cubicBezTo>
                    <a:pt x="16920" y="6480"/>
                    <a:pt x="16560" y="6300"/>
                    <a:pt x="17100" y="5940"/>
                  </a:cubicBezTo>
                  <a:cubicBezTo>
                    <a:pt x="17640" y="5760"/>
                    <a:pt x="18000" y="6480"/>
                    <a:pt x="18000" y="6480"/>
                  </a:cubicBezTo>
                  <a:cubicBezTo>
                    <a:pt x="19080" y="6660"/>
                    <a:pt x="19080" y="6660"/>
                    <a:pt x="19080" y="6660"/>
                  </a:cubicBezTo>
                  <a:cubicBezTo>
                    <a:pt x="19080" y="6660"/>
                    <a:pt x="18900" y="5400"/>
                    <a:pt x="18900" y="5760"/>
                  </a:cubicBezTo>
                  <a:cubicBezTo>
                    <a:pt x="19620" y="6840"/>
                    <a:pt x="20520" y="9900"/>
                    <a:pt x="20160" y="10440"/>
                  </a:cubicBezTo>
                  <a:cubicBezTo>
                    <a:pt x="19980" y="10260"/>
                    <a:pt x="19800" y="10260"/>
                    <a:pt x="19800" y="10260"/>
                  </a:cubicBezTo>
                  <a:cubicBezTo>
                    <a:pt x="18540" y="10260"/>
                    <a:pt x="18540" y="10260"/>
                    <a:pt x="18540" y="10260"/>
                  </a:cubicBezTo>
                  <a:lnTo>
                    <a:pt x="19260" y="11160"/>
                  </a:lnTo>
                  <a:close/>
                  <a:moveTo>
                    <a:pt x="19260" y="1116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254486" y="5198267"/>
            <a:ext cx="2984200" cy="645736"/>
            <a:chOff x="939916" y="3899046"/>
            <a:chExt cx="2238733" cy="484428"/>
          </a:xfrm>
        </p:grpSpPr>
        <p:sp>
          <p:nvSpPr>
            <p:cNvPr id="14" name="AutoShape 5"/>
            <p:cNvSpPr/>
            <p:nvPr/>
          </p:nvSpPr>
          <p:spPr bwMode="auto">
            <a:xfrm>
              <a:off x="939916" y="3899046"/>
              <a:ext cx="2238733" cy="484428"/>
            </a:xfrm>
            <a:custGeom>
              <a:avLst/>
              <a:gdLst>
                <a:gd name="T0" fmla="*/ 1552418536 w 21600"/>
                <a:gd name="T1" fmla="*/ 0 h 21600"/>
                <a:gd name="T2" fmla="*/ 1724909579 w 21600"/>
                <a:gd name="T3" fmla="*/ 80764474 h 21600"/>
                <a:gd name="T4" fmla="*/ 0 w 21600"/>
                <a:gd name="T5" fmla="*/ 80764474 h 21600"/>
                <a:gd name="T6" fmla="*/ 172491043 w 21600"/>
                <a:gd name="T7" fmla="*/ 0 h 21600"/>
                <a:gd name="T8" fmla="*/ 1552418536 w 21600"/>
                <a:gd name="T9" fmla="*/ 0 h 21600"/>
                <a:gd name="T10" fmla="*/ 1552418536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44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2160" y="0"/>
                  </a:lnTo>
                  <a:lnTo>
                    <a:pt x="19440" y="0"/>
                  </a:lnTo>
                  <a:close/>
                  <a:moveTo>
                    <a:pt x="19440" y="0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 bwMode="auto">
            <a:xfrm>
              <a:off x="1919253" y="4007926"/>
              <a:ext cx="279478" cy="270162"/>
              <a:chOff x="0" y="0"/>
              <a:chExt cx="480" cy="463"/>
            </a:xfrm>
          </p:grpSpPr>
          <p:sp>
            <p:nvSpPr>
              <p:cNvPr id="18" name="AutoShape 9"/>
              <p:cNvSpPr/>
              <p:nvPr/>
            </p:nvSpPr>
            <p:spPr bwMode="auto">
              <a:xfrm>
                <a:off x="0" y="0"/>
                <a:ext cx="480" cy="463"/>
              </a:xfrm>
              <a:custGeom>
                <a:avLst/>
                <a:gdLst>
                  <a:gd name="T0" fmla="*/ 10 w 21600"/>
                  <a:gd name="T1" fmla="*/ 0 h 21600"/>
                  <a:gd name="T2" fmla="*/ 1 w 21600"/>
                  <a:gd name="T3" fmla="*/ 0 h 21600"/>
                  <a:gd name="T4" fmla="*/ 0 w 21600"/>
                  <a:gd name="T5" fmla="*/ 1 h 21600"/>
                  <a:gd name="T6" fmla="*/ 0 w 21600"/>
                  <a:gd name="T7" fmla="*/ 7 h 21600"/>
                  <a:gd name="T8" fmla="*/ 1 w 21600"/>
                  <a:gd name="T9" fmla="*/ 8 h 21600"/>
                  <a:gd name="T10" fmla="*/ 4 w 21600"/>
                  <a:gd name="T11" fmla="*/ 8 h 21600"/>
                  <a:gd name="T12" fmla="*/ 3 w 21600"/>
                  <a:gd name="T13" fmla="*/ 9 h 21600"/>
                  <a:gd name="T14" fmla="*/ 3 w 21600"/>
                  <a:gd name="T15" fmla="*/ 10 h 21600"/>
                  <a:gd name="T16" fmla="*/ 4 w 21600"/>
                  <a:gd name="T17" fmla="*/ 10 h 21600"/>
                  <a:gd name="T18" fmla="*/ 6 w 21600"/>
                  <a:gd name="T19" fmla="*/ 10 h 21600"/>
                  <a:gd name="T20" fmla="*/ 7 w 21600"/>
                  <a:gd name="T21" fmla="*/ 10 h 21600"/>
                  <a:gd name="T22" fmla="*/ 7 w 21600"/>
                  <a:gd name="T23" fmla="*/ 9 h 21600"/>
                  <a:gd name="T24" fmla="*/ 6 w 21600"/>
                  <a:gd name="T25" fmla="*/ 8 h 21600"/>
                  <a:gd name="T26" fmla="*/ 10 w 21600"/>
                  <a:gd name="T27" fmla="*/ 8 h 21600"/>
                  <a:gd name="T28" fmla="*/ 11 w 21600"/>
                  <a:gd name="T29" fmla="*/ 7 h 21600"/>
                  <a:gd name="T30" fmla="*/ 11 w 21600"/>
                  <a:gd name="T31" fmla="*/ 1 h 21600"/>
                  <a:gd name="T32" fmla="*/ 10 w 21600"/>
                  <a:gd name="T33" fmla="*/ 0 h 21600"/>
                  <a:gd name="T34" fmla="*/ 5 w 21600"/>
                  <a:gd name="T35" fmla="*/ 7 h 21600"/>
                  <a:gd name="T36" fmla="*/ 5 w 21600"/>
                  <a:gd name="T37" fmla="*/ 6 h 21600"/>
                  <a:gd name="T38" fmla="*/ 6 w 21600"/>
                  <a:gd name="T39" fmla="*/ 7 h 21600"/>
                  <a:gd name="T40" fmla="*/ 5 w 21600"/>
                  <a:gd name="T41" fmla="*/ 8 h 21600"/>
                  <a:gd name="T42" fmla="*/ 5 w 21600"/>
                  <a:gd name="T43" fmla="*/ 7 h 21600"/>
                  <a:gd name="T44" fmla="*/ 10 w 21600"/>
                  <a:gd name="T45" fmla="*/ 6 h 21600"/>
                  <a:gd name="T46" fmla="*/ 1 w 21600"/>
                  <a:gd name="T47" fmla="*/ 6 h 21600"/>
                  <a:gd name="T48" fmla="*/ 1 w 21600"/>
                  <a:gd name="T49" fmla="*/ 1 h 21600"/>
                  <a:gd name="T50" fmla="*/ 10 w 21600"/>
                  <a:gd name="T51" fmla="*/ 1 h 21600"/>
                  <a:gd name="T52" fmla="*/ 10 w 21600"/>
                  <a:gd name="T53" fmla="*/ 6 h 21600"/>
                  <a:gd name="T54" fmla="*/ 10 w 21600"/>
                  <a:gd name="T55" fmla="*/ 6 h 21600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1600" h="21600">
                    <a:moveTo>
                      <a:pt x="20138" y="0"/>
                    </a:moveTo>
                    <a:cubicBezTo>
                      <a:pt x="1462" y="0"/>
                      <a:pt x="1462" y="0"/>
                      <a:pt x="1462" y="0"/>
                    </a:cubicBezTo>
                    <a:cubicBezTo>
                      <a:pt x="650" y="0"/>
                      <a:pt x="0" y="680"/>
                      <a:pt x="0" y="1531"/>
                    </a:cubicBezTo>
                    <a:cubicBezTo>
                      <a:pt x="0" y="15477"/>
                      <a:pt x="0" y="15477"/>
                      <a:pt x="0" y="15477"/>
                    </a:cubicBezTo>
                    <a:cubicBezTo>
                      <a:pt x="0" y="16328"/>
                      <a:pt x="650" y="17008"/>
                      <a:pt x="1462" y="17008"/>
                    </a:cubicBezTo>
                    <a:cubicBezTo>
                      <a:pt x="8608" y="17008"/>
                      <a:pt x="8608" y="17008"/>
                      <a:pt x="8608" y="17008"/>
                    </a:cubicBezTo>
                    <a:cubicBezTo>
                      <a:pt x="8608" y="17008"/>
                      <a:pt x="8932" y="20069"/>
                      <a:pt x="6334" y="20069"/>
                    </a:cubicBezTo>
                    <a:cubicBezTo>
                      <a:pt x="6334" y="21600"/>
                      <a:pt x="6334" y="21600"/>
                      <a:pt x="6334" y="21600"/>
                    </a:cubicBezTo>
                    <a:cubicBezTo>
                      <a:pt x="8608" y="21600"/>
                      <a:pt x="8608" y="21600"/>
                      <a:pt x="8608" y="21600"/>
                    </a:cubicBezTo>
                    <a:cubicBezTo>
                      <a:pt x="12992" y="21600"/>
                      <a:pt x="12992" y="21600"/>
                      <a:pt x="12992" y="21600"/>
                    </a:cubicBezTo>
                    <a:cubicBezTo>
                      <a:pt x="15104" y="21600"/>
                      <a:pt x="15104" y="21600"/>
                      <a:pt x="15104" y="21600"/>
                    </a:cubicBezTo>
                    <a:cubicBezTo>
                      <a:pt x="15104" y="20069"/>
                      <a:pt x="15104" y="20069"/>
                      <a:pt x="15104" y="20069"/>
                    </a:cubicBezTo>
                    <a:cubicBezTo>
                      <a:pt x="12505" y="20069"/>
                      <a:pt x="12992" y="17008"/>
                      <a:pt x="12992" y="17008"/>
                    </a:cubicBezTo>
                    <a:cubicBezTo>
                      <a:pt x="20138" y="17008"/>
                      <a:pt x="20138" y="17008"/>
                      <a:pt x="20138" y="17008"/>
                    </a:cubicBezTo>
                    <a:cubicBezTo>
                      <a:pt x="20950" y="17008"/>
                      <a:pt x="21600" y="16328"/>
                      <a:pt x="21600" y="15477"/>
                    </a:cubicBezTo>
                    <a:cubicBezTo>
                      <a:pt x="21600" y="1531"/>
                      <a:pt x="21600" y="1531"/>
                      <a:pt x="21600" y="1531"/>
                    </a:cubicBezTo>
                    <a:cubicBezTo>
                      <a:pt x="21600" y="680"/>
                      <a:pt x="20950" y="0"/>
                      <a:pt x="20138" y="0"/>
                    </a:cubicBezTo>
                    <a:close/>
                    <a:moveTo>
                      <a:pt x="9582" y="15137"/>
                    </a:moveTo>
                    <a:cubicBezTo>
                      <a:pt x="9582" y="14457"/>
                      <a:pt x="10232" y="13946"/>
                      <a:pt x="10881" y="13946"/>
                    </a:cubicBezTo>
                    <a:cubicBezTo>
                      <a:pt x="11531" y="13946"/>
                      <a:pt x="12180" y="14457"/>
                      <a:pt x="12180" y="15137"/>
                    </a:cubicBezTo>
                    <a:cubicBezTo>
                      <a:pt x="12180" y="15817"/>
                      <a:pt x="11531" y="16498"/>
                      <a:pt x="10881" y="16498"/>
                    </a:cubicBezTo>
                    <a:cubicBezTo>
                      <a:pt x="10232" y="16498"/>
                      <a:pt x="9582" y="15817"/>
                      <a:pt x="9582" y="15137"/>
                    </a:cubicBezTo>
                    <a:close/>
                    <a:moveTo>
                      <a:pt x="19976" y="13436"/>
                    </a:moveTo>
                    <a:cubicBezTo>
                      <a:pt x="1462" y="13436"/>
                      <a:pt x="1462" y="13436"/>
                      <a:pt x="1462" y="13436"/>
                    </a:cubicBezTo>
                    <a:cubicBezTo>
                      <a:pt x="1462" y="1701"/>
                      <a:pt x="1462" y="1701"/>
                      <a:pt x="1462" y="1701"/>
                    </a:cubicBezTo>
                    <a:cubicBezTo>
                      <a:pt x="19976" y="1701"/>
                      <a:pt x="19976" y="1701"/>
                      <a:pt x="19976" y="1701"/>
                    </a:cubicBezTo>
                    <a:lnTo>
                      <a:pt x="19976" y="13436"/>
                    </a:lnTo>
                    <a:close/>
                    <a:moveTo>
                      <a:pt x="19976" y="1343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AutoShape 10"/>
              <p:cNvSpPr/>
              <p:nvPr/>
            </p:nvSpPr>
            <p:spPr bwMode="auto">
              <a:xfrm>
                <a:off x="225" y="304"/>
                <a:ext cx="36" cy="39"/>
              </a:xfrm>
              <a:custGeom>
                <a:avLst/>
                <a:gdLst>
                  <a:gd name="T0" fmla="*/ 0 w 19679"/>
                  <a:gd name="T1" fmla="*/ 0 h 19679"/>
                  <a:gd name="T2" fmla="*/ 0 w 19679"/>
                  <a:gd name="T3" fmla="*/ 0 h 19679"/>
                  <a:gd name="T4" fmla="*/ 0 w 19679"/>
                  <a:gd name="T5" fmla="*/ 0 h 19679"/>
                  <a:gd name="T6" fmla="*/ 0 w 19679"/>
                  <a:gd name="T7" fmla="*/ 0 h 19679"/>
                  <a:gd name="T8" fmla="*/ 0 w 19679"/>
                  <a:gd name="T9" fmla="*/ 0 h 19679"/>
                  <a:gd name="T10" fmla="*/ 0 w 19679"/>
                  <a:gd name="T11" fmla="*/ 0 h 196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  <a:moveTo>
                      <a:pt x="16796" y="2882"/>
                    </a:moveTo>
                  </a:path>
                </a:pathLst>
              </a:custGeom>
              <a:solidFill>
                <a:srgbClr val="FF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46" name="Group 45"/>
          <p:cNvGrpSpPr/>
          <p:nvPr/>
        </p:nvGrpSpPr>
        <p:grpSpPr>
          <a:xfrm>
            <a:off x="1842008" y="3801242"/>
            <a:ext cx="1808372" cy="645736"/>
            <a:chOff x="1380675" y="2851004"/>
            <a:chExt cx="1356632" cy="484428"/>
          </a:xfrm>
        </p:grpSpPr>
        <p:sp>
          <p:nvSpPr>
            <p:cNvPr id="12" name="AutoShape 3"/>
            <p:cNvSpPr/>
            <p:nvPr/>
          </p:nvSpPr>
          <p:spPr bwMode="auto">
            <a:xfrm>
              <a:off x="1380675" y="2851004"/>
              <a:ext cx="1356632" cy="484428"/>
            </a:xfrm>
            <a:custGeom>
              <a:avLst/>
              <a:gdLst>
                <a:gd name="T0" fmla="*/ 527842477 w 21600"/>
                <a:gd name="T1" fmla="*/ 0 h 21600"/>
                <a:gd name="T2" fmla="*/ 633410938 w 21600"/>
                <a:gd name="T3" fmla="*/ 80764474 h 21600"/>
                <a:gd name="T4" fmla="*/ 0 w 21600"/>
                <a:gd name="T5" fmla="*/ 80764474 h 21600"/>
                <a:gd name="T6" fmla="*/ 105568461 w 21600"/>
                <a:gd name="T7" fmla="*/ 0 h 21600"/>
                <a:gd name="T8" fmla="*/ 527842477 w 21600"/>
                <a:gd name="T9" fmla="*/ 0 h 21600"/>
                <a:gd name="T10" fmla="*/ 52784247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80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3600" y="0"/>
                  </a:lnTo>
                  <a:lnTo>
                    <a:pt x="18000" y="0"/>
                  </a:lnTo>
                  <a:close/>
                  <a:moveTo>
                    <a:pt x="18000" y="0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" name="AutoShape 11"/>
            <p:cNvSpPr/>
            <p:nvPr/>
          </p:nvSpPr>
          <p:spPr bwMode="auto">
            <a:xfrm>
              <a:off x="1915177" y="3010539"/>
              <a:ext cx="279478" cy="190394"/>
            </a:xfrm>
            <a:custGeom>
              <a:avLst/>
              <a:gdLst>
                <a:gd name="T0" fmla="*/ 23114494 w 21600"/>
                <a:gd name="T1" fmla="*/ 5480127 h 21600"/>
                <a:gd name="T2" fmla="*/ 23456759 w 21600"/>
                <a:gd name="T3" fmla="*/ 4313997 h 21600"/>
                <a:gd name="T4" fmla="*/ 17122140 w 21600"/>
                <a:gd name="T5" fmla="*/ 0 h 21600"/>
                <a:gd name="T6" fmla="*/ 12498740 w 21600"/>
                <a:gd name="T7" fmla="*/ 2098947 h 21600"/>
                <a:gd name="T8" fmla="*/ 7876575 w 21600"/>
                <a:gd name="T9" fmla="*/ 932793 h 21600"/>
                <a:gd name="T10" fmla="*/ 3424908 w 21600"/>
                <a:gd name="T11" fmla="*/ 4664014 h 21600"/>
                <a:gd name="T12" fmla="*/ 3595441 w 21600"/>
                <a:gd name="T13" fmla="*/ 5480127 h 21600"/>
                <a:gd name="T14" fmla="*/ 0 w 21600"/>
                <a:gd name="T15" fmla="*/ 8861307 h 21600"/>
                <a:gd name="T16" fmla="*/ 5307894 w 21600"/>
                <a:gd name="T17" fmla="*/ 12475848 h 21600"/>
                <a:gd name="T18" fmla="*/ 21573772 w 21600"/>
                <a:gd name="T19" fmla="*/ 12475848 h 21600"/>
                <a:gd name="T20" fmla="*/ 26881667 w 21600"/>
                <a:gd name="T21" fmla="*/ 8861307 h 21600"/>
                <a:gd name="T22" fmla="*/ 23114494 w 21600"/>
                <a:gd name="T23" fmla="*/ 5480127 h 21600"/>
                <a:gd name="T24" fmla="*/ 20547048 w 21600"/>
                <a:gd name="T25" fmla="*/ 11776391 h 21600"/>
                <a:gd name="T26" fmla="*/ 13526699 w 21600"/>
                <a:gd name="T27" fmla="*/ 11776391 h 21600"/>
                <a:gd name="T28" fmla="*/ 17806599 w 21600"/>
                <a:gd name="T29" fmla="*/ 8861307 h 21600"/>
                <a:gd name="T30" fmla="*/ 17636102 w 21600"/>
                <a:gd name="T31" fmla="*/ 8511290 h 21600"/>
                <a:gd name="T32" fmla="*/ 15751916 w 21600"/>
                <a:gd name="T33" fmla="*/ 8511290 h 21600"/>
                <a:gd name="T34" fmla="*/ 15751916 w 21600"/>
                <a:gd name="T35" fmla="*/ 7928514 h 21600"/>
                <a:gd name="T36" fmla="*/ 15751916 w 21600"/>
                <a:gd name="T37" fmla="*/ 4313997 h 21600"/>
                <a:gd name="T38" fmla="*/ 15409651 w 21600"/>
                <a:gd name="T39" fmla="*/ 4197317 h 21600"/>
                <a:gd name="T40" fmla="*/ 10958019 w 21600"/>
                <a:gd name="T41" fmla="*/ 4197317 h 21600"/>
                <a:gd name="T42" fmla="*/ 10615754 w 21600"/>
                <a:gd name="T43" fmla="*/ 4430653 h 21600"/>
                <a:gd name="T44" fmla="*/ 10615754 w 21600"/>
                <a:gd name="T45" fmla="*/ 7928514 h 21600"/>
                <a:gd name="T46" fmla="*/ 10615754 w 21600"/>
                <a:gd name="T47" fmla="*/ 8511290 h 21600"/>
                <a:gd name="T48" fmla="*/ 8732802 w 21600"/>
                <a:gd name="T49" fmla="*/ 8511290 h 21600"/>
                <a:gd name="T50" fmla="*/ 8732802 w 21600"/>
                <a:gd name="T51" fmla="*/ 8861307 h 21600"/>
                <a:gd name="T52" fmla="*/ 13012702 w 21600"/>
                <a:gd name="T53" fmla="*/ 11776391 h 21600"/>
                <a:gd name="T54" fmla="*/ 6506351 w 21600"/>
                <a:gd name="T55" fmla="*/ 11776391 h 21600"/>
                <a:gd name="T56" fmla="*/ 1882951 w 21600"/>
                <a:gd name="T57" fmla="*/ 8744651 h 21600"/>
                <a:gd name="T58" fmla="*/ 4965629 w 21600"/>
                <a:gd name="T59" fmla="*/ 5829567 h 21600"/>
                <a:gd name="T60" fmla="*/ 4793897 w 21600"/>
                <a:gd name="T61" fmla="*/ 5130110 h 21600"/>
                <a:gd name="T62" fmla="*/ 8732802 w 21600"/>
                <a:gd name="T63" fmla="*/ 1982267 h 21600"/>
                <a:gd name="T64" fmla="*/ 12840970 w 21600"/>
                <a:gd name="T65" fmla="*/ 3497860 h 21600"/>
                <a:gd name="T66" fmla="*/ 16779875 w 21600"/>
                <a:gd name="T67" fmla="*/ 1282810 h 21600"/>
                <a:gd name="T68" fmla="*/ 21916037 w 21600"/>
                <a:gd name="T69" fmla="*/ 4896774 h 21600"/>
                <a:gd name="T70" fmla="*/ 21745540 w 21600"/>
                <a:gd name="T71" fmla="*/ 5829567 h 21600"/>
                <a:gd name="T72" fmla="*/ 25169213 w 21600"/>
                <a:gd name="T73" fmla="*/ 8744651 h 21600"/>
                <a:gd name="T74" fmla="*/ 20547048 w 21600"/>
                <a:gd name="T75" fmla="*/ 11776391 h 21600"/>
                <a:gd name="T76" fmla="*/ 20547048 w 21600"/>
                <a:gd name="T77" fmla="*/ 11776391 h 2160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1600" h="21600">
                  <a:moveTo>
                    <a:pt x="18573" y="9488"/>
                  </a:moveTo>
                  <a:cubicBezTo>
                    <a:pt x="18711" y="8882"/>
                    <a:pt x="18848" y="8075"/>
                    <a:pt x="18848" y="7469"/>
                  </a:cubicBezTo>
                  <a:cubicBezTo>
                    <a:pt x="18848" y="3432"/>
                    <a:pt x="16510" y="0"/>
                    <a:pt x="13758" y="0"/>
                  </a:cubicBezTo>
                  <a:cubicBezTo>
                    <a:pt x="10456" y="0"/>
                    <a:pt x="10043" y="3634"/>
                    <a:pt x="10043" y="3634"/>
                  </a:cubicBezTo>
                  <a:cubicBezTo>
                    <a:pt x="10043" y="3634"/>
                    <a:pt x="8668" y="1211"/>
                    <a:pt x="6329" y="1615"/>
                  </a:cubicBezTo>
                  <a:cubicBezTo>
                    <a:pt x="4127" y="2221"/>
                    <a:pt x="2752" y="5047"/>
                    <a:pt x="2752" y="8075"/>
                  </a:cubicBezTo>
                  <a:cubicBezTo>
                    <a:pt x="2752" y="8478"/>
                    <a:pt x="2752" y="9084"/>
                    <a:pt x="2889" y="9488"/>
                  </a:cubicBezTo>
                  <a:cubicBezTo>
                    <a:pt x="1238" y="10295"/>
                    <a:pt x="0" y="12718"/>
                    <a:pt x="0" y="15342"/>
                  </a:cubicBezTo>
                  <a:cubicBezTo>
                    <a:pt x="0" y="18774"/>
                    <a:pt x="1926" y="21600"/>
                    <a:pt x="4265" y="21600"/>
                  </a:cubicBezTo>
                  <a:cubicBezTo>
                    <a:pt x="17335" y="21600"/>
                    <a:pt x="17335" y="21600"/>
                    <a:pt x="17335" y="21600"/>
                  </a:cubicBezTo>
                  <a:cubicBezTo>
                    <a:pt x="19674" y="21600"/>
                    <a:pt x="21600" y="18774"/>
                    <a:pt x="21600" y="15342"/>
                  </a:cubicBezTo>
                  <a:cubicBezTo>
                    <a:pt x="21600" y="12516"/>
                    <a:pt x="20362" y="10295"/>
                    <a:pt x="18573" y="9488"/>
                  </a:cubicBezTo>
                  <a:close/>
                  <a:moveTo>
                    <a:pt x="16510" y="20389"/>
                  </a:moveTo>
                  <a:cubicBezTo>
                    <a:pt x="10869" y="20389"/>
                    <a:pt x="10869" y="20389"/>
                    <a:pt x="10869" y="20389"/>
                  </a:cubicBezTo>
                  <a:cubicBezTo>
                    <a:pt x="11282" y="19581"/>
                    <a:pt x="14308" y="15342"/>
                    <a:pt x="14308" y="15342"/>
                  </a:cubicBezTo>
                  <a:cubicBezTo>
                    <a:pt x="14308" y="15342"/>
                    <a:pt x="14721" y="14736"/>
                    <a:pt x="14171" y="14736"/>
                  </a:cubicBezTo>
                  <a:cubicBezTo>
                    <a:pt x="13620" y="14736"/>
                    <a:pt x="12657" y="14736"/>
                    <a:pt x="12657" y="14736"/>
                  </a:cubicBezTo>
                  <a:cubicBezTo>
                    <a:pt x="12657" y="14736"/>
                    <a:pt x="12657" y="14333"/>
                    <a:pt x="12657" y="13727"/>
                  </a:cubicBezTo>
                  <a:cubicBezTo>
                    <a:pt x="12657" y="12112"/>
                    <a:pt x="12657" y="8882"/>
                    <a:pt x="12657" y="7469"/>
                  </a:cubicBezTo>
                  <a:cubicBezTo>
                    <a:pt x="12657" y="7469"/>
                    <a:pt x="12657" y="7267"/>
                    <a:pt x="12382" y="7267"/>
                  </a:cubicBezTo>
                  <a:cubicBezTo>
                    <a:pt x="12107" y="7267"/>
                    <a:pt x="9218" y="7267"/>
                    <a:pt x="8805" y="7267"/>
                  </a:cubicBezTo>
                  <a:cubicBezTo>
                    <a:pt x="8530" y="7267"/>
                    <a:pt x="8530" y="7671"/>
                    <a:pt x="8530" y="7671"/>
                  </a:cubicBezTo>
                  <a:cubicBezTo>
                    <a:pt x="8530" y="8882"/>
                    <a:pt x="8530" y="12112"/>
                    <a:pt x="8530" y="13727"/>
                  </a:cubicBezTo>
                  <a:cubicBezTo>
                    <a:pt x="8530" y="14333"/>
                    <a:pt x="8530" y="14736"/>
                    <a:pt x="8530" y="14736"/>
                  </a:cubicBezTo>
                  <a:cubicBezTo>
                    <a:pt x="8530" y="14736"/>
                    <a:pt x="7429" y="14736"/>
                    <a:pt x="7017" y="14736"/>
                  </a:cubicBezTo>
                  <a:cubicBezTo>
                    <a:pt x="6604" y="14736"/>
                    <a:pt x="7017" y="15342"/>
                    <a:pt x="7017" y="15342"/>
                  </a:cubicBezTo>
                  <a:cubicBezTo>
                    <a:pt x="10456" y="20389"/>
                    <a:pt x="10456" y="20389"/>
                    <a:pt x="10456" y="20389"/>
                  </a:cubicBezTo>
                  <a:cubicBezTo>
                    <a:pt x="5228" y="20389"/>
                    <a:pt x="5228" y="20389"/>
                    <a:pt x="5228" y="20389"/>
                  </a:cubicBezTo>
                  <a:cubicBezTo>
                    <a:pt x="3164" y="20389"/>
                    <a:pt x="1513" y="17966"/>
                    <a:pt x="1513" y="15140"/>
                  </a:cubicBezTo>
                  <a:cubicBezTo>
                    <a:pt x="1513" y="12718"/>
                    <a:pt x="2614" y="10901"/>
                    <a:pt x="3990" y="10093"/>
                  </a:cubicBezTo>
                  <a:cubicBezTo>
                    <a:pt x="3852" y="9690"/>
                    <a:pt x="3852" y="9286"/>
                    <a:pt x="3852" y="8882"/>
                  </a:cubicBezTo>
                  <a:cubicBezTo>
                    <a:pt x="3852" y="6460"/>
                    <a:pt x="5090" y="4037"/>
                    <a:pt x="7017" y="3432"/>
                  </a:cubicBezTo>
                  <a:cubicBezTo>
                    <a:pt x="9080" y="3230"/>
                    <a:pt x="10318" y="6056"/>
                    <a:pt x="10318" y="6056"/>
                  </a:cubicBezTo>
                  <a:cubicBezTo>
                    <a:pt x="10318" y="6056"/>
                    <a:pt x="10594" y="2221"/>
                    <a:pt x="13483" y="2221"/>
                  </a:cubicBezTo>
                  <a:cubicBezTo>
                    <a:pt x="15822" y="2221"/>
                    <a:pt x="17610" y="5047"/>
                    <a:pt x="17610" y="8478"/>
                  </a:cubicBezTo>
                  <a:cubicBezTo>
                    <a:pt x="17610" y="9084"/>
                    <a:pt x="17610" y="9690"/>
                    <a:pt x="17473" y="10093"/>
                  </a:cubicBezTo>
                  <a:cubicBezTo>
                    <a:pt x="18986" y="10699"/>
                    <a:pt x="20224" y="12718"/>
                    <a:pt x="20224" y="15140"/>
                  </a:cubicBezTo>
                  <a:cubicBezTo>
                    <a:pt x="20224" y="17966"/>
                    <a:pt x="18573" y="20389"/>
                    <a:pt x="16510" y="20389"/>
                  </a:cubicBezTo>
                  <a:close/>
                  <a:moveTo>
                    <a:pt x="16510" y="2038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554066" y="4496650"/>
            <a:ext cx="2384256" cy="645736"/>
            <a:chOff x="1164662" y="3372696"/>
            <a:chExt cx="1788658" cy="484428"/>
          </a:xfrm>
        </p:grpSpPr>
        <p:sp>
          <p:nvSpPr>
            <p:cNvPr id="13" name="AutoShape 4"/>
            <p:cNvSpPr/>
            <p:nvPr/>
          </p:nvSpPr>
          <p:spPr bwMode="auto">
            <a:xfrm>
              <a:off x="1164662" y="3372696"/>
              <a:ext cx="1788658" cy="484428"/>
            </a:xfrm>
            <a:custGeom>
              <a:avLst/>
              <a:gdLst>
                <a:gd name="T0" fmla="*/ 963438933 w 21600"/>
                <a:gd name="T1" fmla="*/ 0 h 21600"/>
                <a:gd name="T2" fmla="*/ 1101073067 w 21600"/>
                <a:gd name="T3" fmla="*/ 80764474 h 21600"/>
                <a:gd name="T4" fmla="*/ 0 w 21600"/>
                <a:gd name="T5" fmla="*/ 80764474 h 21600"/>
                <a:gd name="T6" fmla="*/ 137634133 w 21600"/>
                <a:gd name="T7" fmla="*/ 0 h 21600"/>
                <a:gd name="T8" fmla="*/ 963438933 w 21600"/>
                <a:gd name="T9" fmla="*/ 0 h 21600"/>
                <a:gd name="T10" fmla="*/ 963438933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89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2700" y="0"/>
                  </a:lnTo>
                  <a:lnTo>
                    <a:pt x="18900" y="0"/>
                  </a:lnTo>
                  <a:close/>
                  <a:moveTo>
                    <a:pt x="18900" y="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1" name="AutoShape 12"/>
            <p:cNvSpPr/>
            <p:nvPr/>
          </p:nvSpPr>
          <p:spPr bwMode="auto">
            <a:xfrm>
              <a:off x="1919253" y="3506612"/>
              <a:ext cx="279478" cy="246872"/>
            </a:xfrm>
            <a:custGeom>
              <a:avLst/>
              <a:gdLst>
                <a:gd name="T0" fmla="*/ 26881667 w 21600"/>
                <a:gd name="T1" fmla="*/ 8390067 h 21600"/>
                <a:gd name="T2" fmla="*/ 13440833 w 21600"/>
                <a:gd name="T3" fmla="*/ 0 h 21600"/>
                <a:gd name="T4" fmla="*/ 0 w 21600"/>
                <a:gd name="T5" fmla="*/ 8390067 h 21600"/>
                <a:gd name="T6" fmla="*/ 7312801 w 21600"/>
                <a:gd name="T7" fmla="*/ 15906163 h 21600"/>
                <a:gd name="T8" fmla="*/ 4150466 w 21600"/>
                <a:gd name="T9" fmla="*/ 20975167 h 21600"/>
                <a:gd name="T10" fmla="*/ 14231091 w 21600"/>
                <a:gd name="T11" fmla="*/ 16780134 h 21600"/>
                <a:gd name="T12" fmla="*/ 26881667 w 21600"/>
                <a:gd name="T13" fmla="*/ 8390067 h 21600"/>
                <a:gd name="T14" fmla="*/ 26881667 w 21600"/>
                <a:gd name="T15" fmla="*/ 839006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21600" y="8640"/>
                  </a:moveTo>
                  <a:cubicBezTo>
                    <a:pt x="21600" y="3960"/>
                    <a:pt x="16676" y="0"/>
                    <a:pt x="10800" y="0"/>
                  </a:cubicBezTo>
                  <a:cubicBezTo>
                    <a:pt x="4765" y="0"/>
                    <a:pt x="0" y="3960"/>
                    <a:pt x="0" y="8640"/>
                  </a:cubicBezTo>
                  <a:cubicBezTo>
                    <a:pt x="0" y="12060"/>
                    <a:pt x="2382" y="14940"/>
                    <a:pt x="5876" y="16380"/>
                  </a:cubicBezTo>
                  <a:cubicBezTo>
                    <a:pt x="6035" y="17280"/>
                    <a:pt x="5718" y="19080"/>
                    <a:pt x="3335" y="21600"/>
                  </a:cubicBezTo>
                  <a:cubicBezTo>
                    <a:pt x="3335" y="21600"/>
                    <a:pt x="8576" y="19980"/>
                    <a:pt x="11435" y="17280"/>
                  </a:cubicBezTo>
                  <a:cubicBezTo>
                    <a:pt x="17153" y="16920"/>
                    <a:pt x="21600" y="13140"/>
                    <a:pt x="21600" y="8640"/>
                  </a:cubicBezTo>
                  <a:close/>
                  <a:moveTo>
                    <a:pt x="21600" y="864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54901" y="5881257"/>
            <a:ext cx="3582593" cy="645736"/>
            <a:chOff x="715169" y="4411422"/>
            <a:chExt cx="2687645" cy="484428"/>
          </a:xfrm>
        </p:grpSpPr>
        <p:sp>
          <p:nvSpPr>
            <p:cNvPr id="15" name="AutoShape 6"/>
            <p:cNvSpPr/>
            <p:nvPr/>
          </p:nvSpPr>
          <p:spPr bwMode="auto">
            <a:xfrm>
              <a:off x="715169" y="4411422"/>
              <a:ext cx="2687645" cy="484428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80764474 h 21600"/>
                <a:gd name="T4" fmla="*/ 0 w 21600"/>
                <a:gd name="T5" fmla="*/ 80764474 h 21600"/>
                <a:gd name="T6" fmla="*/ 207283900 w 21600"/>
                <a:gd name="T7" fmla="*/ 0 h 21600"/>
                <a:gd name="T8" fmla="*/ 2147483647 w 21600"/>
                <a:gd name="T9" fmla="*/ 0 h 21600"/>
                <a:gd name="T10" fmla="*/ 214748364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799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801" y="0"/>
                  </a:lnTo>
                  <a:lnTo>
                    <a:pt x="19799" y="0"/>
                  </a:lnTo>
                  <a:close/>
                  <a:moveTo>
                    <a:pt x="19799" y="0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AutoShape 13"/>
            <p:cNvSpPr/>
            <p:nvPr/>
          </p:nvSpPr>
          <p:spPr bwMode="auto">
            <a:xfrm>
              <a:off x="1904696" y="4488278"/>
              <a:ext cx="330715" cy="275984"/>
            </a:xfrm>
            <a:custGeom>
              <a:avLst/>
              <a:gdLst>
                <a:gd name="T0" fmla="*/ 37641800 w 21600"/>
                <a:gd name="T1" fmla="*/ 11419145 h 21579"/>
                <a:gd name="T2" fmla="*/ 36976087 w 21600"/>
                <a:gd name="T3" fmla="*/ 13007192 h 21579"/>
                <a:gd name="T4" fmla="*/ 35311824 w 21600"/>
                <a:gd name="T5" fmla="*/ 13896047 h 21579"/>
                <a:gd name="T6" fmla="*/ 35311824 w 21600"/>
                <a:gd name="T7" fmla="*/ 20198404 h 21579"/>
                <a:gd name="T8" fmla="*/ 34382990 w 21600"/>
                <a:gd name="T9" fmla="*/ 22043030 h 21579"/>
                <a:gd name="T10" fmla="*/ 32168064 w 21600"/>
                <a:gd name="T11" fmla="*/ 22810325 h 21579"/>
                <a:gd name="T12" fmla="*/ 28818624 w 21600"/>
                <a:gd name="T13" fmla="*/ 20554678 h 21579"/>
                <a:gd name="T14" fmla="*/ 24599628 w 21600"/>
                <a:gd name="T15" fmla="*/ 18549578 h 21579"/>
                <a:gd name="T16" fmla="*/ 19953619 w 21600"/>
                <a:gd name="T17" fmla="*/ 16985836 h 21579"/>
                <a:gd name="T18" fmla="*/ 15316376 w 21600"/>
                <a:gd name="T19" fmla="*/ 16133456 h 21579"/>
                <a:gd name="T20" fmla="*/ 13887391 w 21600"/>
                <a:gd name="T21" fmla="*/ 16815597 h 21579"/>
                <a:gd name="T22" fmla="*/ 13131048 w 21600"/>
                <a:gd name="T23" fmla="*/ 17882013 h 21579"/>
                <a:gd name="T24" fmla="*/ 13089219 w 21600"/>
                <a:gd name="T25" fmla="*/ 19088225 h 21579"/>
                <a:gd name="T26" fmla="*/ 13849027 w 21600"/>
                <a:gd name="T27" fmla="*/ 20198404 h 21579"/>
                <a:gd name="T28" fmla="*/ 13378515 w 21600"/>
                <a:gd name="T29" fmla="*/ 21489771 h 21579"/>
                <a:gd name="T30" fmla="*/ 13796761 w 21600"/>
                <a:gd name="T31" fmla="*/ 22624255 h 21579"/>
                <a:gd name="T32" fmla="*/ 14809254 w 21600"/>
                <a:gd name="T33" fmla="*/ 23673654 h 21579"/>
                <a:gd name="T34" fmla="*/ 16156335 w 21600"/>
                <a:gd name="T35" fmla="*/ 24673188 h 21579"/>
                <a:gd name="T36" fmla="*/ 14736074 w 21600"/>
                <a:gd name="T37" fmla="*/ 25794281 h 21579"/>
                <a:gd name="T38" fmla="*/ 12568195 w 21600"/>
                <a:gd name="T39" fmla="*/ 26229607 h 21579"/>
                <a:gd name="T40" fmla="*/ 10311399 w 21600"/>
                <a:gd name="T41" fmla="*/ 26050860 h 21579"/>
                <a:gd name="T42" fmla="*/ 8579175 w 21600"/>
                <a:gd name="T43" fmla="*/ 25305463 h 21579"/>
                <a:gd name="T44" fmla="*/ 7760130 w 21600"/>
                <a:gd name="T45" fmla="*/ 23171446 h 21579"/>
                <a:gd name="T46" fmla="*/ 7026456 w 21600"/>
                <a:gd name="T47" fmla="*/ 20943800 h 21579"/>
                <a:gd name="T48" fmla="*/ 6740667 w 21600"/>
                <a:gd name="T49" fmla="*/ 18581170 h 21579"/>
                <a:gd name="T50" fmla="*/ 7232093 w 21600"/>
                <a:gd name="T51" fmla="*/ 15994810 h 21579"/>
                <a:gd name="T52" fmla="*/ 3143802 w 21600"/>
                <a:gd name="T53" fmla="*/ 15994810 h 21579"/>
                <a:gd name="T54" fmla="*/ 930588 w 21600"/>
                <a:gd name="T55" fmla="*/ 15227550 h 21579"/>
                <a:gd name="T56" fmla="*/ 0 w 21600"/>
                <a:gd name="T57" fmla="*/ 13364687 h 21579"/>
                <a:gd name="T58" fmla="*/ 0 w 21600"/>
                <a:gd name="T59" fmla="*/ 9452926 h 21579"/>
                <a:gd name="T60" fmla="*/ 916645 w 21600"/>
                <a:gd name="T61" fmla="*/ 7593724 h 21579"/>
                <a:gd name="T62" fmla="*/ 3143802 w 21600"/>
                <a:gd name="T63" fmla="*/ 6815480 h 21579"/>
                <a:gd name="T64" fmla="*/ 13336686 w 21600"/>
                <a:gd name="T65" fmla="*/ 6815480 h 21579"/>
                <a:gd name="T66" fmla="*/ 18341663 w 21600"/>
                <a:gd name="T67" fmla="*/ 6245204 h 21579"/>
                <a:gd name="T68" fmla="*/ 23545307 w 21600"/>
                <a:gd name="T69" fmla="*/ 4710649 h 21579"/>
                <a:gd name="T70" fmla="*/ 28358548 w 21600"/>
                <a:gd name="T71" fmla="*/ 2519478 h 21579"/>
                <a:gd name="T72" fmla="*/ 32168064 w 21600"/>
                <a:gd name="T73" fmla="*/ 0 h 21579"/>
                <a:gd name="T74" fmla="*/ 34382990 w 21600"/>
                <a:gd name="T75" fmla="*/ 770922 h 21579"/>
                <a:gd name="T76" fmla="*/ 35311824 w 21600"/>
                <a:gd name="T77" fmla="*/ 2633785 h 21579"/>
                <a:gd name="T78" fmla="*/ 35311824 w 21600"/>
                <a:gd name="T79" fmla="*/ 8917905 h 21579"/>
                <a:gd name="T80" fmla="*/ 36976087 w 21600"/>
                <a:gd name="T81" fmla="*/ 9814047 h 21579"/>
                <a:gd name="T82" fmla="*/ 37641800 w 21600"/>
                <a:gd name="T83" fmla="*/ 11419145 h 21579"/>
                <a:gd name="T84" fmla="*/ 32168064 w 21600"/>
                <a:gd name="T85" fmla="*/ 3471588 h 21579"/>
                <a:gd name="T86" fmla="*/ 28776795 w 21600"/>
                <a:gd name="T87" fmla="*/ 5413468 h 21579"/>
                <a:gd name="T88" fmla="*/ 24885417 w 21600"/>
                <a:gd name="T89" fmla="*/ 7093957 h 21579"/>
                <a:gd name="T90" fmla="*/ 20699525 w 21600"/>
                <a:gd name="T91" fmla="*/ 8418138 h 21579"/>
                <a:gd name="T92" fmla="*/ 16480488 w 21600"/>
                <a:gd name="T93" fmla="*/ 9246212 h 21579"/>
                <a:gd name="T94" fmla="*/ 16480488 w 21600"/>
                <a:gd name="T95" fmla="*/ 13585976 h 21579"/>
                <a:gd name="T96" fmla="*/ 20699525 w 21600"/>
                <a:gd name="T97" fmla="*/ 14423780 h 21579"/>
                <a:gd name="T98" fmla="*/ 24885417 w 21600"/>
                <a:gd name="T99" fmla="*/ 15755283 h 21579"/>
                <a:gd name="T100" fmla="*/ 28797710 w 21600"/>
                <a:gd name="T101" fmla="*/ 17446687 h 21579"/>
                <a:gd name="T102" fmla="*/ 32168064 w 21600"/>
                <a:gd name="T103" fmla="*/ 19359415 h 21579"/>
                <a:gd name="T104" fmla="*/ 32168064 w 21600"/>
                <a:gd name="T105" fmla="*/ 3471588 h 21579"/>
                <a:gd name="T106" fmla="*/ 32168064 w 21600"/>
                <a:gd name="T107" fmla="*/ 3471588 h 2157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5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270079" y="2909476"/>
            <a:ext cx="2309748" cy="433854"/>
            <a:chOff x="2452007" y="2182004"/>
            <a:chExt cx="1732762" cy="325475"/>
          </a:xfrm>
        </p:grpSpPr>
        <p:sp>
          <p:nvSpPr>
            <p:cNvPr id="23" name="Freeform 25"/>
            <p:cNvSpPr/>
            <p:nvPr/>
          </p:nvSpPr>
          <p:spPr bwMode="auto">
            <a:xfrm>
              <a:off x="2471221" y="2182004"/>
              <a:ext cx="1655906" cy="268415"/>
            </a:xfrm>
            <a:custGeom>
              <a:avLst/>
              <a:gdLst>
                <a:gd name="T0" fmla="*/ 0 w 21600"/>
                <a:gd name="T1" fmla="*/ 2147483647 h 9600"/>
                <a:gd name="T2" fmla="*/ 2147483647 w 21600"/>
                <a:gd name="T3" fmla="*/ 2147483647 h 96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9600">
                  <a:moveTo>
                    <a:pt x="0" y="9600"/>
                  </a:moveTo>
                  <a:cubicBezTo>
                    <a:pt x="0" y="9600"/>
                    <a:pt x="9029" y="-12000"/>
                    <a:pt x="21600" y="9600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Oval 30"/>
            <p:cNvSpPr/>
            <p:nvPr/>
          </p:nvSpPr>
          <p:spPr bwMode="auto">
            <a:xfrm>
              <a:off x="2452007" y="2386372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Oval 31"/>
            <p:cNvSpPr/>
            <p:nvPr/>
          </p:nvSpPr>
          <p:spPr bwMode="auto">
            <a:xfrm>
              <a:off x="4091610" y="2414320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543275" y="3583152"/>
            <a:ext cx="2030343" cy="455585"/>
            <a:chOff x="2656957" y="2687393"/>
            <a:chExt cx="1523154" cy="341778"/>
          </a:xfrm>
        </p:grpSpPr>
        <p:grpSp>
          <p:nvGrpSpPr>
            <p:cNvPr id="49" name="Group 48"/>
            <p:cNvGrpSpPr/>
            <p:nvPr/>
          </p:nvGrpSpPr>
          <p:grpSpPr>
            <a:xfrm>
              <a:off x="2701208" y="2687393"/>
              <a:ext cx="1478903" cy="291123"/>
              <a:chOff x="2701208" y="2687393"/>
              <a:chExt cx="1478903" cy="291123"/>
            </a:xfrm>
          </p:grpSpPr>
          <p:sp>
            <p:nvSpPr>
              <p:cNvPr id="24" name="Freeform 26"/>
              <p:cNvSpPr/>
              <p:nvPr/>
            </p:nvSpPr>
            <p:spPr bwMode="auto">
              <a:xfrm>
                <a:off x="2701208" y="2687393"/>
                <a:ext cx="1473081" cy="291123"/>
              </a:xfrm>
              <a:custGeom>
                <a:avLst/>
                <a:gdLst>
                  <a:gd name="T0" fmla="*/ 0 w 21600"/>
                  <a:gd name="T1" fmla="*/ 2147483647 h 10845"/>
                  <a:gd name="T2" fmla="*/ 2147483647 w 21600"/>
                  <a:gd name="T3" fmla="*/ 2147483647 h 108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1600" h="10845">
                    <a:moveTo>
                      <a:pt x="0" y="10845"/>
                    </a:moveTo>
                    <a:cubicBezTo>
                      <a:pt x="0" y="10845"/>
                      <a:pt x="8479" y="-10755"/>
                      <a:pt x="21600" y="7012"/>
                    </a:cubicBezTo>
                  </a:path>
                </a:pathLst>
              </a:custGeom>
              <a:noFill/>
              <a:ln w="381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Oval 32"/>
              <p:cNvSpPr/>
              <p:nvPr/>
            </p:nvSpPr>
            <p:spPr bwMode="auto">
              <a:xfrm>
                <a:off x="4086952" y="2810247"/>
                <a:ext cx="93159" cy="9315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2">
                    <a:lumMod val="90000"/>
                  </a:schemeClr>
                </a:solidFill>
              </a:ln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pPr eaLnBrk="1" hangingPunct="1"/>
                <a:endParaRPr lang="es-ES" altLang="zh-CN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2" name="Oval 33"/>
            <p:cNvSpPr/>
            <p:nvPr/>
          </p:nvSpPr>
          <p:spPr bwMode="auto">
            <a:xfrm>
              <a:off x="2656957" y="2936012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859933" y="4265367"/>
            <a:ext cx="1688848" cy="549496"/>
            <a:chOff x="2894513" y="3199187"/>
            <a:chExt cx="1266966" cy="412229"/>
          </a:xfrm>
        </p:grpSpPr>
        <p:sp>
          <p:nvSpPr>
            <p:cNvPr id="25" name="Freeform 27"/>
            <p:cNvSpPr/>
            <p:nvPr/>
          </p:nvSpPr>
          <p:spPr bwMode="auto">
            <a:xfrm>
              <a:off x="2948080" y="3199187"/>
              <a:ext cx="1191857" cy="352841"/>
            </a:xfrm>
            <a:custGeom>
              <a:avLst/>
              <a:gdLst>
                <a:gd name="T0" fmla="*/ 0 w 21600"/>
                <a:gd name="T1" fmla="*/ 2147483647 h 13858"/>
                <a:gd name="T2" fmla="*/ 2147483647 w 21600"/>
                <a:gd name="T3" fmla="*/ 2147483647 h 1385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13858">
                  <a:moveTo>
                    <a:pt x="0" y="13858"/>
                  </a:moveTo>
                  <a:cubicBezTo>
                    <a:pt x="0" y="13858"/>
                    <a:pt x="7202" y="-7742"/>
                    <a:pt x="21600" y="2992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Oval 34"/>
            <p:cNvSpPr/>
            <p:nvPr/>
          </p:nvSpPr>
          <p:spPr bwMode="auto">
            <a:xfrm>
              <a:off x="2894513" y="3518257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Oval 35"/>
            <p:cNvSpPr/>
            <p:nvPr/>
          </p:nvSpPr>
          <p:spPr bwMode="auto">
            <a:xfrm>
              <a:off x="4068320" y="3220148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151760" y="4867947"/>
            <a:ext cx="1397024" cy="667161"/>
            <a:chOff x="3113438" y="3651239"/>
            <a:chExt cx="1048041" cy="500501"/>
          </a:xfrm>
        </p:grpSpPr>
        <p:sp>
          <p:nvSpPr>
            <p:cNvPr id="26" name="Freeform 28"/>
            <p:cNvSpPr/>
            <p:nvPr/>
          </p:nvSpPr>
          <p:spPr bwMode="auto">
            <a:xfrm>
              <a:off x="3163511" y="3678957"/>
              <a:ext cx="973514" cy="416306"/>
            </a:xfrm>
            <a:custGeom>
              <a:avLst/>
              <a:gdLst>
                <a:gd name="T0" fmla="*/ 0 w 21600"/>
                <a:gd name="T1" fmla="*/ 2147483647 h 17258"/>
                <a:gd name="T2" fmla="*/ 2147483647 w 21600"/>
                <a:gd name="T3" fmla="*/ 1459504296 h 1725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17258">
                  <a:moveTo>
                    <a:pt x="0" y="17258"/>
                  </a:moveTo>
                  <a:cubicBezTo>
                    <a:pt x="0" y="17258"/>
                    <a:pt x="5818" y="-4342"/>
                    <a:pt x="21600" y="788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Oval 36"/>
            <p:cNvSpPr/>
            <p:nvPr/>
          </p:nvSpPr>
          <p:spPr bwMode="auto">
            <a:xfrm>
              <a:off x="4068320" y="3651239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Oval 37"/>
            <p:cNvSpPr/>
            <p:nvPr/>
          </p:nvSpPr>
          <p:spPr bwMode="auto">
            <a:xfrm>
              <a:off x="3113438" y="4058581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4468419" y="5373674"/>
            <a:ext cx="1074156" cy="850633"/>
            <a:chOff x="3350994" y="4030633"/>
            <a:chExt cx="805827" cy="638141"/>
          </a:xfrm>
        </p:grpSpPr>
        <p:sp>
          <p:nvSpPr>
            <p:cNvPr id="28" name="Freeform 29"/>
            <p:cNvSpPr/>
            <p:nvPr/>
          </p:nvSpPr>
          <p:spPr bwMode="auto">
            <a:xfrm>
              <a:off x="3398738" y="4075466"/>
              <a:ext cx="728389" cy="546728"/>
            </a:xfrm>
            <a:custGeom>
              <a:avLst/>
              <a:gdLst>
                <a:gd name="T0" fmla="*/ 0 w 21600"/>
                <a:gd name="T1" fmla="*/ 2147483647 h 21600"/>
                <a:gd name="T2" fmla="*/ 2147483647 w 21600"/>
                <a:gd name="T3" fmla="*/ 0 h 216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0" y="21600"/>
                    <a:pt x="3117" y="2089"/>
                    <a:pt x="21600" y="0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Oval 38"/>
            <p:cNvSpPr/>
            <p:nvPr/>
          </p:nvSpPr>
          <p:spPr bwMode="auto">
            <a:xfrm>
              <a:off x="3350994" y="4575615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/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Oval 39"/>
            <p:cNvSpPr/>
            <p:nvPr/>
          </p:nvSpPr>
          <p:spPr bwMode="auto">
            <a:xfrm>
              <a:off x="4063662" y="4030633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rgbClr val="00B0F0"/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aphicFrame>
        <p:nvGraphicFramePr>
          <p:cNvPr id="39" name="图表 43"/>
          <p:cNvGraphicFramePr/>
          <p:nvPr/>
        </p:nvGraphicFramePr>
        <p:xfrm>
          <a:off x="5542573" y="2593594"/>
          <a:ext cx="5775469" cy="3506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"/>
          <p:cNvGrpSpPr/>
          <p:nvPr/>
        </p:nvGrpSpPr>
        <p:grpSpPr>
          <a:xfrm>
            <a:off x="298899" y="1017881"/>
            <a:ext cx="10685330" cy="1205646"/>
            <a:chOff x="5054599" y="1342008"/>
            <a:chExt cx="3392426" cy="904470"/>
          </a:xfrm>
        </p:grpSpPr>
        <p:sp>
          <p:nvSpPr>
            <p:cNvPr id="41" name="TextBox 40"/>
            <p:cNvSpPr txBox="1"/>
            <p:nvPr/>
          </p:nvSpPr>
          <p:spPr>
            <a:xfrm>
              <a:off x="5054600" y="1342008"/>
              <a:ext cx="513611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35"/>
            <p:cNvSpPr/>
            <p:nvPr/>
          </p:nvSpPr>
          <p:spPr>
            <a:xfrm>
              <a:off x="5054599" y="1650919"/>
              <a:ext cx="33924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模板所有文字图片都可编辑，数据图表都可以修改颜色大小形状，轻点此处输入文字内容，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</a:p>
            <a:p>
              <a:pPr algn="just">
                <a:lnSpc>
                  <a:spcPct val="114000"/>
                </a:lnSpc>
              </a:pP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9"/>
          <p:cNvGrpSpPr/>
          <p:nvPr/>
        </p:nvGrpSpPr>
        <p:grpSpPr>
          <a:xfrm>
            <a:off x="4902514" y="1600677"/>
            <a:ext cx="2629207" cy="4225419"/>
            <a:chOff x="539551" y="1090127"/>
            <a:chExt cx="2551632" cy="3785879"/>
          </a:xfrm>
        </p:grpSpPr>
        <p:pic>
          <p:nvPicPr>
            <p:cNvPr id="3" name="Picture 2" descr="C:\Documents and Settings\Administrator\桌面\高清配图\高清图片01\2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5952" t="405" r="31224" b="1"/>
            <a:stretch>
              <a:fillRect/>
            </a:stretch>
          </p:blipFill>
          <p:spPr bwMode="auto">
            <a:xfrm>
              <a:off x="671252" y="1432719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</p:spPr>
        </p:pic>
        <p:pic>
          <p:nvPicPr>
            <p:cNvPr id="4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1" y="1090127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5" name="Group 4"/>
          <p:cNvGrpSpPr/>
          <p:nvPr/>
        </p:nvGrpSpPr>
        <p:grpSpPr>
          <a:xfrm>
            <a:off x="1028721" y="1498584"/>
            <a:ext cx="3286111" cy="1386309"/>
            <a:chOff x="484797" y="3002145"/>
            <a:chExt cx="2465225" cy="1040002"/>
          </a:xfrm>
        </p:grpSpPr>
        <p:sp>
          <p:nvSpPr>
            <p:cNvPr id="6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28721" y="3098886"/>
            <a:ext cx="3286111" cy="1386309"/>
            <a:chOff x="484797" y="3002145"/>
            <a:chExt cx="2465225" cy="1040002"/>
          </a:xfrm>
        </p:grpSpPr>
        <p:sp>
          <p:nvSpPr>
            <p:cNvPr id="10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28721" y="4688626"/>
            <a:ext cx="3286111" cy="1386309"/>
            <a:chOff x="484797" y="3002145"/>
            <a:chExt cx="2465225" cy="1040002"/>
          </a:xfrm>
        </p:grpSpPr>
        <p:sp>
          <p:nvSpPr>
            <p:cNvPr id="14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045462" y="1513416"/>
            <a:ext cx="3281581" cy="1386309"/>
            <a:chOff x="138498" y="3002145"/>
            <a:chExt cx="2461827" cy="1040002"/>
          </a:xfrm>
        </p:grpSpPr>
        <p:sp>
          <p:nvSpPr>
            <p:cNvPr id="18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058159" y="3086189"/>
            <a:ext cx="3281581" cy="1386309"/>
            <a:chOff x="138498" y="3002145"/>
            <a:chExt cx="2461827" cy="1040002"/>
          </a:xfrm>
        </p:grpSpPr>
        <p:sp>
          <p:nvSpPr>
            <p:cNvPr id="22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70855" y="4688626"/>
            <a:ext cx="3281581" cy="1386309"/>
            <a:chOff x="138498" y="3002145"/>
            <a:chExt cx="2461827" cy="1040002"/>
          </a:xfrm>
        </p:grpSpPr>
        <p:sp>
          <p:nvSpPr>
            <p:cNvPr id="26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</a:p>
          </p:txBody>
        </p:sp>
      </p:grpSp>
      <p:sp>
        <p:nvSpPr>
          <p:cNvPr id="29" name="标题 2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56214" y="1028945"/>
            <a:ext cx="3326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tx2"/>
                </a:solidFill>
                <a:latin typeface="+mj-ea"/>
                <a:ea typeface="+mj-ea"/>
              </a:rPr>
              <a:t>202X</a:t>
            </a:r>
            <a:endParaRPr lang="zh-CN" altLang="en-US" sz="96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64945" y="2452122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感谢您的耐心观看</a:t>
            </a:r>
            <a:endParaRPr lang="zh-CN" altLang="en-US" sz="48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8346" y="5578591"/>
            <a:ext cx="46022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CREATIVE FASHION GENERAL PPT TEMPLATE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38682" y="3281066"/>
            <a:ext cx="49616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总结汇报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计划报告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框架完整</a:t>
            </a:r>
            <a:r>
              <a:rPr lang="en-US" altLang="zh-CN" sz="1600" dirty="0">
                <a:solidFill>
                  <a:schemeClr val="tx2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行业通用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动态模版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1WJbqXVIEKuzluq6Thzv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SubTitle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12923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PPT">
  <a:themeElements>
    <a:clrScheme name="自定义 2060">
      <a:dk1>
        <a:sysClr val="windowText" lastClr="000000"/>
      </a:dk1>
      <a:lt1>
        <a:sysClr val="window" lastClr="FFFFFF"/>
      </a:lt1>
      <a:dk2>
        <a:srgbClr val="569853"/>
      </a:dk2>
      <a:lt2>
        <a:srgbClr val="E9AC3E"/>
      </a:lt2>
      <a:accent1>
        <a:srgbClr val="E9AC3E"/>
      </a:accent1>
      <a:accent2>
        <a:srgbClr val="569853"/>
      </a:accent2>
      <a:accent3>
        <a:srgbClr val="E9AC3E"/>
      </a:accent3>
      <a:accent4>
        <a:srgbClr val="569853"/>
      </a:accent4>
      <a:accent5>
        <a:srgbClr val="E9AC3E"/>
      </a:accent5>
      <a:accent6>
        <a:srgbClr val="569853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3193</Words>
  <Application>Microsoft Office PowerPoint</Application>
  <PresentationFormat>自定义</PresentationFormat>
  <Paragraphs>462</Paragraphs>
  <Slides>37</Slides>
  <Notes>31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39" baseType="lpstr">
      <vt:lpstr>PPT</vt:lpstr>
      <vt:lpstr>自定义设计方案</vt:lpstr>
      <vt:lpstr>幻灯片 1</vt:lpstr>
      <vt:lpstr>幻灯片 2</vt:lpstr>
      <vt:lpstr>幻灯片 3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13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21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31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幻灯片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23</cp:revision>
  <dcterms:created xsi:type="dcterms:W3CDTF">2015-05-05T08:02:00Z</dcterms:created>
  <dcterms:modified xsi:type="dcterms:W3CDTF">2020-08-18T03:23:48Z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