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7" r:id="rId3"/>
    <p:sldId id="258" r:id="rId5"/>
    <p:sldId id="259" r:id="rId6"/>
    <p:sldId id="309" r:id="rId7"/>
    <p:sldId id="304" r:id="rId8"/>
    <p:sldId id="299" r:id="rId9"/>
    <p:sldId id="308" r:id="rId10"/>
    <p:sldId id="302" r:id="rId11"/>
    <p:sldId id="313" r:id="rId12"/>
    <p:sldId id="305" r:id="rId13"/>
    <p:sldId id="298" r:id="rId14"/>
    <p:sldId id="311" r:id="rId15"/>
    <p:sldId id="307" r:id="rId16"/>
    <p:sldId id="303" r:id="rId17"/>
    <p:sldId id="325" r:id="rId18"/>
    <p:sldId id="316" r:id="rId19"/>
    <p:sldId id="306" r:id="rId20"/>
    <p:sldId id="314" r:id="rId21"/>
    <p:sldId id="315" r:id="rId22"/>
    <p:sldId id="318" r:id="rId23"/>
    <p:sldId id="317" r:id="rId24"/>
    <p:sldId id="326" r:id="rId25"/>
  </p:sldIdLst>
  <p:sldSz cx="12192000" cy="6858000"/>
  <p:notesSz cx="6858000" cy="9144000"/>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1125"/>
    <a:srgbClr val="F1E3D8"/>
    <a:srgbClr val="AB7E51"/>
    <a:srgbClr val="FFFFFF"/>
    <a:srgbClr val="F6F6D2"/>
    <a:srgbClr val="95A96A"/>
    <a:srgbClr val="4A6688"/>
    <a:srgbClr val="445E7D"/>
    <a:srgbClr val="D6E9F7"/>
    <a:srgbClr val="F32E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varScale="1">
        <p:scale>
          <a:sx n="68" d="100"/>
          <a:sy n="68" d="100"/>
        </p:scale>
        <p:origin x="-56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767E72-F0B9-48A2-BF4B-66876E74273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712880-4CE6-4E9A-8093-84C77429CE2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fld>
            <a:endParaRPr lang="zh-CN" altLang="en-US">
              <a:solidFill>
                <a:schemeClr val="tx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pic>
        <p:nvPicPr>
          <p:cNvPr id="12" name="图片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9"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30" name="Footer Placeholder 4"/>
          <p:cNvSpPr>
            <a:spLocks noGrp="1"/>
          </p:cNvSpPr>
          <p:nvPr>
            <p:ph type="ftr" sz="quarter" idx="11"/>
          </p:nvPr>
        </p:nvSpPr>
        <p:spPr/>
        <p:txBody>
          <a:bodyPr/>
          <a:lstStyle>
            <a:lvl1pPr>
              <a:defRPr/>
            </a:lvl1pPr>
          </a:lstStyle>
          <a:p>
            <a:endParaRPr lang="zh-CN" altLang="en-US"/>
          </a:p>
        </p:txBody>
      </p:sp>
      <p:sp>
        <p:nvSpPr>
          <p:cNvPr id="31"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
        <p:nvSpPr>
          <p:cNvPr id="2" name="Title 1"/>
          <p:cNvSpPr>
            <a:spLocks noGrp="1"/>
          </p:cNvSpPr>
          <p:nvPr>
            <p:ph type="ctrTitle"/>
          </p:nvPr>
        </p:nvSpPr>
        <p:spPr>
          <a:xfrm>
            <a:off x="5001491" y="290940"/>
            <a:ext cx="6899564" cy="2630849"/>
          </a:xfrm>
          <a:noFill/>
        </p:spPr>
        <p:txBody>
          <a:bodyPr anchor="ctr">
            <a:normAutofit/>
          </a:bodyPr>
          <a:lstStyle>
            <a:lvl1pPr algn="ctr">
              <a:lnSpc>
                <a:spcPct val="150000"/>
              </a:lnSpc>
              <a:defRPr sz="4400" b="1" i="0">
                <a:solidFill>
                  <a:schemeClr val="accent1"/>
                </a:solidFill>
                <a:effectLst/>
              </a:defRPr>
            </a:lvl1pPr>
          </a:lstStyle>
          <a:p>
            <a:r>
              <a:rPr lang="zh-CN" altLang="en-US" dirty="0"/>
              <a:t>单击此处编辑母版标题样式</a:t>
            </a:r>
            <a:endParaRPr lang="en-US" dirty="0"/>
          </a:p>
        </p:txBody>
      </p:sp>
      <p:sp>
        <p:nvSpPr>
          <p:cNvPr id="3" name="Subtitle 2"/>
          <p:cNvSpPr>
            <a:spLocks noGrp="1"/>
          </p:cNvSpPr>
          <p:nvPr>
            <p:ph type="subTitle" idx="1" hasCustomPrompt="1"/>
          </p:nvPr>
        </p:nvSpPr>
        <p:spPr>
          <a:xfrm>
            <a:off x="5001491" y="3141882"/>
            <a:ext cx="6899564" cy="643396"/>
          </a:xfrm>
        </p:spPr>
        <p:txBody>
          <a:bodyPr>
            <a:normAutofit/>
          </a:bodyPr>
          <a:lstStyle>
            <a:lvl1pPr marL="0" indent="0" algn="ctr">
              <a:lnSpc>
                <a:spcPct val="15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 name="Title 1"/>
          <p:cNvSpPr>
            <a:spLocks noGrp="1"/>
          </p:cNvSpPr>
          <p:nvPr>
            <p:ph type="title"/>
          </p:nvPr>
        </p:nvSpPr>
        <p:spPr>
          <a:xfrm>
            <a:off x="4987636" y="479305"/>
            <a:ext cx="7038108" cy="2374736"/>
          </a:xfrm>
        </p:spPr>
        <p:txBody>
          <a:bodyPr anchor="ctr"/>
          <a:lstStyle>
            <a:lvl1pPr algn="ctr">
              <a:lnSpc>
                <a:spcPct val="150000"/>
              </a:lnSpc>
              <a:defRPr sz="4400">
                <a:solidFill>
                  <a:schemeClr val="accent1"/>
                </a:solidFill>
                <a:latin typeface="+mj-ea"/>
                <a:ea typeface="+mj-ea"/>
              </a:defRPr>
            </a:lvl1pPr>
          </a:lstStyle>
          <a:p>
            <a:r>
              <a:rPr lang="zh-CN" altLang="en-US" dirty="0"/>
              <a:t>单击此处编辑母版标题样式</a:t>
            </a:r>
            <a:endParaRPr lang="en-US" dirty="0"/>
          </a:p>
        </p:txBody>
      </p:sp>
      <p:sp>
        <p:nvSpPr>
          <p:cNvPr id="3" name="Text Placeholder 2"/>
          <p:cNvSpPr>
            <a:spLocks noGrp="1"/>
          </p:cNvSpPr>
          <p:nvPr>
            <p:ph type="body" idx="1" hasCustomPrompt="1"/>
          </p:nvPr>
        </p:nvSpPr>
        <p:spPr>
          <a:xfrm>
            <a:off x="4987636" y="3095792"/>
            <a:ext cx="7038108" cy="644071"/>
          </a:xfrm>
        </p:spPr>
        <p:txBody>
          <a:bodyPr/>
          <a:lstStyle>
            <a:lvl1pPr marL="0" indent="0" algn="ctr">
              <a:lnSpc>
                <a:spcPct val="150000"/>
              </a:lnSpc>
              <a:buNone/>
              <a:defRPr sz="2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11"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12" name="Footer Placeholder 4"/>
          <p:cNvSpPr>
            <a:spLocks noGrp="1"/>
          </p:cNvSpPr>
          <p:nvPr>
            <p:ph type="ftr" sz="quarter" idx="11"/>
          </p:nvPr>
        </p:nvSpPr>
        <p:spPr/>
        <p:txBody>
          <a:bodyPr/>
          <a:lstStyle>
            <a:lvl1pPr>
              <a:defRPr/>
            </a:lvl1pPr>
          </a:lstStyle>
          <a:p>
            <a:endParaRPr lang="zh-CN" altLang="en-US"/>
          </a:p>
        </p:txBody>
      </p:sp>
      <p:sp>
        <p:nvSpPr>
          <p:cNvPr id="13"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6172201"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1551709" y="526245"/>
            <a:ext cx="8703252" cy="848454"/>
          </a:xfrm>
        </p:spPr>
        <p:txBody>
          <a:bodyPr/>
          <a:lstStyle>
            <a:lvl1pPr>
              <a:defRPr>
                <a:solidFill>
                  <a:schemeClr val="accent1"/>
                </a:solidFill>
              </a:defRPr>
            </a:lvl1p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bg>
      <p:bgPr>
        <a:solidFill>
          <a:schemeClr val="bg1"/>
        </a:solidFill>
        <a:effectLst/>
      </p:bgPr>
    </p:bg>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
        <p:nvSpPr>
          <p:cNvPr id="2" name="矩形 1"/>
          <p:cNvSpPr/>
          <p:nvPr userDrawn="1"/>
        </p:nvSpPr>
        <p:spPr>
          <a:xfrm>
            <a:off x="0" y="0"/>
            <a:ext cx="12192000" cy="6858000"/>
          </a:xfrm>
          <a:prstGeom prst="rect">
            <a:avLst/>
          </a:prstGeom>
          <a:solidFill>
            <a:srgbClr val="F1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1"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矩形 9"/>
          <p:cNvSpPr/>
          <p:nvPr userDrawn="1"/>
        </p:nvSpPr>
        <p:spPr>
          <a:xfrm>
            <a:off x="0" y="0"/>
            <a:ext cx="12192000" cy="6858000"/>
          </a:xfrm>
          <a:prstGeom prst="rect">
            <a:avLst/>
          </a:prstGeom>
          <a:blipFill dpi="0" rotWithShape="1">
            <a:blip r:embed="rId1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7" name="Text Placeholder 2"/>
          <p:cNvSpPr>
            <a:spLocks noGrp="1"/>
          </p:cNvSpPr>
          <p:nvPr>
            <p:ph type="body" idx="1"/>
          </p:nvPr>
        </p:nvSpPr>
        <p:spPr bwMode="auto">
          <a:xfrm>
            <a:off x="754063" y="1704109"/>
            <a:ext cx="10680700" cy="465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endParaRPr lang="zh-CN" altLang="en-US" dirty="0"/>
          </a:p>
          <a:p>
            <a:pPr lvl="1"/>
            <a:r>
              <a:rPr lang="zh-CN" altLang="en-US" dirty="0"/>
              <a:t>第二级</a:t>
            </a:r>
            <a:endParaRPr lang="zh-CN" alt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fld id="{EEE407F6-43BC-4ED3-AE83-C5AE7025F527}"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fld id="{DF0AED0E-59F6-4A46-B703-AE7EE0C4450E}" type="slidenum">
              <a:rPr lang="zh-CN" altLang="en-US" smtClean="0"/>
            </a:fld>
            <a:endParaRPr lang="zh-CN" altLang="en-US"/>
          </a:p>
        </p:txBody>
      </p:sp>
      <p:sp>
        <p:nvSpPr>
          <p:cNvPr id="1031" name="Title Placeholder 1"/>
          <p:cNvSpPr>
            <a:spLocks noGrp="1"/>
          </p:cNvSpPr>
          <p:nvPr>
            <p:ph type="title"/>
          </p:nvPr>
        </p:nvSpPr>
        <p:spPr bwMode="auto">
          <a:xfrm>
            <a:off x="1551709" y="526245"/>
            <a:ext cx="9544121" cy="84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dirty="0"/>
              <a:t>单击此处编辑母版标题样式</a:t>
            </a:r>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lnSpc>
          <a:spcPct val="90000"/>
        </a:lnSpc>
        <a:spcBef>
          <a:spcPct val="0"/>
        </a:spcBef>
        <a:spcAft>
          <a:spcPct val="0"/>
        </a:spcAft>
        <a:defRPr sz="3600" kern="1200">
          <a:ln>
            <a:noFill/>
          </a:ln>
          <a:solidFill>
            <a:schemeClr val="accent1"/>
          </a:solidFill>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1" fontAlgn="base" hangingPunct="1">
        <a:lnSpc>
          <a:spcPct val="90000"/>
        </a:lnSpc>
        <a:spcBef>
          <a:spcPts val="1800"/>
        </a:spcBef>
        <a:spcAft>
          <a:spcPct val="0"/>
        </a:spcAft>
        <a:buClr>
          <a:schemeClr val="tx1"/>
        </a:buClr>
        <a:buSzPct val="80000"/>
        <a:buFont typeface="Wingdings" panose="05000000000000000000" pitchFamily="2" charset="2"/>
        <a:buChar char="ü"/>
        <a:defRPr sz="2400" kern="1200">
          <a:solidFill>
            <a:schemeClr val="tx1"/>
          </a:solidFill>
          <a:latin typeface="+mn-lt"/>
          <a:ea typeface="+mn-ea"/>
          <a:cs typeface="+mn-cs"/>
        </a:defRPr>
      </a:lvl1pPr>
      <a:lvl2pPr marL="357505" indent="-357505" algn="l" rtl="0" eaLnBrk="1" fontAlgn="base" hangingPunct="1">
        <a:lnSpc>
          <a:spcPct val="130000"/>
        </a:lnSpc>
        <a:spcBef>
          <a:spcPct val="0"/>
        </a:spcBef>
        <a:spcAft>
          <a:spcPct val="0"/>
        </a:spcAft>
        <a:buClr>
          <a:schemeClr val="tx1"/>
        </a:buClr>
        <a:buFont typeface="Wingdings" panose="05000000000000000000" pitchFamily="2" charset="2"/>
        <a:buChar char="ü"/>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5.xml"/><Relationship Id="rId1"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5"/>
          <p:cNvSpPr>
            <a:spLocks noGrp="1"/>
          </p:cNvSpPr>
          <p:nvPr>
            <p:ph type="ctrTitle"/>
          </p:nvPr>
        </p:nvSpPr>
        <p:spPr>
          <a:xfrm>
            <a:off x="4749566" y="1158687"/>
            <a:ext cx="6899564" cy="2630849"/>
          </a:xfrm>
        </p:spPr>
        <p:txBody>
          <a:bodyPr>
            <a:normAutofit/>
          </a:bodyPr>
          <a:lstStyle/>
          <a:p>
            <a:r>
              <a:rPr lang="zh-CN" altLang="en-US" sz="4800" dirty="0">
                <a:latin typeface="+mn-lt"/>
                <a:ea typeface="+mn-ea"/>
                <a:cs typeface="+mn-ea"/>
                <a:sym typeface="+mn-lt"/>
              </a:rPr>
              <a:t>可爱卡通儿童</a:t>
            </a:r>
            <a:br>
              <a:rPr lang="en-US" altLang="zh-CN" sz="4800" dirty="0">
                <a:latin typeface="+mn-lt"/>
                <a:ea typeface="+mn-ea"/>
                <a:cs typeface="+mn-ea"/>
                <a:sym typeface="+mn-lt"/>
              </a:rPr>
            </a:br>
            <a:r>
              <a:rPr lang="zh-CN" altLang="en-US" sz="4800" dirty="0">
                <a:latin typeface="+mn-lt"/>
                <a:ea typeface="+mn-ea"/>
                <a:cs typeface="+mn-ea"/>
                <a:sym typeface="+mn-lt"/>
              </a:rPr>
              <a:t>教育</a:t>
            </a:r>
            <a:r>
              <a:rPr lang="zh-CN" altLang="en-US" sz="4800" dirty="0" smtClean="0">
                <a:latin typeface="+mn-lt"/>
                <a:ea typeface="+mn-ea"/>
                <a:cs typeface="+mn-ea"/>
                <a:sym typeface="+mn-lt"/>
              </a:rPr>
              <a:t>教学</a:t>
            </a:r>
            <a:r>
              <a:rPr lang="en-US" altLang="zh-CN" sz="4800" dirty="0" smtClean="0">
                <a:latin typeface="+mn-lt"/>
                <a:ea typeface="+mn-ea"/>
                <a:cs typeface="+mn-ea"/>
                <a:sym typeface="+mn-lt"/>
              </a:rPr>
              <a:t>PPT</a:t>
            </a:r>
            <a:r>
              <a:rPr lang="zh-CN" altLang="en-US" sz="4800" dirty="0" smtClean="0">
                <a:latin typeface="+mn-lt"/>
                <a:ea typeface="+mn-ea"/>
                <a:cs typeface="+mn-ea"/>
                <a:sym typeface="+mn-lt"/>
              </a:rPr>
              <a:t>模板</a:t>
            </a:r>
            <a:endParaRPr lang="zh-CN" altLang="en-US" sz="4800" dirty="0">
              <a:latin typeface="+mn-lt"/>
              <a:ea typeface="+mn-ea"/>
              <a:cs typeface="+mn-ea"/>
              <a:sym typeface="+mn-lt"/>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147"/>
          <p:cNvSpPr txBox="1">
            <a:spLocks noChangeArrowheads="1"/>
          </p:cNvSpPr>
          <p:nvPr/>
        </p:nvSpPr>
        <p:spPr bwMode="auto">
          <a:xfrm>
            <a:off x="778412" y="464573"/>
            <a:ext cx="347026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dist">
              <a:buFont typeface="Arial" panose="020B0604020202020204" pitchFamily="34" charset="0"/>
              <a:buNone/>
              <a:defRPr/>
            </a:pPr>
            <a:r>
              <a:rPr lang="zh-CN" altLang="en-US" sz="6600" b="1" dirty="0">
                <a:latin typeface="+mn-lt"/>
                <a:ea typeface="+mn-ea"/>
                <a:cs typeface="+mn-ea"/>
                <a:sym typeface="+mn-lt"/>
              </a:rPr>
              <a:t>目录</a:t>
            </a:r>
            <a:endParaRPr lang="en-US" altLang="zh-CN" sz="6600" b="1" dirty="0">
              <a:latin typeface="+mn-lt"/>
              <a:ea typeface="+mn-ea"/>
              <a:cs typeface="+mn-ea"/>
              <a:sym typeface="+mn-lt"/>
            </a:endParaRPr>
          </a:p>
        </p:txBody>
      </p:sp>
      <p:sp>
        <p:nvSpPr>
          <p:cNvPr id="22" name="矩形 21"/>
          <p:cNvSpPr/>
          <p:nvPr/>
        </p:nvSpPr>
        <p:spPr>
          <a:xfrm>
            <a:off x="778412" y="2700998"/>
            <a:ext cx="886265" cy="717452"/>
          </a:xfrm>
          <a:prstGeom prst="rect">
            <a:avLst/>
          </a:prstGeom>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963637" y="2801817"/>
            <a:ext cx="515815" cy="515815"/>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FFFFFE"/>
                </a:solidFill>
                <a:cs typeface="+mn-ea"/>
                <a:sym typeface="+mn-lt"/>
              </a:rPr>
              <a:t>A</a:t>
            </a:r>
            <a:endParaRPr lang="zh-CN" altLang="en-US" sz="2800" dirty="0">
              <a:solidFill>
                <a:srgbClr val="FFFFFE"/>
              </a:solidFill>
              <a:cs typeface="+mn-ea"/>
              <a:sym typeface="+mn-lt"/>
            </a:endParaRPr>
          </a:p>
        </p:txBody>
      </p:sp>
      <p:sp>
        <p:nvSpPr>
          <p:cNvPr id="24" name="矩形 23"/>
          <p:cNvSpPr/>
          <p:nvPr/>
        </p:nvSpPr>
        <p:spPr>
          <a:xfrm>
            <a:off x="1664677" y="2700998"/>
            <a:ext cx="4178105" cy="717452"/>
          </a:xfrm>
          <a:prstGeom prst="rect">
            <a:avLst/>
          </a:pr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accent1"/>
                </a:solidFill>
                <a:cs typeface="+mn-ea"/>
                <a:sym typeface="+mn-lt"/>
              </a:rPr>
              <a:t>请在此添加文本</a:t>
            </a:r>
            <a:endParaRPr lang="zh-CN" altLang="en-US" dirty="0">
              <a:solidFill>
                <a:schemeClr val="accent1"/>
              </a:solidFill>
              <a:cs typeface="+mn-ea"/>
              <a:sym typeface="+mn-lt"/>
            </a:endParaRPr>
          </a:p>
        </p:txBody>
      </p:sp>
      <p:sp>
        <p:nvSpPr>
          <p:cNvPr id="25" name="矩形 24"/>
          <p:cNvSpPr/>
          <p:nvPr/>
        </p:nvSpPr>
        <p:spPr>
          <a:xfrm>
            <a:off x="6349219" y="2700998"/>
            <a:ext cx="886265" cy="717452"/>
          </a:xfrm>
          <a:prstGeom prst="rect">
            <a:avLst/>
          </a:prstGeom>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椭圆 25"/>
          <p:cNvSpPr/>
          <p:nvPr/>
        </p:nvSpPr>
        <p:spPr>
          <a:xfrm>
            <a:off x="6534444" y="2801817"/>
            <a:ext cx="515815" cy="515815"/>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FFFFFE"/>
                </a:solidFill>
                <a:cs typeface="+mn-ea"/>
                <a:sym typeface="+mn-lt"/>
              </a:rPr>
              <a:t>B</a:t>
            </a:r>
            <a:endParaRPr lang="zh-CN" altLang="en-US" sz="2800" dirty="0">
              <a:solidFill>
                <a:srgbClr val="FFFFFE"/>
              </a:solidFill>
              <a:cs typeface="+mn-ea"/>
              <a:sym typeface="+mn-lt"/>
            </a:endParaRPr>
          </a:p>
        </p:txBody>
      </p:sp>
      <p:sp>
        <p:nvSpPr>
          <p:cNvPr id="27" name="矩形 26"/>
          <p:cNvSpPr/>
          <p:nvPr/>
        </p:nvSpPr>
        <p:spPr>
          <a:xfrm>
            <a:off x="7235484" y="2700998"/>
            <a:ext cx="4178105" cy="717452"/>
          </a:xfrm>
          <a:prstGeom prst="rect">
            <a:avLst/>
          </a:pr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accent1"/>
                </a:solidFill>
                <a:cs typeface="+mn-ea"/>
                <a:sym typeface="+mn-lt"/>
              </a:rPr>
              <a:t>请在此添加文本</a:t>
            </a:r>
            <a:endParaRPr lang="zh-CN" altLang="en-US" dirty="0">
              <a:solidFill>
                <a:schemeClr val="accent1"/>
              </a:solidFill>
              <a:cs typeface="+mn-ea"/>
              <a:sym typeface="+mn-lt"/>
            </a:endParaRPr>
          </a:p>
        </p:txBody>
      </p:sp>
      <p:sp>
        <p:nvSpPr>
          <p:cNvPr id="28" name="矩形 27"/>
          <p:cNvSpPr/>
          <p:nvPr/>
        </p:nvSpPr>
        <p:spPr>
          <a:xfrm>
            <a:off x="778412" y="4445393"/>
            <a:ext cx="886265" cy="717452"/>
          </a:xfrm>
          <a:prstGeom prst="rect">
            <a:avLst/>
          </a:prstGeom>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p:cNvSpPr/>
          <p:nvPr/>
        </p:nvSpPr>
        <p:spPr>
          <a:xfrm>
            <a:off x="963637" y="4546212"/>
            <a:ext cx="515815" cy="515815"/>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FFFFFE"/>
                </a:solidFill>
                <a:cs typeface="+mn-ea"/>
                <a:sym typeface="+mn-lt"/>
              </a:rPr>
              <a:t>C</a:t>
            </a:r>
            <a:endParaRPr lang="zh-CN" altLang="en-US" sz="2800" dirty="0">
              <a:solidFill>
                <a:srgbClr val="FFFFFE"/>
              </a:solidFill>
              <a:cs typeface="+mn-ea"/>
              <a:sym typeface="+mn-lt"/>
            </a:endParaRPr>
          </a:p>
        </p:txBody>
      </p:sp>
      <p:sp>
        <p:nvSpPr>
          <p:cNvPr id="30" name="矩形 29"/>
          <p:cNvSpPr/>
          <p:nvPr/>
        </p:nvSpPr>
        <p:spPr>
          <a:xfrm>
            <a:off x="1664677" y="4445393"/>
            <a:ext cx="4178105" cy="717452"/>
          </a:xfrm>
          <a:prstGeom prst="rect">
            <a:avLst/>
          </a:pr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accent1"/>
                </a:solidFill>
                <a:cs typeface="+mn-ea"/>
                <a:sym typeface="+mn-lt"/>
              </a:rPr>
              <a:t>请在此添加文本</a:t>
            </a:r>
            <a:endParaRPr lang="zh-CN" altLang="en-US" dirty="0">
              <a:solidFill>
                <a:schemeClr val="accent1"/>
              </a:solidFill>
              <a:cs typeface="+mn-ea"/>
              <a:sym typeface="+mn-lt"/>
            </a:endParaRPr>
          </a:p>
        </p:txBody>
      </p:sp>
      <p:sp>
        <p:nvSpPr>
          <p:cNvPr id="31" name="矩形 30"/>
          <p:cNvSpPr/>
          <p:nvPr/>
        </p:nvSpPr>
        <p:spPr>
          <a:xfrm>
            <a:off x="6349219" y="4445393"/>
            <a:ext cx="886265" cy="717452"/>
          </a:xfrm>
          <a:prstGeom prst="rect">
            <a:avLst/>
          </a:prstGeom>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6534444" y="4546212"/>
            <a:ext cx="515815" cy="515815"/>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FFFFFE"/>
                </a:solidFill>
                <a:cs typeface="+mn-ea"/>
                <a:sym typeface="+mn-lt"/>
              </a:rPr>
              <a:t>D</a:t>
            </a:r>
            <a:endParaRPr lang="zh-CN" altLang="en-US" sz="2800" dirty="0">
              <a:solidFill>
                <a:srgbClr val="FFFFFE"/>
              </a:solidFill>
              <a:cs typeface="+mn-ea"/>
              <a:sym typeface="+mn-lt"/>
            </a:endParaRPr>
          </a:p>
        </p:txBody>
      </p:sp>
      <p:sp>
        <p:nvSpPr>
          <p:cNvPr id="33" name="矩形 32"/>
          <p:cNvSpPr/>
          <p:nvPr/>
        </p:nvSpPr>
        <p:spPr>
          <a:xfrm>
            <a:off x="7235484" y="4445393"/>
            <a:ext cx="4178105" cy="717452"/>
          </a:xfrm>
          <a:prstGeom prst="rect">
            <a:avLst/>
          </a:pr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accent1"/>
                </a:solidFill>
                <a:cs typeface="+mn-ea"/>
                <a:sym typeface="+mn-lt"/>
              </a:rPr>
              <a:t>请在此添加文本</a:t>
            </a:r>
            <a:endParaRPr lang="zh-CN" altLang="en-US" dirty="0">
              <a:solidFill>
                <a:schemeClr val="accent1"/>
              </a:solidFill>
              <a:cs typeface="+mn-ea"/>
              <a:sym typeface="+mn-lt"/>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latin typeface="+mn-lt"/>
                <a:ea typeface="+mn-ea"/>
                <a:cs typeface="+mn-ea"/>
                <a:sym typeface="+mn-lt"/>
              </a:rPr>
              <a:t>请在此添加第一节标题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a:cs typeface="+mn-ea"/>
                <a:sym typeface="+mn-lt"/>
              </a:rPr>
              <a:t>请输入第一节的小标题</a:t>
            </a:r>
            <a:endParaRPr lang="zh-CN" altLang="en-US" dirty="0">
              <a:cs typeface="+mn-ea"/>
              <a:sym typeface="+mn-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9" name="任意多边形: 形状 8"/>
          <p:cNvSpPr/>
          <p:nvPr/>
        </p:nvSpPr>
        <p:spPr bwMode="auto">
          <a:xfrm>
            <a:off x="1436785" y="2219595"/>
            <a:ext cx="3224944" cy="1751679"/>
          </a:xfrm>
          <a:custGeom>
            <a:avLst/>
            <a:gdLst>
              <a:gd name="connsiteX0" fmla="*/ 881718 w 3224944"/>
              <a:gd name="connsiteY0" fmla="*/ 0 h 1751679"/>
              <a:gd name="connsiteX1" fmla="*/ 1759217 w 3224944"/>
              <a:gd name="connsiteY1" fmla="*/ 793532 h 1751679"/>
              <a:gd name="connsiteX2" fmla="*/ 2050311 w 3224944"/>
              <a:gd name="connsiteY2" fmla="*/ 763986 h 1751679"/>
              <a:gd name="connsiteX3" fmla="*/ 3164455 w 3224944"/>
              <a:gd name="connsiteY3" fmla="*/ 1278607 h 1751679"/>
              <a:gd name="connsiteX4" fmla="*/ 3224944 w 3224944"/>
              <a:gd name="connsiteY4" fmla="*/ 1360319 h 1751679"/>
              <a:gd name="connsiteX5" fmla="*/ 3169039 w 3224944"/>
              <a:gd name="connsiteY5" fmla="*/ 1377672 h 1751679"/>
              <a:gd name="connsiteX6" fmla="*/ 3161050 w 3224944"/>
              <a:gd name="connsiteY6" fmla="*/ 1382009 h 1751679"/>
              <a:gd name="connsiteX7" fmla="*/ 3125696 w 3224944"/>
              <a:gd name="connsiteY7" fmla="*/ 1341987 h 1751679"/>
              <a:gd name="connsiteX8" fmla="*/ 2075623 w 3224944"/>
              <a:gd name="connsiteY8" fmla="*/ 907497 h 1751679"/>
              <a:gd name="connsiteX9" fmla="*/ 1763436 w 3224944"/>
              <a:gd name="connsiteY9" fmla="*/ 941264 h 1751679"/>
              <a:gd name="connsiteX10" fmla="*/ 1683280 w 3224944"/>
              <a:gd name="connsiteY10" fmla="*/ 958148 h 1751679"/>
              <a:gd name="connsiteX11" fmla="*/ 1674843 w 3224944"/>
              <a:gd name="connsiteY11" fmla="*/ 962368 h 1751679"/>
              <a:gd name="connsiteX12" fmla="*/ 1556718 w 3224944"/>
              <a:gd name="connsiteY12" fmla="*/ 1000357 h 1751679"/>
              <a:gd name="connsiteX13" fmla="*/ 1552499 w 3224944"/>
              <a:gd name="connsiteY13" fmla="*/ 1000357 h 1751679"/>
              <a:gd name="connsiteX14" fmla="*/ 1480780 w 3224944"/>
              <a:gd name="connsiteY14" fmla="*/ 1029903 h 1751679"/>
              <a:gd name="connsiteX15" fmla="*/ 1476561 w 3224944"/>
              <a:gd name="connsiteY15" fmla="*/ 1034124 h 1751679"/>
              <a:gd name="connsiteX16" fmla="*/ 1366874 w 3224944"/>
              <a:gd name="connsiteY16" fmla="*/ 1088996 h 1751679"/>
              <a:gd name="connsiteX17" fmla="*/ 1358437 w 3224944"/>
              <a:gd name="connsiteY17" fmla="*/ 1093217 h 1751679"/>
              <a:gd name="connsiteX18" fmla="*/ 1295155 w 3224944"/>
              <a:gd name="connsiteY18" fmla="*/ 1126984 h 1751679"/>
              <a:gd name="connsiteX19" fmla="*/ 1286718 w 3224944"/>
              <a:gd name="connsiteY19" fmla="*/ 1131205 h 1751679"/>
              <a:gd name="connsiteX20" fmla="*/ 1189687 w 3224944"/>
              <a:gd name="connsiteY20" fmla="*/ 1198740 h 1751679"/>
              <a:gd name="connsiteX21" fmla="*/ 1177030 w 3224944"/>
              <a:gd name="connsiteY21" fmla="*/ 1207181 h 1751679"/>
              <a:gd name="connsiteX22" fmla="*/ 1130624 w 3224944"/>
              <a:gd name="connsiteY22" fmla="*/ 1249391 h 1751679"/>
              <a:gd name="connsiteX23" fmla="*/ 1117968 w 3224944"/>
              <a:gd name="connsiteY23" fmla="*/ 1257832 h 1751679"/>
              <a:gd name="connsiteX24" fmla="*/ 1088437 w 3224944"/>
              <a:gd name="connsiteY24" fmla="*/ 1278937 h 1751679"/>
              <a:gd name="connsiteX25" fmla="*/ 1075781 w 3224944"/>
              <a:gd name="connsiteY25" fmla="*/ 1291600 h 1751679"/>
              <a:gd name="connsiteX26" fmla="*/ 1033593 w 3224944"/>
              <a:gd name="connsiteY26" fmla="*/ 1333809 h 1751679"/>
              <a:gd name="connsiteX27" fmla="*/ 1020937 w 3224944"/>
              <a:gd name="connsiteY27" fmla="*/ 1346472 h 1751679"/>
              <a:gd name="connsiteX28" fmla="*/ 982968 w 3224944"/>
              <a:gd name="connsiteY28" fmla="*/ 1384460 h 1751679"/>
              <a:gd name="connsiteX29" fmla="*/ 966093 w 3224944"/>
              <a:gd name="connsiteY29" fmla="*/ 1401343 h 1751679"/>
              <a:gd name="connsiteX30" fmla="*/ 944999 w 3224944"/>
              <a:gd name="connsiteY30" fmla="*/ 1426669 h 1751679"/>
              <a:gd name="connsiteX31" fmla="*/ 932343 w 3224944"/>
              <a:gd name="connsiteY31" fmla="*/ 1447774 h 1751679"/>
              <a:gd name="connsiteX32" fmla="*/ 898593 w 3224944"/>
              <a:gd name="connsiteY32" fmla="*/ 1485762 h 1751679"/>
              <a:gd name="connsiteX33" fmla="*/ 881718 w 3224944"/>
              <a:gd name="connsiteY33" fmla="*/ 1506866 h 1751679"/>
              <a:gd name="connsiteX34" fmla="*/ 864843 w 3224944"/>
              <a:gd name="connsiteY34" fmla="*/ 1532192 h 1751679"/>
              <a:gd name="connsiteX35" fmla="*/ 839531 w 3224944"/>
              <a:gd name="connsiteY35" fmla="*/ 1565959 h 1751679"/>
              <a:gd name="connsiteX36" fmla="*/ 822656 w 3224944"/>
              <a:gd name="connsiteY36" fmla="*/ 1595505 h 1751679"/>
              <a:gd name="connsiteX37" fmla="*/ 809999 w 3224944"/>
              <a:gd name="connsiteY37" fmla="*/ 1616610 h 1751679"/>
              <a:gd name="connsiteX38" fmla="*/ 784687 w 3224944"/>
              <a:gd name="connsiteY38" fmla="*/ 1658819 h 1751679"/>
              <a:gd name="connsiteX39" fmla="*/ 772031 w 3224944"/>
              <a:gd name="connsiteY39" fmla="*/ 1679924 h 1751679"/>
              <a:gd name="connsiteX40" fmla="*/ 755156 w 3224944"/>
              <a:gd name="connsiteY40" fmla="*/ 1709470 h 1751679"/>
              <a:gd name="connsiteX41" fmla="*/ 734062 w 3224944"/>
              <a:gd name="connsiteY41" fmla="*/ 1751679 h 1751679"/>
              <a:gd name="connsiteX42" fmla="*/ 675000 w 3224944"/>
              <a:gd name="connsiteY42" fmla="*/ 1739017 h 1751679"/>
              <a:gd name="connsiteX43" fmla="*/ 0 w 3224944"/>
              <a:gd name="connsiteY43" fmla="*/ 882171 h 1751679"/>
              <a:gd name="connsiteX44" fmla="*/ 881718 w 3224944"/>
              <a:gd name="connsiteY44" fmla="*/ 0 h 1751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224944" h="1751679">
                <a:moveTo>
                  <a:pt x="881718" y="0"/>
                </a:moveTo>
                <a:cubicBezTo>
                  <a:pt x="1341562" y="0"/>
                  <a:pt x="1717030" y="346115"/>
                  <a:pt x="1759217" y="793532"/>
                </a:cubicBezTo>
                <a:cubicBezTo>
                  <a:pt x="1856249" y="772427"/>
                  <a:pt x="1953280" y="763986"/>
                  <a:pt x="2050311" y="763986"/>
                </a:cubicBezTo>
                <a:cubicBezTo>
                  <a:pt x="2496443" y="763986"/>
                  <a:pt x="2895115" y="963424"/>
                  <a:pt x="3164455" y="1278607"/>
                </a:cubicBezTo>
                <a:lnTo>
                  <a:pt x="3224944" y="1360319"/>
                </a:lnTo>
                <a:lnTo>
                  <a:pt x="3169039" y="1377672"/>
                </a:lnTo>
                <a:lnTo>
                  <a:pt x="3161050" y="1382009"/>
                </a:lnTo>
                <a:lnTo>
                  <a:pt x="3125696" y="1341987"/>
                </a:lnTo>
                <a:cubicBezTo>
                  <a:pt x="2856355" y="1073695"/>
                  <a:pt x="2483787" y="907497"/>
                  <a:pt x="2075623" y="907497"/>
                </a:cubicBezTo>
                <a:cubicBezTo>
                  <a:pt x="1965936" y="907497"/>
                  <a:pt x="1864686" y="920159"/>
                  <a:pt x="1763436" y="941264"/>
                </a:cubicBezTo>
                <a:cubicBezTo>
                  <a:pt x="1733905" y="945485"/>
                  <a:pt x="1708592" y="953927"/>
                  <a:pt x="1683280" y="958148"/>
                </a:cubicBezTo>
                <a:cubicBezTo>
                  <a:pt x="1679061" y="962368"/>
                  <a:pt x="1679061" y="962368"/>
                  <a:pt x="1674843" y="962368"/>
                </a:cubicBezTo>
                <a:cubicBezTo>
                  <a:pt x="1636874" y="970810"/>
                  <a:pt x="1594686" y="987694"/>
                  <a:pt x="1556718" y="1000357"/>
                </a:cubicBezTo>
                <a:cubicBezTo>
                  <a:pt x="1556718" y="1000357"/>
                  <a:pt x="1552499" y="1000357"/>
                  <a:pt x="1552499" y="1000357"/>
                </a:cubicBezTo>
                <a:cubicBezTo>
                  <a:pt x="1527186" y="1008798"/>
                  <a:pt x="1506093" y="1021461"/>
                  <a:pt x="1480780" y="1029903"/>
                </a:cubicBezTo>
                <a:cubicBezTo>
                  <a:pt x="1476561" y="1029903"/>
                  <a:pt x="1476561" y="1034124"/>
                  <a:pt x="1476561" y="1034124"/>
                </a:cubicBezTo>
                <a:cubicBezTo>
                  <a:pt x="1438593" y="1051008"/>
                  <a:pt x="1400624" y="1067891"/>
                  <a:pt x="1366874" y="1088996"/>
                </a:cubicBezTo>
                <a:cubicBezTo>
                  <a:pt x="1362655" y="1088996"/>
                  <a:pt x="1358437" y="1088996"/>
                  <a:pt x="1358437" y="1093217"/>
                </a:cubicBezTo>
                <a:cubicBezTo>
                  <a:pt x="1337343" y="1101659"/>
                  <a:pt x="1316249" y="1114321"/>
                  <a:pt x="1295155" y="1126984"/>
                </a:cubicBezTo>
                <a:cubicBezTo>
                  <a:pt x="1290937" y="1131205"/>
                  <a:pt x="1290937" y="1131205"/>
                  <a:pt x="1286718" y="1131205"/>
                </a:cubicBezTo>
                <a:cubicBezTo>
                  <a:pt x="1252968" y="1152310"/>
                  <a:pt x="1223437" y="1177635"/>
                  <a:pt x="1189687" y="1198740"/>
                </a:cubicBezTo>
                <a:cubicBezTo>
                  <a:pt x="1185468" y="1202961"/>
                  <a:pt x="1181249" y="1202961"/>
                  <a:pt x="1177030" y="1207181"/>
                </a:cubicBezTo>
                <a:cubicBezTo>
                  <a:pt x="1160155" y="1219844"/>
                  <a:pt x="1143280" y="1232507"/>
                  <a:pt x="1130624" y="1249391"/>
                </a:cubicBezTo>
                <a:cubicBezTo>
                  <a:pt x="1126405" y="1249391"/>
                  <a:pt x="1122187" y="1253611"/>
                  <a:pt x="1117968" y="1257832"/>
                </a:cubicBezTo>
                <a:cubicBezTo>
                  <a:pt x="1109530" y="1266274"/>
                  <a:pt x="1101093" y="1270495"/>
                  <a:pt x="1088437" y="1278937"/>
                </a:cubicBezTo>
                <a:cubicBezTo>
                  <a:pt x="1084218" y="1283158"/>
                  <a:pt x="1079999" y="1287379"/>
                  <a:pt x="1075781" y="1291600"/>
                </a:cubicBezTo>
                <a:cubicBezTo>
                  <a:pt x="1063124" y="1304262"/>
                  <a:pt x="1050468" y="1316925"/>
                  <a:pt x="1033593" y="1333809"/>
                </a:cubicBezTo>
                <a:cubicBezTo>
                  <a:pt x="1029374" y="1338030"/>
                  <a:pt x="1025156" y="1342251"/>
                  <a:pt x="1020937" y="1346472"/>
                </a:cubicBezTo>
                <a:cubicBezTo>
                  <a:pt x="1008281" y="1359134"/>
                  <a:pt x="995624" y="1371797"/>
                  <a:pt x="982968" y="1384460"/>
                </a:cubicBezTo>
                <a:cubicBezTo>
                  <a:pt x="978749" y="1392902"/>
                  <a:pt x="974531" y="1397123"/>
                  <a:pt x="966093" y="1401343"/>
                </a:cubicBezTo>
                <a:cubicBezTo>
                  <a:pt x="961874" y="1409785"/>
                  <a:pt x="953437" y="1418227"/>
                  <a:pt x="944999" y="1426669"/>
                </a:cubicBezTo>
                <a:cubicBezTo>
                  <a:pt x="940781" y="1435111"/>
                  <a:pt x="936562" y="1439332"/>
                  <a:pt x="932343" y="1447774"/>
                </a:cubicBezTo>
                <a:cubicBezTo>
                  <a:pt x="919687" y="1460436"/>
                  <a:pt x="907031" y="1473099"/>
                  <a:pt x="898593" y="1485762"/>
                </a:cubicBezTo>
                <a:cubicBezTo>
                  <a:pt x="894374" y="1494204"/>
                  <a:pt x="890156" y="1498424"/>
                  <a:pt x="881718" y="1506866"/>
                </a:cubicBezTo>
                <a:cubicBezTo>
                  <a:pt x="877499" y="1515308"/>
                  <a:pt x="869062" y="1523750"/>
                  <a:pt x="864843" y="1532192"/>
                </a:cubicBezTo>
                <a:cubicBezTo>
                  <a:pt x="856406" y="1544855"/>
                  <a:pt x="847968" y="1557517"/>
                  <a:pt x="839531" y="1565959"/>
                </a:cubicBezTo>
                <a:cubicBezTo>
                  <a:pt x="835312" y="1578622"/>
                  <a:pt x="826874" y="1587064"/>
                  <a:pt x="822656" y="1595505"/>
                </a:cubicBezTo>
                <a:cubicBezTo>
                  <a:pt x="818437" y="1603947"/>
                  <a:pt x="814218" y="1608168"/>
                  <a:pt x="809999" y="1616610"/>
                </a:cubicBezTo>
                <a:cubicBezTo>
                  <a:pt x="801562" y="1629273"/>
                  <a:pt x="793124" y="1646156"/>
                  <a:pt x="784687" y="1658819"/>
                </a:cubicBezTo>
                <a:cubicBezTo>
                  <a:pt x="780468" y="1667261"/>
                  <a:pt x="776249" y="1675703"/>
                  <a:pt x="772031" y="1679924"/>
                </a:cubicBezTo>
                <a:cubicBezTo>
                  <a:pt x="763593" y="1692587"/>
                  <a:pt x="759375" y="1701028"/>
                  <a:pt x="755156" y="1709470"/>
                </a:cubicBezTo>
                <a:cubicBezTo>
                  <a:pt x="746718" y="1722133"/>
                  <a:pt x="742500" y="1734796"/>
                  <a:pt x="734062" y="1751679"/>
                </a:cubicBezTo>
                <a:cubicBezTo>
                  <a:pt x="712968" y="1747458"/>
                  <a:pt x="691875" y="1743237"/>
                  <a:pt x="675000" y="1739017"/>
                </a:cubicBezTo>
                <a:cubicBezTo>
                  <a:pt x="286875" y="1641936"/>
                  <a:pt x="0" y="1295821"/>
                  <a:pt x="0" y="882171"/>
                </a:cubicBezTo>
                <a:cubicBezTo>
                  <a:pt x="0" y="392545"/>
                  <a:pt x="396562" y="0"/>
                  <a:pt x="881718" y="0"/>
                </a:cubicBezTo>
                <a:close/>
              </a:path>
            </a:pathLst>
          </a:custGeom>
          <a:solidFill>
            <a:schemeClr val="accent1"/>
          </a:solidFill>
          <a:ln>
            <a:noFill/>
          </a:ln>
          <a:effectLst>
            <a:outerShdw blurRad="50800" dist="38100" dir="16200000" rotWithShape="0">
              <a:prstClr val="black">
                <a:alpha val="40000"/>
              </a:prstClr>
            </a:outerShdw>
          </a:effectLst>
        </p:spPr>
        <p:txBody>
          <a:bodyPr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F2F2F2"/>
              </a:solidFill>
              <a:cs typeface="+mn-ea"/>
              <a:sym typeface="+mn-lt"/>
            </a:endParaRPr>
          </a:p>
        </p:txBody>
      </p:sp>
      <p:sp>
        <p:nvSpPr>
          <p:cNvPr id="10" name="椭圆 9"/>
          <p:cNvSpPr/>
          <p:nvPr/>
        </p:nvSpPr>
        <p:spPr>
          <a:xfrm>
            <a:off x="4309403" y="3559127"/>
            <a:ext cx="970671" cy="970671"/>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solidFill>
                  <a:srgbClr val="FFFFFE"/>
                </a:solidFill>
                <a:cs typeface="+mn-ea"/>
                <a:sym typeface="+mn-lt"/>
              </a:rPr>
              <a:t>A</a:t>
            </a:r>
            <a:endParaRPr lang="zh-CN" altLang="en-US" sz="4000" dirty="0">
              <a:solidFill>
                <a:srgbClr val="FFFFFE"/>
              </a:solidFill>
              <a:cs typeface="+mn-ea"/>
              <a:sym typeface="+mn-lt"/>
            </a:endParaRPr>
          </a:p>
        </p:txBody>
      </p:sp>
      <p:sp>
        <p:nvSpPr>
          <p:cNvPr id="11" name="文本框 10"/>
          <p:cNvSpPr txBox="1"/>
          <p:nvPr/>
        </p:nvSpPr>
        <p:spPr>
          <a:xfrm>
            <a:off x="1256714" y="2447780"/>
            <a:ext cx="1899138" cy="830997"/>
          </a:xfrm>
          <a:prstGeom prst="rect">
            <a:avLst/>
          </a:prstGeom>
          <a:noFill/>
        </p:spPr>
        <p:txBody>
          <a:bodyPr wrap="square" rtlCol="0">
            <a:spAutoFit/>
          </a:bodyPr>
          <a:lstStyle/>
          <a:p>
            <a:pPr algn="ctr"/>
            <a:r>
              <a:rPr lang="en-US" altLang="zh-CN" sz="4800" dirty="0">
                <a:solidFill>
                  <a:srgbClr val="FFFFFE"/>
                </a:solidFill>
                <a:latin typeface="+mn-lt"/>
                <a:ea typeface="+mn-ea"/>
                <a:cs typeface="+mn-ea"/>
                <a:sym typeface="+mn-lt"/>
              </a:rPr>
              <a:t>48%</a:t>
            </a:r>
            <a:endParaRPr lang="zh-CN" altLang="en-US" sz="4800" dirty="0">
              <a:solidFill>
                <a:srgbClr val="FFFFFE"/>
              </a:solidFill>
              <a:latin typeface="+mn-lt"/>
              <a:ea typeface="+mn-ea"/>
              <a:cs typeface="+mn-ea"/>
              <a:sym typeface="+mn-lt"/>
            </a:endParaRPr>
          </a:p>
        </p:txBody>
      </p:sp>
      <p:sp>
        <p:nvSpPr>
          <p:cNvPr id="12" name="文本框 11"/>
          <p:cNvSpPr txBox="1"/>
          <p:nvPr/>
        </p:nvSpPr>
        <p:spPr>
          <a:xfrm>
            <a:off x="2121876" y="4105169"/>
            <a:ext cx="2067951" cy="1754326"/>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13" name="任意多边形: 形状 12"/>
          <p:cNvSpPr/>
          <p:nvPr/>
        </p:nvSpPr>
        <p:spPr bwMode="auto">
          <a:xfrm>
            <a:off x="7091997" y="2219595"/>
            <a:ext cx="3224944" cy="1751679"/>
          </a:xfrm>
          <a:custGeom>
            <a:avLst/>
            <a:gdLst>
              <a:gd name="connsiteX0" fmla="*/ 881718 w 3224944"/>
              <a:gd name="connsiteY0" fmla="*/ 0 h 1751679"/>
              <a:gd name="connsiteX1" fmla="*/ 1759217 w 3224944"/>
              <a:gd name="connsiteY1" fmla="*/ 793532 h 1751679"/>
              <a:gd name="connsiteX2" fmla="*/ 2050311 w 3224944"/>
              <a:gd name="connsiteY2" fmla="*/ 763986 h 1751679"/>
              <a:gd name="connsiteX3" fmla="*/ 3164455 w 3224944"/>
              <a:gd name="connsiteY3" fmla="*/ 1278607 h 1751679"/>
              <a:gd name="connsiteX4" fmla="*/ 3224944 w 3224944"/>
              <a:gd name="connsiteY4" fmla="*/ 1360319 h 1751679"/>
              <a:gd name="connsiteX5" fmla="*/ 3169039 w 3224944"/>
              <a:gd name="connsiteY5" fmla="*/ 1377672 h 1751679"/>
              <a:gd name="connsiteX6" fmla="*/ 3161050 w 3224944"/>
              <a:gd name="connsiteY6" fmla="*/ 1382009 h 1751679"/>
              <a:gd name="connsiteX7" fmla="*/ 3125696 w 3224944"/>
              <a:gd name="connsiteY7" fmla="*/ 1341987 h 1751679"/>
              <a:gd name="connsiteX8" fmla="*/ 2075623 w 3224944"/>
              <a:gd name="connsiteY8" fmla="*/ 907497 h 1751679"/>
              <a:gd name="connsiteX9" fmla="*/ 1763436 w 3224944"/>
              <a:gd name="connsiteY9" fmla="*/ 941264 h 1751679"/>
              <a:gd name="connsiteX10" fmla="*/ 1683280 w 3224944"/>
              <a:gd name="connsiteY10" fmla="*/ 958148 h 1751679"/>
              <a:gd name="connsiteX11" fmla="*/ 1674843 w 3224944"/>
              <a:gd name="connsiteY11" fmla="*/ 962368 h 1751679"/>
              <a:gd name="connsiteX12" fmla="*/ 1556718 w 3224944"/>
              <a:gd name="connsiteY12" fmla="*/ 1000357 h 1751679"/>
              <a:gd name="connsiteX13" fmla="*/ 1552499 w 3224944"/>
              <a:gd name="connsiteY13" fmla="*/ 1000357 h 1751679"/>
              <a:gd name="connsiteX14" fmla="*/ 1480780 w 3224944"/>
              <a:gd name="connsiteY14" fmla="*/ 1029903 h 1751679"/>
              <a:gd name="connsiteX15" fmla="*/ 1476561 w 3224944"/>
              <a:gd name="connsiteY15" fmla="*/ 1034124 h 1751679"/>
              <a:gd name="connsiteX16" fmla="*/ 1366874 w 3224944"/>
              <a:gd name="connsiteY16" fmla="*/ 1088996 h 1751679"/>
              <a:gd name="connsiteX17" fmla="*/ 1358437 w 3224944"/>
              <a:gd name="connsiteY17" fmla="*/ 1093217 h 1751679"/>
              <a:gd name="connsiteX18" fmla="*/ 1295155 w 3224944"/>
              <a:gd name="connsiteY18" fmla="*/ 1126984 h 1751679"/>
              <a:gd name="connsiteX19" fmla="*/ 1286718 w 3224944"/>
              <a:gd name="connsiteY19" fmla="*/ 1131205 h 1751679"/>
              <a:gd name="connsiteX20" fmla="*/ 1189687 w 3224944"/>
              <a:gd name="connsiteY20" fmla="*/ 1198740 h 1751679"/>
              <a:gd name="connsiteX21" fmla="*/ 1177030 w 3224944"/>
              <a:gd name="connsiteY21" fmla="*/ 1207181 h 1751679"/>
              <a:gd name="connsiteX22" fmla="*/ 1130624 w 3224944"/>
              <a:gd name="connsiteY22" fmla="*/ 1249391 h 1751679"/>
              <a:gd name="connsiteX23" fmla="*/ 1117968 w 3224944"/>
              <a:gd name="connsiteY23" fmla="*/ 1257832 h 1751679"/>
              <a:gd name="connsiteX24" fmla="*/ 1088437 w 3224944"/>
              <a:gd name="connsiteY24" fmla="*/ 1278937 h 1751679"/>
              <a:gd name="connsiteX25" fmla="*/ 1075781 w 3224944"/>
              <a:gd name="connsiteY25" fmla="*/ 1291600 h 1751679"/>
              <a:gd name="connsiteX26" fmla="*/ 1033593 w 3224944"/>
              <a:gd name="connsiteY26" fmla="*/ 1333809 h 1751679"/>
              <a:gd name="connsiteX27" fmla="*/ 1020937 w 3224944"/>
              <a:gd name="connsiteY27" fmla="*/ 1346472 h 1751679"/>
              <a:gd name="connsiteX28" fmla="*/ 982968 w 3224944"/>
              <a:gd name="connsiteY28" fmla="*/ 1384460 h 1751679"/>
              <a:gd name="connsiteX29" fmla="*/ 966093 w 3224944"/>
              <a:gd name="connsiteY29" fmla="*/ 1401343 h 1751679"/>
              <a:gd name="connsiteX30" fmla="*/ 944999 w 3224944"/>
              <a:gd name="connsiteY30" fmla="*/ 1426669 h 1751679"/>
              <a:gd name="connsiteX31" fmla="*/ 932343 w 3224944"/>
              <a:gd name="connsiteY31" fmla="*/ 1447774 h 1751679"/>
              <a:gd name="connsiteX32" fmla="*/ 898593 w 3224944"/>
              <a:gd name="connsiteY32" fmla="*/ 1485762 h 1751679"/>
              <a:gd name="connsiteX33" fmla="*/ 881718 w 3224944"/>
              <a:gd name="connsiteY33" fmla="*/ 1506866 h 1751679"/>
              <a:gd name="connsiteX34" fmla="*/ 864843 w 3224944"/>
              <a:gd name="connsiteY34" fmla="*/ 1532192 h 1751679"/>
              <a:gd name="connsiteX35" fmla="*/ 839531 w 3224944"/>
              <a:gd name="connsiteY35" fmla="*/ 1565959 h 1751679"/>
              <a:gd name="connsiteX36" fmla="*/ 822656 w 3224944"/>
              <a:gd name="connsiteY36" fmla="*/ 1595505 h 1751679"/>
              <a:gd name="connsiteX37" fmla="*/ 809999 w 3224944"/>
              <a:gd name="connsiteY37" fmla="*/ 1616610 h 1751679"/>
              <a:gd name="connsiteX38" fmla="*/ 784687 w 3224944"/>
              <a:gd name="connsiteY38" fmla="*/ 1658819 h 1751679"/>
              <a:gd name="connsiteX39" fmla="*/ 772031 w 3224944"/>
              <a:gd name="connsiteY39" fmla="*/ 1679924 h 1751679"/>
              <a:gd name="connsiteX40" fmla="*/ 755156 w 3224944"/>
              <a:gd name="connsiteY40" fmla="*/ 1709470 h 1751679"/>
              <a:gd name="connsiteX41" fmla="*/ 734062 w 3224944"/>
              <a:gd name="connsiteY41" fmla="*/ 1751679 h 1751679"/>
              <a:gd name="connsiteX42" fmla="*/ 675000 w 3224944"/>
              <a:gd name="connsiteY42" fmla="*/ 1739017 h 1751679"/>
              <a:gd name="connsiteX43" fmla="*/ 0 w 3224944"/>
              <a:gd name="connsiteY43" fmla="*/ 882171 h 1751679"/>
              <a:gd name="connsiteX44" fmla="*/ 881718 w 3224944"/>
              <a:gd name="connsiteY44" fmla="*/ 0 h 1751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224944" h="1751679">
                <a:moveTo>
                  <a:pt x="881718" y="0"/>
                </a:moveTo>
                <a:cubicBezTo>
                  <a:pt x="1341562" y="0"/>
                  <a:pt x="1717030" y="346115"/>
                  <a:pt x="1759217" y="793532"/>
                </a:cubicBezTo>
                <a:cubicBezTo>
                  <a:pt x="1856249" y="772427"/>
                  <a:pt x="1953280" y="763986"/>
                  <a:pt x="2050311" y="763986"/>
                </a:cubicBezTo>
                <a:cubicBezTo>
                  <a:pt x="2496443" y="763986"/>
                  <a:pt x="2895115" y="963424"/>
                  <a:pt x="3164455" y="1278607"/>
                </a:cubicBezTo>
                <a:lnTo>
                  <a:pt x="3224944" y="1360319"/>
                </a:lnTo>
                <a:lnTo>
                  <a:pt x="3169039" y="1377672"/>
                </a:lnTo>
                <a:lnTo>
                  <a:pt x="3161050" y="1382009"/>
                </a:lnTo>
                <a:lnTo>
                  <a:pt x="3125696" y="1341987"/>
                </a:lnTo>
                <a:cubicBezTo>
                  <a:pt x="2856355" y="1073695"/>
                  <a:pt x="2483787" y="907497"/>
                  <a:pt x="2075623" y="907497"/>
                </a:cubicBezTo>
                <a:cubicBezTo>
                  <a:pt x="1965936" y="907497"/>
                  <a:pt x="1864686" y="920159"/>
                  <a:pt x="1763436" y="941264"/>
                </a:cubicBezTo>
                <a:cubicBezTo>
                  <a:pt x="1733905" y="945485"/>
                  <a:pt x="1708592" y="953927"/>
                  <a:pt x="1683280" y="958148"/>
                </a:cubicBezTo>
                <a:cubicBezTo>
                  <a:pt x="1679061" y="962368"/>
                  <a:pt x="1679061" y="962368"/>
                  <a:pt x="1674843" y="962368"/>
                </a:cubicBezTo>
                <a:cubicBezTo>
                  <a:pt x="1636874" y="970810"/>
                  <a:pt x="1594686" y="987694"/>
                  <a:pt x="1556718" y="1000357"/>
                </a:cubicBezTo>
                <a:cubicBezTo>
                  <a:pt x="1556718" y="1000357"/>
                  <a:pt x="1552499" y="1000357"/>
                  <a:pt x="1552499" y="1000357"/>
                </a:cubicBezTo>
                <a:cubicBezTo>
                  <a:pt x="1527186" y="1008798"/>
                  <a:pt x="1506093" y="1021461"/>
                  <a:pt x="1480780" y="1029903"/>
                </a:cubicBezTo>
                <a:cubicBezTo>
                  <a:pt x="1476561" y="1029903"/>
                  <a:pt x="1476561" y="1034124"/>
                  <a:pt x="1476561" y="1034124"/>
                </a:cubicBezTo>
                <a:cubicBezTo>
                  <a:pt x="1438593" y="1051008"/>
                  <a:pt x="1400624" y="1067891"/>
                  <a:pt x="1366874" y="1088996"/>
                </a:cubicBezTo>
                <a:cubicBezTo>
                  <a:pt x="1362655" y="1088996"/>
                  <a:pt x="1358437" y="1088996"/>
                  <a:pt x="1358437" y="1093217"/>
                </a:cubicBezTo>
                <a:cubicBezTo>
                  <a:pt x="1337343" y="1101659"/>
                  <a:pt x="1316249" y="1114321"/>
                  <a:pt x="1295155" y="1126984"/>
                </a:cubicBezTo>
                <a:cubicBezTo>
                  <a:pt x="1290937" y="1131205"/>
                  <a:pt x="1290937" y="1131205"/>
                  <a:pt x="1286718" y="1131205"/>
                </a:cubicBezTo>
                <a:cubicBezTo>
                  <a:pt x="1252968" y="1152310"/>
                  <a:pt x="1223437" y="1177635"/>
                  <a:pt x="1189687" y="1198740"/>
                </a:cubicBezTo>
                <a:cubicBezTo>
                  <a:pt x="1185468" y="1202961"/>
                  <a:pt x="1181249" y="1202961"/>
                  <a:pt x="1177030" y="1207181"/>
                </a:cubicBezTo>
                <a:cubicBezTo>
                  <a:pt x="1160155" y="1219844"/>
                  <a:pt x="1143280" y="1232507"/>
                  <a:pt x="1130624" y="1249391"/>
                </a:cubicBezTo>
                <a:cubicBezTo>
                  <a:pt x="1126405" y="1249391"/>
                  <a:pt x="1122187" y="1253611"/>
                  <a:pt x="1117968" y="1257832"/>
                </a:cubicBezTo>
                <a:cubicBezTo>
                  <a:pt x="1109530" y="1266274"/>
                  <a:pt x="1101093" y="1270495"/>
                  <a:pt x="1088437" y="1278937"/>
                </a:cubicBezTo>
                <a:cubicBezTo>
                  <a:pt x="1084218" y="1283158"/>
                  <a:pt x="1079999" y="1287379"/>
                  <a:pt x="1075781" y="1291600"/>
                </a:cubicBezTo>
                <a:cubicBezTo>
                  <a:pt x="1063124" y="1304262"/>
                  <a:pt x="1050468" y="1316925"/>
                  <a:pt x="1033593" y="1333809"/>
                </a:cubicBezTo>
                <a:cubicBezTo>
                  <a:pt x="1029374" y="1338030"/>
                  <a:pt x="1025156" y="1342251"/>
                  <a:pt x="1020937" y="1346472"/>
                </a:cubicBezTo>
                <a:cubicBezTo>
                  <a:pt x="1008281" y="1359134"/>
                  <a:pt x="995624" y="1371797"/>
                  <a:pt x="982968" y="1384460"/>
                </a:cubicBezTo>
                <a:cubicBezTo>
                  <a:pt x="978749" y="1392902"/>
                  <a:pt x="974531" y="1397123"/>
                  <a:pt x="966093" y="1401343"/>
                </a:cubicBezTo>
                <a:cubicBezTo>
                  <a:pt x="961874" y="1409785"/>
                  <a:pt x="953437" y="1418227"/>
                  <a:pt x="944999" y="1426669"/>
                </a:cubicBezTo>
                <a:cubicBezTo>
                  <a:pt x="940781" y="1435111"/>
                  <a:pt x="936562" y="1439332"/>
                  <a:pt x="932343" y="1447774"/>
                </a:cubicBezTo>
                <a:cubicBezTo>
                  <a:pt x="919687" y="1460436"/>
                  <a:pt x="907031" y="1473099"/>
                  <a:pt x="898593" y="1485762"/>
                </a:cubicBezTo>
                <a:cubicBezTo>
                  <a:pt x="894374" y="1494204"/>
                  <a:pt x="890156" y="1498424"/>
                  <a:pt x="881718" y="1506866"/>
                </a:cubicBezTo>
                <a:cubicBezTo>
                  <a:pt x="877499" y="1515308"/>
                  <a:pt x="869062" y="1523750"/>
                  <a:pt x="864843" y="1532192"/>
                </a:cubicBezTo>
                <a:cubicBezTo>
                  <a:pt x="856406" y="1544855"/>
                  <a:pt x="847968" y="1557517"/>
                  <a:pt x="839531" y="1565959"/>
                </a:cubicBezTo>
                <a:cubicBezTo>
                  <a:pt x="835312" y="1578622"/>
                  <a:pt x="826874" y="1587064"/>
                  <a:pt x="822656" y="1595505"/>
                </a:cubicBezTo>
                <a:cubicBezTo>
                  <a:pt x="818437" y="1603947"/>
                  <a:pt x="814218" y="1608168"/>
                  <a:pt x="809999" y="1616610"/>
                </a:cubicBezTo>
                <a:cubicBezTo>
                  <a:pt x="801562" y="1629273"/>
                  <a:pt x="793124" y="1646156"/>
                  <a:pt x="784687" y="1658819"/>
                </a:cubicBezTo>
                <a:cubicBezTo>
                  <a:pt x="780468" y="1667261"/>
                  <a:pt x="776249" y="1675703"/>
                  <a:pt x="772031" y="1679924"/>
                </a:cubicBezTo>
                <a:cubicBezTo>
                  <a:pt x="763593" y="1692587"/>
                  <a:pt x="759375" y="1701028"/>
                  <a:pt x="755156" y="1709470"/>
                </a:cubicBezTo>
                <a:cubicBezTo>
                  <a:pt x="746718" y="1722133"/>
                  <a:pt x="742500" y="1734796"/>
                  <a:pt x="734062" y="1751679"/>
                </a:cubicBezTo>
                <a:cubicBezTo>
                  <a:pt x="712968" y="1747458"/>
                  <a:pt x="691875" y="1743237"/>
                  <a:pt x="675000" y="1739017"/>
                </a:cubicBezTo>
                <a:cubicBezTo>
                  <a:pt x="286875" y="1641936"/>
                  <a:pt x="0" y="1295821"/>
                  <a:pt x="0" y="882171"/>
                </a:cubicBezTo>
                <a:cubicBezTo>
                  <a:pt x="0" y="392545"/>
                  <a:pt x="396562" y="0"/>
                  <a:pt x="881718" y="0"/>
                </a:cubicBezTo>
                <a:close/>
              </a:path>
            </a:pathLst>
          </a:custGeom>
          <a:solidFill>
            <a:schemeClr val="accent1"/>
          </a:solidFill>
          <a:ln>
            <a:noFill/>
          </a:ln>
          <a:effectLst>
            <a:outerShdw blurRad="50800" dist="38100" dir="16200000" rotWithShape="0">
              <a:prstClr val="black">
                <a:alpha val="40000"/>
              </a:prstClr>
            </a:outerShdw>
          </a:effectLst>
        </p:spPr>
        <p:txBody>
          <a:bodyPr wrap="square">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F2F2F2"/>
              </a:solidFill>
              <a:cs typeface="+mn-ea"/>
              <a:sym typeface="+mn-lt"/>
            </a:endParaRPr>
          </a:p>
        </p:txBody>
      </p:sp>
      <p:sp>
        <p:nvSpPr>
          <p:cNvPr id="14" name="椭圆 13"/>
          <p:cNvSpPr/>
          <p:nvPr/>
        </p:nvSpPr>
        <p:spPr>
          <a:xfrm>
            <a:off x="9964615" y="3559127"/>
            <a:ext cx="970671" cy="970671"/>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solidFill>
                  <a:srgbClr val="FFFFFE"/>
                </a:solidFill>
                <a:cs typeface="+mn-ea"/>
                <a:sym typeface="+mn-lt"/>
              </a:rPr>
              <a:t>B</a:t>
            </a:r>
            <a:endParaRPr lang="zh-CN" altLang="en-US" sz="4000" dirty="0">
              <a:solidFill>
                <a:srgbClr val="FFFFFE"/>
              </a:solidFill>
              <a:cs typeface="+mn-ea"/>
              <a:sym typeface="+mn-lt"/>
            </a:endParaRPr>
          </a:p>
        </p:txBody>
      </p:sp>
      <p:sp>
        <p:nvSpPr>
          <p:cNvPr id="15" name="文本框 14"/>
          <p:cNvSpPr txBox="1"/>
          <p:nvPr/>
        </p:nvSpPr>
        <p:spPr>
          <a:xfrm>
            <a:off x="6911926" y="2447780"/>
            <a:ext cx="1899138" cy="830997"/>
          </a:xfrm>
          <a:prstGeom prst="rect">
            <a:avLst/>
          </a:prstGeom>
          <a:noFill/>
        </p:spPr>
        <p:txBody>
          <a:bodyPr wrap="square" rtlCol="0">
            <a:spAutoFit/>
          </a:bodyPr>
          <a:lstStyle/>
          <a:p>
            <a:pPr algn="ctr"/>
            <a:r>
              <a:rPr lang="en-US" altLang="zh-CN" sz="4800" dirty="0">
                <a:solidFill>
                  <a:srgbClr val="FFFFFE"/>
                </a:solidFill>
                <a:latin typeface="+mn-lt"/>
                <a:ea typeface="+mn-ea"/>
                <a:cs typeface="+mn-ea"/>
                <a:sym typeface="+mn-lt"/>
              </a:rPr>
              <a:t>76%</a:t>
            </a:r>
            <a:endParaRPr lang="zh-CN" altLang="en-US" sz="4800" dirty="0">
              <a:solidFill>
                <a:srgbClr val="FFFFFE"/>
              </a:solidFill>
              <a:latin typeface="+mn-lt"/>
              <a:ea typeface="+mn-ea"/>
              <a:cs typeface="+mn-ea"/>
              <a:sym typeface="+mn-lt"/>
            </a:endParaRPr>
          </a:p>
        </p:txBody>
      </p:sp>
      <p:sp>
        <p:nvSpPr>
          <p:cNvPr id="16" name="文本框 15"/>
          <p:cNvSpPr txBox="1"/>
          <p:nvPr/>
        </p:nvSpPr>
        <p:spPr>
          <a:xfrm>
            <a:off x="7777088" y="4105169"/>
            <a:ext cx="2067951" cy="1754326"/>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grpSp>
        <p:nvGrpSpPr>
          <p:cNvPr id="18" name="组合 17"/>
          <p:cNvGrpSpPr/>
          <p:nvPr/>
        </p:nvGrpSpPr>
        <p:grpSpPr>
          <a:xfrm>
            <a:off x="3557045" y="1927274"/>
            <a:ext cx="5077910" cy="4930726"/>
            <a:chOff x="7063577" y="1887011"/>
            <a:chExt cx="4267539" cy="4143844"/>
          </a:xfrm>
        </p:grpSpPr>
        <p:sp>
          <p:nvSpPr>
            <p:cNvPr id="19" name="Freeform 5"/>
            <p:cNvSpPr/>
            <p:nvPr/>
          </p:nvSpPr>
          <p:spPr bwMode="auto">
            <a:xfrm>
              <a:off x="7466889" y="2390817"/>
              <a:ext cx="3403122" cy="3640038"/>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tx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0" name="Freeform 7"/>
            <p:cNvSpPr/>
            <p:nvPr/>
          </p:nvSpPr>
          <p:spPr bwMode="auto">
            <a:xfrm>
              <a:off x="9120770" y="1887011"/>
              <a:ext cx="468268" cy="472250"/>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1" name="Freeform 8"/>
            <p:cNvSpPr/>
            <p:nvPr/>
          </p:nvSpPr>
          <p:spPr bwMode="auto">
            <a:xfrm>
              <a:off x="10865696" y="2922760"/>
              <a:ext cx="465420" cy="469597"/>
            </a:xfrm>
            <a:prstGeom prst="ellipse">
              <a:avLst/>
            </a:prstGeom>
            <a:solidFill>
              <a:schemeClr val="accent1">
                <a:lumMod val="40000"/>
                <a:lumOff val="60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2" name="Freeform 9"/>
            <p:cNvSpPr/>
            <p:nvPr/>
          </p:nvSpPr>
          <p:spPr bwMode="auto">
            <a:xfrm>
              <a:off x="10488566" y="4554729"/>
              <a:ext cx="469691" cy="472250"/>
            </a:xfrm>
            <a:prstGeom prst="ellipse">
              <a:avLst/>
            </a:prstGeom>
            <a:solidFill>
              <a:schemeClr val="accent1">
                <a:lumMod val="40000"/>
                <a:lumOff val="60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3" name="Freeform 10"/>
            <p:cNvSpPr/>
            <p:nvPr/>
          </p:nvSpPr>
          <p:spPr bwMode="auto">
            <a:xfrm>
              <a:off x="8241167" y="2604390"/>
              <a:ext cx="466844" cy="472250"/>
            </a:xfrm>
            <a:prstGeom prst="ellipse">
              <a:avLst/>
            </a:prstGeom>
            <a:solidFill>
              <a:schemeClr val="accent1">
                <a:lumMod val="40000"/>
                <a:lumOff val="60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4" name="Freeform 11"/>
            <p:cNvSpPr/>
            <p:nvPr/>
          </p:nvSpPr>
          <p:spPr bwMode="auto">
            <a:xfrm>
              <a:off x="7197509" y="4532276"/>
              <a:ext cx="362268" cy="363375"/>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5" name="Freeform 13"/>
            <p:cNvSpPr/>
            <p:nvPr/>
          </p:nvSpPr>
          <p:spPr bwMode="auto">
            <a:xfrm>
              <a:off x="9788942" y="5282008"/>
              <a:ext cx="260465" cy="262656"/>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6" name="Freeform 14"/>
            <p:cNvSpPr/>
            <p:nvPr/>
          </p:nvSpPr>
          <p:spPr bwMode="auto">
            <a:xfrm>
              <a:off x="7987818" y="3425521"/>
              <a:ext cx="256195" cy="262656"/>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7" name="Freeform 15"/>
            <p:cNvSpPr/>
            <p:nvPr/>
          </p:nvSpPr>
          <p:spPr bwMode="auto">
            <a:xfrm>
              <a:off x="8666734" y="3300977"/>
              <a:ext cx="257619" cy="260003"/>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8" name="Freeform 16"/>
            <p:cNvSpPr/>
            <p:nvPr/>
          </p:nvSpPr>
          <p:spPr bwMode="auto">
            <a:xfrm>
              <a:off x="9381234" y="4377980"/>
              <a:ext cx="257619" cy="258676"/>
            </a:xfrm>
            <a:prstGeom prst="ellipse">
              <a:avLst/>
            </a:prstGeom>
            <a:solidFill>
              <a:schemeClr val="accent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9" name="Freeform 17"/>
            <p:cNvSpPr/>
            <p:nvPr/>
          </p:nvSpPr>
          <p:spPr bwMode="auto">
            <a:xfrm>
              <a:off x="7677538" y="4095240"/>
              <a:ext cx="256195" cy="262656"/>
            </a:xfrm>
            <a:prstGeom prst="ellipse">
              <a:avLst/>
            </a:prstGeom>
            <a:solidFill>
              <a:schemeClr val="accent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30" name="Freeform 18"/>
            <p:cNvSpPr/>
            <p:nvPr/>
          </p:nvSpPr>
          <p:spPr bwMode="auto">
            <a:xfrm>
              <a:off x="10294996" y="3528992"/>
              <a:ext cx="260465" cy="262656"/>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31" name="Freeform 19"/>
            <p:cNvSpPr/>
            <p:nvPr/>
          </p:nvSpPr>
          <p:spPr bwMode="auto">
            <a:xfrm>
              <a:off x="8476171" y="4895651"/>
              <a:ext cx="257619" cy="262656"/>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32" name="Freeform 20"/>
            <p:cNvSpPr/>
            <p:nvPr/>
          </p:nvSpPr>
          <p:spPr bwMode="auto">
            <a:xfrm>
              <a:off x="9576272" y="3575083"/>
              <a:ext cx="257619" cy="261329"/>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33" name="Freeform 6"/>
            <p:cNvSpPr/>
            <p:nvPr/>
          </p:nvSpPr>
          <p:spPr bwMode="auto">
            <a:xfrm>
              <a:off x="7063577" y="2588614"/>
              <a:ext cx="463998" cy="472250"/>
            </a:xfrm>
            <a:prstGeom prst="ellipse">
              <a:avLst/>
            </a:prstGeom>
            <a:solidFill>
              <a:schemeClr val="accent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34" name="Freeform 12"/>
            <p:cNvSpPr/>
            <p:nvPr/>
          </p:nvSpPr>
          <p:spPr bwMode="auto">
            <a:xfrm>
              <a:off x="9843808" y="2954598"/>
              <a:ext cx="466844" cy="469597"/>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35" name="Freeform 9"/>
            <p:cNvSpPr/>
            <p:nvPr/>
          </p:nvSpPr>
          <p:spPr bwMode="auto">
            <a:xfrm>
              <a:off x="10690204" y="3930288"/>
              <a:ext cx="223930" cy="225150"/>
            </a:xfrm>
            <a:prstGeom prst="ellipse">
              <a:avLst/>
            </a:prstGeom>
            <a:solidFill>
              <a:schemeClr val="accent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36" name="Freeform 7"/>
            <p:cNvSpPr/>
            <p:nvPr/>
          </p:nvSpPr>
          <p:spPr bwMode="auto">
            <a:xfrm>
              <a:off x="8842913" y="4023036"/>
              <a:ext cx="403631" cy="407063"/>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grpSp>
      <p:sp>
        <p:nvSpPr>
          <p:cNvPr id="37" name="矩形 36"/>
          <p:cNvSpPr/>
          <p:nvPr/>
        </p:nvSpPr>
        <p:spPr>
          <a:xfrm>
            <a:off x="1153355" y="1682106"/>
            <a:ext cx="1162498" cy="830997"/>
          </a:xfrm>
          <a:prstGeom prst="rect">
            <a:avLst/>
          </a:prstGeom>
        </p:spPr>
        <p:txBody>
          <a:bodyPr wrap="non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800" dirty="0">
                <a:solidFill>
                  <a:schemeClr val="accent1"/>
                </a:solidFill>
                <a:cs typeface="+mn-ea"/>
                <a:sym typeface="+mn-lt"/>
              </a:rPr>
              <a:t>90</a:t>
            </a:r>
            <a:r>
              <a:rPr lang="zh-CN" altLang="en-US" sz="2000" dirty="0">
                <a:solidFill>
                  <a:schemeClr val="accent1"/>
                </a:solidFill>
                <a:cs typeface="+mn-ea"/>
                <a:sym typeface="+mn-lt"/>
              </a:rPr>
              <a:t>个</a:t>
            </a:r>
            <a:endParaRPr lang="en-US" altLang="zh-CN" sz="2800" dirty="0">
              <a:solidFill>
                <a:schemeClr val="accent1"/>
              </a:solidFill>
              <a:cs typeface="+mn-ea"/>
              <a:sym typeface="+mn-lt"/>
            </a:endParaRPr>
          </a:p>
        </p:txBody>
      </p:sp>
      <p:sp>
        <p:nvSpPr>
          <p:cNvPr id="38" name="文本框 37"/>
          <p:cNvSpPr txBox="1"/>
          <p:nvPr/>
        </p:nvSpPr>
        <p:spPr>
          <a:xfrm>
            <a:off x="741079" y="2801562"/>
            <a:ext cx="1987051"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39" name="星形: 五角 38"/>
          <p:cNvSpPr/>
          <p:nvPr/>
        </p:nvSpPr>
        <p:spPr>
          <a:xfrm>
            <a:off x="1628196" y="2522952"/>
            <a:ext cx="212816" cy="212816"/>
          </a:xfrm>
          <a:prstGeom prst="star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矩形 39"/>
          <p:cNvSpPr/>
          <p:nvPr/>
        </p:nvSpPr>
        <p:spPr>
          <a:xfrm>
            <a:off x="1153355" y="4189739"/>
            <a:ext cx="1162498" cy="830997"/>
          </a:xfrm>
          <a:prstGeom prst="rect">
            <a:avLst/>
          </a:prstGeom>
        </p:spPr>
        <p:txBody>
          <a:bodyPr wrap="non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800" dirty="0">
                <a:solidFill>
                  <a:schemeClr val="accent1"/>
                </a:solidFill>
                <a:cs typeface="+mn-ea"/>
                <a:sym typeface="+mn-lt"/>
              </a:rPr>
              <a:t>87</a:t>
            </a:r>
            <a:r>
              <a:rPr lang="zh-CN" altLang="en-US" sz="2000" dirty="0">
                <a:solidFill>
                  <a:schemeClr val="accent1"/>
                </a:solidFill>
                <a:cs typeface="+mn-ea"/>
                <a:sym typeface="+mn-lt"/>
              </a:rPr>
              <a:t>个</a:t>
            </a:r>
            <a:endParaRPr lang="en-US" altLang="zh-CN" sz="2800" dirty="0">
              <a:solidFill>
                <a:schemeClr val="accent1"/>
              </a:solidFill>
              <a:cs typeface="+mn-ea"/>
              <a:sym typeface="+mn-lt"/>
            </a:endParaRPr>
          </a:p>
        </p:txBody>
      </p:sp>
      <p:sp>
        <p:nvSpPr>
          <p:cNvPr id="41" name="文本框 40"/>
          <p:cNvSpPr txBox="1"/>
          <p:nvPr/>
        </p:nvSpPr>
        <p:spPr>
          <a:xfrm>
            <a:off x="741079" y="5309195"/>
            <a:ext cx="1987051"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42" name="星形: 五角 41"/>
          <p:cNvSpPr/>
          <p:nvPr/>
        </p:nvSpPr>
        <p:spPr>
          <a:xfrm>
            <a:off x="1628196" y="5030585"/>
            <a:ext cx="212816" cy="212816"/>
          </a:xfrm>
          <a:prstGeom prst="star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矩形 42"/>
          <p:cNvSpPr/>
          <p:nvPr/>
        </p:nvSpPr>
        <p:spPr>
          <a:xfrm>
            <a:off x="9875491" y="1682106"/>
            <a:ext cx="1162498" cy="830997"/>
          </a:xfrm>
          <a:prstGeom prst="rect">
            <a:avLst/>
          </a:prstGeom>
        </p:spPr>
        <p:txBody>
          <a:bodyPr wrap="non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800" dirty="0">
                <a:solidFill>
                  <a:schemeClr val="accent1"/>
                </a:solidFill>
                <a:cs typeface="+mn-ea"/>
                <a:sym typeface="+mn-lt"/>
              </a:rPr>
              <a:t>45</a:t>
            </a:r>
            <a:r>
              <a:rPr lang="zh-CN" altLang="en-US" sz="2000" dirty="0">
                <a:solidFill>
                  <a:schemeClr val="accent1"/>
                </a:solidFill>
                <a:cs typeface="+mn-ea"/>
                <a:sym typeface="+mn-lt"/>
              </a:rPr>
              <a:t>个</a:t>
            </a:r>
            <a:endParaRPr lang="en-US" altLang="zh-CN" sz="2800" dirty="0">
              <a:solidFill>
                <a:schemeClr val="accent1"/>
              </a:solidFill>
              <a:cs typeface="+mn-ea"/>
              <a:sym typeface="+mn-lt"/>
            </a:endParaRPr>
          </a:p>
        </p:txBody>
      </p:sp>
      <p:sp>
        <p:nvSpPr>
          <p:cNvPr id="44" name="文本框 43"/>
          <p:cNvSpPr txBox="1"/>
          <p:nvPr/>
        </p:nvSpPr>
        <p:spPr>
          <a:xfrm>
            <a:off x="9463215" y="2801562"/>
            <a:ext cx="1987051"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45" name="星形: 五角 44"/>
          <p:cNvSpPr/>
          <p:nvPr/>
        </p:nvSpPr>
        <p:spPr>
          <a:xfrm>
            <a:off x="10350332" y="2522952"/>
            <a:ext cx="212816" cy="212816"/>
          </a:xfrm>
          <a:prstGeom prst="star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45"/>
          <p:cNvSpPr/>
          <p:nvPr/>
        </p:nvSpPr>
        <p:spPr>
          <a:xfrm>
            <a:off x="9875491" y="4189739"/>
            <a:ext cx="1162498" cy="830997"/>
          </a:xfrm>
          <a:prstGeom prst="rect">
            <a:avLst/>
          </a:prstGeom>
        </p:spPr>
        <p:txBody>
          <a:bodyPr wrap="non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800" dirty="0">
                <a:solidFill>
                  <a:schemeClr val="accent1"/>
                </a:solidFill>
                <a:cs typeface="+mn-ea"/>
                <a:sym typeface="+mn-lt"/>
              </a:rPr>
              <a:t>63</a:t>
            </a:r>
            <a:r>
              <a:rPr lang="zh-CN" altLang="en-US" sz="2000" dirty="0">
                <a:solidFill>
                  <a:schemeClr val="accent1"/>
                </a:solidFill>
                <a:cs typeface="+mn-ea"/>
                <a:sym typeface="+mn-lt"/>
              </a:rPr>
              <a:t>个</a:t>
            </a:r>
            <a:endParaRPr lang="en-US" altLang="zh-CN" sz="2800" dirty="0">
              <a:solidFill>
                <a:schemeClr val="accent1"/>
              </a:solidFill>
              <a:cs typeface="+mn-ea"/>
              <a:sym typeface="+mn-lt"/>
            </a:endParaRPr>
          </a:p>
        </p:txBody>
      </p:sp>
      <p:sp>
        <p:nvSpPr>
          <p:cNvPr id="47" name="文本框 46"/>
          <p:cNvSpPr txBox="1"/>
          <p:nvPr/>
        </p:nvSpPr>
        <p:spPr>
          <a:xfrm>
            <a:off x="9463215" y="5309195"/>
            <a:ext cx="1987051"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48" name="星形: 五角 47"/>
          <p:cNvSpPr/>
          <p:nvPr/>
        </p:nvSpPr>
        <p:spPr>
          <a:xfrm>
            <a:off x="10350332" y="5030585"/>
            <a:ext cx="212816" cy="212816"/>
          </a:xfrm>
          <a:prstGeom prst="star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0" name="稻壳儿小白白(http://dwz.cn/Wu2UP)"/>
          <p:cNvSpPr>
            <a:spLocks noChangeArrowheads="1"/>
          </p:cNvSpPr>
          <p:nvPr/>
        </p:nvSpPr>
        <p:spPr bwMode="auto">
          <a:xfrm>
            <a:off x="1379592" y="1907749"/>
            <a:ext cx="1375836" cy="1375836"/>
          </a:xfrm>
          <a:prstGeom prst="ellipse">
            <a:avLst/>
          </a:prstGeom>
          <a:noFill/>
          <a:ln w="57150">
            <a:solidFill>
              <a:schemeClr val="accent1"/>
            </a:solidFill>
          </a:ln>
        </p:spPr>
        <p:txBody>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endParaRPr lang="en-US" altLang="zh-CN" sz="1200">
              <a:latin typeface="+mn-lt"/>
              <a:ea typeface="+mn-ea"/>
              <a:cs typeface="+mn-ea"/>
              <a:sym typeface="+mn-lt"/>
            </a:endParaRPr>
          </a:p>
        </p:txBody>
      </p:sp>
      <p:sp>
        <p:nvSpPr>
          <p:cNvPr id="11" name="KSO_Shape"/>
          <p:cNvSpPr/>
          <p:nvPr/>
        </p:nvSpPr>
        <p:spPr bwMode="auto">
          <a:xfrm>
            <a:off x="1755500" y="2282977"/>
            <a:ext cx="626424" cy="625380"/>
          </a:xfrm>
          <a:custGeom>
            <a:avLst/>
            <a:gdLst>
              <a:gd name="T0" fmla="*/ 1435690 w 5147"/>
              <a:gd name="T1" fmla="*/ 1165934 h 5145"/>
              <a:gd name="T2" fmla="*/ 1462708 w 5147"/>
              <a:gd name="T3" fmla="*/ 1091584 h 5145"/>
              <a:gd name="T4" fmla="*/ 1474552 w 5147"/>
              <a:gd name="T5" fmla="*/ 867423 h 5145"/>
              <a:gd name="T6" fmla="*/ 1440131 w 5147"/>
              <a:gd name="T7" fmla="*/ 746834 h 5145"/>
              <a:gd name="T8" fmla="*/ 1367218 w 5147"/>
              <a:gd name="T9" fmla="*/ 623656 h 5145"/>
              <a:gd name="T10" fmla="*/ 1264325 w 5147"/>
              <a:gd name="T11" fmla="*/ 524892 h 5145"/>
              <a:gd name="T12" fmla="*/ 1138114 w 5147"/>
              <a:gd name="T13" fmla="*/ 456830 h 5145"/>
              <a:gd name="T14" fmla="*/ 867928 w 5147"/>
              <a:gd name="T15" fmla="*/ 429457 h 5145"/>
              <a:gd name="T16" fmla="*/ 801307 w 5147"/>
              <a:gd name="T17" fmla="*/ 444993 h 5145"/>
              <a:gd name="T18" fmla="*/ 727653 w 5147"/>
              <a:gd name="T19" fmla="*/ 472736 h 5145"/>
              <a:gd name="T20" fmla="*/ 483375 w 5147"/>
              <a:gd name="T21" fmla="*/ 707255 h 5145"/>
              <a:gd name="T22" fmla="*/ 452285 w 5147"/>
              <a:gd name="T23" fmla="*/ 779016 h 5145"/>
              <a:gd name="T24" fmla="*/ 432298 w 5147"/>
              <a:gd name="T25" fmla="*/ 855956 h 5145"/>
              <a:gd name="T26" fmla="*/ 443772 w 5147"/>
              <a:gd name="T27" fmla="*/ 1097502 h 5145"/>
              <a:gd name="T28" fmla="*/ 502251 w 5147"/>
              <a:gd name="T29" fmla="*/ 1229558 h 5145"/>
              <a:gd name="T30" fmla="*/ 593300 w 5147"/>
              <a:gd name="T31" fmla="*/ 1339419 h 5145"/>
              <a:gd name="T32" fmla="*/ 709887 w 5147"/>
              <a:gd name="T33" fmla="*/ 1421167 h 5145"/>
              <a:gd name="T34" fmla="*/ 847201 w 5147"/>
              <a:gd name="T35" fmla="*/ 1469625 h 5145"/>
              <a:gd name="T36" fmla="*/ 1070383 w 5147"/>
              <a:gd name="T37" fmla="*/ 1466665 h 5145"/>
              <a:gd name="T38" fmla="*/ 1146257 w 5147"/>
              <a:gd name="T39" fmla="*/ 1443362 h 5145"/>
              <a:gd name="T40" fmla="*/ 1846521 w 5147"/>
              <a:gd name="T41" fmla="*/ 1844706 h 5145"/>
              <a:gd name="T42" fmla="*/ 1006722 w 5147"/>
              <a:gd name="T43" fmla="*/ 527112 h 5145"/>
              <a:gd name="T44" fmla="*/ 1079636 w 5147"/>
              <a:gd name="T45" fmla="*/ 543018 h 5145"/>
              <a:gd name="T46" fmla="*/ 1146997 w 5147"/>
              <a:gd name="T47" fmla="*/ 570390 h 5145"/>
              <a:gd name="T48" fmla="*/ 1208437 w 5147"/>
              <a:gd name="T49" fmla="*/ 608860 h 5145"/>
              <a:gd name="T50" fmla="*/ 1262104 w 5147"/>
              <a:gd name="T51" fmla="*/ 656208 h 5145"/>
              <a:gd name="T52" fmla="*/ 1307259 w 5147"/>
              <a:gd name="T53" fmla="*/ 712433 h 5145"/>
              <a:gd name="T54" fmla="*/ 1342790 w 5147"/>
              <a:gd name="T55" fmla="*/ 775317 h 5145"/>
              <a:gd name="T56" fmla="*/ 1367218 w 5147"/>
              <a:gd name="T57" fmla="*/ 844858 h 5145"/>
              <a:gd name="T58" fmla="*/ 1379432 w 5147"/>
              <a:gd name="T59" fmla="*/ 918469 h 5145"/>
              <a:gd name="T60" fmla="*/ 1379432 w 5147"/>
              <a:gd name="T61" fmla="*/ 982092 h 5145"/>
              <a:gd name="T62" fmla="*/ 1368698 w 5147"/>
              <a:gd name="T63" fmla="*/ 1052004 h 5145"/>
              <a:gd name="T64" fmla="*/ 1065201 w 5147"/>
              <a:gd name="T65" fmla="*/ 734627 h 5145"/>
              <a:gd name="T66" fmla="*/ 851643 w 5147"/>
              <a:gd name="T67" fmla="*/ 535620 h 5145"/>
              <a:gd name="T68" fmla="*/ 921595 w 5147"/>
              <a:gd name="T69" fmla="*/ 524892 h 5145"/>
              <a:gd name="T70" fmla="*/ 1034851 w 5147"/>
              <a:gd name="T71" fmla="*/ 959898 h 5145"/>
              <a:gd name="T72" fmla="*/ 1010794 w 5147"/>
              <a:gd name="T73" fmla="*/ 1010205 h 5145"/>
              <a:gd name="T74" fmla="*/ 960828 w 5147"/>
              <a:gd name="T75" fmla="*/ 1033879 h 5145"/>
              <a:gd name="T76" fmla="*/ 912712 w 5147"/>
              <a:gd name="T77" fmla="*/ 1024631 h 5145"/>
              <a:gd name="T78" fmla="*/ 876071 w 5147"/>
              <a:gd name="T79" fmla="*/ 983942 h 5145"/>
              <a:gd name="T80" fmla="*/ 870889 w 5147"/>
              <a:gd name="T81" fmla="*/ 934745 h 5145"/>
              <a:gd name="T82" fmla="*/ 899758 w 5147"/>
              <a:gd name="T83" fmla="*/ 887397 h 5145"/>
              <a:gd name="T84" fmla="*/ 952315 w 5147"/>
              <a:gd name="T85" fmla="*/ 868532 h 5145"/>
              <a:gd name="T86" fmla="*/ 998950 w 5147"/>
              <a:gd name="T87" fmla="*/ 882958 h 5145"/>
              <a:gd name="T88" fmla="*/ 1031520 w 5147"/>
              <a:gd name="T89" fmla="*/ 926977 h 5145"/>
              <a:gd name="T90" fmla="*/ 941582 w 5147"/>
              <a:gd name="T91" fmla="*/ 1379368 h 5145"/>
              <a:gd name="T92" fmla="*/ 866077 w 5147"/>
              <a:gd name="T93" fmla="*/ 1370861 h 5145"/>
              <a:gd name="T94" fmla="*/ 795755 w 5147"/>
              <a:gd name="T95" fmla="*/ 1349776 h 5145"/>
              <a:gd name="T96" fmla="*/ 730244 w 5147"/>
              <a:gd name="T97" fmla="*/ 1317225 h 5145"/>
              <a:gd name="T98" fmla="*/ 672135 w 5147"/>
              <a:gd name="T99" fmla="*/ 1275056 h 5145"/>
              <a:gd name="T100" fmla="*/ 622169 w 5147"/>
              <a:gd name="T101" fmla="*/ 1223269 h 5145"/>
              <a:gd name="T102" fmla="*/ 581086 w 5147"/>
              <a:gd name="T103" fmla="*/ 1164085 h 5145"/>
              <a:gd name="T104" fmla="*/ 549996 w 5147"/>
              <a:gd name="T105" fmla="*/ 1098242 h 5145"/>
              <a:gd name="T106" fmla="*/ 530750 w 5147"/>
              <a:gd name="T107" fmla="*/ 1027221 h 5145"/>
              <a:gd name="T108" fmla="*/ 524088 w 5147"/>
              <a:gd name="T109" fmla="*/ 951391 h 5145"/>
              <a:gd name="T110" fmla="*/ 528529 w 5147"/>
              <a:gd name="T111" fmla="*/ 890357 h 5145"/>
              <a:gd name="T112" fmla="*/ 544074 w 5147"/>
              <a:gd name="T113" fmla="*/ 822664 h 5145"/>
              <a:gd name="T114" fmla="*/ 1090739 w 5147"/>
              <a:gd name="T115" fmla="*/ 1356434 h 5145"/>
              <a:gd name="T116" fmla="*/ 1023378 w 5147"/>
              <a:gd name="T117" fmla="*/ 1373450 h 5145"/>
              <a:gd name="T118" fmla="*/ 952315 w 5147"/>
              <a:gd name="T119" fmla="*/ 1379368 h 514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147" h="5145">
                <a:moveTo>
                  <a:pt x="4989" y="4987"/>
                </a:moveTo>
                <a:lnTo>
                  <a:pt x="3826" y="3260"/>
                </a:lnTo>
                <a:lnTo>
                  <a:pt x="3841" y="3233"/>
                </a:lnTo>
                <a:lnTo>
                  <a:pt x="3854" y="3207"/>
                </a:lnTo>
                <a:lnTo>
                  <a:pt x="3867" y="3179"/>
                </a:lnTo>
                <a:lnTo>
                  <a:pt x="3879" y="3152"/>
                </a:lnTo>
                <a:lnTo>
                  <a:pt x="3892" y="3124"/>
                </a:lnTo>
                <a:lnTo>
                  <a:pt x="3903" y="3096"/>
                </a:lnTo>
                <a:lnTo>
                  <a:pt x="3914" y="3067"/>
                </a:lnTo>
                <a:lnTo>
                  <a:pt x="3924" y="3038"/>
                </a:lnTo>
                <a:lnTo>
                  <a:pt x="3934" y="3010"/>
                </a:lnTo>
                <a:lnTo>
                  <a:pt x="3944" y="2980"/>
                </a:lnTo>
                <a:lnTo>
                  <a:pt x="3952" y="2951"/>
                </a:lnTo>
                <a:lnTo>
                  <a:pt x="3959" y="2921"/>
                </a:lnTo>
                <a:lnTo>
                  <a:pt x="3967" y="2891"/>
                </a:lnTo>
                <a:lnTo>
                  <a:pt x="3973" y="2861"/>
                </a:lnTo>
                <a:lnTo>
                  <a:pt x="3979" y="2831"/>
                </a:lnTo>
                <a:lnTo>
                  <a:pt x="3984" y="2800"/>
                </a:lnTo>
                <a:lnTo>
                  <a:pt x="5147" y="2572"/>
                </a:lnTo>
                <a:lnTo>
                  <a:pt x="3984" y="2345"/>
                </a:lnTo>
                <a:lnTo>
                  <a:pt x="3974" y="2289"/>
                </a:lnTo>
                <a:lnTo>
                  <a:pt x="3962" y="2233"/>
                </a:lnTo>
                <a:lnTo>
                  <a:pt x="3947" y="2178"/>
                </a:lnTo>
                <a:lnTo>
                  <a:pt x="3930" y="2124"/>
                </a:lnTo>
                <a:lnTo>
                  <a:pt x="3912" y="2071"/>
                </a:lnTo>
                <a:lnTo>
                  <a:pt x="3891" y="2019"/>
                </a:lnTo>
                <a:lnTo>
                  <a:pt x="3868" y="1968"/>
                </a:lnTo>
                <a:lnTo>
                  <a:pt x="3844" y="1918"/>
                </a:lnTo>
                <a:lnTo>
                  <a:pt x="3817" y="1869"/>
                </a:lnTo>
                <a:lnTo>
                  <a:pt x="3789" y="1821"/>
                </a:lnTo>
                <a:lnTo>
                  <a:pt x="3759" y="1774"/>
                </a:lnTo>
                <a:lnTo>
                  <a:pt x="3728" y="1730"/>
                </a:lnTo>
                <a:lnTo>
                  <a:pt x="3694" y="1686"/>
                </a:lnTo>
                <a:lnTo>
                  <a:pt x="3658" y="1643"/>
                </a:lnTo>
                <a:lnTo>
                  <a:pt x="3622" y="1601"/>
                </a:lnTo>
                <a:lnTo>
                  <a:pt x="3584" y="1562"/>
                </a:lnTo>
                <a:lnTo>
                  <a:pt x="3544" y="1524"/>
                </a:lnTo>
                <a:lnTo>
                  <a:pt x="3502" y="1487"/>
                </a:lnTo>
                <a:lnTo>
                  <a:pt x="3461" y="1452"/>
                </a:lnTo>
                <a:lnTo>
                  <a:pt x="3416" y="1419"/>
                </a:lnTo>
                <a:lnTo>
                  <a:pt x="3371" y="1386"/>
                </a:lnTo>
                <a:lnTo>
                  <a:pt x="3324" y="1357"/>
                </a:lnTo>
                <a:lnTo>
                  <a:pt x="3277" y="1328"/>
                </a:lnTo>
                <a:lnTo>
                  <a:pt x="3228" y="1302"/>
                </a:lnTo>
                <a:lnTo>
                  <a:pt x="3178" y="1277"/>
                </a:lnTo>
                <a:lnTo>
                  <a:pt x="3127" y="1255"/>
                </a:lnTo>
                <a:lnTo>
                  <a:pt x="3075" y="1235"/>
                </a:lnTo>
                <a:lnTo>
                  <a:pt x="3022" y="1215"/>
                </a:lnTo>
                <a:lnTo>
                  <a:pt x="2968" y="1199"/>
                </a:lnTo>
                <a:lnTo>
                  <a:pt x="2913" y="1185"/>
                </a:lnTo>
                <a:lnTo>
                  <a:pt x="2858" y="1171"/>
                </a:lnTo>
                <a:lnTo>
                  <a:pt x="2801" y="1161"/>
                </a:lnTo>
                <a:lnTo>
                  <a:pt x="2573" y="0"/>
                </a:lnTo>
                <a:lnTo>
                  <a:pt x="2345" y="1161"/>
                </a:lnTo>
                <a:lnTo>
                  <a:pt x="2315" y="1166"/>
                </a:lnTo>
                <a:lnTo>
                  <a:pt x="2284" y="1172"/>
                </a:lnTo>
                <a:lnTo>
                  <a:pt x="2255" y="1180"/>
                </a:lnTo>
                <a:lnTo>
                  <a:pt x="2224" y="1187"/>
                </a:lnTo>
                <a:lnTo>
                  <a:pt x="2194" y="1194"/>
                </a:lnTo>
                <a:lnTo>
                  <a:pt x="2165" y="1203"/>
                </a:lnTo>
                <a:lnTo>
                  <a:pt x="2135" y="1212"/>
                </a:lnTo>
                <a:lnTo>
                  <a:pt x="2107" y="1221"/>
                </a:lnTo>
                <a:lnTo>
                  <a:pt x="2078" y="1232"/>
                </a:lnTo>
                <a:lnTo>
                  <a:pt x="2050" y="1243"/>
                </a:lnTo>
                <a:lnTo>
                  <a:pt x="2021" y="1254"/>
                </a:lnTo>
                <a:lnTo>
                  <a:pt x="1994" y="1266"/>
                </a:lnTo>
                <a:lnTo>
                  <a:pt x="1966" y="1278"/>
                </a:lnTo>
                <a:lnTo>
                  <a:pt x="1939" y="1292"/>
                </a:lnTo>
                <a:lnTo>
                  <a:pt x="1912" y="1305"/>
                </a:lnTo>
                <a:lnTo>
                  <a:pt x="1886" y="1319"/>
                </a:lnTo>
                <a:lnTo>
                  <a:pt x="158" y="157"/>
                </a:lnTo>
                <a:lnTo>
                  <a:pt x="1320" y="1885"/>
                </a:lnTo>
                <a:lnTo>
                  <a:pt x="1306" y="1912"/>
                </a:lnTo>
                <a:lnTo>
                  <a:pt x="1292" y="1938"/>
                </a:lnTo>
                <a:lnTo>
                  <a:pt x="1279" y="1966"/>
                </a:lnTo>
                <a:lnTo>
                  <a:pt x="1266" y="1993"/>
                </a:lnTo>
                <a:lnTo>
                  <a:pt x="1254" y="2021"/>
                </a:lnTo>
                <a:lnTo>
                  <a:pt x="1243" y="2049"/>
                </a:lnTo>
                <a:lnTo>
                  <a:pt x="1232" y="2077"/>
                </a:lnTo>
                <a:lnTo>
                  <a:pt x="1222" y="2106"/>
                </a:lnTo>
                <a:lnTo>
                  <a:pt x="1212" y="2135"/>
                </a:lnTo>
                <a:lnTo>
                  <a:pt x="1203" y="2165"/>
                </a:lnTo>
                <a:lnTo>
                  <a:pt x="1195" y="2194"/>
                </a:lnTo>
                <a:lnTo>
                  <a:pt x="1187" y="2224"/>
                </a:lnTo>
                <a:lnTo>
                  <a:pt x="1180" y="2253"/>
                </a:lnTo>
                <a:lnTo>
                  <a:pt x="1174" y="2284"/>
                </a:lnTo>
                <a:lnTo>
                  <a:pt x="1168" y="2314"/>
                </a:lnTo>
                <a:lnTo>
                  <a:pt x="1162" y="2345"/>
                </a:lnTo>
                <a:lnTo>
                  <a:pt x="0" y="2572"/>
                </a:lnTo>
                <a:lnTo>
                  <a:pt x="1162" y="2800"/>
                </a:lnTo>
                <a:lnTo>
                  <a:pt x="1173" y="2856"/>
                </a:lnTo>
                <a:lnTo>
                  <a:pt x="1185" y="2912"/>
                </a:lnTo>
                <a:lnTo>
                  <a:pt x="1199" y="2967"/>
                </a:lnTo>
                <a:lnTo>
                  <a:pt x="1216" y="3021"/>
                </a:lnTo>
                <a:lnTo>
                  <a:pt x="1235" y="3074"/>
                </a:lnTo>
                <a:lnTo>
                  <a:pt x="1255" y="3126"/>
                </a:lnTo>
                <a:lnTo>
                  <a:pt x="1278" y="3177"/>
                </a:lnTo>
                <a:lnTo>
                  <a:pt x="1303" y="3227"/>
                </a:lnTo>
                <a:lnTo>
                  <a:pt x="1330" y="3276"/>
                </a:lnTo>
                <a:lnTo>
                  <a:pt x="1357" y="3324"/>
                </a:lnTo>
                <a:lnTo>
                  <a:pt x="1388" y="3371"/>
                </a:lnTo>
                <a:lnTo>
                  <a:pt x="1419" y="3415"/>
                </a:lnTo>
                <a:lnTo>
                  <a:pt x="1453" y="3459"/>
                </a:lnTo>
                <a:lnTo>
                  <a:pt x="1487" y="3502"/>
                </a:lnTo>
                <a:lnTo>
                  <a:pt x="1524" y="3543"/>
                </a:lnTo>
                <a:lnTo>
                  <a:pt x="1563" y="3582"/>
                </a:lnTo>
                <a:lnTo>
                  <a:pt x="1603" y="3621"/>
                </a:lnTo>
                <a:lnTo>
                  <a:pt x="1643" y="3658"/>
                </a:lnTo>
                <a:lnTo>
                  <a:pt x="1686" y="3692"/>
                </a:lnTo>
                <a:lnTo>
                  <a:pt x="1730" y="3726"/>
                </a:lnTo>
                <a:lnTo>
                  <a:pt x="1775" y="3758"/>
                </a:lnTo>
                <a:lnTo>
                  <a:pt x="1822" y="3788"/>
                </a:lnTo>
                <a:lnTo>
                  <a:pt x="1869" y="3816"/>
                </a:lnTo>
                <a:lnTo>
                  <a:pt x="1918" y="3842"/>
                </a:lnTo>
                <a:lnTo>
                  <a:pt x="1968" y="3868"/>
                </a:lnTo>
                <a:lnTo>
                  <a:pt x="2019" y="3890"/>
                </a:lnTo>
                <a:lnTo>
                  <a:pt x="2071" y="3910"/>
                </a:lnTo>
                <a:lnTo>
                  <a:pt x="2124" y="3930"/>
                </a:lnTo>
                <a:lnTo>
                  <a:pt x="2178" y="3946"/>
                </a:lnTo>
                <a:lnTo>
                  <a:pt x="2233" y="3960"/>
                </a:lnTo>
                <a:lnTo>
                  <a:pt x="2289" y="3973"/>
                </a:lnTo>
                <a:lnTo>
                  <a:pt x="2345" y="3983"/>
                </a:lnTo>
                <a:lnTo>
                  <a:pt x="2573" y="5145"/>
                </a:lnTo>
                <a:lnTo>
                  <a:pt x="2801" y="3983"/>
                </a:lnTo>
                <a:lnTo>
                  <a:pt x="2831" y="3978"/>
                </a:lnTo>
                <a:lnTo>
                  <a:pt x="2862" y="3972"/>
                </a:lnTo>
                <a:lnTo>
                  <a:pt x="2892" y="3965"/>
                </a:lnTo>
                <a:lnTo>
                  <a:pt x="2922" y="3958"/>
                </a:lnTo>
                <a:lnTo>
                  <a:pt x="2951" y="3950"/>
                </a:lnTo>
                <a:lnTo>
                  <a:pt x="2981" y="3942"/>
                </a:lnTo>
                <a:lnTo>
                  <a:pt x="3010" y="3933"/>
                </a:lnTo>
                <a:lnTo>
                  <a:pt x="3039" y="3924"/>
                </a:lnTo>
                <a:lnTo>
                  <a:pt x="3068" y="3913"/>
                </a:lnTo>
                <a:lnTo>
                  <a:pt x="3097" y="3902"/>
                </a:lnTo>
                <a:lnTo>
                  <a:pt x="3124" y="3891"/>
                </a:lnTo>
                <a:lnTo>
                  <a:pt x="3152" y="3879"/>
                </a:lnTo>
                <a:lnTo>
                  <a:pt x="3180" y="3867"/>
                </a:lnTo>
                <a:lnTo>
                  <a:pt x="3207" y="3853"/>
                </a:lnTo>
                <a:lnTo>
                  <a:pt x="3233" y="3839"/>
                </a:lnTo>
                <a:lnTo>
                  <a:pt x="3260" y="3826"/>
                </a:lnTo>
                <a:lnTo>
                  <a:pt x="4989" y="4987"/>
                </a:lnTo>
                <a:close/>
                <a:moveTo>
                  <a:pt x="2573" y="1416"/>
                </a:moveTo>
                <a:lnTo>
                  <a:pt x="2573" y="1416"/>
                </a:lnTo>
                <a:lnTo>
                  <a:pt x="2603" y="1416"/>
                </a:lnTo>
                <a:lnTo>
                  <a:pt x="2632" y="1417"/>
                </a:lnTo>
                <a:lnTo>
                  <a:pt x="2662" y="1419"/>
                </a:lnTo>
                <a:lnTo>
                  <a:pt x="2692" y="1422"/>
                </a:lnTo>
                <a:lnTo>
                  <a:pt x="2720" y="1425"/>
                </a:lnTo>
                <a:lnTo>
                  <a:pt x="2750" y="1429"/>
                </a:lnTo>
                <a:lnTo>
                  <a:pt x="2778" y="1433"/>
                </a:lnTo>
                <a:lnTo>
                  <a:pt x="2806" y="1439"/>
                </a:lnTo>
                <a:lnTo>
                  <a:pt x="2834" y="1445"/>
                </a:lnTo>
                <a:lnTo>
                  <a:pt x="2862" y="1452"/>
                </a:lnTo>
                <a:lnTo>
                  <a:pt x="2889" y="1460"/>
                </a:lnTo>
                <a:lnTo>
                  <a:pt x="2917" y="1468"/>
                </a:lnTo>
                <a:lnTo>
                  <a:pt x="2944" y="1476"/>
                </a:lnTo>
                <a:lnTo>
                  <a:pt x="2971" y="1486"/>
                </a:lnTo>
                <a:lnTo>
                  <a:pt x="2997" y="1496"/>
                </a:lnTo>
                <a:lnTo>
                  <a:pt x="3023" y="1507"/>
                </a:lnTo>
                <a:lnTo>
                  <a:pt x="3049" y="1518"/>
                </a:lnTo>
                <a:lnTo>
                  <a:pt x="3075" y="1530"/>
                </a:lnTo>
                <a:lnTo>
                  <a:pt x="3099" y="1542"/>
                </a:lnTo>
                <a:lnTo>
                  <a:pt x="3124" y="1555"/>
                </a:lnTo>
                <a:lnTo>
                  <a:pt x="3149" y="1569"/>
                </a:lnTo>
                <a:lnTo>
                  <a:pt x="3172" y="1583"/>
                </a:lnTo>
                <a:lnTo>
                  <a:pt x="3196" y="1598"/>
                </a:lnTo>
                <a:lnTo>
                  <a:pt x="3219" y="1613"/>
                </a:lnTo>
                <a:lnTo>
                  <a:pt x="3243" y="1629"/>
                </a:lnTo>
                <a:lnTo>
                  <a:pt x="3265" y="1646"/>
                </a:lnTo>
                <a:lnTo>
                  <a:pt x="3287" y="1662"/>
                </a:lnTo>
                <a:lnTo>
                  <a:pt x="3309" y="1680"/>
                </a:lnTo>
                <a:lnTo>
                  <a:pt x="3330" y="1698"/>
                </a:lnTo>
                <a:lnTo>
                  <a:pt x="3351" y="1716"/>
                </a:lnTo>
                <a:lnTo>
                  <a:pt x="3371" y="1736"/>
                </a:lnTo>
                <a:lnTo>
                  <a:pt x="3390" y="1755"/>
                </a:lnTo>
                <a:lnTo>
                  <a:pt x="3410" y="1774"/>
                </a:lnTo>
                <a:lnTo>
                  <a:pt x="3429" y="1795"/>
                </a:lnTo>
                <a:lnTo>
                  <a:pt x="3447" y="1816"/>
                </a:lnTo>
                <a:lnTo>
                  <a:pt x="3466" y="1837"/>
                </a:lnTo>
                <a:lnTo>
                  <a:pt x="3483" y="1859"/>
                </a:lnTo>
                <a:lnTo>
                  <a:pt x="3500" y="1880"/>
                </a:lnTo>
                <a:lnTo>
                  <a:pt x="3517" y="1903"/>
                </a:lnTo>
                <a:lnTo>
                  <a:pt x="3532" y="1926"/>
                </a:lnTo>
                <a:lnTo>
                  <a:pt x="3547" y="1950"/>
                </a:lnTo>
                <a:lnTo>
                  <a:pt x="3563" y="1973"/>
                </a:lnTo>
                <a:lnTo>
                  <a:pt x="3577" y="1996"/>
                </a:lnTo>
                <a:lnTo>
                  <a:pt x="3590" y="2021"/>
                </a:lnTo>
                <a:lnTo>
                  <a:pt x="3603" y="2046"/>
                </a:lnTo>
                <a:lnTo>
                  <a:pt x="3616" y="2071"/>
                </a:lnTo>
                <a:lnTo>
                  <a:pt x="3628" y="2096"/>
                </a:lnTo>
                <a:lnTo>
                  <a:pt x="3639" y="2123"/>
                </a:lnTo>
                <a:lnTo>
                  <a:pt x="3650" y="2148"/>
                </a:lnTo>
                <a:lnTo>
                  <a:pt x="3659" y="2175"/>
                </a:lnTo>
                <a:lnTo>
                  <a:pt x="3669" y="2201"/>
                </a:lnTo>
                <a:lnTo>
                  <a:pt x="3678" y="2229"/>
                </a:lnTo>
                <a:lnTo>
                  <a:pt x="3686" y="2256"/>
                </a:lnTo>
                <a:lnTo>
                  <a:pt x="3694" y="2284"/>
                </a:lnTo>
                <a:lnTo>
                  <a:pt x="3700" y="2311"/>
                </a:lnTo>
                <a:lnTo>
                  <a:pt x="3706" y="2340"/>
                </a:lnTo>
                <a:lnTo>
                  <a:pt x="3712" y="2368"/>
                </a:lnTo>
                <a:lnTo>
                  <a:pt x="3716" y="2397"/>
                </a:lnTo>
                <a:lnTo>
                  <a:pt x="3720" y="2425"/>
                </a:lnTo>
                <a:lnTo>
                  <a:pt x="3725" y="2454"/>
                </a:lnTo>
                <a:lnTo>
                  <a:pt x="3727" y="2483"/>
                </a:lnTo>
                <a:lnTo>
                  <a:pt x="3729" y="2513"/>
                </a:lnTo>
                <a:lnTo>
                  <a:pt x="3730" y="2542"/>
                </a:lnTo>
                <a:lnTo>
                  <a:pt x="3730" y="2572"/>
                </a:lnTo>
                <a:lnTo>
                  <a:pt x="3730" y="2600"/>
                </a:lnTo>
                <a:lnTo>
                  <a:pt x="3729" y="2628"/>
                </a:lnTo>
                <a:lnTo>
                  <a:pt x="3727" y="2655"/>
                </a:lnTo>
                <a:lnTo>
                  <a:pt x="3725" y="2683"/>
                </a:lnTo>
                <a:lnTo>
                  <a:pt x="3721" y="2711"/>
                </a:lnTo>
                <a:lnTo>
                  <a:pt x="3718" y="2738"/>
                </a:lnTo>
                <a:lnTo>
                  <a:pt x="3714" y="2764"/>
                </a:lnTo>
                <a:lnTo>
                  <a:pt x="3709" y="2791"/>
                </a:lnTo>
                <a:lnTo>
                  <a:pt x="3704" y="2817"/>
                </a:lnTo>
                <a:lnTo>
                  <a:pt x="3698" y="2844"/>
                </a:lnTo>
                <a:lnTo>
                  <a:pt x="3691" y="2870"/>
                </a:lnTo>
                <a:lnTo>
                  <a:pt x="3684" y="2896"/>
                </a:lnTo>
                <a:lnTo>
                  <a:pt x="3676" y="2921"/>
                </a:lnTo>
                <a:lnTo>
                  <a:pt x="3667" y="2947"/>
                </a:lnTo>
                <a:lnTo>
                  <a:pt x="3649" y="2997"/>
                </a:lnTo>
                <a:lnTo>
                  <a:pt x="3159" y="2268"/>
                </a:lnTo>
                <a:lnTo>
                  <a:pt x="2878" y="1986"/>
                </a:lnTo>
                <a:lnTo>
                  <a:pt x="2149" y="1496"/>
                </a:lnTo>
                <a:lnTo>
                  <a:pt x="2198" y="1478"/>
                </a:lnTo>
                <a:lnTo>
                  <a:pt x="2224" y="1470"/>
                </a:lnTo>
                <a:lnTo>
                  <a:pt x="2249" y="1462"/>
                </a:lnTo>
                <a:lnTo>
                  <a:pt x="2276" y="1455"/>
                </a:lnTo>
                <a:lnTo>
                  <a:pt x="2301" y="1448"/>
                </a:lnTo>
                <a:lnTo>
                  <a:pt x="2328" y="1442"/>
                </a:lnTo>
                <a:lnTo>
                  <a:pt x="2354" y="1436"/>
                </a:lnTo>
                <a:lnTo>
                  <a:pt x="2381" y="1431"/>
                </a:lnTo>
                <a:lnTo>
                  <a:pt x="2407" y="1427"/>
                </a:lnTo>
                <a:lnTo>
                  <a:pt x="2435" y="1424"/>
                </a:lnTo>
                <a:lnTo>
                  <a:pt x="2462" y="1421"/>
                </a:lnTo>
                <a:lnTo>
                  <a:pt x="2490" y="1419"/>
                </a:lnTo>
                <a:lnTo>
                  <a:pt x="2517" y="1417"/>
                </a:lnTo>
                <a:lnTo>
                  <a:pt x="2545" y="1416"/>
                </a:lnTo>
                <a:lnTo>
                  <a:pt x="2573" y="1416"/>
                </a:lnTo>
                <a:close/>
                <a:moveTo>
                  <a:pt x="2797" y="2572"/>
                </a:moveTo>
                <a:lnTo>
                  <a:pt x="2797" y="2572"/>
                </a:lnTo>
                <a:lnTo>
                  <a:pt x="2796" y="2595"/>
                </a:lnTo>
                <a:lnTo>
                  <a:pt x="2792" y="2618"/>
                </a:lnTo>
                <a:lnTo>
                  <a:pt x="2787" y="2639"/>
                </a:lnTo>
                <a:lnTo>
                  <a:pt x="2780" y="2660"/>
                </a:lnTo>
                <a:lnTo>
                  <a:pt x="2770" y="2679"/>
                </a:lnTo>
                <a:lnTo>
                  <a:pt x="2759" y="2698"/>
                </a:lnTo>
                <a:lnTo>
                  <a:pt x="2747" y="2715"/>
                </a:lnTo>
                <a:lnTo>
                  <a:pt x="2731" y="2731"/>
                </a:lnTo>
                <a:lnTo>
                  <a:pt x="2716" y="2745"/>
                </a:lnTo>
                <a:lnTo>
                  <a:pt x="2699" y="2758"/>
                </a:lnTo>
                <a:lnTo>
                  <a:pt x="2680" y="2770"/>
                </a:lnTo>
                <a:lnTo>
                  <a:pt x="2660" y="2779"/>
                </a:lnTo>
                <a:lnTo>
                  <a:pt x="2640" y="2787"/>
                </a:lnTo>
                <a:lnTo>
                  <a:pt x="2618" y="2792"/>
                </a:lnTo>
                <a:lnTo>
                  <a:pt x="2596" y="2795"/>
                </a:lnTo>
                <a:lnTo>
                  <a:pt x="2573" y="2797"/>
                </a:lnTo>
                <a:lnTo>
                  <a:pt x="2550" y="2795"/>
                </a:lnTo>
                <a:lnTo>
                  <a:pt x="2528" y="2792"/>
                </a:lnTo>
                <a:lnTo>
                  <a:pt x="2506" y="2787"/>
                </a:lnTo>
                <a:lnTo>
                  <a:pt x="2486" y="2779"/>
                </a:lnTo>
                <a:lnTo>
                  <a:pt x="2466" y="2770"/>
                </a:lnTo>
                <a:lnTo>
                  <a:pt x="2448" y="2758"/>
                </a:lnTo>
                <a:lnTo>
                  <a:pt x="2431" y="2745"/>
                </a:lnTo>
                <a:lnTo>
                  <a:pt x="2414" y="2731"/>
                </a:lnTo>
                <a:lnTo>
                  <a:pt x="2400" y="2715"/>
                </a:lnTo>
                <a:lnTo>
                  <a:pt x="2387" y="2698"/>
                </a:lnTo>
                <a:lnTo>
                  <a:pt x="2376" y="2679"/>
                </a:lnTo>
                <a:lnTo>
                  <a:pt x="2367" y="2660"/>
                </a:lnTo>
                <a:lnTo>
                  <a:pt x="2358" y="2639"/>
                </a:lnTo>
                <a:lnTo>
                  <a:pt x="2353" y="2618"/>
                </a:lnTo>
                <a:lnTo>
                  <a:pt x="2350" y="2595"/>
                </a:lnTo>
                <a:lnTo>
                  <a:pt x="2348" y="2572"/>
                </a:lnTo>
                <a:lnTo>
                  <a:pt x="2350" y="2550"/>
                </a:lnTo>
                <a:lnTo>
                  <a:pt x="2353" y="2527"/>
                </a:lnTo>
                <a:lnTo>
                  <a:pt x="2358" y="2506"/>
                </a:lnTo>
                <a:lnTo>
                  <a:pt x="2367" y="2485"/>
                </a:lnTo>
                <a:lnTo>
                  <a:pt x="2376" y="2465"/>
                </a:lnTo>
                <a:lnTo>
                  <a:pt x="2387" y="2447"/>
                </a:lnTo>
                <a:lnTo>
                  <a:pt x="2400" y="2429"/>
                </a:lnTo>
                <a:lnTo>
                  <a:pt x="2414" y="2414"/>
                </a:lnTo>
                <a:lnTo>
                  <a:pt x="2431" y="2399"/>
                </a:lnTo>
                <a:lnTo>
                  <a:pt x="2448" y="2387"/>
                </a:lnTo>
                <a:lnTo>
                  <a:pt x="2466" y="2375"/>
                </a:lnTo>
                <a:lnTo>
                  <a:pt x="2486" y="2365"/>
                </a:lnTo>
                <a:lnTo>
                  <a:pt x="2506" y="2358"/>
                </a:lnTo>
                <a:lnTo>
                  <a:pt x="2528" y="2353"/>
                </a:lnTo>
                <a:lnTo>
                  <a:pt x="2550" y="2349"/>
                </a:lnTo>
                <a:lnTo>
                  <a:pt x="2573" y="2348"/>
                </a:lnTo>
                <a:lnTo>
                  <a:pt x="2596" y="2349"/>
                </a:lnTo>
                <a:lnTo>
                  <a:pt x="2618" y="2353"/>
                </a:lnTo>
                <a:lnTo>
                  <a:pt x="2640" y="2358"/>
                </a:lnTo>
                <a:lnTo>
                  <a:pt x="2660" y="2365"/>
                </a:lnTo>
                <a:lnTo>
                  <a:pt x="2680" y="2375"/>
                </a:lnTo>
                <a:lnTo>
                  <a:pt x="2699" y="2387"/>
                </a:lnTo>
                <a:lnTo>
                  <a:pt x="2716" y="2399"/>
                </a:lnTo>
                <a:lnTo>
                  <a:pt x="2731" y="2414"/>
                </a:lnTo>
                <a:lnTo>
                  <a:pt x="2747" y="2429"/>
                </a:lnTo>
                <a:lnTo>
                  <a:pt x="2759" y="2447"/>
                </a:lnTo>
                <a:lnTo>
                  <a:pt x="2770" y="2465"/>
                </a:lnTo>
                <a:lnTo>
                  <a:pt x="2780" y="2485"/>
                </a:lnTo>
                <a:lnTo>
                  <a:pt x="2787" y="2506"/>
                </a:lnTo>
                <a:lnTo>
                  <a:pt x="2792" y="2527"/>
                </a:lnTo>
                <a:lnTo>
                  <a:pt x="2796" y="2550"/>
                </a:lnTo>
                <a:lnTo>
                  <a:pt x="2797" y="2572"/>
                </a:lnTo>
                <a:close/>
                <a:moveTo>
                  <a:pt x="2573" y="3729"/>
                </a:moveTo>
                <a:lnTo>
                  <a:pt x="2573" y="3729"/>
                </a:lnTo>
                <a:lnTo>
                  <a:pt x="2544" y="3729"/>
                </a:lnTo>
                <a:lnTo>
                  <a:pt x="2513" y="3728"/>
                </a:lnTo>
                <a:lnTo>
                  <a:pt x="2485" y="3726"/>
                </a:lnTo>
                <a:lnTo>
                  <a:pt x="2455" y="3723"/>
                </a:lnTo>
                <a:lnTo>
                  <a:pt x="2426" y="3720"/>
                </a:lnTo>
                <a:lnTo>
                  <a:pt x="2397" y="3716"/>
                </a:lnTo>
                <a:lnTo>
                  <a:pt x="2369" y="3711"/>
                </a:lnTo>
                <a:lnTo>
                  <a:pt x="2340" y="3706"/>
                </a:lnTo>
                <a:lnTo>
                  <a:pt x="2313" y="3700"/>
                </a:lnTo>
                <a:lnTo>
                  <a:pt x="2284" y="3692"/>
                </a:lnTo>
                <a:lnTo>
                  <a:pt x="2257" y="3685"/>
                </a:lnTo>
                <a:lnTo>
                  <a:pt x="2229" y="3677"/>
                </a:lnTo>
                <a:lnTo>
                  <a:pt x="2203" y="3668"/>
                </a:lnTo>
                <a:lnTo>
                  <a:pt x="2176" y="3659"/>
                </a:lnTo>
                <a:lnTo>
                  <a:pt x="2150" y="3649"/>
                </a:lnTo>
                <a:lnTo>
                  <a:pt x="2123" y="3638"/>
                </a:lnTo>
                <a:lnTo>
                  <a:pt x="2098" y="3627"/>
                </a:lnTo>
                <a:lnTo>
                  <a:pt x="2072" y="3615"/>
                </a:lnTo>
                <a:lnTo>
                  <a:pt x="2047" y="3603"/>
                </a:lnTo>
                <a:lnTo>
                  <a:pt x="2022" y="3590"/>
                </a:lnTo>
                <a:lnTo>
                  <a:pt x="1998" y="3575"/>
                </a:lnTo>
                <a:lnTo>
                  <a:pt x="1973" y="3561"/>
                </a:lnTo>
                <a:lnTo>
                  <a:pt x="1950" y="3547"/>
                </a:lnTo>
                <a:lnTo>
                  <a:pt x="1926" y="3531"/>
                </a:lnTo>
                <a:lnTo>
                  <a:pt x="1904" y="3515"/>
                </a:lnTo>
                <a:lnTo>
                  <a:pt x="1882" y="3499"/>
                </a:lnTo>
                <a:lnTo>
                  <a:pt x="1859" y="3482"/>
                </a:lnTo>
                <a:lnTo>
                  <a:pt x="1838" y="3464"/>
                </a:lnTo>
                <a:lnTo>
                  <a:pt x="1816" y="3447"/>
                </a:lnTo>
                <a:lnTo>
                  <a:pt x="1796" y="3429"/>
                </a:lnTo>
                <a:lnTo>
                  <a:pt x="1776" y="3409"/>
                </a:lnTo>
                <a:lnTo>
                  <a:pt x="1755" y="3390"/>
                </a:lnTo>
                <a:lnTo>
                  <a:pt x="1736" y="3370"/>
                </a:lnTo>
                <a:lnTo>
                  <a:pt x="1717" y="3350"/>
                </a:lnTo>
                <a:lnTo>
                  <a:pt x="1698" y="3329"/>
                </a:lnTo>
                <a:lnTo>
                  <a:pt x="1681" y="3307"/>
                </a:lnTo>
                <a:lnTo>
                  <a:pt x="1664" y="3286"/>
                </a:lnTo>
                <a:lnTo>
                  <a:pt x="1646" y="3264"/>
                </a:lnTo>
                <a:lnTo>
                  <a:pt x="1630" y="3241"/>
                </a:lnTo>
                <a:lnTo>
                  <a:pt x="1614" y="3219"/>
                </a:lnTo>
                <a:lnTo>
                  <a:pt x="1598" y="3195"/>
                </a:lnTo>
                <a:lnTo>
                  <a:pt x="1584" y="3172"/>
                </a:lnTo>
                <a:lnTo>
                  <a:pt x="1570" y="3147"/>
                </a:lnTo>
                <a:lnTo>
                  <a:pt x="1556" y="3123"/>
                </a:lnTo>
                <a:lnTo>
                  <a:pt x="1543" y="3099"/>
                </a:lnTo>
                <a:lnTo>
                  <a:pt x="1530" y="3073"/>
                </a:lnTo>
                <a:lnTo>
                  <a:pt x="1519" y="3048"/>
                </a:lnTo>
                <a:lnTo>
                  <a:pt x="1507" y="3022"/>
                </a:lnTo>
                <a:lnTo>
                  <a:pt x="1497" y="2996"/>
                </a:lnTo>
                <a:lnTo>
                  <a:pt x="1486" y="2969"/>
                </a:lnTo>
                <a:lnTo>
                  <a:pt x="1477" y="2943"/>
                </a:lnTo>
                <a:lnTo>
                  <a:pt x="1468" y="2916"/>
                </a:lnTo>
                <a:lnTo>
                  <a:pt x="1460" y="2889"/>
                </a:lnTo>
                <a:lnTo>
                  <a:pt x="1453" y="2861"/>
                </a:lnTo>
                <a:lnTo>
                  <a:pt x="1446" y="2833"/>
                </a:lnTo>
                <a:lnTo>
                  <a:pt x="1440" y="2805"/>
                </a:lnTo>
                <a:lnTo>
                  <a:pt x="1434" y="2777"/>
                </a:lnTo>
                <a:lnTo>
                  <a:pt x="1429" y="2748"/>
                </a:lnTo>
                <a:lnTo>
                  <a:pt x="1425" y="2720"/>
                </a:lnTo>
                <a:lnTo>
                  <a:pt x="1422" y="2690"/>
                </a:lnTo>
                <a:lnTo>
                  <a:pt x="1419" y="2662"/>
                </a:lnTo>
                <a:lnTo>
                  <a:pt x="1418" y="2632"/>
                </a:lnTo>
                <a:lnTo>
                  <a:pt x="1416" y="2603"/>
                </a:lnTo>
                <a:lnTo>
                  <a:pt x="1416" y="2572"/>
                </a:lnTo>
                <a:lnTo>
                  <a:pt x="1416" y="2544"/>
                </a:lnTo>
                <a:lnTo>
                  <a:pt x="1417" y="2517"/>
                </a:lnTo>
                <a:lnTo>
                  <a:pt x="1419" y="2488"/>
                </a:lnTo>
                <a:lnTo>
                  <a:pt x="1421" y="2461"/>
                </a:lnTo>
                <a:lnTo>
                  <a:pt x="1424" y="2434"/>
                </a:lnTo>
                <a:lnTo>
                  <a:pt x="1428" y="2407"/>
                </a:lnTo>
                <a:lnTo>
                  <a:pt x="1432" y="2380"/>
                </a:lnTo>
                <a:lnTo>
                  <a:pt x="1438" y="2354"/>
                </a:lnTo>
                <a:lnTo>
                  <a:pt x="1443" y="2328"/>
                </a:lnTo>
                <a:lnTo>
                  <a:pt x="1449" y="2301"/>
                </a:lnTo>
                <a:lnTo>
                  <a:pt x="1455" y="2275"/>
                </a:lnTo>
                <a:lnTo>
                  <a:pt x="1462" y="2249"/>
                </a:lnTo>
                <a:lnTo>
                  <a:pt x="1470" y="2224"/>
                </a:lnTo>
                <a:lnTo>
                  <a:pt x="1478" y="2198"/>
                </a:lnTo>
                <a:lnTo>
                  <a:pt x="1497" y="2148"/>
                </a:lnTo>
                <a:lnTo>
                  <a:pt x="1987" y="2877"/>
                </a:lnTo>
                <a:lnTo>
                  <a:pt x="2269" y="3159"/>
                </a:lnTo>
                <a:lnTo>
                  <a:pt x="2997" y="3649"/>
                </a:lnTo>
                <a:lnTo>
                  <a:pt x="2947" y="3667"/>
                </a:lnTo>
                <a:lnTo>
                  <a:pt x="2922" y="3675"/>
                </a:lnTo>
                <a:lnTo>
                  <a:pt x="2896" y="3683"/>
                </a:lnTo>
                <a:lnTo>
                  <a:pt x="2871" y="3690"/>
                </a:lnTo>
                <a:lnTo>
                  <a:pt x="2844" y="3696"/>
                </a:lnTo>
                <a:lnTo>
                  <a:pt x="2819" y="3703"/>
                </a:lnTo>
                <a:lnTo>
                  <a:pt x="2792" y="3708"/>
                </a:lnTo>
                <a:lnTo>
                  <a:pt x="2765" y="3713"/>
                </a:lnTo>
                <a:lnTo>
                  <a:pt x="2738" y="3717"/>
                </a:lnTo>
                <a:lnTo>
                  <a:pt x="2711" y="3721"/>
                </a:lnTo>
                <a:lnTo>
                  <a:pt x="2684" y="3724"/>
                </a:lnTo>
                <a:lnTo>
                  <a:pt x="2657" y="3726"/>
                </a:lnTo>
                <a:lnTo>
                  <a:pt x="2629" y="3728"/>
                </a:lnTo>
                <a:lnTo>
                  <a:pt x="2601" y="3729"/>
                </a:lnTo>
                <a:lnTo>
                  <a:pt x="2573" y="3729"/>
                </a:lnTo>
                <a:close/>
              </a:path>
            </a:pathLst>
          </a:custGeom>
          <a:solidFill>
            <a:schemeClr val="accent1"/>
          </a:solidFill>
          <a:ln>
            <a:noFill/>
          </a:ln>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12" name="稻壳儿小白白(http://dwz.cn/Wu2UP)"/>
          <p:cNvSpPr>
            <a:spLocks noChangeArrowheads="1"/>
          </p:cNvSpPr>
          <p:nvPr/>
        </p:nvSpPr>
        <p:spPr bwMode="auto">
          <a:xfrm>
            <a:off x="9436573" y="1905344"/>
            <a:ext cx="1375836" cy="1378241"/>
          </a:xfrm>
          <a:prstGeom prst="ellipse">
            <a:avLst/>
          </a:prstGeom>
          <a:noFill/>
          <a:ln w="57150">
            <a:solidFill>
              <a:schemeClr val="accent1"/>
            </a:solidFill>
          </a:ln>
        </p:spPr>
        <p:txBody>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endParaRPr lang="en-US" altLang="zh-CN" sz="1200">
              <a:latin typeface="+mn-lt"/>
              <a:ea typeface="+mn-ea"/>
              <a:cs typeface="+mn-ea"/>
              <a:sym typeface="+mn-lt"/>
            </a:endParaRPr>
          </a:p>
        </p:txBody>
      </p:sp>
      <p:sp>
        <p:nvSpPr>
          <p:cNvPr id="13" name="KSO_Shape"/>
          <p:cNvSpPr/>
          <p:nvPr/>
        </p:nvSpPr>
        <p:spPr>
          <a:xfrm>
            <a:off x="9944533" y="2218034"/>
            <a:ext cx="352698" cy="798562"/>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chemeClr val="accent1"/>
          </a:solidFill>
          <a:ln>
            <a:noFill/>
          </a:ln>
        </p:spPr>
        <p:txBody>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endParaRPr lang="zh-CN" altLang="en-US">
              <a:solidFill>
                <a:schemeClr val="tx1"/>
              </a:solidFill>
              <a:cs typeface="+mn-ea"/>
              <a:sym typeface="+mn-lt"/>
            </a:endParaRPr>
          </a:p>
        </p:txBody>
      </p:sp>
      <p:sp>
        <p:nvSpPr>
          <p:cNvPr id="14" name="稻壳儿小白白(http://dwz.cn/Wu2UP)"/>
          <p:cNvSpPr>
            <a:spLocks noChangeArrowheads="1"/>
          </p:cNvSpPr>
          <p:nvPr/>
        </p:nvSpPr>
        <p:spPr bwMode="auto">
          <a:xfrm>
            <a:off x="5408082" y="1905344"/>
            <a:ext cx="1375836" cy="1378241"/>
          </a:xfrm>
          <a:prstGeom prst="ellipse">
            <a:avLst/>
          </a:prstGeom>
          <a:noFill/>
          <a:ln w="57150">
            <a:solidFill>
              <a:schemeClr val="accent1"/>
            </a:solidFill>
          </a:ln>
        </p:spPr>
        <p:txBody>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endParaRPr lang="en-US" altLang="zh-CN" sz="1200">
              <a:latin typeface="+mn-lt"/>
              <a:ea typeface="+mn-ea"/>
              <a:cs typeface="+mn-ea"/>
              <a:sym typeface="+mn-lt"/>
            </a:endParaRPr>
          </a:p>
        </p:txBody>
      </p:sp>
      <p:sp>
        <p:nvSpPr>
          <p:cNvPr id="15" name="KSO_Shape"/>
          <p:cNvSpPr/>
          <p:nvPr/>
        </p:nvSpPr>
        <p:spPr>
          <a:xfrm>
            <a:off x="5794401" y="2282977"/>
            <a:ext cx="595980" cy="622976"/>
          </a:xfrm>
          <a:custGeom>
            <a:avLst/>
            <a:gdLst>
              <a:gd name="connsiteX0" fmla="*/ 10295531 w 10295617"/>
              <a:gd name="connsiteY0" fmla="*/ 6044312 h 10760938"/>
              <a:gd name="connsiteX1" fmla="*/ 10295617 w 10295617"/>
              <a:gd name="connsiteY1" fmla="*/ 6046023 h 10760938"/>
              <a:gd name="connsiteX2" fmla="*/ 10295311 w 10295617"/>
              <a:gd name="connsiteY2" fmla="*/ 6046023 h 10760938"/>
              <a:gd name="connsiteX3" fmla="*/ 86 w 10295617"/>
              <a:gd name="connsiteY3" fmla="*/ 6044312 h 10760938"/>
              <a:gd name="connsiteX4" fmla="*/ 306 w 10295617"/>
              <a:gd name="connsiteY4" fmla="*/ 6046023 h 10760938"/>
              <a:gd name="connsiteX5" fmla="*/ 0 w 10295617"/>
              <a:gd name="connsiteY5" fmla="*/ 6046023 h 10760938"/>
              <a:gd name="connsiteX6" fmla="*/ 5147809 w 10295617"/>
              <a:gd name="connsiteY6" fmla="*/ 0 h 10760938"/>
              <a:gd name="connsiteX7" fmla="*/ 5325006 w 10295617"/>
              <a:gd name="connsiteY7" fmla="*/ 177197 h 10760938"/>
              <a:gd name="connsiteX8" fmla="*/ 5325006 w 10295617"/>
              <a:gd name="connsiteY8" fmla="*/ 837837 h 10760938"/>
              <a:gd name="connsiteX9" fmla="*/ 5396256 w 10295617"/>
              <a:gd name="connsiteY9" fmla="*/ 839547 h 10760938"/>
              <a:gd name="connsiteX10" fmla="*/ 10269039 w 10295617"/>
              <a:gd name="connsiteY10" fmla="*/ 5513084 h 10760938"/>
              <a:gd name="connsiteX11" fmla="*/ 10295425 w 10295617"/>
              <a:gd name="connsiteY11" fmla="*/ 6042158 h 10760938"/>
              <a:gd name="connsiteX12" fmla="*/ 10260748 w 10295617"/>
              <a:gd name="connsiteY12" fmla="*/ 5773580 h 10760938"/>
              <a:gd name="connsiteX13" fmla="*/ 8579250 w 10295617"/>
              <a:gd name="connsiteY13" fmla="*/ 4703575 h 10760938"/>
              <a:gd name="connsiteX14" fmla="*/ 6897754 w 10295617"/>
              <a:gd name="connsiteY14" fmla="*/ 5773580 h 10760938"/>
              <a:gd name="connsiteX15" fmla="*/ 6863530 w 10295617"/>
              <a:gd name="connsiteY15" fmla="*/ 6038646 h 10760938"/>
              <a:gd name="connsiteX16" fmla="*/ 6829306 w 10295617"/>
              <a:gd name="connsiteY16" fmla="*/ 5773580 h 10760938"/>
              <a:gd name="connsiteX17" fmla="*/ 5451635 w 10295617"/>
              <a:gd name="connsiteY17" fmla="*/ 4724506 h 10760938"/>
              <a:gd name="connsiteX18" fmla="*/ 5325006 w 10295617"/>
              <a:gd name="connsiteY18" fmla="*/ 4711318 h 10760938"/>
              <a:gd name="connsiteX19" fmla="*/ 5325006 w 10295617"/>
              <a:gd name="connsiteY19" fmla="*/ 9805674 h 10760938"/>
              <a:gd name="connsiteX20" fmla="*/ 5325006 w 10295617"/>
              <a:gd name="connsiteY20" fmla="*/ 9821152 h 10760938"/>
              <a:gd name="connsiteX21" fmla="*/ 5323964 w 10295617"/>
              <a:gd name="connsiteY21" fmla="*/ 9821152 h 10760938"/>
              <a:gd name="connsiteX22" fmla="*/ 5316404 w 10295617"/>
              <a:gd name="connsiteY22" fmla="*/ 9933477 h 10760938"/>
              <a:gd name="connsiteX23" fmla="*/ 4838721 w 10295617"/>
              <a:gd name="connsiteY23" fmla="*/ 10637788 h 10760938"/>
              <a:gd name="connsiteX24" fmla="*/ 3875045 w 10295617"/>
              <a:gd name="connsiteY24" fmla="*/ 10623063 h 10760938"/>
              <a:gd name="connsiteX25" fmla="*/ 3414410 w 10295617"/>
              <a:gd name="connsiteY25" fmla="*/ 9776480 h 10760938"/>
              <a:gd name="connsiteX26" fmla="*/ 3769699 w 10295617"/>
              <a:gd name="connsiteY26" fmla="*/ 9787246 h 10760938"/>
              <a:gd name="connsiteX27" fmla="*/ 4058978 w 10295617"/>
              <a:gd name="connsiteY27" fmla="*/ 10318901 h 10760938"/>
              <a:gd name="connsiteX28" fmla="*/ 4664167 w 10295617"/>
              <a:gd name="connsiteY28" fmla="*/ 10328148 h 10760938"/>
              <a:gd name="connsiteX29" fmla="*/ 4969554 w 10295617"/>
              <a:gd name="connsiteY29" fmla="*/ 9805580 h 10760938"/>
              <a:gd name="connsiteX30" fmla="*/ 4970612 w 10295617"/>
              <a:gd name="connsiteY30" fmla="*/ 9805580 h 10760938"/>
              <a:gd name="connsiteX31" fmla="*/ 4970612 w 10295617"/>
              <a:gd name="connsiteY31" fmla="*/ 4711318 h 10760938"/>
              <a:gd name="connsiteX32" fmla="*/ 4843983 w 10295617"/>
              <a:gd name="connsiteY32" fmla="*/ 4724506 h 10760938"/>
              <a:gd name="connsiteX33" fmla="*/ 3466313 w 10295617"/>
              <a:gd name="connsiteY33" fmla="*/ 5773580 h 10760938"/>
              <a:gd name="connsiteX34" fmla="*/ 3432089 w 10295617"/>
              <a:gd name="connsiteY34" fmla="*/ 6038646 h 10760938"/>
              <a:gd name="connsiteX35" fmla="*/ 3397865 w 10295617"/>
              <a:gd name="connsiteY35" fmla="*/ 5773580 h 10760938"/>
              <a:gd name="connsiteX36" fmla="*/ 1716367 w 10295617"/>
              <a:gd name="connsiteY36" fmla="*/ 4703575 h 10760938"/>
              <a:gd name="connsiteX37" fmla="*/ 34871 w 10295617"/>
              <a:gd name="connsiteY37" fmla="*/ 5773580 h 10760938"/>
              <a:gd name="connsiteX38" fmla="*/ 194 w 10295617"/>
              <a:gd name="connsiteY38" fmla="*/ 6042158 h 10760938"/>
              <a:gd name="connsiteX39" fmla="*/ 26578 w 10295617"/>
              <a:gd name="connsiteY39" fmla="*/ 5513084 h 10760938"/>
              <a:gd name="connsiteX40" fmla="*/ 4899361 w 10295617"/>
              <a:gd name="connsiteY40" fmla="*/ 839547 h 10760938"/>
              <a:gd name="connsiteX41" fmla="*/ 4970612 w 10295617"/>
              <a:gd name="connsiteY41" fmla="*/ 837837 h 10760938"/>
              <a:gd name="connsiteX42" fmla="*/ 4970612 w 10295617"/>
              <a:gd name="connsiteY42" fmla="*/ 177197 h 10760938"/>
              <a:gd name="connsiteX43" fmla="*/ 5147809 w 10295617"/>
              <a:gd name="connsiteY43" fmla="*/ 0 h 10760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0295617" h="10760938">
                <a:moveTo>
                  <a:pt x="10295531" y="6044312"/>
                </a:moveTo>
                <a:lnTo>
                  <a:pt x="10295617" y="6046023"/>
                </a:lnTo>
                <a:lnTo>
                  <a:pt x="10295311" y="6046023"/>
                </a:lnTo>
                <a:close/>
                <a:moveTo>
                  <a:pt x="86" y="6044312"/>
                </a:moveTo>
                <a:lnTo>
                  <a:pt x="306" y="6046023"/>
                </a:lnTo>
                <a:lnTo>
                  <a:pt x="0" y="6046023"/>
                </a:lnTo>
                <a:close/>
                <a:moveTo>
                  <a:pt x="5147809" y="0"/>
                </a:moveTo>
                <a:cubicBezTo>
                  <a:pt x="5245672" y="0"/>
                  <a:pt x="5325006" y="79334"/>
                  <a:pt x="5325006" y="177197"/>
                </a:cubicBezTo>
                <a:lnTo>
                  <a:pt x="5325006" y="837837"/>
                </a:lnTo>
                <a:lnTo>
                  <a:pt x="5396256" y="839547"/>
                </a:lnTo>
                <a:cubicBezTo>
                  <a:pt x="7948306" y="962340"/>
                  <a:pt x="10013658" y="2966815"/>
                  <a:pt x="10269039" y="5513084"/>
                </a:cubicBezTo>
                <a:lnTo>
                  <a:pt x="10295425" y="6042158"/>
                </a:lnTo>
                <a:lnTo>
                  <a:pt x="10260748" y="5773580"/>
                </a:lnTo>
                <a:cubicBezTo>
                  <a:pt x="10100703" y="5162929"/>
                  <a:pt x="9408684" y="4703575"/>
                  <a:pt x="8579250" y="4703575"/>
                </a:cubicBezTo>
                <a:cubicBezTo>
                  <a:pt x="7749818" y="4703575"/>
                  <a:pt x="7057798" y="5162929"/>
                  <a:pt x="6897754" y="5773580"/>
                </a:cubicBezTo>
                <a:lnTo>
                  <a:pt x="6863530" y="6038646"/>
                </a:lnTo>
                <a:lnTo>
                  <a:pt x="6829306" y="5773580"/>
                </a:lnTo>
                <a:cubicBezTo>
                  <a:pt x="6689267" y="5239260"/>
                  <a:pt x="6141936" y="4820778"/>
                  <a:pt x="5451635" y="4724506"/>
                </a:cubicBezTo>
                <a:lnTo>
                  <a:pt x="5325006" y="4711318"/>
                </a:lnTo>
                <a:lnTo>
                  <a:pt x="5325006" y="9805674"/>
                </a:lnTo>
                <a:lnTo>
                  <a:pt x="5325006" y="9821152"/>
                </a:lnTo>
                <a:lnTo>
                  <a:pt x="5323964" y="9821152"/>
                </a:lnTo>
                <a:lnTo>
                  <a:pt x="5316404" y="9933477"/>
                </a:lnTo>
                <a:cubicBezTo>
                  <a:pt x="5276666" y="10227644"/>
                  <a:pt x="5101532" y="10489633"/>
                  <a:pt x="4838721" y="10637788"/>
                </a:cubicBezTo>
                <a:cubicBezTo>
                  <a:pt x="4538366" y="10807108"/>
                  <a:pt x="4170086" y="10801480"/>
                  <a:pt x="3875045" y="10623063"/>
                </a:cubicBezTo>
                <a:cubicBezTo>
                  <a:pt x="3580003" y="10444646"/>
                  <a:pt x="3403967" y="10121115"/>
                  <a:pt x="3414410" y="9776480"/>
                </a:cubicBezTo>
                <a:lnTo>
                  <a:pt x="3769699" y="9787246"/>
                </a:lnTo>
                <a:cubicBezTo>
                  <a:pt x="3763141" y="10003677"/>
                  <a:pt x="3873692" y="10206855"/>
                  <a:pt x="4058978" y="10318901"/>
                </a:cubicBezTo>
                <a:cubicBezTo>
                  <a:pt x="4244264" y="10430947"/>
                  <a:pt x="4475544" y="10434481"/>
                  <a:pt x="4664167" y="10328148"/>
                </a:cubicBezTo>
                <a:cubicBezTo>
                  <a:pt x="4852790" y="10221815"/>
                  <a:pt x="4969497" y="10022110"/>
                  <a:pt x="4969554" y="9805580"/>
                </a:cubicBezTo>
                <a:lnTo>
                  <a:pt x="4970612" y="9805580"/>
                </a:lnTo>
                <a:lnTo>
                  <a:pt x="4970612" y="4711318"/>
                </a:lnTo>
                <a:lnTo>
                  <a:pt x="4843983" y="4724506"/>
                </a:lnTo>
                <a:cubicBezTo>
                  <a:pt x="4153684" y="4820778"/>
                  <a:pt x="3606351" y="5239260"/>
                  <a:pt x="3466313" y="5773580"/>
                </a:cubicBezTo>
                <a:lnTo>
                  <a:pt x="3432089" y="6038646"/>
                </a:lnTo>
                <a:lnTo>
                  <a:pt x="3397865" y="5773580"/>
                </a:lnTo>
                <a:cubicBezTo>
                  <a:pt x="3237820" y="5162929"/>
                  <a:pt x="2545801" y="4703575"/>
                  <a:pt x="1716367" y="4703575"/>
                </a:cubicBezTo>
                <a:cubicBezTo>
                  <a:pt x="886935" y="4703575"/>
                  <a:pt x="194916" y="5162929"/>
                  <a:pt x="34871" y="5773580"/>
                </a:cubicBezTo>
                <a:lnTo>
                  <a:pt x="194" y="6042158"/>
                </a:lnTo>
                <a:lnTo>
                  <a:pt x="26578" y="5513084"/>
                </a:lnTo>
                <a:cubicBezTo>
                  <a:pt x="281959" y="2966815"/>
                  <a:pt x="2347313" y="962340"/>
                  <a:pt x="4899361" y="839547"/>
                </a:cubicBezTo>
                <a:lnTo>
                  <a:pt x="4970612" y="837837"/>
                </a:lnTo>
                <a:lnTo>
                  <a:pt x="4970612" y="177197"/>
                </a:lnTo>
                <a:cubicBezTo>
                  <a:pt x="4970612" y="79334"/>
                  <a:pt x="5049946" y="0"/>
                  <a:pt x="5147809" y="0"/>
                </a:cubicBezTo>
                <a:close/>
              </a:path>
            </a:pathLst>
          </a:custGeom>
          <a:solidFill>
            <a:schemeClr val="accent1"/>
          </a:solidFill>
          <a:ln>
            <a:noFill/>
          </a:ln>
        </p:spPr>
        <p:txBody>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endParaRPr lang="zh-CN" altLang="en-US" dirty="0">
              <a:solidFill>
                <a:schemeClr val="tx1"/>
              </a:solidFill>
              <a:cs typeface="+mn-ea"/>
              <a:sym typeface="+mn-lt"/>
            </a:endParaRPr>
          </a:p>
        </p:txBody>
      </p:sp>
      <p:sp>
        <p:nvSpPr>
          <p:cNvPr id="17" name="文本框 16"/>
          <p:cNvSpPr txBox="1"/>
          <p:nvPr/>
        </p:nvSpPr>
        <p:spPr>
          <a:xfrm>
            <a:off x="355900" y="4390871"/>
            <a:ext cx="3423220"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19" name="文本框 18"/>
          <p:cNvSpPr txBox="1"/>
          <p:nvPr/>
        </p:nvSpPr>
        <p:spPr>
          <a:xfrm>
            <a:off x="350079" y="3570608"/>
            <a:ext cx="3434862" cy="702566"/>
          </a:xfrm>
          <a:prstGeom prst="roundRect">
            <a:avLst>
              <a:gd name="adj" fmla="val 50000"/>
            </a:avLst>
          </a:prstGeom>
          <a:solidFill>
            <a:schemeClr val="accent1"/>
          </a:solidFill>
        </p:spPr>
        <p:txBody>
          <a:bodyPr wrap="square" rtlCol="0">
            <a:spAutoFit/>
          </a:bodyPr>
          <a:lstStyle/>
          <a:p>
            <a:pPr algn="ctr">
              <a:lnSpc>
                <a:spcPct val="150000"/>
              </a:lnSpc>
            </a:pPr>
            <a:r>
              <a:rPr lang="zh-CN" altLang="en-US" sz="2000" dirty="0">
                <a:solidFill>
                  <a:srgbClr val="FFFFFE"/>
                </a:solidFill>
                <a:latin typeface="+mn-lt"/>
                <a:ea typeface="+mn-ea"/>
                <a:cs typeface="+mn-ea"/>
                <a:sym typeface="+mn-lt"/>
              </a:rPr>
              <a:t>请在此添加小标题</a:t>
            </a:r>
            <a:endParaRPr lang="zh-CN" altLang="en-US" sz="2000" dirty="0">
              <a:solidFill>
                <a:srgbClr val="FFFFFE"/>
              </a:solidFill>
              <a:latin typeface="+mn-lt"/>
              <a:ea typeface="+mn-ea"/>
              <a:cs typeface="+mn-ea"/>
              <a:sym typeface="+mn-lt"/>
            </a:endParaRPr>
          </a:p>
        </p:txBody>
      </p:sp>
      <p:sp>
        <p:nvSpPr>
          <p:cNvPr id="20" name="文本框 19"/>
          <p:cNvSpPr txBox="1"/>
          <p:nvPr/>
        </p:nvSpPr>
        <p:spPr>
          <a:xfrm>
            <a:off x="4384390" y="4390871"/>
            <a:ext cx="3423220"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21" name="文本框 20"/>
          <p:cNvSpPr txBox="1"/>
          <p:nvPr/>
        </p:nvSpPr>
        <p:spPr>
          <a:xfrm>
            <a:off x="4378569" y="3570608"/>
            <a:ext cx="3434862" cy="702566"/>
          </a:xfrm>
          <a:prstGeom prst="roundRect">
            <a:avLst>
              <a:gd name="adj" fmla="val 50000"/>
            </a:avLst>
          </a:prstGeom>
          <a:solidFill>
            <a:schemeClr val="accent1"/>
          </a:solidFill>
        </p:spPr>
        <p:txBody>
          <a:bodyPr wrap="square" rtlCol="0">
            <a:spAutoFit/>
          </a:bodyPr>
          <a:lstStyle/>
          <a:p>
            <a:pPr algn="ctr">
              <a:lnSpc>
                <a:spcPct val="150000"/>
              </a:lnSpc>
            </a:pPr>
            <a:r>
              <a:rPr lang="zh-CN" altLang="en-US" sz="2000" dirty="0">
                <a:solidFill>
                  <a:srgbClr val="FFFFFE"/>
                </a:solidFill>
                <a:latin typeface="+mn-lt"/>
                <a:ea typeface="+mn-ea"/>
                <a:cs typeface="+mn-ea"/>
                <a:sym typeface="+mn-lt"/>
              </a:rPr>
              <a:t>请在此添加小标题</a:t>
            </a:r>
            <a:endParaRPr lang="zh-CN" altLang="en-US" sz="2000" dirty="0">
              <a:solidFill>
                <a:srgbClr val="FFFFFE"/>
              </a:solidFill>
              <a:latin typeface="+mn-lt"/>
              <a:ea typeface="+mn-ea"/>
              <a:cs typeface="+mn-ea"/>
              <a:sym typeface="+mn-lt"/>
            </a:endParaRPr>
          </a:p>
        </p:txBody>
      </p:sp>
      <p:sp>
        <p:nvSpPr>
          <p:cNvPr id="22" name="文本框 21"/>
          <p:cNvSpPr txBox="1"/>
          <p:nvPr/>
        </p:nvSpPr>
        <p:spPr>
          <a:xfrm>
            <a:off x="8412881" y="4390871"/>
            <a:ext cx="3423220"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28" name="文本框 27"/>
          <p:cNvSpPr txBox="1"/>
          <p:nvPr/>
        </p:nvSpPr>
        <p:spPr>
          <a:xfrm>
            <a:off x="8407060" y="3570608"/>
            <a:ext cx="3434862" cy="702566"/>
          </a:xfrm>
          <a:prstGeom prst="roundRect">
            <a:avLst>
              <a:gd name="adj" fmla="val 50000"/>
            </a:avLst>
          </a:prstGeom>
          <a:solidFill>
            <a:schemeClr val="accent1"/>
          </a:solidFill>
        </p:spPr>
        <p:txBody>
          <a:bodyPr wrap="square" rtlCol="0">
            <a:spAutoFit/>
          </a:bodyPr>
          <a:lstStyle/>
          <a:p>
            <a:pPr algn="ctr">
              <a:lnSpc>
                <a:spcPct val="150000"/>
              </a:lnSpc>
            </a:pPr>
            <a:r>
              <a:rPr lang="zh-CN" altLang="en-US" sz="2000" dirty="0">
                <a:solidFill>
                  <a:srgbClr val="FFFFFE"/>
                </a:solidFill>
                <a:latin typeface="+mn-lt"/>
                <a:ea typeface="+mn-ea"/>
                <a:cs typeface="+mn-ea"/>
                <a:sym typeface="+mn-lt"/>
              </a:rPr>
              <a:t>请在此添加小标题</a:t>
            </a:r>
            <a:endParaRPr lang="zh-CN" altLang="en-US" sz="2000" dirty="0">
              <a:solidFill>
                <a:srgbClr val="FFFFFE"/>
              </a:solidFill>
              <a:latin typeface="+mn-lt"/>
              <a:ea typeface="+mn-ea"/>
              <a:cs typeface="+mn-ea"/>
              <a:sym typeface="+mn-lt"/>
            </a:endParaRPr>
          </a:p>
        </p:txBody>
      </p:sp>
      <p:sp>
        <p:nvSpPr>
          <p:cNvPr id="29" name="文本框 28"/>
          <p:cNvSpPr txBox="1"/>
          <p:nvPr/>
        </p:nvSpPr>
        <p:spPr>
          <a:xfrm>
            <a:off x="355900" y="5551416"/>
            <a:ext cx="3423220"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30" name="文本框 29"/>
          <p:cNvSpPr txBox="1"/>
          <p:nvPr/>
        </p:nvSpPr>
        <p:spPr>
          <a:xfrm>
            <a:off x="4384390" y="5551416"/>
            <a:ext cx="3423220"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31" name="文本框 30"/>
          <p:cNvSpPr txBox="1"/>
          <p:nvPr/>
        </p:nvSpPr>
        <p:spPr>
          <a:xfrm>
            <a:off x="8412881" y="5551416"/>
            <a:ext cx="3423220"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3" name="Freeform 10"/>
          <p:cNvSpPr/>
          <p:nvPr/>
        </p:nvSpPr>
        <p:spPr bwMode="auto">
          <a:xfrm>
            <a:off x="2669511" y="2084250"/>
            <a:ext cx="2493331" cy="616748"/>
          </a:xfrm>
          <a:custGeom>
            <a:avLst/>
            <a:gdLst>
              <a:gd name="T0" fmla="*/ 0 w 1172"/>
              <a:gd name="T1" fmla="*/ 0 h 296"/>
              <a:gd name="T2" fmla="*/ 1860550 w 1172"/>
              <a:gd name="T3" fmla="*/ 0 h 296"/>
              <a:gd name="T4" fmla="*/ 1617663 w 1172"/>
              <a:gd name="T5" fmla="*/ 233363 h 296"/>
              <a:gd name="T6" fmla="*/ 1860550 w 1172"/>
              <a:gd name="T7" fmla="*/ 469900 h 296"/>
              <a:gd name="T8" fmla="*/ 0 w 1172"/>
              <a:gd name="T9" fmla="*/ 469900 h 296"/>
              <a:gd name="T10" fmla="*/ 0 w 1172"/>
              <a:gd name="T11" fmla="*/ 0 h 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72" h="296">
                <a:moveTo>
                  <a:pt x="0" y="0"/>
                </a:moveTo>
                <a:lnTo>
                  <a:pt x="1172" y="0"/>
                </a:lnTo>
                <a:lnTo>
                  <a:pt x="1019" y="147"/>
                </a:lnTo>
                <a:lnTo>
                  <a:pt x="1172" y="296"/>
                </a:lnTo>
                <a:lnTo>
                  <a:pt x="0" y="296"/>
                </a:lnTo>
                <a:lnTo>
                  <a:pt x="0" y="0"/>
                </a:lnTo>
                <a:close/>
              </a:path>
            </a:pathLst>
          </a:custGeom>
          <a:solidFill>
            <a:schemeClr val="accent1">
              <a:lumMod val="20000"/>
              <a:lumOff val="80000"/>
            </a:schemeClr>
          </a:solidFill>
          <a:ln>
            <a:noFill/>
          </a:ln>
          <a:effectLst>
            <a:outerShdw blurRad="50800" dist="38100" algn="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solidFill>
                <a:srgbClr val="F2F2F2"/>
              </a:solidFill>
              <a:cs typeface="+mn-ea"/>
              <a:sym typeface="+mn-lt"/>
            </a:endParaRPr>
          </a:p>
        </p:txBody>
      </p:sp>
      <p:sp>
        <p:nvSpPr>
          <p:cNvPr id="14" name="Freeform 10"/>
          <p:cNvSpPr/>
          <p:nvPr/>
        </p:nvSpPr>
        <p:spPr bwMode="auto">
          <a:xfrm>
            <a:off x="1575580" y="2085365"/>
            <a:ext cx="3210520" cy="616748"/>
          </a:xfrm>
          <a:custGeom>
            <a:avLst/>
            <a:gdLst>
              <a:gd name="T0" fmla="*/ 0 w 1172"/>
              <a:gd name="T1" fmla="*/ 0 h 296"/>
              <a:gd name="T2" fmla="*/ 1860550 w 1172"/>
              <a:gd name="T3" fmla="*/ 0 h 296"/>
              <a:gd name="T4" fmla="*/ 1617663 w 1172"/>
              <a:gd name="T5" fmla="*/ 233363 h 296"/>
              <a:gd name="T6" fmla="*/ 1860550 w 1172"/>
              <a:gd name="T7" fmla="*/ 469900 h 296"/>
              <a:gd name="T8" fmla="*/ 0 w 1172"/>
              <a:gd name="T9" fmla="*/ 469900 h 296"/>
              <a:gd name="T10" fmla="*/ 0 w 1172"/>
              <a:gd name="T11" fmla="*/ 0 h 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72" h="296">
                <a:moveTo>
                  <a:pt x="0" y="0"/>
                </a:moveTo>
                <a:lnTo>
                  <a:pt x="1172" y="0"/>
                </a:lnTo>
                <a:lnTo>
                  <a:pt x="1019" y="147"/>
                </a:lnTo>
                <a:lnTo>
                  <a:pt x="1172" y="296"/>
                </a:lnTo>
                <a:lnTo>
                  <a:pt x="0" y="296"/>
                </a:lnTo>
                <a:lnTo>
                  <a:pt x="0" y="0"/>
                </a:lnTo>
                <a:close/>
              </a:path>
            </a:pathLst>
          </a:custGeom>
          <a:solidFill>
            <a:schemeClr val="accent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rgbClr val="F2F2F2"/>
                </a:solidFill>
                <a:cs typeface="+mn-ea"/>
                <a:sym typeface="+mn-lt"/>
              </a:rPr>
              <a:t>请在此添加标题</a:t>
            </a:r>
            <a:endParaRPr lang="zh-CN" altLang="en-US" dirty="0">
              <a:solidFill>
                <a:srgbClr val="F2F2F2"/>
              </a:solidFill>
              <a:cs typeface="+mn-ea"/>
              <a:sym typeface="+mn-lt"/>
            </a:endParaRPr>
          </a:p>
        </p:txBody>
      </p:sp>
      <p:sp>
        <p:nvSpPr>
          <p:cNvPr id="15" name="圆: 空心 14"/>
          <p:cNvSpPr/>
          <p:nvPr/>
        </p:nvSpPr>
        <p:spPr>
          <a:xfrm>
            <a:off x="717454" y="2084250"/>
            <a:ext cx="618978" cy="618978"/>
          </a:xfrm>
          <a:prstGeom prst="donut">
            <a:avLst>
              <a:gd name="adj" fmla="val 1129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cs typeface="+mn-ea"/>
                <a:sym typeface="+mn-lt"/>
              </a:rPr>
              <a:t>1</a:t>
            </a:r>
            <a:endParaRPr lang="zh-CN" altLang="en-US" dirty="0">
              <a:solidFill>
                <a:schemeClr val="tx1"/>
              </a:solidFill>
              <a:cs typeface="+mn-ea"/>
              <a:sym typeface="+mn-lt"/>
            </a:endParaRPr>
          </a:p>
        </p:txBody>
      </p:sp>
      <p:sp>
        <p:nvSpPr>
          <p:cNvPr id="16" name="文本框 15"/>
          <p:cNvSpPr txBox="1"/>
          <p:nvPr/>
        </p:nvSpPr>
        <p:spPr>
          <a:xfrm>
            <a:off x="1575580" y="2899545"/>
            <a:ext cx="3434862"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21" name="Freeform 10"/>
          <p:cNvSpPr/>
          <p:nvPr/>
        </p:nvSpPr>
        <p:spPr bwMode="auto">
          <a:xfrm>
            <a:off x="2669511" y="4278810"/>
            <a:ext cx="2493331" cy="616748"/>
          </a:xfrm>
          <a:custGeom>
            <a:avLst/>
            <a:gdLst>
              <a:gd name="T0" fmla="*/ 0 w 1172"/>
              <a:gd name="T1" fmla="*/ 0 h 296"/>
              <a:gd name="T2" fmla="*/ 1860550 w 1172"/>
              <a:gd name="T3" fmla="*/ 0 h 296"/>
              <a:gd name="T4" fmla="*/ 1617663 w 1172"/>
              <a:gd name="T5" fmla="*/ 233363 h 296"/>
              <a:gd name="T6" fmla="*/ 1860550 w 1172"/>
              <a:gd name="T7" fmla="*/ 469900 h 296"/>
              <a:gd name="T8" fmla="*/ 0 w 1172"/>
              <a:gd name="T9" fmla="*/ 469900 h 296"/>
              <a:gd name="T10" fmla="*/ 0 w 1172"/>
              <a:gd name="T11" fmla="*/ 0 h 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72" h="296">
                <a:moveTo>
                  <a:pt x="0" y="0"/>
                </a:moveTo>
                <a:lnTo>
                  <a:pt x="1172" y="0"/>
                </a:lnTo>
                <a:lnTo>
                  <a:pt x="1019" y="147"/>
                </a:lnTo>
                <a:lnTo>
                  <a:pt x="1172" y="296"/>
                </a:lnTo>
                <a:lnTo>
                  <a:pt x="0" y="296"/>
                </a:lnTo>
                <a:lnTo>
                  <a:pt x="0" y="0"/>
                </a:lnTo>
                <a:close/>
              </a:path>
            </a:pathLst>
          </a:custGeom>
          <a:solidFill>
            <a:schemeClr val="accent1">
              <a:lumMod val="20000"/>
              <a:lumOff val="80000"/>
            </a:schemeClr>
          </a:solidFill>
          <a:ln>
            <a:noFill/>
          </a:ln>
          <a:effectLst>
            <a:outerShdw blurRad="50800" dist="38100" algn="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solidFill>
                <a:srgbClr val="F2F2F2"/>
              </a:solidFill>
              <a:cs typeface="+mn-ea"/>
              <a:sym typeface="+mn-lt"/>
            </a:endParaRPr>
          </a:p>
        </p:txBody>
      </p:sp>
      <p:sp>
        <p:nvSpPr>
          <p:cNvPr id="22" name="Freeform 10"/>
          <p:cNvSpPr/>
          <p:nvPr/>
        </p:nvSpPr>
        <p:spPr bwMode="auto">
          <a:xfrm>
            <a:off x="1575580" y="4279925"/>
            <a:ext cx="3210520" cy="616748"/>
          </a:xfrm>
          <a:custGeom>
            <a:avLst/>
            <a:gdLst>
              <a:gd name="T0" fmla="*/ 0 w 1172"/>
              <a:gd name="T1" fmla="*/ 0 h 296"/>
              <a:gd name="T2" fmla="*/ 1860550 w 1172"/>
              <a:gd name="T3" fmla="*/ 0 h 296"/>
              <a:gd name="T4" fmla="*/ 1617663 w 1172"/>
              <a:gd name="T5" fmla="*/ 233363 h 296"/>
              <a:gd name="T6" fmla="*/ 1860550 w 1172"/>
              <a:gd name="T7" fmla="*/ 469900 h 296"/>
              <a:gd name="T8" fmla="*/ 0 w 1172"/>
              <a:gd name="T9" fmla="*/ 469900 h 296"/>
              <a:gd name="T10" fmla="*/ 0 w 1172"/>
              <a:gd name="T11" fmla="*/ 0 h 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72" h="296">
                <a:moveTo>
                  <a:pt x="0" y="0"/>
                </a:moveTo>
                <a:lnTo>
                  <a:pt x="1172" y="0"/>
                </a:lnTo>
                <a:lnTo>
                  <a:pt x="1019" y="147"/>
                </a:lnTo>
                <a:lnTo>
                  <a:pt x="1172" y="296"/>
                </a:lnTo>
                <a:lnTo>
                  <a:pt x="0" y="296"/>
                </a:lnTo>
                <a:lnTo>
                  <a:pt x="0" y="0"/>
                </a:lnTo>
                <a:close/>
              </a:path>
            </a:pathLst>
          </a:custGeom>
          <a:solidFill>
            <a:schemeClr val="accent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rgbClr val="F2F2F2"/>
                </a:solidFill>
                <a:cs typeface="+mn-ea"/>
                <a:sym typeface="+mn-lt"/>
              </a:rPr>
              <a:t>请在此添加标题</a:t>
            </a:r>
            <a:endParaRPr lang="zh-CN" altLang="en-US" dirty="0">
              <a:solidFill>
                <a:srgbClr val="F2F2F2"/>
              </a:solidFill>
              <a:cs typeface="+mn-ea"/>
              <a:sym typeface="+mn-lt"/>
            </a:endParaRPr>
          </a:p>
        </p:txBody>
      </p:sp>
      <p:sp>
        <p:nvSpPr>
          <p:cNvPr id="27" name="圆: 空心 26"/>
          <p:cNvSpPr/>
          <p:nvPr/>
        </p:nvSpPr>
        <p:spPr>
          <a:xfrm>
            <a:off x="717454" y="4278810"/>
            <a:ext cx="618978" cy="618978"/>
          </a:xfrm>
          <a:prstGeom prst="donut">
            <a:avLst>
              <a:gd name="adj" fmla="val 1129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cs typeface="+mn-ea"/>
                <a:sym typeface="+mn-lt"/>
              </a:rPr>
              <a:t>2</a:t>
            </a:r>
            <a:endParaRPr lang="zh-CN" altLang="en-US" dirty="0">
              <a:solidFill>
                <a:schemeClr val="tx1"/>
              </a:solidFill>
              <a:cs typeface="+mn-ea"/>
              <a:sym typeface="+mn-lt"/>
            </a:endParaRPr>
          </a:p>
        </p:txBody>
      </p:sp>
      <p:sp>
        <p:nvSpPr>
          <p:cNvPr id="28" name="文本框 27"/>
          <p:cNvSpPr txBox="1"/>
          <p:nvPr/>
        </p:nvSpPr>
        <p:spPr>
          <a:xfrm>
            <a:off x="1575580" y="5094105"/>
            <a:ext cx="3434862"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cxnSp>
        <p:nvCxnSpPr>
          <p:cNvPr id="29" name="直接连接符 28"/>
          <p:cNvCxnSpPr/>
          <p:nvPr/>
        </p:nvCxnSpPr>
        <p:spPr>
          <a:xfrm>
            <a:off x="6096000" y="1859167"/>
            <a:ext cx="0" cy="418994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0" name="任意多边形: 形状 29"/>
          <p:cNvSpPr/>
          <p:nvPr/>
        </p:nvSpPr>
        <p:spPr bwMode="auto">
          <a:xfrm>
            <a:off x="8074908" y="2285856"/>
            <a:ext cx="2941520" cy="2301328"/>
          </a:xfrm>
          <a:custGeom>
            <a:avLst/>
            <a:gdLst>
              <a:gd name="connsiteX0" fmla="*/ 291820 w 2031806"/>
              <a:gd name="connsiteY0" fmla="*/ 131118 h 1589604"/>
              <a:gd name="connsiteX1" fmla="*/ 1137502 w 2031806"/>
              <a:gd name="connsiteY1" fmla="*/ 131118 h 1589604"/>
              <a:gd name="connsiteX2" fmla="*/ 1429322 w 2031806"/>
              <a:gd name="connsiteY2" fmla="*/ 422745 h 1589604"/>
              <a:gd name="connsiteX3" fmla="*/ 1429322 w 2031806"/>
              <a:gd name="connsiteY3" fmla="*/ 898870 h 1589604"/>
              <a:gd name="connsiteX4" fmla="*/ 1137502 w 2031806"/>
              <a:gd name="connsiteY4" fmla="*/ 1190496 h 1589604"/>
              <a:gd name="connsiteX5" fmla="*/ 720616 w 2031806"/>
              <a:gd name="connsiteY5" fmla="*/ 1190496 h 1589604"/>
              <a:gd name="connsiteX6" fmla="*/ 190576 w 2031806"/>
              <a:gd name="connsiteY6" fmla="*/ 1589251 h 1589604"/>
              <a:gd name="connsiteX7" fmla="*/ 339464 w 2031806"/>
              <a:gd name="connsiteY7" fmla="*/ 1190496 h 1589604"/>
              <a:gd name="connsiteX8" fmla="*/ 291820 w 2031806"/>
              <a:gd name="connsiteY8" fmla="*/ 1190496 h 1589604"/>
              <a:gd name="connsiteX9" fmla="*/ 0 w 2031806"/>
              <a:gd name="connsiteY9" fmla="*/ 898870 h 1589604"/>
              <a:gd name="connsiteX10" fmla="*/ 0 w 2031806"/>
              <a:gd name="connsiteY10" fmla="*/ 422745 h 1589604"/>
              <a:gd name="connsiteX11" fmla="*/ 291820 w 2031806"/>
              <a:gd name="connsiteY11" fmla="*/ 131118 h 1589604"/>
              <a:gd name="connsiteX12" fmla="*/ 1108053 w 2031806"/>
              <a:gd name="connsiteY12" fmla="*/ 0 h 1589604"/>
              <a:gd name="connsiteX13" fmla="*/ 1793418 w 2031806"/>
              <a:gd name="connsiteY13" fmla="*/ 0 h 1589604"/>
              <a:gd name="connsiteX14" fmla="*/ 2031806 w 2031806"/>
              <a:gd name="connsiteY14" fmla="*/ 244124 h 1589604"/>
              <a:gd name="connsiteX15" fmla="*/ 2031806 w 2031806"/>
              <a:gd name="connsiteY15" fmla="*/ 625196 h 1589604"/>
              <a:gd name="connsiteX16" fmla="*/ 1793418 w 2031806"/>
              <a:gd name="connsiteY16" fmla="*/ 863365 h 1589604"/>
              <a:gd name="connsiteX17" fmla="*/ 1757660 w 2031806"/>
              <a:gd name="connsiteY17" fmla="*/ 863365 h 1589604"/>
              <a:gd name="connsiteX18" fmla="*/ 1882814 w 2031806"/>
              <a:gd name="connsiteY18" fmla="*/ 1196803 h 1589604"/>
              <a:gd name="connsiteX19" fmla="*/ 1531191 w 2031806"/>
              <a:gd name="connsiteY19" fmla="*/ 928862 h 1589604"/>
              <a:gd name="connsiteX20" fmla="*/ 1531191 w 2031806"/>
              <a:gd name="connsiteY20" fmla="*/ 899091 h 1589604"/>
              <a:gd name="connsiteX21" fmla="*/ 1531191 w 2031806"/>
              <a:gd name="connsiteY21" fmla="*/ 363209 h 1589604"/>
              <a:gd name="connsiteX22" fmla="*/ 1197448 w 2031806"/>
              <a:gd name="connsiteY22" fmla="*/ 29771 h 1589604"/>
              <a:gd name="connsiteX23" fmla="*/ 1000778 w 2031806"/>
              <a:gd name="connsiteY23" fmla="*/ 29771 h 1589604"/>
              <a:gd name="connsiteX24" fmla="*/ 1108053 w 2031806"/>
              <a:gd name="connsiteY24" fmla="*/ 0 h 1589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031806" h="1589604">
                <a:moveTo>
                  <a:pt x="291820" y="131118"/>
                </a:moveTo>
                <a:cubicBezTo>
                  <a:pt x="291820" y="131118"/>
                  <a:pt x="291820" y="131118"/>
                  <a:pt x="1137502" y="131118"/>
                </a:cubicBezTo>
                <a:cubicBezTo>
                  <a:pt x="1298301" y="131118"/>
                  <a:pt x="1429322" y="262053"/>
                  <a:pt x="1429322" y="422745"/>
                </a:cubicBezTo>
                <a:cubicBezTo>
                  <a:pt x="1429322" y="422745"/>
                  <a:pt x="1429322" y="422745"/>
                  <a:pt x="1429322" y="898870"/>
                </a:cubicBezTo>
                <a:cubicBezTo>
                  <a:pt x="1429322" y="1059562"/>
                  <a:pt x="1298301" y="1190496"/>
                  <a:pt x="1137502" y="1190496"/>
                </a:cubicBezTo>
                <a:cubicBezTo>
                  <a:pt x="1137502" y="1190496"/>
                  <a:pt x="1137502" y="1190496"/>
                  <a:pt x="720616" y="1190496"/>
                </a:cubicBezTo>
                <a:cubicBezTo>
                  <a:pt x="577684" y="1297624"/>
                  <a:pt x="190576" y="1583299"/>
                  <a:pt x="190576" y="1589251"/>
                </a:cubicBezTo>
                <a:cubicBezTo>
                  <a:pt x="184621" y="1601154"/>
                  <a:pt x="291820" y="1309528"/>
                  <a:pt x="339464" y="1190496"/>
                </a:cubicBezTo>
                <a:cubicBezTo>
                  <a:pt x="339464" y="1190496"/>
                  <a:pt x="339464" y="1190496"/>
                  <a:pt x="291820" y="1190496"/>
                </a:cubicBezTo>
                <a:cubicBezTo>
                  <a:pt x="131021" y="1190496"/>
                  <a:pt x="0" y="1059562"/>
                  <a:pt x="0" y="898870"/>
                </a:cubicBezTo>
                <a:cubicBezTo>
                  <a:pt x="0" y="898870"/>
                  <a:pt x="0" y="898870"/>
                  <a:pt x="0" y="422745"/>
                </a:cubicBezTo>
                <a:cubicBezTo>
                  <a:pt x="0" y="262053"/>
                  <a:pt x="131021" y="131118"/>
                  <a:pt x="291820" y="131118"/>
                </a:cubicBezTo>
                <a:close/>
                <a:moveTo>
                  <a:pt x="1108053" y="0"/>
                </a:moveTo>
                <a:cubicBezTo>
                  <a:pt x="1108053" y="0"/>
                  <a:pt x="1108053" y="0"/>
                  <a:pt x="1793418" y="0"/>
                </a:cubicBezTo>
                <a:cubicBezTo>
                  <a:pt x="1924531" y="0"/>
                  <a:pt x="2031806" y="107176"/>
                  <a:pt x="2031806" y="244124"/>
                </a:cubicBezTo>
                <a:cubicBezTo>
                  <a:pt x="2031806" y="244124"/>
                  <a:pt x="2031806" y="244124"/>
                  <a:pt x="2031806" y="625196"/>
                </a:cubicBezTo>
                <a:cubicBezTo>
                  <a:pt x="2031806" y="756189"/>
                  <a:pt x="1924531" y="863365"/>
                  <a:pt x="1793418" y="863365"/>
                </a:cubicBezTo>
                <a:cubicBezTo>
                  <a:pt x="1793418" y="863365"/>
                  <a:pt x="1793418" y="863365"/>
                  <a:pt x="1757660" y="863365"/>
                </a:cubicBezTo>
                <a:cubicBezTo>
                  <a:pt x="1793418" y="964587"/>
                  <a:pt x="1882814" y="1202757"/>
                  <a:pt x="1882814" y="1196803"/>
                </a:cubicBezTo>
                <a:cubicBezTo>
                  <a:pt x="1882814" y="1190849"/>
                  <a:pt x="1674224" y="1036038"/>
                  <a:pt x="1531191" y="928862"/>
                </a:cubicBezTo>
                <a:cubicBezTo>
                  <a:pt x="1531191" y="916954"/>
                  <a:pt x="1531191" y="910999"/>
                  <a:pt x="1531191" y="899091"/>
                </a:cubicBezTo>
                <a:cubicBezTo>
                  <a:pt x="1531191" y="899091"/>
                  <a:pt x="1531191" y="899091"/>
                  <a:pt x="1531191" y="363209"/>
                </a:cubicBezTo>
                <a:cubicBezTo>
                  <a:pt x="1531191" y="178627"/>
                  <a:pt x="1382199" y="29771"/>
                  <a:pt x="1197448" y="29771"/>
                </a:cubicBezTo>
                <a:cubicBezTo>
                  <a:pt x="1197448" y="29771"/>
                  <a:pt x="1197448" y="29771"/>
                  <a:pt x="1000778" y="29771"/>
                </a:cubicBezTo>
                <a:cubicBezTo>
                  <a:pt x="1030576" y="11908"/>
                  <a:pt x="1066335" y="0"/>
                  <a:pt x="1108053" y="0"/>
                </a:cubicBezTo>
                <a:close/>
              </a:path>
            </a:pathLst>
          </a:custGeom>
          <a:solidFill>
            <a:schemeClr val="accent1"/>
          </a:solidFill>
          <a:ln>
            <a:noFill/>
          </a:ln>
        </p:spPr>
        <p:txBody>
          <a:bodyPr wrap="square" lIns="121920" tIns="60960" rIns="121920" bIns="6096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fontAlgn="auto" hangingPunct="1">
              <a:spcBef>
                <a:spcPts val="0"/>
              </a:spcBef>
              <a:spcAft>
                <a:spcPts val="0"/>
              </a:spcAft>
              <a:defRPr/>
            </a:pPr>
            <a:endParaRPr lang="en-US" sz="3200" dirty="0">
              <a:cs typeface="+mn-ea"/>
              <a:sym typeface="+mn-lt"/>
            </a:endParaRPr>
          </a:p>
        </p:txBody>
      </p:sp>
      <p:sp>
        <p:nvSpPr>
          <p:cNvPr id="31" name="文本框 30"/>
          <p:cNvSpPr txBox="1"/>
          <p:nvPr/>
        </p:nvSpPr>
        <p:spPr>
          <a:xfrm>
            <a:off x="7029159" y="4754881"/>
            <a:ext cx="2516509" cy="1107996"/>
          </a:xfrm>
          <a:prstGeom prst="rect">
            <a:avLst/>
          </a:prstGeom>
          <a:noFill/>
        </p:spPr>
        <p:txBody>
          <a:bodyPr wrap="square" rtlCol="0">
            <a:spAutoFit/>
          </a:bodyPr>
          <a:lstStyle/>
          <a:p>
            <a:pPr algn="ctr"/>
            <a:r>
              <a:rPr lang="en-US" altLang="zh-CN" sz="6600" b="1" dirty="0">
                <a:solidFill>
                  <a:schemeClr val="accent1"/>
                </a:solidFill>
                <a:latin typeface="+mn-lt"/>
                <a:ea typeface="+mn-ea"/>
                <a:cs typeface="+mn-ea"/>
                <a:sym typeface="+mn-lt"/>
              </a:rPr>
              <a:t>76%</a:t>
            </a:r>
            <a:endParaRPr lang="zh-CN" altLang="en-US" sz="6600" b="1" dirty="0">
              <a:solidFill>
                <a:schemeClr val="accent1"/>
              </a:solidFill>
              <a:latin typeface="+mn-lt"/>
              <a:ea typeface="+mn-ea"/>
              <a:cs typeface="+mn-ea"/>
              <a:sym typeface="+mn-lt"/>
            </a:endParaRPr>
          </a:p>
        </p:txBody>
      </p:sp>
      <p:sp>
        <p:nvSpPr>
          <p:cNvPr id="32" name="文本框 31"/>
          <p:cNvSpPr txBox="1"/>
          <p:nvPr/>
        </p:nvSpPr>
        <p:spPr>
          <a:xfrm>
            <a:off x="8074908" y="2899545"/>
            <a:ext cx="2039763" cy="584775"/>
          </a:xfrm>
          <a:prstGeom prst="rect">
            <a:avLst/>
          </a:prstGeom>
          <a:noFill/>
        </p:spPr>
        <p:txBody>
          <a:bodyPr wrap="square" rtlCol="0">
            <a:spAutoFit/>
          </a:bodyPr>
          <a:lstStyle/>
          <a:p>
            <a:pPr algn="ctr"/>
            <a:r>
              <a:rPr lang="zh-CN" altLang="en-US" sz="3200" b="1" dirty="0">
                <a:solidFill>
                  <a:srgbClr val="FFFFFE"/>
                </a:solidFill>
                <a:latin typeface="+mn-lt"/>
                <a:ea typeface="+mn-ea"/>
                <a:cs typeface="+mn-ea"/>
                <a:sym typeface="+mn-lt"/>
              </a:rPr>
              <a:t>文本</a:t>
            </a:r>
            <a:endParaRPr lang="zh-CN" altLang="en-US" sz="3200" b="1" dirty="0">
              <a:solidFill>
                <a:srgbClr val="FFFFFE"/>
              </a:solidFill>
              <a:latin typeface="+mn-lt"/>
              <a:ea typeface="+mn-ea"/>
              <a:cs typeface="+mn-ea"/>
              <a:sym typeface="+mn-lt"/>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dirty="0">
                <a:latin typeface="+mn-lt"/>
                <a:ea typeface="+mn-ea"/>
                <a:cs typeface="+mn-ea"/>
                <a:sym typeface="+mn-lt"/>
              </a:rPr>
              <a:t>请在此添加第二节标题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dirty="0">
                <a:cs typeface="+mn-ea"/>
                <a:sym typeface="+mn-lt"/>
              </a:rPr>
              <a:t>请输入第二节的小标题</a:t>
            </a:r>
            <a:endParaRPr lang="zh-CN" altLang="en-US" dirty="0">
              <a:cs typeface="+mn-ea"/>
              <a:sym typeface="+mn-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23" name="Rectangle 5"/>
          <p:cNvSpPr>
            <a:spLocks noChangeArrowheads="1"/>
          </p:cNvSpPr>
          <p:nvPr/>
        </p:nvSpPr>
        <p:spPr bwMode="auto">
          <a:xfrm>
            <a:off x="2289860" y="3206312"/>
            <a:ext cx="1427465" cy="929586"/>
          </a:xfrm>
          <a:prstGeom prst="rect">
            <a:avLst/>
          </a:prstGeom>
          <a:solidFill>
            <a:schemeClr val="accent1">
              <a:lumMod val="75000"/>
            </a:schemeClr>
          </a:solidFill>
          <a:ln>
            <a:noFill/>
          </a:ln>
        </p:spPr>
        <p:txBody>
          <a:bodyPr/>
          <a:lstStyle/>
          <a:p>
            <a:endParaRPr lang="zh-CN" altLang="en-US" sz="1800">
              <a:latin typeface="+mn-lt"/>
              <a:ea typeface="+mn-ea"/>
              <a:cs typeface="+mn-ea"/>
              <a:sym typeface="+mn-lt"/>
            </a:endParaRPr>
          </a:p>
        </p:txBody>
      </p:sp>
      <p:sp>
        <p:nvSpPr>
          <p:cNvPr id="31" name="Rectangle 6"/>
          <p:cNvSpPr>
            <a:spLocks noChangeArrowheads="1"/>
          </p:cNvSpPr>
          <p:nvPr/>
        </p:nvSpPr>
        <p:spPr bwMode="auto">
          <a:xfrm>
            <a:off x="3635394" y="2346052"/>
            <a:ext cx="1427467" cy="926435"/>
          </a:xfrm>
          <a:prstGeom prst="rect">
            <a:avLst/>
          </a:prstGeom>
          <a:solidFill>
            <a:schemeClr val="accent1">
              <a:lumMod val="75000"/>
            </a:schemeClr>
          </a:solidFill>
          <a:ln>
            <a:noFill/>
          </a:ln>
        </p:spPr>
        <p:txBody>
          <a:bodyPr/>
          <a:lstStyle/>
          <a:p>
            <a:endParaRPr lang="zh-CN" altLang="en-US" sz="1800">
              <a:latin typeface="+mn-lt"/>
              <a:ea typeface="+mn-ea"/>
              <a:cs typeface="+mn-ea"/>
              <a:sym typeface="+mn-lt"/>
            </a:endParaRPr>
          </a:p>
        </p:txBody>
      </p:sp>
      <p:sp>
        <p:nvSpPr>
          <p:cNvPr id="32" name="Freeform 14"/>
          <p:cNvSpPr/>
          <p:nvPr/>
        </p:nvSpPr>
        <p:spPr bwMode="auto">
          <a:xfrm>
            <a:off x="2289858" y="2346050"/>
            <a:ext cx="2773003" cy="1789848"/>
          </a:xfrm>
          <a:custGeom>
            <a:avLst/>
            <a:gdLst>
              <a:gd name="T0" fmla="*/ 1037 w 1037"/>
              <a:gd name="T1" fmla="*/ 0 h 671"/>
              <a:gd name="T2" fmla="*/ 503 w 1037"/>
              <a:gd name="T3" fmla="*/ 0 h 671"/>
              <a:gd name="T4" fmla="*/ 0 w 1037"/>
              <a:gd name="T5" fmla="*/ 671 h 671"/>
              <a:gd name="T6" fmla="*/ 534 w 1037"/>
              <a:gd name="T7" fmla="*/ 671 h 671"/>
              <a:gd name="T8" fmla="*/ 1037 w 1037"/>
              <a:gd name="T9" fmla="*/ 0 h 671"/>
            </a:gdLst>
            <a:ahLst/>
            <a:cxnLst>
              <a:cxn ang="0">
                <a:pos x="T0" y="T1"/>
              </a:cxn>
              <a:cxn ang="0">
                <a:pos x="T2" y="T3"/>
              </a:cxn>
              <a:cxn ang="0">
                <a:pos x="T4" y="T5"/>
              </a:cxn>
              <a:cxn ang="0">
                <a:pos x="T6" y="T7"/>
              </a:cxn>
              <a:cxn ang="0">
                <a:pos x="T8" y="T9"/>
              </a:cxn>
            </a:cxnLst>
            <a:rect l="0" t="0" r="r" b="b"/>
            <a:pathLst>
              <a:path w="1037" h="671">
                <a:moveTo>
                  <a:pt x="1037" y="0"/>
                </a:moveTo>
                <a:lnTo>
                  <a:pt x="503" y="0"/>
                </a:lnTo>
                <a:lnTo>
                  <a:pt x="0" y="671"/>
                </a:lnTo>
                <a:lnTo>
                  <a:pt x="534" y="671"/>
                </a:lnTo>
                <a:lnTo>
                  <a:pt x="1037" y="0"/>
                </a:lnTo>
                <a:close/>
              </a:path>
            </a:pathLst>
          </a:custGeom>
          <a:solidFill>
            <a:schemeClr val="accent1"/>
          </a:solidFill>
          <a:ln>
            <a:noFill/>
          </a:ln>
        </p:spPr>
        <p:txBody>
          <a:bodyPr anchor="ctr"/>
          <a:lstStyle/>
          <a:p>
            <a:pPr algn="ctr"/>
            <a:r>
              <a:rPr lang="en-US" altLang="zh-CN" sz="4400" i="1" dirty="0">
                <a:solidFill>
                  <a:srgbClr val="FFFFFE"/>
                </a:solidFill>
                <a:effectLst>
                  <a:outerShdw blurRad="38100" dist="38100" dir="2700000" algn="tl">
                    <a:srgbClr val="000000">
                      <a:alpha val="43137"/>
                    </a:srgbClr>
                  </a:outerShdw>
                </a:effectLst>
                <a:latin typeface="+mn-lt"/>
                <a:ea typeface="+mn-ea"/>
                <a:cs typeface="+mn-ea"/>
                <a:sym typeface="+mn-lt"/>
              </a:rPr>
              <a:t>A</a:t>
            </a:r>
            <a:endParaRPr lang="zh-CN" altLang="en-US" sz="4400" i="1" dirty="0">
              <a:solidFill>
                <a:srgbClr val="FFFFFE"/>
              </a:solidFill>
              <a:effectLst>
                <a:outerShdw blurRad="38100" dist="38100" dir="2700000" algn="tl">
                  <a:srgbClr val="000000">
                    <a:alpha val="43137"/>
                  </a:srgbClr>
                </a:outerShdw>
              </a:effectLst>
              <a:latin typeface="+mn-lt"/>
              <a:ea typeface="+mn-ea"/>
              <a:cs typeface="+mn-ea"/>
              <a:sym typeface="+mn-lt"/>
            </a:endParaRPr>
          </a:p>
        </p:txBody>
      </p:sp>
      <p:sp>
        <p:nvSpPr>
          <p:cNvPr id="33" name="Rectangle 5"/>
          <p:cNvSpPr>
            <a:spLocks noChangeArrowheads="1"/>
          </p:cNvSpPr>
          <p:nvPr/>
        </p:nvSpPr>
        <p:spPr bwMode="auto">
          <a:xfrm>
            <a:off x="5061196" y="3206312"/>
            <a:ext cx="1427465" cy="929586"/>
          </a:xfrm>
          <a:prstGeom prst="rect">
            <a:avLst/>
          </a:prstGeom>
          <a:solidFill>
            <a:schemeClr val="accent1">
              <a:lumMod val="75000"/>
            </a:schemeClr>
          </a:solidFill>
          <a:ln>
            <a:noFill/>
          </a:ln>
        </p:spPr>
        <p:txBody>
          <a:bodyPr/>
          <a:lstStyle/>
          <a:p>
            <a:endParaRPr lang="zh-CN" altLang="en-US" sz="1800">
              <a:latin typeface="+mn-lt"/>
              <a:ea typeface="+mn-ea"/>
              <a:cs typeface="+mn-ea"/>
              <a:sym typeface="+mn-lt"/>
            </a:endParaRPr>
          </a:p>
        </p:txBody>
      </p:sp>
      <p:sp>
        <p:nvSpPr>
          <p:cNvPr id="34" name="Rectangle 6"/>
          <p:cNvSpPr>
            <a:spLocks noChangeArrowheads="1"/>
          </p:cNvSpPr>
          <p:nvPr/>
        </p:nvSpPr>
        <p:spPr bwMode="auto">
          <a:xfrm>
            <a:off x="6406730" y="2346052"/>
            <a:ext cx="1427467" cy="926435"/>
          </a:xfrm>
          <a:prstGeom prst="rect">
            <a:avLst/>
          </a:prstGeom>
          <a:solidFill>
            <a:schemeClr val="accent1">
              <a:lumMod val="75000"/>
            </a:schemeClr>
          </a:solidFill>
          <a:ln>
            <a:noFill/>
          </a:ln>
        </p:spPr>
        <p:txBody>
          <a:bodyPr/>
          <a:lstStyle/>
          <a:p>
            <a:endParaRPr lang="zh-CN" altLang="en-US" sz="1800">
              <a:latin typeface="+mn-lt"/>
              <a:ea typeface="+mn-ea"/>
              <a:cs typeface="+mn-ea"/>
              <a:sym typeface="+mn-lt"/>
            </a:endParaRPr>
          </a:p>
        </p:txBody>
      </p:sp>
      <p:sp>
        <p:nvSpPr>
          <p:cNvPr id="35" name="Freeform 14"/>
          <p:cNvSpPr/>
          <p:nvPr/>
        </p:nvSpPr>
        <p:spPr bwMode="auto">
          <a:xfrm>
            <a:off x="5061194" y="2346050"/>
            <a:ext cx="2773003" cy="1789848"/>
          </a:xfrm>
          <a:custGeom>
            <a:avLst/>
            <a:gdLst>
              <a:gd name="T0" fmla="*/ 1037 w 1037"/>
              <a:gd name="T1" fmla="*/ 0 h 671"/>
              <a:gd name="T2" fmla="*/ 503 w 1037"/>
              <a:gd name="T3" fmla="*/ 0 h 671"/>
              <a:gd name="T4" fmla="*/ 0 w 1037"/>
              <a:gd name="T5" fmla="*/ 671 h 671"/>
              <a:gd name="T6" fmla="*/ 534 w 1037"/>
              <a:gd name="T7" fmla="*/ 671 h 671"/>
              <a:gd name="T8" fmla="*/ 1037 w 1037"/>
              <a:gd name="T9" fmla="*/ 0 h 671"/>
            </a:gdLst>
            <a:ahLst/>
            <a:cxnLst>
              <a:cxn ang="0">
                <a:pos x="T0" y="T1"/>
              </a:cxn>
              <a:cxn ang="0">
                <a:pos x="T2" y="T3"/>
              </a:cxn>
              <a:cxn ang="0">
                <a:pos x="T4" y="T5"/>
              </a:cxn>
              <a:cxn ang="0">
                <a:pos x="T6" y="T7"/>
              </a:cxn>
              <a:cxn ang="0">
                <a:pos x="T8" y="T9"/>
              </a:cxn>
            </a:cxnLst>
            <a:rect l="0" t="0" r="r" b="b"/>
            <a:pathLst>
              <a:path w="1037" h="671">
                <a:moveTo>
                  <a:pt x="1037" y="0"/>
                </a:moveTo>
                <a:lnTo>
                  <a:pt x="503" y="0"/>
                </a:lnTo>
                <a:lnTo>
                  <a:pt x="0" y="671"/>
                </a:lnTo>
                <a:lnTo>
                  <a:pt x="534" y="671"/>
                </a:lnTo>
                <a:lnTo>
                  <a:pt x="1037" y="0"/>
                </a:lnTo>
                <a:close/>
              </a:path>
            </a:pathLst>
          </a:custGeom>
          <a:solidFill>
            <a:schemeClr val="accent1"/>
          </a:solidFill>
          <a:ln>
            <a:noFill/>
          </a:ln>
        </p:spPr>
        <p:txBody>
          <a:bodyPr anchor="ctr"/>
          <a:lstStyle/>
          <a:p>
            <a:pPr algn="ctr"/>
            <a:r>
              <a:rPr lang="en-US" altLang="zh-CN" sz="4400" i="1" dirty="0">
                <a:solidFill>
                  <a:srgbClr val="FFFFFE"/>
                </a:solidFill>
                <a:effectLst>
                  <a:outerShdw blurRad="38100" dist="38100" dir="2700000" algn="tl">
                    <a:srgbClr val="000000">
                      <a:alpha val="43137"/>
                    </a:srgbClr>
                  </a:outerShdw>
                </a:effectLst>
                <a:latin typeface="+mn-lt"/>
                <a:ea typeface="+mn-ea"/>
                <a:cs typeface="+mn-ea"/>
                <a:sym typeface="+mn-lt"/>
              </a:rPr>
              <a:t>B</a:t>
            </a:r>
            <a:endParaRPr lang="zh-CN" altLang="en-US" sz="4400" i="1" dirty="0">
              <a:solidFill>
                <a:srgbClr val="FFFFFE"/>
              </a:solidFill>
              <a:effectLst>
                <a:outerShdw blurRad="38100" dist="38100" dir="2700000" algn="tl">
                  <a:srgbClr val="000000">
                    <a:alpha val="43137"/>
                  </a:srgbClr>
                </a:outerShdw>
              </a:effectLst>
              <a:latin typeface="+mn-lt"/>
              <a:ea typeface="+mn-ea"/>
              <a:cs typeface="+mn-ea"/>
              <a:sym typeface="+mn-lt"/>
            </a:endParaRPr>
          </a:p>
        </p:txBody>
      </p:sp>
      <p:sp>
        <p:nvSpPr>
          <p:cNvPr id="36" name="Rectangle 5"/>
          <p:cNvSpPr>
            <a:spLocks noChangeArrowheads="1"/>
          </p:cNvSpPr>
          <p:nvPr/>
        </p:nvSpPr>
        <p:spPr bwMode="auto">
          <a:xfrm>
            <a:off x="7832532" y="3206312"/>
            <a:ext cx="1427465" cy="929586"/>
          </a:xfrm>
          <a:prstGeom prst="rect">
            <a:avLst/>
          </a:prstGeom>
          <a:solidFill>
            <a:schemeClr val="accent1">
              <a:lumMod val="75000"/>
            </a:schemeClr>
          </a:solidFill>
          <a:ln>
            <a:noFill/>
          </a:ln>
        </p:spPr>
        <p:txBody>
          <a:bodyPr/>
          <a:lstStyle/>
          <a:p>
            <a:endParaRPr lang="zh-CN" altLang="en-US" sz="1800">
              <a:latin typeface="+mn-lt"/>
              <a:ea typeface="+mn-ea"/>
              <a:cs typeface="+mn-ea"/>
              <a:sym typeface="+mn-lt"/>
            </a:endParaRPr>
          </a:p>
        </p:txBody>
      </p:sp>
      <p:sp>
        <p:nvSpPr>
          <p:cNvPr id="37" name="Rectangle 6"/>
          <p:cNvSpPr>
            <a:spLocks noChangeArrowheads="1"/>
          </p:cNvSpPr>
          <p:nvPr/>
        </p:nvSpPr>
        <p:spPr bwMode="auto">
          <a:xfrm>
            <a:off x="9178066" y="2346052"/>
            <a:ext cx="1427467" cy="926435"/>
          </a:xfrm>
          <a:prstGeom prst="rect">
            <a:avLst/>
          </a:prstGeom>
          <a:solidFill>
            <a:schemeClr val="accent1">
              <a:lumMod val="75000"/>
            </a:schemeClr>
          </a:solidFill>
          <a:ln>
            <a:noFill/>
          </a:ln>
        </p:spPr>
        <p:txBody>
          <a:bodyPr/>
          <a:lstStyle/>
          <a:p>
            <a:endParaRPr lang="zh-CN" altLang="en-US" sz="1800">
              <a:latin typeface="+mn-lt"/>
              <a:ea typeface="+mn-ea"/>
              <a:cs typeface="+mn-ea"/>
              <a:sym typeface="+mn-lt"/>
            </a:endParaRPr>
          </a:p>
        </p:txBody>
      </p:sp>
      <p:sp>
        <p:nvSpPr>
          <p:cNvPr id="38" name="Freeform 14"/>
          <p:cNvSpPr/>
          <p:nvPr/>
        </p:nvSpPr>
        <p:spPr bwMode="auto">
          <a:xfrm>
            <a:off x="7832530" y="2346050"/>
            <a:ext cx="2773003" cy="1789848"/>
          </a:xfrm>
          <a:custGeom>
            <a:avLst/>
            <a:gdLst>
              <a:gd name="T0" fmla="*/ 1037 w 1037"/>
              <a:gd name="T1" fmla="*/ 0 h 671"/>
              <a:gd name="T2" fmla="*/ 503 w 1037"/>
              <a:gd name="T3" fmla="*/ 0 h 671"/>
              <a:gd name="T4" fmla="*/ 0 w 1037"/>
              <a:gd name="T5" fmla="*/ 671 h 671"/>
              <a:gd name="T6" fmla="*/ 534 w 1037"/>
              <a:gd name="T7" fmla="*/ 671 h 671"/>
              <a:gd name="T8" fmla="*/ 1037 w 1037"/>
              <a:gd name="T9" fmla="*/ 0 h 671"/>
            </a:gdLst>
            <a:ahLst/>
            <a:cxnLst>
              <a:cxn ang="0">
                <a:pos x="T0" y="T1"/>
              </a:cxn>
              <a:cxn ang="0">
                <a:pos x="T2" y="T3"/>
              </a:cxn>
              <a:cxn ang="0">
                <a:pos x="T4" y="T5"/>
              </a:cxn>
              <a:cxn ang="0">
                <a:pos x="T6" y="T7"/>
              </a:cxn>
              <a:cxn ang="0">
                <a:pos x="T8" y="T9"/>
              </a:cxn>
            </a:cxnLst>
            <a:rect l="0" t="0" r="r" b="b"/>
            <a:pathLst>
              <a:path w="1037" h="671">
                <a:moveTo>
                  <a:pt x="1037" y="0"/>
                </a:moveTo>
                <a:lnTo>
                  <a:pt x="503" y="0"/>
                </a:lnTo>
                <a:lnTo>
                  <a:pt x="0" y="671"/>
                </a:lnTo>
                <a:lnTo>
                  <a:pt x="534" y="671"/>
                </a:lnTo>
                <a:lnTo>
                  <a:pt x="1037" y="0"/>
                </a:lnTo>
                <a:close/>
              </a:path>
            </a:pathLst>
          </a:custGeom>
          <a:solidFill>
            <a:schemeClr val="accent1"/>
          </a:solidFill>
          <a:ln>
            <a:noFill/>
          </a:ln>
        </p:spPr>
        <p:txBody>
          <a:bodyPr anchor="ctr"/>
          <a:lstStyle/>
          <a:p>
            <a:pPr algn="ctr"/>
            <a:r>
              <a:rPr lang="en-US" altLang="zh-CN" sz="4400" i="1" dirty="0">
                <a:solidFill>
                  <a:srgbClr val="FFFFFE"/>
                </a:solidFill>
                <a:effectLst>
                  <a:outerShdw blurRad="38100" dist="38100" dir="2700000" algn="tl">
                    <a:srgbClr val="000000">
                      <a:alpha val="43137"/>
                    </a:srgbClr>
                  </a:outerShdw>
                </a:effectLst>
                <a:latin typeface="+mn-lt"/>
                <a:ea typeface="+mn-ea"/>
                <a:cs typeface="+mn-ea"/>
                <a:sym typeface="+mn-lt"/>
              </a:rPr>
              <a:t>C</a:t>
            </a:r>
            <a:endParaRPr lang="zh-CN" altLang="en-US" sz="4400" i="1" dirty="0">
              <a:solidFill>
                <a:srgbClr val="FFFFFE"/>
              </a:solidFill>
              <a:effectLst>
                <a:outerShdw blurRad="38100" dist="38100" dir="2700000" algn="tl">
                  <a:srgbClr val="000000">
                    <a:alpha val="43137"/>
                  </a:srgbClr>
                </a:outerShdw>
              </a:effectLst>
              <a:latin typeface="+mn-lt"/>
              <a:ea typeface="+mn-ea"/>
              <a:cs typeface="+mn-ea"/>
              <a:sym typeface="+mn-lt"/>
            </a:endParaRPr>
          </a:p>
        </p:txBody>
      </p:sp>
      <p:sp>
        <p:nvSpPr>
          <p:cNvPr id="39" name="文本框 38"/>
          <p:cNvSpPr txBox="1"/>
          <p:nvPr/>
        </p:nvSpPr>
        <p:spPr>
          <a:xfrm>
            <a:off x="1467526" y="4234375"/>
            <a:ext cx="2248132" cy="1754326"/>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a:t>
            </a:r>
            <a:endParaRPr lang="zh-CN" altLang="en-US" sz="1800" dirty="0">
              <a:latin typeface="+mn-lt"/>
              <a:ea typeface="+mn-ea"/>
              <a:cs typeface="+mn-ea"/>
              <a:sym typeface="+mn-lt"/>
            </a:endParaRPr>
          </a:p>
        </p:txBody>
      </p:sp>
      <p:sp>
        <p:nvSpPr>
          <p:cNvPr id="40" name="文本框 39"/>
          <p:cNvSpPr txBox="1"/>
          <p:nvPr/>
        </p:nvSpPr>
        <p:spPr>
          <a:xfrm>
            <a:off x="4238862" y="4234375"/>
            <a:ext cx="2248132" cy="1754326"/>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a:t>
            </a:r>
            <a:endParaRPr lang="zh-CN" altLang="en-US" sz="1800" dirty="0">
              <a:latin typeface="+mn-lt"/>
              <a:ea typeface="+mn-ea"/>
              <a:cs typeface="+mn-ea"/>
              <a:sym typeface="+mn-lt"/>
            </a:endParaRPr>
          </a:p>
        </p:txBody>
      </p:sp>
      <p:sp>
        <p:nvSpPr>
          <p:cNvPr id="41" name="文本框 40"/>
          <p:cNvSpPr txBox="1"/>
          <p:nvPr/>
        </p:nvSpPr>
        <p:spPr>
          <a:xfrm>
            <a:off x="7010198" y="4234375"/>
            <a:ext cx="2248132" cy="1754326"/>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1" name="Shape 2928"/>
          <p:cNvSpPr/>
          <p:nvPr/>
        </p:nvSpPr>
        <p:spPr>
          <a:xfrm flipH="1">
            <a:off x="1099288" y="1849233"/>
            <a:ext cx="787853" cy="787853"/>
          </a:xfrm>
          <a:custGeom>
            <a:avLst/>
            <a:gdLst/>
            <a:ahLst/>
            <a:cxnLst>
              <a:cxn ang="0">
                <a:pos x="wd2" y="hd2"/>
              </a:cxn>
              <a:cxn ang="5400000">
                <a:pos x="wd2" y="hd2"/>
              </a:cxn>
              <a:cxn ang="10800000">
                <a:pos x="wd2" y="hd2"/>
              </a:cxn>
              <a:cxn ang="16200000">
                <a:pos x="wd2" y="hd2"/>
              </a:cxn>
            </a:cxnLst>
            <a:rect l="0" t="0" r="r" b="b"/>
            <a:pathLst>
              <a:path w="21600" h="21600" extrusionOk="0">
                <a:moveTo>
                  <a:pt x="6873" y="7855"/>
                </a:moveTo>
                <a:lnTo>
                  <a:pt x="6382" y="7855"/>
                </a:lnTo>
                <a:cubicBezTo>
                  <a:pt x="6110" y="7855"/>
                  <a:pt x="5891" y="8075"/>
                  <a:pt x="5891" y="8345"/>
                </a:cubicBezTo>
                <a:lnTo>
                  <a:pt x="5891" y="10176"/>
                </a:lnTo>
                <a:lnTo>
                  <a:pt x="1216" y="5891"/>
                </a:lnTo>
                <a:lnTo>
                  <a:pt x="5891" y="1606"/>
                </a:lnTo>
                <a:lnTo>
                  <a:pt x="5891" y="3436"/>
                </a:lnTo>
                <a:cubicBezTo>
                  <a:pt x="5891" y="3708"/>
                  <a:pt x="6110" y="3927"/>
                  <a:pt x="6382" y="3927"/>
                </a:cubicBezTo>
                <a:lnTo>
                  <a:pt x="6873" y="3927"/>
                </a:lnTo>
                <a:cubicBezTo>
                  <a:pt x="9012" y="4064"/>
                  <a:pt x="16791" y="5193"/>
                  <a:pt x="19651" y="14152"/>
                </a:cubicBezTo>
                <a:cubicBezTo>
                  <a:pt x="16010" y="8756"/>
                  <a:pt x="8876" y="7965"/>
                  <a:pt x="6873" y="7855"/>
                </a:cubicBezTo>
                <a:moveTo>
                  <a:pt x="6873" y="2942"/>
                </a:moveTo>
                <a:lnTo>
                  <a:pt x="6873" y="491"/>
                </a:lnTo>
                <a:cubicBezTo>
                  <a:pt x="6873" y="220"/>
                  <a:pt x="6653" y="0"/>
                  <a:pt x="6382" y="0"/>
                </a:cubicBezTo>
                <a:cubicBezTo>
                  <a:pt x="6246" y="0"/>
                  <a:pt x="6123" y="55"/>
                  <a:pt x="6035" y="144"/>
                </a:cubicBezTo>
                <a:lnTo>
                  <a:pt x="144" y="5544"/>
                </a:lnTo>
                <a:cubicBezTo>
                  <a:pt x="55" y="5633"/>
                  <a:pt x="0" y="5756"/>
                  <a:pt x="0" y="5891"/>
                </a:cubicBezTo>
                <a:cubicBezTo>
                  <a:pt x="0" y="6027"/>
                  <a:pt x="55" y="6150"/>
                  <a:pt x="144" y="6238"/>
                </a:cubicBezTo>
                <a:lnTo>
                  <a:pt x="6035" y="11638"/>
                </a:lnTo>
                <a:cubicBezTo>
                  <a:pt x="6123" y="11727"/>
                  <a:pt x="6246" y="11782"/>
                  <a:pt x="6382" y="11782"/>
                </a:cubicBezTo>
                <a:cubicBezTo>
                  <a:pt x="6653" y="11782"/>
                  <a:pt x="6873" y="11562"/>
                  <a:pt x="6873" y="11291"/>
                </a:cubicBezTo>
                <a:lnTo>
                  <a:pt x="6873" y="8884"/>
                </a:lnTo>
                <a:cubicBezTo>
                  <a:pt x="7916" y="8943"/>
                  <a:pt x="10507" y="9206"/>
                  <a:pt x="13350" y="10404"/>
                </a:cubicBezTo>
                <a:cubicBezTo>
                  <a:pt x="18183" y="12440"/>
                  <a:pt x="20618" y="16042"/>
                  <a:pt x="20618" y="21109"/>
                </a:cubicBezTo>
                <a:cubicBezTo>
                  <a:pt x="20618" y="21380"/>
                  <a:pt x="20838" y="21600"/>
                  <a:pt x="21109" y="21600"/>
                </a:cubicBezTo>
                <a:cubicBezTo>
                  <a:pt x="21380" y="21600"/>
                  <a:pt x="21600" y="21380"/>
                  <a:pt x="21600" y="21109"/>
                </a:cubicBezTo>
                <a:cubicBezTo>
                  <a:pt x="21600" y="4990"/>
                  <a:pt x="9470" y="3150"/>
                  <a:pt x="6873" y="2942"/>
                </a:cubicBezTo>
              </a:path>
            </a:pathLst>
          </a:custGeom>
          <a:solidFill>
            <a:schemeClr val="accent1"/>
          </a:solidFill>
          <a:ln w="12700">
            <a:noFill/>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12" name="文本框 11"/>
          <p:cNvSpPr txBox="1"/>
          <p:nvPr/>
        </p:nvSpPr>
        <p:spPr>
          <a:xfrm>
            <a:off x="2071866" y="1561910"/>
            <a:ext cx="3560284"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13" name="Shape 2928"/>
          <p:cNvSpPr/>
          <p:nvPr/>
        </p:nvSpPr>
        <p:spPr>
          <a:xfrm flipH="1">
            <a:off x="1099288" y="3155518"/>
            <a:ext cx="787853" cy="787853"/>
          </a:xfrm>
          <a:custGeom>
            <a:avLst/>
            <a:gdLst/>
            <a:ahLst/>
            <a:cxnLst>
              <a:cxn ang="0">
                <a:pos x="wd2" y="hd2"/>
              </a:cxn>
              <a:cxn ang="5400000">
                <a:pos x="wd2" y="hd2"/>
              </a:cxn>
              <a:cxn ang="10800000">
                <a:pos x="wd2" y="hd2"/>
              </a:cxn>
              <a:cxn ang="16200000">
                <a:pos x="wd2" y="hd2"/>
              </a:cxn>
            </a:cxnLst>
            <a:rect l="0" t="0" r="r" b="b"/>
            <a:pathLst>
              <a:path w="21600" h="21600" extrusionOk="0">
                <a:moveTo>
                  <a:pt x="6873" y="7855"/>
                </a:moveTo>
                <a:lnTo>
                  <a:pt x="6382" y="7855"/>
                </a:lnTo>
                <a:cubicBezTo>
                  <a:pt x="6110" y="7855"/>
                  <a:pt x="5891" y="8075"/>
                  <a:pt x="5891" y="8345"/>
                </a:cubicBezTo>
                <a:lnTo>
                  <a:pt x="5891" y="10176"/>
                </a:lnTo>
                <a:lnTo>
                  <a:pt x="1216" y="5891"/>
                </a:lnTo>
                <a:lnTo>
                  <a:pt x="5891" y="1606"/>
                </a:lnTo>
                <a:lnTo>
                  <a:pt x="5891" y="3436"/>
                </a:lnTo>
                <a:cubicBezTo>
                  <a:pt x="5891" y="3708"/>
                  <a:pt x="6110" y="3927"/>
                  <a:pt x="6382" y="3927"/>
                </a:cubicBezTo>
                <a:lnTo>
                  <a:pt x="6873" y="3927"/>
                </a:lnTo>
                <a:cubicBezTo>
                  <a:pt x="9012" y="4064"/>
                  <a:pt x="16791" y="5193"/>
                  <a:pt x="19651" y="14152"/>
                </a:cubicBezTo>
                <a:cubicBezTo>
                  <a:pt x="16010" y="8756"/>
                  <a:pt x="8876" y="7965"/>
                  <a:pt x="6873" y="7855"/>
                </a:cubicBezTo>
                <a:moveTo>
                  <a:pt x="6873" y="2942"/>
                </a:moveTo>
                <a:lnTo>
                  <a:pt x="6873" y="491"/>
                </a:lnTo>
                <a:cubicBezTo>
                  <a:pt x="6873" y="220"/>
                  <a:pt x="6653" y="0"/>
                  <a:pt x="6382" y="0"/>
                </a:cubicBezTo>
                <a:cubicBezTo>
                  <a:pt x="6246" y="0"/>
                  <a:pt x="6123" y="55"/>
                  <a:pt x="6035" y="144"/>
                </a:cubicBezTo>
                <a:lnTo>
                  <a:pt x="144" y="5544"/>
                </a:lnTo>
                <a:cubicBezTo>
                  <a:pt x="55" y="5633"/>
                  <a:pt x="0" y="5756"/>
                  <a:pt x="0" y="5891"/>
                </a:cubicBezTo>
                <a:cubicBezTo>
                  <a:pt x="0" y="6027"/>
                  <a:pt x="55" y="6150"/>
                  <a:pt x="144" y="6238"/>
                </a:cubicBezTo>
                <a:lnTo>
                  <a:pt x="6035" y="11638"/>
                </a:lnTo>
                <a:cubicBezTo>
                  <a:pt x="6123" y="11727"/>
                  <a:pt x="6246" y="11782"/>
                  <a:pt x="6382" y="11782"/>
                </a:cubicBezTo>
                <a:cubicBezTo>
                  <a:pt x="6653" y="11782"/>
                  <a:pt x="6873" y="11562"/>
                  <a:pt x="6873" y="11291"/>
                </a:cubicBezTo>
                <a:lnTo>
                  <a:pt x="6873" y="8884"/>
                </a:lnTo>
                <a:cubicBezTo>
                  <a:pt x="7916" y="8943"/>
                  <a:pt x="10507" y="9206"/>
                  <a:pt x="13350" y="10404"/>
                </a:cubicBezTo>
                <a:cubicBezTo>
                  <a:pt x="18183" y="12440"/>
                  <a:pt x="20618" y="16042"/>
                  <a:pt x="20618" y="21109"/>
                </a:cubicBezTo>
                <a:cubicBezTo>
                  <a:pt x="20618" y="21380"/>
                  <a:pt x="20838" y="21600"/>
                  <a:pt x="21109" y="21600"/>
                </a:cubicBezTo>
                <a:cubicBezTo>
                  <a:pt x="21380" y="21600"/>
                  <a:pt x="21600" y="21380"/>
                  <a:pt x="21600" y="21109"/>
                </a:cubicBezTo>
                <a:cubicBezTo>
                  <a:pt x="21600" y="4990"/>
                  <a:pt x="9470" y="3150"/>
                  <a:pt x="6873" y="2942"/>
                </a:cubicBezTo>
              </a:path>
            </a:pathLst>
          </a:custGeom>
          <a:solidFill>
            <a:schemeClr val="accent1"/>
          </a:solidFill>
          <a:ln w="12700">
            <a:noFill/>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21" name="文本框 20"/>
          <p:cNvSpPr txBox="1"/>
          <p:nvPr/>
        </p:nvSpPr>
        <p:spPr>
          <a:xfrm>
            <a:off x="2071866" y="2868195"/>
            <a:ext cx="3560284"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22" name="Shape 2928"/>
          <p:cNvSpPr/>
          <p:nvPr/>
        </p:nvSpPr>
        <p:spPr>
          <a:xfrm flipH="1">
            <a:off x="1099288" y="4461803"/>
            <a:ext cx="787853" cy="787853"/>
          </a:xfrm>
          <a:custGeom>
            <a:avLst/>
            <a:gdLst/>
            <a:ahLst/>
            <a:cxnLst>
              <a:cxn ang="0">
                <a:pos x="wd2" y="hd2"/>
              </a:cxn>
              <a:cxn ang="5400000">
                <a:pos x="wd2" y="hd2"/>
              </a:cxn>
              <a:cxn ang="10800000">
                <a:pos x="wd2" y="hd2"/>
              </a:cxn>
              <a:cxn ang="16200000">
                <a:pos x="wd2" y="hd2"/>
              </a:cxn>
            </a:cxnLst>
            <a:rect l="0" t="0" r="r" b="b"/>
            <a:pathLst>
              <a:path w="21600" h="21600" extrusionOk="0">
                <a:moveTo>
                  <a:pt x="6873" y="7855"/>
                </a:moveTo>
                <a:lnTo>
                  <a:pt x="6382" y="7855"/>
                </a:lnTo>
                <a:cubicBezTo>
                  <a:pt x="6110" y="7855"/>
                  <a:pt x="5891" y="8075"/>
                  <a:pt x="5891" y="8345"/>
                </a:cubicBezTo>
                <a:lnTo>
                  <a:pt x="5891" y="10176"/>
                </a:lnTo>
                <a:lnTo>
                  <a:pt x="1216" y="5891"/>
                </a:lnTo>
                <a:lnTo>
                  <a:pt x="5891" y="1606"/>
                </a:lnTo>
                <a:lnTo>
                  <a:pt x="5891" y="3436"/>
                </a:lnTo>
                <a:cubicBezTo>
                  <a:pt x="5891" y="3708"/>
                  <a:pt x="6110" y="3927"/>
                  <a:pt x="6382" y="3927"/>
                </a:cubicBezTo>
                <a:lnTo>
                  <a:pt x="6873" y="3927"/>
                </a:lnTo>
                <a:cubicBezTo>
                  <a:pt x="9012" y="4064"/>
                  <a:pt x="16791" y="5193"/>
                  <a:pt x="19651" y="14152"/>
                </a:cubicBezTo>
                <a:cubicBezTo>
                  <a:pt x="16010" y="8756"/>
                  <a:pt x="8876" y="7965"/>
                  <a:pt x="6873" y="7855"/>
                </a:cubicBezTo>
                <a:moveTo>
                  <a:pt x="6873" y="2942"/>
                </a:moveTo>
                <a:lnTo>
                  <a:pt x="6873" y="491"/>
                </a:lnTo>
                <a:cubicBezTo>
                  <a:pt x="6873" y="220"/>
                  <a:pt x="6653" y="0"/>
                  <a:pt x="6382" y="0"/>
                </a:cubicBezTo>
                <a:cubicBezTo>
                  <a:pt x="6246" y="0"/>
                  <a:pt x="6123" y="55"/>
                  <a:pt x="6035" y="144"/>
                </a:cubicBezTo>
                <a:lnTo>
                  <a:pt x="144" y="5544"/>
                </a:lnTo>
                <a:cubicBezTo>
                  <a:pt x="55" y="5633"/>
                  <a:pt x="0" y="5756"/>
                  <a:pt x="0" y="5891"/>
                </a:cubicBezTo>
                <a:cubicBezTo>
                  <a:pt x="0" y="6027"/>
                  <a:pt x="55" y="6150"/>
                  <a:pt x="144" y="6238"/>
                </a:cubicBezTo>
                <a:lnTo>
                  <a:pt x="6035" y="11638"/>
                </a:lnTo>
                <a:cubicBezTo>
                  <a:pt x="6123" y="11727"/>
                  <a:pt x="6246" y="11782"/>
                  <a:pt x="6382" y="11782"/>
                </a:cubicBezTo>
                <a:cubicBezTo>
                  <a:pt x="6653" y="11782"/>
                  <a:pt x="6873" y="11562"/>
                  <a:pt x="6873" y="11291"/>
                </a:cubicBezTo>
                <a:lnTo>
                  <a:pt x="6873" y="8884"/>
                </a:lnTo>
                <a:cubicBezTo>
                  <a:pt x="7916" y="8943"/>
                  <a:pt x="10507" y="9206"/>
                  <a:pt x="13350" y="10404"/>
                </a:cubicBezTo>
                <a:cubicBezTo>
                  <a:pt x="18183" y="12440"/>
                  <a:pt x="20618" y="16042"/>
                  <a:pt x="20618" y="21109"/>
                </a:cubicBezTo>
                <a:cubicBezTo>
                  <a:pt x="20618" y="21380"/>
                  <a:pt x="20838" y="21600"/>
                  <a:pt x="21109" y="21600"/>
                </a:cubicBezTo>
                <a:cubicBezTo>
                  <a:pt x="21380" y="21600"/>
                  <a:pt x="21600" y="21380"/>
                  <a:pt x="21600" y="21109"/>
                </a:cubicBezTo>
                <a:cubicBezTo>
                  <a:pt x="21600" y="4990"/>
                  <a:pt x="9470" y="3150"/>
                  <a:pt x="6873" y="2942"/>
                </a:cubicBezTo>
              </a:path>
            </a:pathLst>
          </a:custGeom>
          <a:solidFill>
            <a:schemeClr val="accent1"/>
          </a:solidFill>
          <a:ln w="12700">
            <a:noFill/>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23" name="文本框 22"/>
          <p:cNvSpPr txBox="1"/>
          <p:nvPr/>
        </p:nvSpPr>
        <p:spPr>
          <a:xfrm>
            <a:off x="2071866" y="4174480"/>
            <a:ext cx="3560284"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24" name="Shape 2928"/>
          <p:cNvSpPr/>
          <p:nvPr/>
        </p:nvSpPr>
        <p:spPr>
          <a:xfrm flipH="1">
            <a:off x="1099288" y="5768088"/>
            <a:ext cx="787853" cy="787853"/>
          </a:xfrm>
          <a:custGeom>
            <a:avLst/>
            <a:gdLst/>
            <a:ahLst/>
            <a:cxnLst>
              <a:cxn ang="0">
                <a:pos x="wd2" y="hd2"/>
              </a:cxn>
              <a:cxn ang="5400000">
                <a:pos x="wd2" y="hd2"/>
              </a:cxn>
              <a:cxn ang="10800000">
                <a:pos x="wd2" y="hd2"/>
              </a:cxn>
              <a:cxn ang="16200000">
                <a:pos x="wd2" y="hd2"/>
              </a:cxn>
            </a:cxnLst>
            <a:rect l="0" t="0" r="r" b="b"/>
            <a:pathLst>
              <a:path w="21600" h="21600" extrusionOk="0">
                <a:moveTo>
                  <a:pt x="6873" y="7855"/>
                </a:moveTo>
                <a:lnTo>
                  <a:pt x="6382" y="7855"/>
                </a:lnTo>
                <a:cubicBezTo>
                  <a:pt x="6110" y="7855"/>
                  <a:pt x="5891" y="8075"/>
                  <a:pt x="5891" y="8345"/>
                </a:cubicBezTo>
                <a:lnTo>
                  <a:pt x="5891" y="10176"/>
                </a:lnTo>
                <a:lnTo>
                  <a:pt x="1216" y="5891"/>
                </a:lnTo>
                <a:lnTo>
                  <a:pt x="5891" y="1606"/>
                </a:lnTo>
                <a:lnTo>
                  <a:pt x="5891" y="3436"/>
                </a:lnTo>
                <a:cubicBezTo>
                  <a:pt x="5891" y="3708"/>
                  <a:pt x="6110" y="3927"/>
                  <a:pt x="6382" y="3927"/>
                </a:cubicBezTo>
                <a:lnTo>
                  <a:pt x="6873" y="3927"/>
                </a:lnTo>
                <a:cubicBezTo>
                  <a:pt x="9012" y="4064"/>
                  <a:pt x="16791" y="5193"/>
                  <a:pt x="19651" y="14152"/>
                </a:cubicBezTo>
                <a:cubicBezTo>
                  <a:pt x="16010" y="8756"/>
                  <a:pt x="8876" y="7965"/>
                  <a:pt x="6873" y="7855"/>
                </a:cubicBezTo>
                <a:moveTo>
                  <a:pt x="6873" y="2942"/>
                </a:moveTo>
                <a:lnTo>
                  <a:pt x="6873" y="491"/>
                </a:lnTo>
                <a:cubicBezTo>
                  <a:pt x="6873" y="220"/>
                  <a:pt x="6653" y="0"/>
                  <a:pt x="6382" y="0"/>
                </a:cubicBezTo>
                <a:cubicBezTo>
                  <a:pt x="6246" y="0"/>
                  <a:pt x="6123" y="55"/>
                  <a:pt x="6035" y="144"/>
                </a:cubicBezTo>
                <a:lnTo>
                  <a:pt x="144" y="5544"/>
                </a:lnTo>
                <a:cubicBezTo>
                  <a:pt x="55" y="5633"/>
                  <a:pt x="0" y="5756"/>
                  <a:pt x="0" y="5891"/>
                </a:cubicBezTo>
                <a:cubicBezTo>
                  <a:pt x="0" y="6027"/>
                  <a:pt x="55" y="6150"/>
                  <a:pt x="144" y="6238"/>
                </a:cubicBezTo>
                <a:lnTo>
                  <a:pt x="6035" y="11638"/>
                </a:lnTo>
                <a:cubicBezTo>
                  <a:pt x="6123" y="11727"/>
                  <a:pt x="6246" y="11782"/>
                  <a:pt x="6382" y="11782"/>
                </a:cubicBezTo>
                <a:cubicBezTo>
                  <a:pt x="6653" y="11782"/>
                  <a:pt x="6873" y="11562"/>
                  <a:pt x="6873" y="11291"/>
                </a:cubicBezTo>
                <a:lnTo>
                  <a:pt x="6873" y="8884"/>
                </a:lnTo>
                <a:cubicBezTo>
                  <a:pt x="7916" y="8943"/>
                  <a:pt x="10507" y="9206"/>
                  <a:pt x="13350" y="10404"/>
                </a:cubicBezTo>
                <a:cubicBezTo>
                  <a:pt x="18183" y="12440"/>
                  <a:pt x="20618" y="16042"/>
                  <a:pt x="20618" y="21109"/>
                </a:cubicBezTo>
                <a:cubicBezTo>
                  <a:pt x="20618" y="21380"/>
                  <a:pt x="20838" y="21600"/>
                  <a:pt x="21109" y="21600"/>
                </a:cubicBezTo>
                <a:cubicBezTo>
                  <a:pt x="21380" y="21600"/>
                  <a:pt x="21600" y="21380"/>
                  <a:pt x="21600" y="21109"/>
                </a:cubicBezTo>
                <a:cubicBezTo>
                  <a:pt x="21600" y="4990"/>
                  <a:pt x="9470" y="3150"/>
                  <a:pt x="6873" y="2942"/>
                </a:cubicBezTo>
              </a:path>
            </a:pathLst>
          </a:custGeom>
          <a:solidFill>
            <a:schemeClr val="accent1"/>
          </a:solidFill>
          <a:ln w="12700">
            <a:noFill/>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25" name="文本框 24"/>
          <p:cNvSpPr txBox="1"/>
          <p:nvPr/>
        </p:nvSpPr>
        <p:spPr>
          <a:xfrm>
            <a:off x="2071866" y="5480765"/>
            <a:ext cx="3560284"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26" name="Shape 2778"/>
          <p:cNvSpPr/>
          <p:nvPr/>
        </p:nvSpPr>
        <p:spPr>
          <a:xfrm>
            <a:off x="7454828" y="2250776"/>
            <a:ext cx="3385190" cy="3385190"/>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accent1"/>
          </a:solidFill>
          <a:ln w="12700">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27" name="文本框 26"/>
          <p:cNvSpPr txBox="1"/>
          <p:nvPr/>
        </p:nvSpPr>
        <p:spPr>
          <a:xfrm>
            <a:off x="7429992" y="1640791"/>
            <a:ext cx="3434862"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
        <p:nvSpPr>
          <p:cNvPr id="28" name="文本框 27"/>
          <p:cNvSpPr txBox="1"/>
          <p:nvPr/>
        </p:nvSpPr>
        <p:spPr>
          <a:xfrm>
            <a:off x="7429992" y="5746327"/>
            <a:ext cx="3434862"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2" name="稻壳儿小白白(http://dwz.cn/Wu2UP)@|1FFC:0|FBC:0|LFC:16777215|LBC:16777215"/>
          <p:cNvSpPr/>
          <p:nvPr/>
        </p:nvSpPr>
        <p:spPr>
          <a:xfrm>
            <a:off x="4312562" y="2383298"/>
            <a:ext cx="2311443" cy="1816134"/>
          </a:xfrm>
          <a:prstGeom prst="wave">
            <a:avLst>
              <a:gd name="adj1" fmla="val 6364"/>
              <a:gd name="adj2" fmla="val -9063"/>
            </a:avLst>
          </a:prstGeom>
          <a:solidFill>
            <a:schemeClr val="accent1">
              <a:lumMod val="75000"/>
            </a:schemeClr>
          </a:solid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sp>
        <p:nvSpPr>
          <p:cNvPr id="13" name="稻壳儿小白白(http://dwz.cn/Wu2UP)@|1FFC:0|FBC:0|LFC:16777215|LBC:16777215"/>
          <p:cNvSpPr/>
          <p:nvPr/>
        </p:nvSpPr>
        <p:spPr>
          <a:xfrm>
            <a:off x="6381745" y="2908259"/>
            <a:ext cx="1707473" cy="1341586"/>
          </a:xfrm>
          <a:prstGeom prst="wave">
            <a:avLst>
              <a:gd name="adj1" fmla="val 6364"/>
              <a:gd name="adj2" fmla="val -9063"/>
            </a:avLst>
          </a:prstGeom>
          <a:solidFill>
            <a:schemeClr val="accent1"/>
          </a:solid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sp>
        <p:nvSpPr>
          <p:cNvPr id="14" name="稻壳儿小白白(http://dwz.cn/Wu2UP)@|1FFC:0|FBC:0|LFC:16777215|LBC:16777215"/>
          <p:cNvSpPr/>
          <p:nvPr/>
        </p:nvSpPr>
        <p:spPr>
          <a:xfrm>
            <a:off x="4496676" y="4199432"/>
            <a:ext cx="1707473" cy="1341586"/>
          </a:xfrm>
          <a:prstGeom prst="wave">
            <a:avLst>
              <a:gd name="adj1" fmla="val 6364"/>
              <a:gd name="adj2" fmla="val -9063"/>
            </a:avLst>
          </a:prstGeom>
          <a:solidFill>
            <a:schemeClr val="accent1"/>
          </a:solid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sp>
        <p:nvSpPr>
          <p:cNvPr id="15" name="稻壳儿小白白(http://dwz.cn/Wu2UP)@|1FFC:0|FBC:0|LFC:16777215|LBC:16777215"/>
          <p:cNvSpPr/>
          <p:nvPr/>
        </p:nvSpPr>
        <p:spPr>
          <a:xfrm>
            <a:off x="6015986" y="4199432"/>
            <a:ext cx="1707473" cy="1341586"/>
          </a:xfrm>
          <a:prstGeom prst="wave">
            <a:avLst>
              <a:gd name="adj1" fmla="val 6364"/>
              <a:gd name="adj2" fmla="val -9063"/>
            </a:avLst>
          </a:prstGeom>
          <a:solidFill>
            <a:schemeClr val="accent1"/>
          </a:solid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sp>
        <p:nvSpPr>
          <p:cNvPr id="16" name="文本框 15"/>
          <p:cNvSpPr txBox="1"/>
          <p:nvPr/>
        </p:nvSpPr>
        <p:spPr>
          <a:xfrm>
            <a:off x="1494515" y="5079353"/>
            <a:ext cx="2818047"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17" name="文本框 16"/>
          <p:cNvSpPr txBox="1"/>
          <p:nvPr/>
        </p:nvSpPr>
        <p:spPr>
          <a:xfrm>
            <a:off x="7833745" y="5079353"/>
            <a:ext cx="2818047"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18" name="文本框 17"/>
          <p:cNvSpPr txBox="1"/>
          <p:nvPr/>
        </p:nvSpPr>
        <p:spPr>
          <a:xfrm>
            <a:off x="7833745" y="1984929"/>
            <a:ext cx="2818047"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19" name="文本框 18"/>
          <p:cNvSpPr txBox="1"/>
          <p:nvPr/>
        </p:nvSpPr>
        <p:spPr>
          <a:xfrm>
            <a:off x="689317" y="1984929"/>
            <a:ext cx="3262235" cy="961289"/>
          </a:xfrm>
          <a:prstGeom prst="rect">
            <a:avLst/>
          </a:prstGeom>
          <a:noFill/>
        </p:spPr>
        <p:txBody>
          <a:bodyPr wrap="square" rtlCol="0">
            <a:spAutoFit/>
          </a:bodyPr>
          <a:lstStyle/>
          <a:p>
            <a:pPr algn="ctr">
              <a:lnSpc>
                <a:spcPct val="150000"/>
              </a:lnSpc>
            </a:pPr>
            <a:r>
              <a:rPr lang="zh-CN" altLang="en-US" sz="2000" b="1" i="1" dirty="0">
                <a:solidFill>
                  <a:schemeClr val="accent1"/>
                </a:solidFill>
                <a:latin typeface="+mn-lt"/>
                <a:ea typeface="+mn-ea"/>
                <a:cs typeface="+mn-ea"/>
                <a:sym typeface="+mn-lt"/>
              </a:rPr>
              <a:t>请在此添加文本请在此添加文本请在此添加文本</a:t>
            </a:r>
            <a:endParaRPr lang="zh-CN" altLang="en-US" sz="2000" b="1" i="1" dirty="0">
              <a:solidFill>
                <a:schemeClr val="accent1"/>
              </a:solidFill>
              <a:latin typeface="+mn-lt"/>
              <a:ea typeface="+mn-ea"/>
              <a:cs typeface="+mn-ea"/>
              <a:sym typeface="+mn-lt"/>
            </a:endParaRPr>
          </a:p>
        </p:txBody>
      </p:sp>
      <p:sp>
        <p:nvSpPr>
          <p:cNvPr id="20" name="Shape 2539"/>
          <p:cNvSpPr/>
          <p:nvPr/>
        </p:nvSpPr>
        <p:spPr>
          <a:xfrm>
            <a:off x="4983842" y="2908259"/>
            <a:ext cx="1032144" cy="703734"/>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rgbClr val="FFFFFE"/>
          </a:solidFill>
          <a:ln w="12700">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29" name="稻壳儿小白白(http://dwz.cn/Wu2UP)"/>
          <p:cNvSpPr/>
          <p:nvPr/>
        </p:nvSpPr>
        <p:spPr bwMode="auto">
          <a:xfrm rot="19632888">
            <a:off x="3971708" y="2868576"/>
            <a:ext cx="3209162" cy="1413679"/>
          </a:xfrm>
          <a:custGeom>
            <a:avLst/>
            <a:gdLst/>
            <a:ahLst/>
            <a:cxnLst>
              <a:cxn ang="0">
                <a:pos x="1548" y="674"/>
              </a:cxn>
              <a:cxn ang="0">
                <a:pos x="1577" y="645"/>
              </a:cxn>
              <a:cxn ang="0">
                <a:pos x="1735" y="724"/>
              </a:cxn>
              <a:cxn ang="0">
                <a:pos x="1437" y="784"/>
              </a:cxn>
              <a:cxn ang="0">
                <a:pos x="1474" y="748"/>
              </a:cxn>
              <a:cxn ang="0">
                <a:pos x="1328" y="742"/>
              </a:cxn>
              <a:cxn ang="0">
                <a:pos x="930" y="692"/>
              </a:cxn>
              <a:cxn ang="0">
                <a:pos x="571" y="498"/>
              </a:cxn>
              <a:cxn ang="0">
                <a:pos x="702" y="361"/>
              </a:cxn>
              <a:cxn ang="0">
                <a:pos x="948" y="236"/>
              </a:cxn>
              <a:cxn ang="0">
                <a:pos x="0" y="0"/>
              </a:cxn>
              <a:cxn ang="0">
                <a:pos x="993" y="243"/>
              </a:cxn>
              <a:cxn ang="0">
                <a:pos x="777" y="359"/>
              </a:cxn>
              <a:cxn ang="0">
                <a:pos x="678" y="520"/>
              </a:cxn>
              <a:cxn ang="0">
                <a:pos x="1328" y="670"/>
              </a:cxn>
              <a:cxn ang="0">
                <a:pos x="1548" y="674"/>
              </a:cxn>
            </a:cxnLst>
            <a:rect l="0" t="0" r="r" b="b"/>
            <a:pathLst>
              <a:path w="1735" h="784">
                <a:moveTo>
                  <a:pt x="1548" y="674"/>
                </a:moveTo>
                <a:cubicBezTo>
                  <a:pt x="1577" y="645"/>
                  <a:pt x="1577" y="645"/>
                  <a:pt x="1577" y="645"/>
                </a:cubicBezTo>
                <a:cubicBezTo>
                  <a:pt x="1735" y="724"/>
                  <a:pt x="1735" y="724"/>
                  <a:pt x="1735" y="724"/>
                </a:cubicBezTo>
                <a:cubicBezTo>
                  <a:pt x="1437" y="784"/>
                  <a:pt x="1437" y="784"/>
                  <a:pt x="1437" y="784"/>
                </a:cubicBezTo>
                <a:cubicBezTo>
                  <a:pt x="1474" y="748"/>
                  <a:pt x="1474" y="748"/>
                  <a:pt x="1474" y="748"/>
                </a:cubicBezTo>
                <a:cubicBezTo>
                  <a:pt x="1425" y="747"/>
                  <a:pt x="1376" y="745"/>
                  <a:pt x="1328" y="742"/>
                </a:cubicBezTo>
                <a:cubicBezTo>
                  <a:pt x="1190" y="733"/>
                  <a:pt x="1058" y="716"/>
                  <a:pt x="930" y="692"/>
                </a:cubicBezTo>
                <a:cubicBezTo>
                  <a:pt x="698" y="635"/>
                  <a:pt x="578" y="571"/>
                  <a:pt x="571" y="498"/>
                </a:cubicBezTo>
                <a:cubicBezTo>
                  <a:pt x="562" y="453"/>
                  <a:pt x="606" y="407"/>
                  <a:pt x="702" y="361"/>
                </a:cubicBezTo>
                <a:cubicBezTo>
                  <a:pt x="824" y="313"/>
                  <a:pt x="906" y="271"/>
                  <a:pt x="948" y="236"/>
                </a:cubicBezTo>
                <a:cubicBezTo>
                  <a:pt x="1053" y="130"/>
                  <a:pt x="737" y="51"/>
                  <a:pt x="0" y="0"/>
                </a:cubicBezTo>
                <a:cubicBezTo>
                  <a:pt x="754" y="31"/>
                  <a:pt x="1085" y="112"/>
                  <a:pt x="993" y="243"/>
                </a:cubicBezTo>
                <a:cubicBezTo>
                  <a:pt x="968" y="274"/>
                  <a:pt x="896" y="312"/>
                  <a:pt x="777" y="359"/>
                </a:cubicBezTo>
                <a:cubicBezTo>
                  <a:pt x="664" y="409"/>
                  <a:pt x="631" y="463"/>
                  <a:pt x="678" y="520"/>
                </a:cubicBezTo>
                <a:cubicBezTo>
                  <a:pt x="761" y="606"/>
                  <a:pt x="977" y="656"/>
                  <a:pt x="1328" y="670"/>
                </a:cubicBezTo>
                <a:cubicBezTo>
                  <a:pt x="1396" y="673"/>
                  <a:pt x="1470" y="674"/>
                  <a:pt x="1548" y="674"/>
                </a:cubicBezTo>
                <a:close/>
              </a:path>
            </a:pathLst>
          </a:custGeom>
          <a:solidFill>
            <a:schemeClr val="tx1"/>
          </a:solidFill>
          <a:ln w="9525">
            <a:noFill/>
            <a:round/>
          </a:ln>
        </p:spPr>
        <p:txBody>
          <a:bodyPr lIns="121682" tIns="60841" rIns="121682" bIns="60841"/>
          <a:lstStyle/>
          <a:p>
            <a:pPr defTabSz="1373505" eaLnBrk="1" fontAlgn="auto" hangingPunct="1">
              <a:spcBef>
                <a:spcPts val="0"/>
              </a:spcBef>
              <a:spcAft>
                <a:spcPts val="0"/>
              </a:spcAft>
              <a:defRPr/>
            </a:pPr>
            <a:endParaRPr lang="en-US" sz="3545" kern="0">
              <a:solidFill>
                <a:srgbClr val="262626"/>
              </a:solidFill>
              <a:latin typeface="+mn-lt"/>
              <a:ea typeface="+mn-ea"/>
              <a:cs typeface="+mn-ea"/>
              <a:sym typeface="+mn-lt"/>
            </a:endParaRPr>
          </a:p>
        </p:txBody>
      </p:sp>
      <p:sp>
        <p:nvSpPr>
          <p:cNvPr id="30" name="KSO_Shape"/>
          <p:cNvSpPr/>
          <p:nvPr/>
        </p:nvSpPr>
        <p:spPr bwMode="auto">
          <a:xfrm>
            <a:off x="890153" y="2112305"/>
            <a:ext cx="3245749" cy="3311994"/>
          </a:xfrm>
          <a:custGeom>
            <a:avLst/>
            <a:gdLst>
              <a:gd name="T0" fmla="*/ 2147483646 w 6207"/>
              <a:gd name="T1" fmla="*/ 2147483646 h 6340"/>
              <a:gd name="T2" fmla="*/ 2147483646 w 6207"/>
              <a:gd name="T3" fmla="*/ 2147483646 h 6340"/>
              <a:gd name="T4" fmla="*/ 2147483646 w 6207"/>
              <a:gd name="T5" fmla="*/ 2147483646 h 6340"/>
              <a:gd name="T6" fmla="*/ 2147483646 w 6207"/>
              <a:gd name="T7" fmla="*/ 2147483646 h 6340"/>
              <a:gd name="T8" fmla="*/ 2147483646 w 6207"/>
              <a:gd name="T9" fmla="*/ 2147483646 h 6340"/>
              <a:gd name="T10" fmla="*/ 2147483646 w 6207"/>
              <a:gd name="T11" fmla="*/ 2147483646 h 6340"/>
              <a:gd name="T12" fmla="*/ 2147483646 w 6207"/>
              <a:gd name="T13" fmla="*/ 2147483646 h 6340"/>
              <a:gd name="T14" fmla="*/ 2147483646 w 6207"/>
              <a:gd name="T15" fmla="*/ 2147483646 h 6340"/>
              <a:gd name="T16" fmla="*/ 2147483646 w 6207"/>
              <a:gd name="T17" fmla="*/ 2147483646 h 6340"/>
              <a:gd name="T18" fmla="*/ 2147483646 w 6207"/>
              <a:gd name="T19" fmla="*/ 2147483646 h 6340"/>
              <a:gd name="T20" fmla="*/ 2147483646 w 6207"/>
              <a:gd name="T21" fmla="*/ 2147483646 h 6340"/>
              <a:gd name="T22" fmla="*/ 2147483646 w 6207"/>
              <a:gd name="T23" fmla="*/ 2147483646 h 6340"/>
              <a:gd name="T24" fmla="*/ 2147483646 w 6207"/>
              <a:gd name="T25" fmla="*/ 2147483646 h 6340"/>
              <a:gd name="T26" fmla="*/ 2147483646 w 6207"/>
              <a:gd name="T27" fmla="*/ 2147483646 h 6340"/>
              <a:gd name="T28" fmla="*/ 2147483646 w 6207"/>
              <a:gd name="T29" fmla="*/ 2147483646 h 6340"/>
              <a:gd name="T30" fmla="*/ 2147483646 w 6207"/>
              <a:gd name="T31" fmla="*/ 2147483646 h 6340"/>
              <a:gd name="T32" fmla="*/ 2147483646 w 6207"/>
              <a:gd name="T33" fmla="*/ 2147483646 h 6340"/>
              <a:gd name="T34" fmla="*/ 2147483646 w 6207"/>
              <a:gd name="T35" fmla="*/ 2147483646 h 6340"/>
              <a:gd name="T36" fmla="*/ 2147483646 w 6207"/>
              <a:gd name="T37" fmla="*/ 2147483646 h 6340"/>
              <a:gd name="T38" fmla="*/ 2147483646 w 6207"/>
              <a:gd name="T39" fmla="*/ 2147483646 h 6340"/>
              <a:gd name="T40" fmla="*/ 2147483646 w 6207"/>
              <a:gd name="T41" fmla="*/ 2147483646 h 6340"/>
              <a:gd name="T42" fmla="*/ 2147483646 w 6207"/>
              <a:gd name="T43" fmla="*/ 2147483646 h 6340"/>
              <a:gd name="T44" fmla="*/ 2147483646 w 6207"/>
              <a:gd name="T45" fmla="*/ 2147483646 h 6340"/>
              <a:gd name="T46" fmla="*/ 2147483646 w 6207"/>
              <a:gd name="T47" fmla="*/ 2147483646 h 6340"/>
              <a:gd name="T48" fmla="*/ 2147483646 w 6207"/>
              <a:gd name="T49" fmla="*/ 2147483646 h 6340"/>
              <a:gd name="T50" fmla="*/ 2147483646 w 6207"/>
              <a:gd name="T51" fmla="*/ 2147483646 h 6340"/>
              <a:gd name="T52" fmla="*/ 2147483646 w 6207"/>
              <a:gd name="T53" fmla="*/ 2147483646 h 6340"/>
              <a:gd name="T54" fmla="*/ 2147483646 w 6207"/>
              <a:gd name="T55" fmla="*/ 2147483646 h 6340"/>
              <a:gd name="T56" fmla="*/ 2147483646 w 6207"/>
              <a:gd name="T57" fmla="*/ 2147483646 h 6340"/>
              <a:gd name="T58" fmla="*/ 2147483646 w 6207"/>
              <a:gd name="T59" fmla="*/ 2147483646 h 6340"/>
              <a:gd name="T60" fmla="*/ 2147483646 w 6207"/>
              <a:gd name="T61" fmla="*/ 2147483646 h 6340"/>
              <a:gd name="T62" fmla="*/ 2147483646 w 6207"/>
              <a:gd name="T63" fmla="*/ 2147483646 h 6340"/>
              <a:gd name="T64" fmla="*/ 2147483646 w 6207"/>
              <a:gd name="T65" fmla="*/ 2147483646 h 6340"/>
              <a:gd name="T66" fmla="*/ 2147483646 w 6207"/>
              <a:gd name="T67" fmla="*/ 2147483646 h 6340"/>
              <a:gd name="T68" fmla="*/ 2147483646 w 6207"/>
              <a:gd name="T69" fmla="*/ 2147483646 h 6340"/>
              <a:gd name="T70" fmla="*/ 2147483646 w 6207"/>
              <a:gd name="T71" fmla="*/ 2147483646 h 6340"/>
              <a:gd name="T72" fmla="*/ 2147483646 w 6207"/>
              <a:gd name="T73" fmla="*/ 2147483646 h 6340"/>
              <a:gd name="T74" fmla="*/ 2147483646 w 6207"/>
              <a:gd name="T75" fmla="*/ 2147483646 h 6340"/>
              <a:gd name="T76" fmla="*/ 2147483646 w 6207"/>
              <a:gd name="T77" fmla="*/ 2147483646 h 6340"/>
              <a:gd name="T78" fmla="*/ 2147483646 w 6207"/>
              <a:gd name="T79" fmla="*/ 2147483646 h 6340"/>
              <a:gd name="T80" fmla="*/ 2147483646 w 6207"/>
              <a:gd name="T81" fmla="*/ 2147483646 h 6340"/>
              <a:gd name="T82" fmla="*/ 2147483646 w 6207"/>
              <a:gd name="T83" fmla="*/ 2147483646 h 6340"/>
              <a:gd name="T84" fmla="*/ 2147483646 w 6207"/>
              <a:gd name="T85" fmla="*/ 2147483646 h 6340"/>
              <a:gd name="T86" fmla="*/ 2147483646 w 6207"/>
              <a:gd name="T87" fmla="*/ 2147483646 h 6340"/>
              <a:gd name="T88" fmla="*/ 2147483646 w 6207"/>
              <a:gd name="T89" fmla="*/ 2147483646 h 6340"/>
              <a:gd name="T90" fmla="*/ 2147483646 w 6207"/>
              <a:gd name="T91" fmla="*/ 2147483646 h 6340"/>
              <a:gd name="T92" fmla="*/ 2147483646 w 6207"/>
              <a:gd name="T93" fmla="*/ 2147483646 h 6340"/>
              <a:gd name="T94" fmla="*/ 2147483646 w 6207"/>
              <a:gd name="T95" fmla="*/ 2147483646 h 6340"/>
              <a:gd name="T96" fmla="*/ 2147483646 w 6207"/>
              <a:gd name="T97" fmla="*/ 2147483646 h 6340"/>
              <a:gd name="T98" fmla="*/ 2147483646 w 6207"/>
              <a:gd name="T99" fmla="*/ 2147483646 h 6340"/>
              <a:gd name="T100" fmla="*/ 2147483646 w 6207"/>
              <a:gd name="T101" fmla="*/ 2147483646 h 6340"/>
              <a:gd name="T102" fmla="*/ 2147483646 w 6207"/>
              <a:gd name="T103" fmla="*/ 2147483646 h 6340"/>
              <a:gd name="T104" fmla="*/ 2147483646 w 6207"/>
              <a:gd name="T105" fmla="*/ 2147483646 h 6340"/>
              <a:gd name="T106" fmla="*/ 2147483646 w 6207"/>
              <a:gd name="T107" fmla="*/ 2147483646 h 6340"/>
              <a:gd name="T108" fmla="*/ 2147483646 w 6207"/>
              <a:gd name="T109" fmla="*/ 2147483646 h 6340"/>
              <a:gd name="T110" fmla="*/ 1495289149 w 6207"/>
              <a:gd name="T111" fmla="*/ 2147483646 h 6340"/>
              <a:gd name="T112" fmla="*/ 2147483646 w 6207"/>
              <a:gd name="T113" fmla="*/ 2147483646 h 6340"/>
              <a:gd name="T114" fmla="*/ 516552913 w 6207"/>
              <a:gd name="T115" fmla="*/ 2147483646 h 6340"/>
              <a:gd name="T116" fmla="*/ 0 w 6207"/>
              <a:gd name="T117" fmla="*/ 2147483646 h 6340"/>
              <a:gd name="T118" fmla="*/ 2147483646 w 6207"/>
              <a:gd name="T119" fmla="*/ 2147483646 h 6340"/>
              <a:gd name="T120" fmla="*/ 2147483646 w 6207"/>
              <a:gd name="T121" fmla="*/ 2147483646 h 634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207" h="6340">
                <a:moveTo>
                  <a:pt x="310" y="4776"/>
                </a:moveTo>
                <a:lnTo>
                  <a:pt x="2659" y="6090"/>
                </a:lnTo>
                <a:lnTo>
                  <a:pt x="6207" y="4609"/>
                </a:lnTo>
                <a:lnTo>
                  <a:pt x="6207" y="4838"/>
                </a:lnTo>
                <a:lnTo>
                  <a:pt x="2644" y="6340"/>
                </a:lnTo>
                <a:lnTo>
                  <a:pt x="318" y="5028"/>
                </a:lnTo>
                <a:lnTo>
                  <a:pt x="310" y="4776"/>
                </a:lnTo>
                <a:close/>
                <a:moveTo>
                  <a:pt x="1347" y="4673"/>
                </a:moveTo>
                <a:lnTo>
                  <a:pt x="1347" y="4673"/>
                </a:lnTo>
                <a:lnTo>
                  <a:pt x="1659" y="4835"/>
                </a:lnTo>
                <a:lnTo>
                  <a:pt x="2102" y="4673"/>
                </a:lnTo>
                <a:lnTo>
                  <a:pt x="1794" y="4518"/>
                </a:lnTo>
                <a:lnTo>
                  <a:pt x="1347" y="4673"/>
                </a:lnTo>
                <a:close/>
                <a:moveTo>
                  <a:pt x="4469" y="4349"/>
                </a:moveTo>
                <a:lnTo>
                  <a:pt x="4469" y="4349"/>
                </a:lnTo>
                <a:lnTo>
                  <a:pt x="4815" y="4212"/>
                </a:lnTo>
                <a:lnTo>
                  <a:pt x="5124" y="4353"/>
                </a:lnTo>
                <a:lnTo>
                  <a:pt x="4782" y="4493"/>
                </a:lnTo>
                <a:lnTo>
                  <a:pt x="4469" y="4349"/>
                </a:lnTo>
                <a:close/>
                <a:moveTo>
                  <a:pt x="3979" y="4543"/>
                </a:moveTo>
                <a:lnTo>
                  <a:pt x="3979" y="4543"/>
                </a:lnTo>
                <a:lnTo>
                  <a:pt x="4296" y="4693"/>
                </a:lnTo>
                <a:lnTo>
                  <a:pt x="4657" y="4544"/>
                </a:lnTo>
                <a:lnTo>
                  <a:pt x="4345" y="4398"/>
                </a:lnTo>
                <a:lnTo>
                  <a:pt x="3979" y="4543"/>
                </a:lnTo>
                <a:close/>
                <a:moveTo>
                  <a:pt x="3466" y="4745"/>
                </a:moveTo>
                <a:lnTo>
                  <a:pt x="3466" y="4745"/>
                </a:lnTo>
                <a:lnTo>
                  <a:pt x="3788" y="4902"/>
                </a:lnTo>
                <a:lnTo>
                  <a:pt x="4172" y="4744"/>
                </a:lnTo>
                <a:lnTo>
                  <a:pt x="3854" y="4592"/>
                </a:lnTo>
                <a:lnTo>
                  <a:pt x="3466" y="4745"/>
                </a:lnTo>
                <a:close/>
                <a:moveTo>
                  <a:pt x="2922" y="4960"/>
                </a:moveTo>
                <a:lnTo>
                  <a:pt x="2922" y="4960"/>
                </a:lnTo>
                <a:lnTo>
                  <a:pt x="3248" y="5124"/>
                </a:lnTo>
                <a:lnTo>
                  <a:pt x="3657" y="4956"/>
                </a:lnTo>
                <a:lnTo>
                  <a:pt x="3334" y="4797"/>
                </a:lnTo>
                <a:lnTo>
                  <a:pt x="2922" y="4960"/>
                </a:lnTo>
                <a:close/>
                <a:moveTo>
                  <a:pt x="2345" y="5189"/>
                </a:moveTo>
                <a:lnTo>
                  <a:pt x="2345" y="5189"/>
                </a:lnTo>
                <a:lnTo>
                  <a:pt x="2676" y="5359"/>
                </a:lnTo>
                <a:lnTo>
                  <a:pt x="3109" y="5182"/>
                </a:lnTo>
                <a:lnTo>
                  <a:pt x="2781" y="5016"/>
                </a:lnTo>
                <a:lnTo>
                  <a:pt x="2345" y="5189"/>
                </a:lnTo>
                <a:close/>
                <a:moveTo>
                  <a:pt x="3984" y="4125"/>
                </a:moveTo>
                <a:lnTo>
                  <a:pt x="3984" y="4125"/>
                </a:lnTo>
                <a:lnTo>
                  <a:pt x="4287" y="4264"/>
                </a:lnTo>
                <a:lnTo>
                  <a:pt x="4635" y="4131"/>
                </a:lnTo>
                <a:lnTo>
                  <a:pt x="4335" y="3994"/>
                </a:lnTo>
                <a:lnTo>
                  <a:pt x="3984" y="4125"/>
                </a:lnTo>
                <a:close/>
                <a:moveTo>
                  <a:pt x="3486" y="4310"/>
                </a:moveTo>
                <a:lnTo>
                  <a:pt x="3486" y="4310"/>
                </a:lnTo>
                <a:lnTo>
                  <a:pt x="3857" y="4172"/>
                </a:lnTo>
                <a:lnTo>
                  <a:pt x="4162" y="4313"/>
                </a:lnTo>
                <a:lnTo>
                  <a:pt x="3795" y="4455"/>
                </a:lnTo>
                <a:lnTo>
                  <a:pt x="3486" y="4310"/>
                </a:lnTo>
                <a:close/>
                <a:moveTo>
                  <a:pt x="2967" y="4501"/>
                </a:moveTo>
                <a:lnTo>
                  <a:pt x="2967" y="4501"/>
                </a:lnTo>
                <a:lnTo>
                  <a:pt x="3279" y="4653"/>
                </a:lnTo>
                <a:lnTo>
                  <a:pt x="3668" y="4504"/>
                </a:lnTo>
                <a:lnTo>
                  <a:pt x="3359" y="4356"/>
                </a:lnTo>
                <a:lnTo>
                  <a:pt x="2967" y="4501"/>
                </a:lnTo>
                <a:close/>
                <a:moveTo>
                  <a:pt x="2416" y="4707"/>
                </a:moveTo>
                <a:lnTo>
                  <a:pt x="2416" y="4707"/>
                </a:lnTo>
                <a:lnTo>
                  <a:pt x="2732" y="4865"/>
                </a:lnTo>
                <a:lnTo>
                  <a:pt x="3146" y="4706"/>
                </a:lnTo>
                <a:lnTo>
                  <a:pt x="2832" y="4551"/>
                </a:lnTo>
                <a:lnTo>
                  <a:pt x="2416" y="4707"/>
                </a:lnTo>
                <a:close/>
                <a:moveTo>
                  <a:pt x="1832" y="4923"/>
                </a:moveTo>
                <a:lnTo>
                  <a:pt x="1832" y="4923"/>
                </a:lnTo>
                <a:lnTo>
                  <a:pt x="2152" y="5089"/>
                </a:lnTo>
                <a:lnTo>
                  <a:pt x="2591" y="4919"/>
                </a:lnTo>
                <a:lnTo>
                  <a:pt x="2273" y="4759"/>
                </a:lnTo>
                <a:lnTo>
                  <a:pt x="1832" y="4923"/>
                </a:lnTo>
                <a:close/>
                <a:moveTo>
                  <a:pt x="3524" y="3913"/>
                </a:moveTo>
                <a:lnTo>
                  <a:pt x="3524" y="3913"/>
                </a:lnTo>
                <a:lnTo>
                  <a:pt x="3881" y="3788"/>
                </a:lnTo>
                <a:lnTo>
                  <a:pt x="4173" y="3921"/>
                </a:lnTo>
                <a:lnTo>
                  <a:pt x="3820" y="4048"/>
                </a:lnTo>
                <a:lnTo>
                  <a:pt x="3524" y="3913"/>
                </a:lnTo>
                <a:close/>
                <a:moveTo>
                  <a:pt x="3022" y="4088"/>
                </a:moveTo>
                <a:lnTo>
                  <a:pt x="3022" y="4088"/>
                </a:lnTo>
                <a:lnTo>
                  <a:pt x="3320" y="4231"/>
                </a:lnTo>
                <a:lnTo>
                  <a:pt x="3693" y="4095"/>
                </a:lnTo>
                <a:lnTo>
                  <a:pt x="3397" y="3957"/>
                </a:lnTo>
                <a:lnTo>
                  <a:pt x="3022" y="4088"/>
                </a:lnTo>
                <a:close/>
                <a:moveTo>
                  <a:pt x="2496" y="4271"/>
                </a:moveTo>
                <a:lnTo>
                  <a:pt x="2496" y="4271"/>
                </a:lnTo>
                <a:lnTo>
                  <a:pt x="2893" y="4133"/>
                </a:lnTo>
                <a:lnTo>
                  <a:pt x="3193" y="4277"/>
                </a:lnTo>
                <a:lnTo>
                  <a:pt x="2799" y="4420"/>
                </a:lnTo>
                <a:lnTo>
                  <a:pt x="2496" y="4271"/>
                </a:lnTo>
                <a:close/>
                <a:moveTo>
                  <a:pt x="1938" y="4466"/>
                </a:moveTo>
                <a:lnTo>
                  <a:pt x="1938" y="4466"/>
                </a:lnTo>
                <a:lnTo>
                  <a:pt x="2246" y="4621"/>
                </a:lnTo>
                <a:lnTo>
                  <a:pt x="2664" y="4469"/>
                </a:lnTo>
                <a:lnTo>
                  <a:pt x="2359" y="4319"/>
                </a:lnTo>
                <a:lnTo>
                  <a:pt x="1938" y="4466"/>
                </a:lnTo>
                <a:close/>
                <a:moveTo>
                  <a:pt x="395" y="1069"/>
                </a:moveTo>
                <a:lnTo>
                  <a:pt x="401" y="4623"/>
                </a:lnTo>
                <a:lnTo>
                  <a:pt x="2660" y="5860"/>
                </a:lnTo>
                <a:lnTo>
                  <a:pt x="6169" y="4441"/>
                </a:lnTo>
                <a:lnTo>
                  <a:pt x="3856" y="3412"/>
                </a:lnTo>
                <a:lnTo>
                  <a:pt x="3856" y="100"/>
                </a:lnTo>
                <a:lnTo>
                  <a:pt x="395" y="1069"/>
                </a:lnTo>
                <a:close/>
                <a:moveTo>
                  <a:pt x="223" y="1010"/>
                </a:moveTo>
                <a:lnTo>
                  <a:pt x="55" y="927"/>
                </a:lnTo>
                <a:lnTo>
                  <a:pt x="3560" y="0"/>
                </a:lnTo>
                <a:lnTo>
                  <a:pt x="3709" y="62"/>
                </a:lnTo>
                <a:lnTo>
                  <a:pt x="223" y="1010"/>
                </a:lnTo>
                <a:close/>
                <a:moveTo>
                  <a:pt x="0" y="999"/>
                </a:moveTo>
                <a:lnTo>
                  <a:pt x="19" y="4533"/>
                </a:lnTo>
                <a:lnTo>
                  <a:pt x="227" y="4609"/>
                </a:lnTo>
                <a:lnTo>
                  <a:pt x="207" y="1091"/>
                </a:lnTo>
                <a:lnTo>
                  <a:pt x="0" y="999"/>
                </a:lnTo>
                <a:close/>
                <a:moveTo>
                  <a:pt x="766" y="1270"/>
                </a:moveTo>
                <a:lnTo>
                  <a:pt x="754" y="4141"/>
                </a:lnTo>
                <a:lnTo>
                  <a:pt x="3585" y="3188"/>
                </a:lnTo>
                <a:lnTo>
                  <a:pt x="3585" y="480"/>
                </a:lnTo>
                <a:lnTo>
                  <a:pt x="766" y="1270"/>
                </a:lnTo>
                <a:close/>
              </a:path>
            </a:pathLst>
          </a:custGeom>
          <a:solidFill>
            <a:schemeClr val="accent1"/>
          </a:solidFill>
          <a:ln>
            <a:noFill/>
          </a:ln>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dirty="0">
              <a:latin typeface="+mn-lt"/>
              <a:ea typeface="+mn-ea"/>
              <a:cs typeface="+mn-ea"/>
              <a:sym typeface="+mn-lt"/>
            </a:endParaRPr>
          </a:p>
        </p:txBody>
      </p:sp>
      <p:sp>
        <p:nvSpPr>
          <p:cNvPr id="31" name="文本框 30"/>
          <p:cNvSpPr txBox="1"/>
          <p:nvPr/>
        </p:nvSpPr>
        <p:spPr>
          <a:xfrm>
            <a:off x="8230871" y="1702761"/>
            <a:ext cx="2537825"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
        <p:nvSpPr>
          <p:cNvPr id="32" name="文本框 31"/>
          <p:cNvSpPr txBox="1"/>
          <p:nvPr/>
        </p:nvSpPr>
        <p:spPr>
          <a:xfrm>
            <a:off x="7798228" y="2699366"/>
            <a:ext cx="3403110"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a:t>
            </a:r>
            <a:endParaRPr lang="zh-CN" altLang="en-US" sz="1800" dirty="0">
              <a:latin typeface="+mn-lt"/>
              <a:ea typeface="+mn-ea"/>
              <a:cs typeface="+mn-ea"/>
              <a:sym typeface="+mn-lt"/>
            </a:endParaRPr>
          </a:p>
        </p:txBody>
      </p:sp>
      <p:sp>
        <p:nvSpPr>
          <p:cNvPr id="33" name="文本框 32"/>
          <p:cNvSpPr txBox="1"/>
          <p:nvPr/>
        </p:nvSpPr>
        <p:spPr>
          <a:xfrm>
            <a:off x="7798228" y="4480801"/>
            <a:ext cx="3403110"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a:t>
            </a:r>
            <a:endParaRPr lang="zh-CN" altLang="en-US" sz="1800" dirty="0">
              <a:latin typeface="+mn-lt"/>
              <a:ea typeface="+mn-ea"/>
              <a:cs typeface="+mn-ea"/>
              <a:sym typeface="+mn-lt"/>
            </a:endParaRPr>
          </a:p>
        </p:txBody>
      </p:sp>
      <p:sp>
        <p:nvSpPr>
          <p:cNvPr id="34" name="文本框 33"/>
          <p:cNvSpPr txBox="1"/>
          <p:nvPr/>
        </p:nvSpPr>
        <p:spPr>
          <a:xfrm rot="20317325">
            <a:off x="1260864" y="3118968"/>
            <a:ext cx="1492911"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文本</a:t>
            </a:r>
            <a:endParaRPr lang="zh-CN" altLang="en-US" sz="2000" dirty="0">
              <a:solidFill>
                <a:schemeClr val="accent1"/>
              </a:solidFill>
              <a:latin typeface="+mn-lt"/>
              <a:ea typeface="+mn-ea"/>
              <a:cs typeface="+mn-ea"/>
              <a:sym typeface="+mn-lt"/>
            </a:endParaRP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dirty="0">
                <a:latin typeface="+mn-lt"/>
                <a:ea typeface="+mn-ea"/>
                <a:cs typeface="+mn-ea"/>
                <a:sym typeface="+mn-lt"/>
              </a:rPr>
              <a:t>请在此添加第三节标题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dirty="0">
                <a:cs typeface="+mn-ea"/>
                <a:sym typeface="+mn-lt"/>
              </a:rPr>
              <a:t>请输入第三节的小标题</a:t>
            </a:r>
            <a:endParaRPr lang="zh-CN" altLang="en-US" dirty="0">
              <a:cs typeface="+mn-ea"/>
              <a:sym typeface="+mn-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22" name="KSO_Shape"/>
          <p:cNvSpPr/>
          <p:nvPr/>
        </p:nvSpPr>
        <p:spPr>
          <a:xfrm>
            <a:off x="4093628" y="2125383"/>
            <a:ext cx="4004744" cy="4186144"/>
          </a:xfrm>
          <a:custGeom>
            <a:avLst/>
            <a:gdLst>
              <a:gd name="connsiteX0" fmla="*/ 10295531 w 10295617"/>
              <a:gd name="connsiteY0" fmla="*/ 6044312 h 10760938"/>
              <a:gd name="connsiteX1" fmla="*/ 10295617 w 10295617"/>
              <a:gd name="connsiteY1" fmla="*/ 6046023 h 10760938"/>
              <a:gd name="connsiteX2" fmla="*/ 10295311 w 10295617"/>
              <a:gd name="connsiteY2" fmla="*/ 6046023 h 10760938"/>
              <a:gd name="connsiteX3" fmla="*/ 86 w 10295617"/>
              <a:gd name="connsiteY3" fmla="*/ 6044312 h 10760938"/>
              <a:gd name="connsiteX4" fmla="*/ 306 w 10295617"/>
              <a:gd name="connsiteY4" fmla="*/ 6046023 h 10760938"/>
              <a:gd name="connsiteX5" fmla="*/ 0 w 10295617"/>
              <a:gd name="connsiteY5" fmla="*/ 6046023 h 10760938"/>
              <a:gd name="connsiteX6" fmla="*/ 5147809 w 10295617"/>
              <a:gd name="connsiteY6" fmla="*/ 0 h 10760938"/>
              <a:gd name="connsiteX7" fmla="*/ 5325006 w 10295617"/>
              <a:gd name="connsiteY7" fmla="*/ 177197 h 10760938"/>
              <a:gd name="connsiteX8" fmla="*/ 5325006 w 10295617"/>
              <a:gd name="connsiteY8" fmla="*/ 837837 h 10760938"/>
              <a:gd name="connsiteX9" fmla="*/ 5396256 w 10295617"/>
              <a:gd name="connsiteY9" fmla="*/ 839547 h 10760938"/>
              <a:gd name="connsiteX10" fmla="*/ 10269039 w 10295617"/>
              <a:gd name="connsiteY10" fmla="*/ 5513084 h 10760938"/>
              <a:gd name="connsiteX11" fmla="*/ 10295425 w 10295617"/>
              <a:gd name="connsiteY11" fmla="*/ 6042158 h 10760938"/>
              <a:gd name="connsiteX12" fmla="*/ 10260748 w 10295617"/>
              <a:gd name="connsiteY12" fmla="*/ 5773580 h 10760938"/>
              <a:gd name="connsiteX13" fmla="*/ 8579250 w 10295617"/>
              <a:gd name="connsiteY13" fmla="*/ 4703575 h 10760938"/>
              <a:gd name="connsiteX14" fmla="*/ 6897754 w 10295617"/>
              <a:gd name="connsiteY14" fmla="*/ 5773580 h 10760938"/>
              <a:gd name="connsiteX15" fmla="*/ 6863530 w 10295617"/>
              <a:gd name="connsiteY15" fmla="*/ 6038646 h 10760938"/>
              <a:gd name="connsiteX16" fmla="*/ 6829306 w 10295617"/>
              <a:gd name="connsiteY16" fmla="*/ 5773580 h 10760938"/>
              <a:gd name="connsiteX17" fmla="*/ 5451635 w 10295617"/>
              <a:gd name="connsiteY17" fmla="*/ 4724506 h 10760938"/>
              <a:gd name="connsiteX18" fmla="*/ 5325006 w 10295617"/>
              <a:gd name="connsiteY18" fmla="*/ 4711318 h 10760938"/>
              <a:gd name="connsiteX19" fmla="*/ 5325006 w 10295617"/>
              <a:gd name="connsiteY19" fmla="*/ 9805674 h 10760938"/>
              <a:gd name="connsiteX20" fmla="*/ 5325006 w 10295617"/>
              <a:gd name="connsiteY20" fmla="*/ 9821152 h 10760938"/>
              <a:gd name="connsiteX21" fmla="*/ 5323964 w 10295617"/>
              <a:gd name="connsiteY21" fmla="*/ 9821152 h 10760938"/>
              <a:gd name="connsiteX22" fmla="*/ 5316404 w 10295617"/>
              <a:gd name="connsiteY22" fmla="*/ 9933477 h 10760938"/>
              <a:gd name="connsiteX23" fmla="*/ 4838721 w 10295617"/>
              <a:gd name="connsiteY23" fmla="*/ 10637788 h 10760938"/>
              <a:gd name="connsiteX24" fmla="*/ 3875045 w 10295617"/>
              <a:gd name="connsiteY24" fmla="*/ 10623063 h 10760938"/>
              <a:gd name="connsiteX25" fmla="*/ 3414410 w 10295617"/>
              <a:gd name="connsiteY25" fmla="*/ 9776480 h 10760938"/>
              <a:gd name="connsiteX26" fmla="*/ 3769699 w 10295617"/>
              <a:gd name="connsiteY26" fmla="*/ 9787246 h 10760938"/>
              <a:gd name="connsiteX27" fmla="*/ 4058978 w 10295617"/>
              <a:gd name="connsiteY27" fmla="*/ 10318901 h 10760938"/>
              <a:gd name="connsiteX28" fmla="*/ 4664167 w 10295617"/>
              <a:gd name="connsiteY28" fmla="*/ 10328148 h 10760938"/>
              <a:gd name="connsiteX29" fmla="*/ 4969554 w 10295617"/>
              <a:gd name="connsiteY29" fmla="*/ 9805580 h 10760938"/>
              <a:gd name="connsiteX30" fmla="*/ 4970612 w 10295617"/>
              <a:gd name="connsiteY30" fmla="*/ 9805580 h 10760938"/>
              <a:gd name="connsiteX31" fmla="*/ 4970612 w 10295617"/>
              <a:gd name="connsiteY31" fmla="*/ 4711318 h 10760938"/>
              <a:gd name="connsiteX32" fmla="*/ 4843983 w 10295617"/>
              <a:gd name="connsiteY32" fmla="*/ 4724506 h 10760938"/>
              <a:gd name="connsiteX33" fmla="*/ 3466313 w 10295617"/>
              <a:gd name="connsiteY33" fmla="*/ 5773580 h 10760938"/>
              <a:gd name="connsiteX34" fmla="*/ 3432089 w 10295617"/>
              <a:gd name="connsiteY34" fmla="*/ 6038646 h 10760938"/>
              <a:gd name="connsiteX35" fmla="*/ 3397865 w 10295617"/>
              <a:gd name="connsiteY35" fmla="*/ 5773580 h 10760938"/>
              <a:gd name="connsiteX36" fmla="*/ 1716367 w 10295617"/>
              <a:gd name="connsiteY36" fmla="*/ 4703575 h 10760938"/>
              <a:gd name="connsiteX37" fmla="*/ 34871 w 10295617"/>
              <a:gd name="connsiteY37" fmla="*/ 5773580 h 10760938"/>
              <a:gd name="connsiteX38" fmla="*/ 194 w 10295617"/>
              <a:gd name="connsiteY38" fmla="*/ 6042158 h 10760938"/>
              <a:gd name="connsiteX39" fmla="*/ 26578 w 10295617"/>
              <a:gd name="connsiteY39" fmla="*/ 5513084 h 10760938"/>
              <a:gd name="connsiteX40" fmla="*/ 4899361 w 10295617"/>
              <a:gd name="connsiteY40" fmla="*/ 839547 h 10760938"/>
              <a:gd name="connsiteX41" fmla="*/ 4970612 w 10295617"/>
              <a:gd name="connsiteY41" fmla="*/ 837837 h 10760938"/>
              <a:gd name="connsiteX42" fmla="*/ 4970612 w 10295617"/>
              <a:gd name="connsiteY42" fmla="*/ 177197 h 10760938"/>
              <a:gd name="connsiteX43" fmla="*/ 5147809 w 10295617"/>
              <a:gd name="connsiteY43" fmla="*/ 0 h 10760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0295617" h="10760938">
                <a:moveTo>
                  <a:pt x="10295531" y="6044312"/>
                </a:moveTo>
                <a:lnTo>
                  <a:pt x="10295617" y="6046023"/>
                </a:lnTo>
                <a:lnTo>
                  <a:pt x="10295311" y="6046023"/>
                </a:lnTo>
                <a:close/>
                <a:moveTo>
                  <a:pt x="86" y="6044312"/>
                </a:moveTo>
                <a:lnTo>
                  <a:pt x="306" y="6046023"/>
                </a:lnTo>
                <a:lnTo>
                  <a:pt x="0" y="6046023"/>
                </a:lnTo>
                <a:close/>
                <a:moveTo>
                  <a:pt x="5147809" y="0"/>
                </a:moveTo>
                <a:cubicBezTo>
                  <a:pt x="5245672" y="0"/>
                  <a:pt x="5325006" y="79334"/>
                  <a:pt x="5325006" y="177197"/>
                </a:cubicBezTo>
                <a:lnTo>
                  <a:pt x="5325006" y="837837"/>
                </a:lnTo>
                <a:lnTo>
                  <a:pt x="5396256" y="839547"/>
                </a:lnTo>
                <a:cubicBezTo>
                  <a:pt x="7948306" y="962340"/>
                  <a:pt x="10013658" y="2966815"/>
                  <a:pt x="10269039" y="5513084"/>
                </a:cubicBezTo>
                <a:lnTo>
                  <a:pt x="10295425" y="6042158"/>
                </a:lnTo>
                <a:lnTo>
                  <a:pt x="10260748" y="5773580"/>
                </a:lnTo>
                <a:cubicBezTo>
                  <a:pt x="10100703" y="5162929"/>
                  <a:pt x="9408684" y="4703575"/>
                  <a:pt x="8579250" y="4703575"/>
                </a:cubicBezTo>
                <a:cubicBezTo>
                  <a:pt x="7749818" y="4703575"/>
                  <a:pt x="7057798" y="5162929"/>
                  <a:pt x="6897754" y="5773580"/>
                </a:cubicBezTo>
                <a:lnTo>
                  <a:pt x="6863530" y="6038646"/>
                </a:lnTo>
                <a:lnTo>
                  <a:pt x="6829306" y="5773580"/>
                </a:lnTo>
                <a:cubicBezTo>
                  <a:pt x="6689267" y="5239260"/>
                  <a:pt x="6141936" y="4820778"/>
                  <a:pt x="5451635" y="4724506"/>
                </a:cubicBezTo>
                <a:lnTo>
                  <a:pt x="5325006" y="4711318"/>
                </a:lnTo>
                <a:lnTo>
                  <a:pt x="5325006" y="9805674"/>
                </a:lnTo>
                <a:lnTo>
                  <a:pt x="5325006" y="9821152"/>
                </a:lnTo>
                <a:lnTo>
                  <a:pt x="5323964" y="9821152"/>
                </a:lnTo>
                <a:lnTo>
                  <a:pt x="5316404" y="9933477"/>
                </a:lnTo>
                <a:cubicBezTo>
                  <a:pt x="5276666" y="10227644"/>
                  <a:pt x="5101532" y="10489633"/>
                  <a:pt x="4838721" y="10637788"/>
                </a:cubicBezTo>
                <a:cubicBezTo>
                  <a:pt x="4538366" y="10807108"/>
                  <a:pt x="4170086" y="10801480"/>
                  <a:pt x="3875045" y="10623063"/>
                </a:cubicBezTo>
                <a:cubicBezTo>
                  <a:pt x="3580003" y="10444646"/>
                  <a:pt x="3403967" y="10121115"/>
                  <a:pt x="3414410" y="9776480"/>
                </a:cubicBezTo>
                <a:lnTo>
                  <a:pt x="3769699" y="9787246"/>
                </a:lnTo>
                <a:cubicBezTo>
                  <a:pt x="3763141" y="10003677"/>
                  <a:pt x="3873692" y="10206855"/>
                  <a:pt x="4058978" y="10318901"/>
                </a:cubicBezTo>
                <a:cubicBezTo>
                  <a:pt x="4244264" y="10430947"/>
                  <a:pt x="4475544" y="10434481"/>
                  <a:pt x="4664167" y="10328148"/>
                </a:cubicBezTo>
                <a:cubicBezTo>
                  <a:pt x="4852790" y="10221815"/>
                  <a:pt x="4969497" y="10022110"/>
                  <a:pt x="4969554" y="9805580"/>
                </a:cubicBezTo>
                <a:lnTo>
                  <a:pt x="4970612" y="9805580"/>
                </a:lnTo>
                <a:lnTo>
                  <a:pt x="4970612" y="4711318"/>
                </a:lnTo>
                <a:lnTo>
                  <a:pt x="4843983" y="4724506"/>
                </a:lnTo>
                <a:cubicBezTo>
                  <a:pt x="4153684" y="4820778"/>
                  <a:pt x="3606351" y="5239260"/>
                  <a:pt x="3466313" y="5773580"/>
                </a:cubicBezTo>
                <a:lnTo>
                  <a:pt x="3432089" y="6038646"/>
                </a:lnTo>
                <a:lnTo>
                  <a:pt x="3397865" y="5773580"/>
                </a:lnTo>
                <a:cubicBezTo>
                  <a:pt x="3237820" y="5162929"/>
                  <a:pt x="2545801" y="4703575"/>
                  <a:pt x="1716367" y="4703575"/>
                </a:cubicBezTo>
                <a:cubicBezTo>
                  <a:pt x="886935" y="4703575"/>
                  <a:pt x="194916" y="5162929"/>
                  <a:pt x="34871" y="5773580"/>
                </a:cubicBezTo>
                <a:lnTo>
                  <a:pt x="194" y="6042158"/>
                </a:lnTo>
                <a:lnTo>
                  <a:pt x="26578" y="5513084"/>
                </a:lnTo>
                <a:cubicBezTo>
                  <a:pt x="281959" y="2966815"/>
                  <a:pt x="2347313" y="962340"/>
                  <a:pt x="4899361" y="839547"/>
                </a:cubicBezTo>
                <a:lnTo>
                  <a:pt x="4970612" y="837837"/>
                </a:lnTo>
                <a:lnTo>
                  <a:pt x="4970612" y="177197"/>
                </a:lnTo>
                <a:cubicBezTo>
                  <a:pt x="4970612" y="79334"/>
                  <a:pt x="5049946" y="0"/>
                  <a:pt x="5147809" y="0"/>
                </a:cubicBezTo>
                <a:close/>
              </a:path>
            </a:pathLst>
          </a:custGeom>
          <a:solidFill>
            <a:schemeClr val="accent1"/>
          </a:solidFill>
          <a:ln>
            <a:noFill/>
          </a:ln>
        </p:spPr>
        <p:txBody>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endParaRPr lang="zh-CN" altLang="en-US" dirty="0">
              <a:solidFill>
                <a:schemeClr val="tx1"/>
              </a:solidFill>
              <a:cs typeface="+mn-ea"/>
              <a:sym typeface="+mn-lt"/>
            </a:endParaRPr>
          </a:p>
        </p:txBody>
      </p:sp>
      <p:sp>
        <p:nvSpPr>
          <p:cNvPr id="23" name="矩形 22"/>
          <p:cNvSpPr/>
          <p:nvPr/>
        </p:nvSpPr>
        <p:spPr>
          <a:xfrm>
            <a:off x="4394810" y="2789218"/>
            <a:ext cx="3402380" cy="110799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6600" dirty="0">
                <a:solidFill>
                  <a:srgbClr val="FFFFFF"/>
                </a:solidFill>
                <a:cs typeface="+mn-ea"/>
                <a:sym typeface="+mn-lt"/>
              </a:rPr>
              <a:t>+23</a:t>
            </a:r>
            <a:r>
              <a:rPr lang="en-US" altLang="zh-CN" sz="4000" dirty="0">
                <a:solidFill>
                  <a:srgbClr val="FFFFFF"/>
                </a:solidFill>
                <a:cs typeface="+mn-ea"/>
                <a:sym typeface="+mn-lt"/>
              </a:rPr>
              <a:t>%</a:t>
            </a:r>
            <a:endParaRPr lang="en-US" altLang="zh-CN" sz="4800" dirty="0">
              <a:solidFill>
                <a:srgbClr val="FFFFFF"/>
              </a:solidFill>
              <a:cs typeface="+mn-ea"/>
              <a:sym typeface="+mn-lt"/>
            </a:endParaRPr>
          </a:p>
        </p:txBody>
      </p:sp>
      <p:sp>
        <p:nvSpPr>
          <p:cNvPr id="24" name="文本框 23"/>
          <p:cNvSpPr txBox="1"/>
          <p:nvPr/>
        </p:nvSpPr>
        <p:spPr>
          <a:xfrm>
            <a:off x="507177" y="3063468"/>
            <a:ext cx="3434862" cy="2585323"/>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5" name="文本框 24"/>
          <p:cNvSpPr txBox="1"/>
          <p:nvPr/>
        </p:nvSpPr>
        <p:spPr>
          <a:xfrm>
            <a:off x="507177" y="2169591"/>
            <a:ext cx="3434862"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
        <p:nvSpPr>
          <p:cNvPr id="26" name="文本框 25"/>
          <p:cNvSpPr txBox="1"/>
          <p:nvPr/>
        </p:nvSpPr>
        <p:spPr>
          <a:xfrm>
            <a:off x="8249961" y="3063468"/>
            <a:ext cx="3434862" cy="2585323"/>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7" name="文本框 26"/>
          <p:cNvSpPr txBox="1"/>
          <p:nvPr/>
        </p:nvSpPr>
        <p:spPr>
          <a:xfrm>
            <a:off x="8249961" y="2169591"/>
            <a:ext cx="3434862"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1" name="稻壳儿小白白(http://dwz.cn/Wu2UP)"/>
          <p:cNvSpPr/>
          <p:nvPr/>
        </p:nvSpPr>
        <p:spPr>
          <a:xfrm>
            <a:off x="1552869" y="3612558"/>
            <a:ext cx="1713004" cy="861109"/>
          </a:xfrm>
          <a:prstGeom prst="ellipse">
            <a:avLst/>
          </a:prstGeom>
          <a:noFill/>
          <a:ln w="12700">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solidFill>
                <a:prstClr val="white"/>
              </a:solidFill>
              <a:cs typeface="+mn-ea"/>
              <a:sym typeface="+mn-lt"/>
            </a:endParaRPr>
          </a:p>
        </p:txBody>
      </p:sp>
      <p:grpSp>
        <p:nvGrpSpPr>
          <p:cNvPr id="12" name="稻壳儿小白白(http://dwz.cn/Wu2UP)"/>
          <p:cNvGrpSpPr/>
          <p:nvPr/>
        </p:nvGrpSpPr>
        <p:grpSpPr>
          <a:xfrm>
            <a:off x="2229801" y="2162629"/>
            <a:ext cx="1218428" cy="1933794"/>
            <a:chOff x="1257300" y="1962150"/>
            <a:chExt cx="1257300" cy="1995489"/>
          </a:xfrm>
          <a:solidFill>
            <a:schemeClr val="accent1"/>
          </a:solidFill>
        </p:grpSpPr>
        <p:sp>
          <p:nvSpPr>
            <p:cNvPr id="13" name="稻壳儿小白白(http://dwz.cn/Wu2UP)@|1FFC:0|FBC:0|LFC:16777215|LBC:16777215"/>
            <p:cNvSpPr/>
            <p:nvPr/>
          </p:nvSpPr>
          <p:spPr>
            <a:xfrm>
              <a:off x="1447800" y="1962150"/>
              <a:ext cx="1066800" cy="838200"/>
            </a:xfrm>
            <a:prstGeom prst="wave">
              <a:avLst>
                <a:gd name="adj1" fmla="val 6364"/>
                <a:gd name="adj2" fmla="val 0"/>
              </a:avLst>
            </a:prstGeom>
            <a:grp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sp>
          <p:nvSpPr>
            <p:cNvPr id="14" name="稻壳儿小白白(http://dwz.cn/Wu2UP)@|1FFC:0|FBC:0|LFC:16777215|LBC:16777215"/>
            <p:cNvSpPr/>
            <p:nvPr/>
          </p:nvSpPr>
          <p:spPr>
            <a:xfrm>
              <a:off x="1257300" y="3843339"/>
              <a:ext cx="304800" cy="114300"/>
            </a:xfrm>
            <a:prstGeom prst="can">
              <a:avLst/>
            </a:prstGeom>
            <a:grp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sp>
          <p:nvSpPr>
            <p:cNvPr id="15" name="稻壳儿小白白(http://dwz.cn/Wu2UP)@|1FFC:0|FBC:0|LFC:16777215|LBC:16777215"/>
            <p:cNvSpPr/>
            <p:nvPr/>
          </p:nvSpPr>
          <p:spPr>
            <a:xfrm>
              <a:off x="1371600" y="1962150"/>
              <a:ext cx="76200" cy="1905000"/>
            </a:xfrm>
            <a:prstGeom prst="can">
              <a:avLst/>
            </a:prstGeom>
            <a:grp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grpSp>
      <p:sp>
        <p:nvSpPr>
          <p:cNvPr id="16" name="矩形 15"/>
          <p:cNvSpPr/>
          <p:nvPr/>
        </p:nvSpPr>
        <p:spPr>
          <a:xfrm>
            <a:off x="2547594" y="2353266"/>
            <a:ext cx="697627" cy="400110"/>
          </a:xfrm>
          <a:prstGeom prst="rect">
            <a:avLst/>
          </a:prstGeom>
        </p:spPr>
        <p:txBody>
          <a:bodyPr wrap="non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zh-CN" altLang="en-US" sz="2000" dirty="0">
                <a:solidFill>
                  <a:srgbClr val="FFFFFE"/>
                </a:solidFill>
                <a:cs typeface="+mn-ea"/>
                <a:sym typeface="+mn-lt"/>
              </a:rPr>
              <a:t>文本</a:t>
            </a:r>
            <a:endParaRPr lang="en-US" altLang="zh-CN" sz="1400" dirty="0">
              <a:solidFill>
                <a:srgbClr val="FFFFFE"/>
              </a:solidFill>
              <a:cs typeface="+mn-ea"/>
              <a:sym typeface="+mn-lt"/>
            </a:endParaRPr>
          </a:p>
        </p:txBody>
      </p:sp>
      <p:sp>
        <p:nvSpPr>
          <p:cNvPr id="17" name="文本框 16"/>
          <p:cNvSpPr txBox="1"/>
          <p:nvPr/>
        </p:nvSpPr>
        <p:spPr>
          <a:xfrm>
            <a:off x="691940" y="4813708"/>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2" name="稻壳儿小白白(http://dwz.cn/Wu2UP)"/>
          <p:cNvSpPr/>
          <p:nvPr/>
        </p:nvSpPr>
        <p:spPr>
          <a:xfrm>
            <a:off x="5239498" y="3612558"/>
            <a:ext cx="1713004" cy="861109"/>
          </a:xfrm>
          <a:prstGeom prst="ellipse">
            <a:avLst/>
          </a:prstGeom>
          <a:noFill/>
          <a:ln w="12700">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solidFill>
                <a:prstClr val="white"/>
              </a:solidFill>
              <a:cs typeface="+mn-ea"/>
              <a:sym typeface="+mn-lt"/>
            </a:endParaRPr>
          </a:p>
        </p:txBody>
      </p:sp>
      <p:grpSp>
        <p:nvGrpSpPr>
          <p:cNvPr id="23" name="稻壳儿小白白(http://dwz.cn/Wu2UP)"/>
          <p:cNvGrpSpPr/>
          <p:nvPr/>
        </p:nvGrpSpPr>
        <p:grpSpPr>
          <a:xfrm>
            <a:off x="5916430" y="2162629"/>
            <a:ext cx="1218428" cy="1933794"/>
            <a:chOff x="1257300" y="1962150"/>
            <a:chExt cx="1257300" cy="1995489"/>
          </a:xfrm>
          <a:solidFill>
            <a:schemeClr val="accent1"/>
          </a:solidFill>
        </p:grpSpPr>
        <p:sp>
          <p:nvSpPr>
            <p:cNvPr id="24" name="稻壳儿小白白(http://dwz.cn/Wu2UP)@|1FFC:0|FBC:0|LFC:16777215|LBC:16777215"/>
            <p:cNvSpPr/>
            <p:nvPr/>
          </p:nvSpPr>
          <p:spPr>
            <a:xfrm>
              <a:off x="1447800" y="1962150"/>
              <a:ext cx="1066800" cy="838200"/>
            </a:xfrm>
            <a:prstGeom prst="wave">
              <a:avLst>
                <a:gd name="adj1" fmla="val 6364"/>
                <a:gd name="adj2" fmla="val 0"/>
              </a:avLst>
            </a:prstGeom>
            <a:grp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sp>
          <p:nvSpPr>
            <p:cNvPr id="25" name="稻壳儿小白白(http://dwz.cn/Wu2UP)@|1FFC:0|FBC:0|LFC:16777215|LBC:16777215"/>
            <p:cNvSpPr/>
            <p:nvPr/>
          </p:nvSpPr>
          <p:spPr>
            <a:xfrm>
              <a:off x="1257300" y="3843339"/>
              <a:ext cx="304800" cy="114300"/>
            </a:xfrm>
            <a:prstGeom prst="can">
              <a:avLst/>
            </a:prstGeom>
            <a:grp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sp>
          <p:nvSpPr>
            <p:cNvPr id="26" name="稻壳儿小白白(http://dwz.cn/Wu2UP)@|1FFC:0|FBC:0|LFC:16777215|LBC:16777215"/>
            <p:cNvSpPr/>
            <p:nvPr/>
          </p:nvSpPr>
          <p:spPr>
            <a:xfrm>
              <a:off x="1371600" y="1962150"/>
              <a:ext cx="76200" cy="1905000"/>
            </a:xfrm>
            <a:prstGeom prst="can">
              <a:avLst/>
            </a:prstGeom>
            <a:grp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grpSp>
      <p:sp>
        <p:nvSpPr>
          <p:cNvPr id="27" name="矩形 26"/>
          <p:cNvSpPr/>
          <p:nvPr/>
        </p:nvSpPr>
        <p:spPr>
          <a:xfrm>
            <a:off x="6234223" y="2353266"/>
            <a:ext cx="697627" cy="400110"/>
          </a:xfrm>
          <a:prstGeom prst="rect">
            <a:avLst/>
          </a:prstGeom>
        </p:spPr>
        <p:txBody>
          <a:bodyPr wrap="non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zh-CN" altLang="en-US" sz="2000" dirty="0">
                <a:solidFill>
                  <a:srgbClr val="FFFFFE"/>
                </a:solidFill>
                <a:cs typeface="+mn-ea"/>
                <a:sym typeface="+mn-lt"/>
              </a:rPr>
              <a:t>文本</a:t>
            </a:r>
            <a:endParaRPr lang="en-US" altLang="zh-CN" sz="1400" dirty="0">
              <a:solidFill>
                <a:srgbClr val="FFFFFE"/>
              </a:solidFill>
              <a:cs typeface="+mn-ea"/>
              <a:sym typeface="+mn-lt"/>
            </a:endParaRPr>
          </a:p>
        </p:txBody>
      </p:sp>
      <p:sp>
        <p:nvSpPr>
          <p:cNvPr id="28" name="文本框 27"/>
          <p:cNvSpPr txBox="1"/>
          <p:nvPr/>
        </p:nvSpPr>
        <p:spPr>
          <a:xfrm>
            <a:off x="4378569" y="4813708"/>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9" name="稻壳儿小白白(http://dwz.cn/Wu2UP)"/>
          <p:cNvSpPr/>
          <p:nvPr/>
        </p:nvSpPr>
        <p:spPr>
          <a:xfrm>
            <a:off x="8926127" y="3612558"/>
            <a:ext cx="1713004" cy="861109"/>
          </a:xfrm>
          <a:prstGeom prst="ellipse">
            <a:avLst/>
          </a:prstGeom>
          <a:noFill/>
          <a:ln w="12700">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solidFill>
                <a:prstClr val="white"/>
              </a:solidFill>
              <a:cs typeface="+mn-ea"/>
              <a:sym typeface="+mn-lt"/>
            </a:endParaRPr>
          </a:p>
        </p:txBody>
      </p:sp>
      <p:grpSp>
        <p:nvGrpSpPr>
          <p:cNvPr id="30" name="稻壳儿小白白(http://dwz.cn/Wu2UP)"/>
          <p:cNvGrpSpPr/>
          <p:nvPr/>
        </p:nvGrpSpPr>
        <p:grpSpPr>
          <a:xfrm>
            <a:off x="9603059" y="2162629"/>
            <a:ext cx="1218428" cy="1933794"/>
            <a:chOff x="1257300" y="1962150"/>
            <a:chExt cx="1257300" cy="1995489"/>
          </a:xfrm>
          <a:solidFill>
            <a:schemeClr val="accent1"/>
          </a:solidFill>
        </p:grpSpPr>
        <p:sp>
          <p:nvSpPr>
            <p:cNvPr id="31" name="稻壳儿小白白(http://dwz.cn/Wu2UP)@|1FFC:0|FBC:0|LFC:16777215|LBC:16777215"/>
            <p:cNvSpPr/>
            <p:nvPr/>
          </p:nvSpPr>
          <p:spPr>
            <a:xfrm>
              <a:off x="1447800" y="1962150"/>
              <a:ext cx="1066800" cy="838200"/>
            </a:xfrm>
            <a:prstGeom prst="wave">
              <a:avLst>
                <a:gd name="adj1" fmla="val 6364"/>
                <a:gd name="adj2" fmla="val 0"/>
              </a:avLst>
            </a:prstGeom>
            <a:grp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sp>
          <p:nvSpPr>
            <p:cNvPr id="32" name="稻壳儿小白白(http://dwz.cn/Wu2UP)@|1FFC:0|FBC:0|LFC:16777215|LBC:16777215"/>
            <p:cNvSpPr/>
            <p:nvPr/>
          </p:nvSpPr>
          <p:spPr>
            <a:xfrm>
              <a:off x="1257300" y="3843339"/>
              <a:ext cx="304800" cy="114300"/>
            </a:xfrm>
            <a:prstGeom prst="can">
              <a:avLst/>
            </a:prstGeom>
            <a:grp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sp>
          <p:nvSpPr>
            <p:cNvPr id="33" name="稻壳儿小白白(http://dwz.cn/Wu2UP)@|1FFC:0|FBC:0|LFC:16777215|LBC:16777215"/>
            <p:cNvSpPr/>
            <p:nvPr/>
          </p:nvSpPr>
          <p:spPr>
            <a:xfrm>
              <a:off x="1371600" y="1962150"/>
              <a:ext cx="76200" cy="1905000"/>
            </a:xfrm>
            <a:prstGeom prst="can">
              <a:avLst/>
            </a:prstGeom>
            <a:grpFill/>
            <a:ln w="25400" cap="flat" cmpd="sng" algn="ctr">
              <a:noFill/>
              <a:prstDash val="solid"/>
            </a:ln>
            <a:effectLst/>
          </p:spPr>
          <p:txBody>
            <a:bodyPr anchor="ctr"/>
            <a:lstStyle/>
            <a:p>
              <a:pPr algn="ctr" defTabSz="1373505" eaLnBrk="1" fontAlgn="auto" hangingPunct="1">
                <a:spcBef>
                  <a:spcPts val="0"/>
                </a:spcBef>
                <a:spcAft>
                  <a:spcPts val="0"/>
                </a:spcAft>
                <a:defRPr/>
              </a:pPr>
              <a:endParaRPr lang="en-US" sz="3545" kern="0">
                <a:solidFill>
                  <a:srgbClr val="FFFFFF"/>
                </a:solidFill>
                <a:latin typeface="+mn-lt"/>
                <a:ea typeface="+mn-ea"/>
                <a:cs typeface="+mn-ea"/>
                <a:sym typeface="+mn-lt"/>
              </a:endParaRPr>
            </a:p>
          </p:txBody>
        </p:sp>
      </p:grpSp>
      <p:sp>
        <p:nvSpPr>
          <p:cNvPr id="34" name="矩形 33"/>
          <p:cNvSpPr/>
          <p:nvPr/>
        </p:nvSpPr>
        <p:spPr>
          <a:xfrm>
            <a:off x="9920852" y="2353266"/>
            <a:ext cx="697627" cy="400110"/>
          </a:xfrm>
          <a:prstGeom prst="rect">
            <a:avLst/>
          </a:prstGeom>
        </p:spPr>
        <p:txBody>
          <a:bodyPr wrap="non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zh-CN" altLang="en-US" sz="2000" dirty="0">
                <a:solidFill>
                  <a:srgbClr val="FFFFFE"/>
                </a:solidFill>
                <a:cs typeface="+mn-ea"/>
                <a:sym typeface="+mn-lt"/>
              </a:rPr>
              <a:t>文本</a:t>
            </a:r>
            <a:endParaRPr lang="en-US" altLang="zh-CN" sz="1400" dirty="0">
              <a:solidFill>
                <a:srgbClr val="FFFFFE"/>
              </a:solidFill>
              <a:cs typeface="+mn-ea"/>
              <a:sym typeface="+mn-lt"/>
            </a:endParaRPr>
          </a:p>
        </p:txBody>
      </p:sp>
      <p:sp>
        <p:nvSpPr>
          <p:cNvPr id="35" name="文本框 34"/>
          <p:cNvSpPr txBox="1"/>
          <p:nvPr/>
        </p:nvSpPr>
        <p:spPr>
          <a:xfrm>
            <a:off x="8065198" y="4813708"/>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27" name="Freeform 119"/>
          <p:cNvSpPr>
            <a:spLocks noEditPoints="1"/>
          </p:cNvSpPr>
          <p:nvPr/>
        </p:nvSpPr>
        <p:spPr bwMode="auto">
          <a:xfrm>
            <a:off x="4379665" y="2627759"/>
            <a:ext cx="3432671" cy="2032100"/>
          </a:xfrm>
          <a:custGeom>
            <a:avLst/>
            <a:gdLst>
              <a:gd name="T0" fmla="*/ 281 w 285"/>
              <a:gd name="T1" fmla="*/ 128 h 169"/>
              <a:gd name="T2" fmla="*/ 222 w 285"/>
              <a:gd name="T3" fmla="*/ 105 h 169"/>
              <a:gd name="T4" fmla="*/ 231 w 285"/>
              <a:gd name="T5" fmla="*/ 114 h 169"/>
              <a:gd name="T6" fmla="*/ 246 w 285"/>
              <a:gd name="T7" fmla="*/ 104 h 169"/>
              <a:gd name="T8" fmla="*/ 245 w 285"/>
              <a:gd name="T9" fmla="*/ 83 h 169"/>
              <a:gd name="T10" fmla="*/ 231 w 285"/>
              <a:gd name="T11" fmla="*/ 71 h 169"/>
              <a:gd name="T12" fmla="*/ 235 w 285"/>
              <a:gd name="T13" fmla="*/ 68 h 169"/>
              <a:gd name="T14" fmla="*/ 247 w 285"/>
              <a:gd name="T15" fmla="*/ 74 h 169"/>
              <a:gd name="T16" fmla="*/ 236 w 285"/>
              <a:gd name="T17" fmla="*/ 60 h 169"/>
              <a:gd name="T18" fmla="*/ 231 w 285"/>
              <a:gd name="T19" fmla="*/ 60 h 169"/>
              <a:gd name="T20" fmla="*/ 220 w 285"/>
              <a:gd name="T21" fmla="*/ 79 h 169"/>
              <a:gd name="T22" fmla="*/ 235 w 285"/>
              <a:gd name="T23" fmla="*/ 92 h 169"/>
              <a:gd name="T24" fmla="*/ 233 w 285"/>
              <a:gd name="T25" fmla="*/ 102 h 169"/>
              <a:gd name="T26" fmla="*/ 231 w 285"/>
              <a:gd name="T27" fmla="*/ 91 h 169"/>
              <a:gd name="T28" fmla="*/ 215 w 285"/>
              <a:gd name="T29" fmla="*/ 39 h 169"/>
              <a:gd name="T30" fmla="*/ 207 w 285"/>
              <a:gd name="T31" fmla="*/ 7 h 169"/>
              <a:gd name="T32" fmla="*/ 228 w 285"/>
              <a:gd name="T33" fmla="*/ 2 h 169"/>
              <a:gd name="T34" fmla="*/ 246 w 285"/>
              <a:gd name="T35" fmla="*/ 2 h 169"/>
              <a:gd name="T36" fmla="*/ 249 w 285"/>
              <a:gd name="T37" fmla="*/ 29 h 169"/>
              <a:gd name="T38" fmla="*/ 89 w 285"/>
              <a:gd name="T39" fmla="*/ 55 h 169"/>
              <a:gd name="T40" fmla="*/ 4 w 285"/>
              <a:gd name="T41" fmla="*/ 128 h 169"/>
              <a:gd name="T42" fmla="*/ 33 w 285"/>
              <a:gd name="T43" fmla="*/ 29 h 169"/>
              <a:gd name="T44" fmla="*/ 39 w 285"/>
              <a:gd name="T45" fmla="*/ 3 h 169"/>
              <a:gd name="T46" fmla="*/ 58 w 285"/>
              <a:gd name="T47" fmla="*/ 4 h 169"/>
              <a:gd name="T48" fmla="*/ 76 w 285"/>
              <a:gd name="T49" fmla="*/ 8 h 169"/>
              <a:gd name="T50" fmla="*/ 67 w 285"/>
              <a:gd name="T51" fmla="*/ 38 h 169"/>
              <a:gd name="T52" fmla="*/ 63 w 285"/>
              <a:gd name="T53" fmla="*/ 64 h 169"/>
              <a:gd name="T54" fmla="*/ 49 w 285"/>
              <a:gd name="T55" fmla="*/ 56 h 169"/>
              <a:gd name="T56" fmla="*/ 36 w 285"/>
              <a:gd name="T57" fmla="*/ 72 h 169"/>
              <a:gd name="T58" fmla="*/ 49 w 285"/>
              <a:gd name="T59" fmla="*/ 89 h 169"/>
              <a:gd name="T60" fmla="*/ 53 w 285"/>
              <a:gd name="T61" fmla="*/ 101 h 169"/>
              <a:gd name="T62" fmla="*/ 49 w 285"/>
              <a:gd name="T63" fmla="*/ 94 h 169"/>
              <a:gd name="T64" fmla="*/ 37 w 285"/>
              <a:gd name="T65" fmla="*/ 94 h 169"/>
              <a:gd name="T66" fmla="*/ 49 w 285"/>
              <a:gd name="T67" fmla="*/ 114 h 169"/>
              <a:gd name="T68" fmla="*/ 64 w 285"/>
              <a:gd name="T69" fmla="*/ 104 h 169"/>
              <a:gd name="T70" fmla="*/ 63 w 285"/>
              <a:gd name="T71" fmla="*/ 83 h 169"/>
              <a:gd name="T72" fmla="*/ 49 w 285"/>
              <a:gd name="T73" fmla="*/ 71 h 169"/>
              <a:gd name="T74" fmla="*/ 53 w 285"/>
              <a:gd name="T75" fmla="*/ 68 h 169"/>
              <a:gd name="T76" fmla="*/ 65 w 285"/>
              <a:gd name="T77" fmla="*/ 74 h 169"/>
              <a:gd name="T78" fmla="*/ 162 w 285"/>
              <a:gd name="T79" fmla="*/ 35 h 169"/>
              <a:gd name="T80" fmla="*/ 151 w 285"/>
              <a:gd name="T81" fmla="*/ 14 h 169"/>
              <a:gd name="T82" fmla="*/ 132 w 285"/>
              <a:gd name="T83" fmla="*/ 11 h 169"/>
              <a:gd name="T84" fmla="*/ 124 w 285"/>
              <a:gd name="T85" fmla="*/ 35 h 169"/>
              <a:gd name="T86" fmla="*/ 78 w 285"/>
              <a:gd name="T87" fmla="*/ 126 h 169"/>
              <a:gd name="T88" fmla="*/ 210 w 285"/>
              <a:gd name="T89" fmla="*/ 126 h 169"/>
              <a:gd name="T90" fmla="*/ 146 w 285"/>
              <a:gd name="T91" fmla="*/ 92 h 169"/>
              <a:gd name="T92" fmla="*/ 143 w 285"/>
              <a:gd name="T93" fmla="*/ 83 h 169"/>
              <a:gd name="T94" fmla="*/ 142 w 285"/>
              <a:gd name="T95" fmla="*/ 93 h 169"/>
              <a:gd name="T96" fmla="*/ 162 w 285"/>
              <a:gd name="T97" fmla="*/ 109 h 169"/>
              <a:gd name="T98" fmla="*/ 148 w 285"/>
              <a:gd name="T99" fmla="*/ 136 h 169"/>
              <a:gd name="T100" fmla="*/ 140 w 285"/>
              <a:gd name="T101" fmla="*/ 136 h 169"/>
              <a:gd name="T102" fmla="*/ 125 w 285"/>
              <a:gd name="T103" fmla="*/ 114 h 169"/>
              <a:gd name="T104" fmla="*/ 141 w 285"/>
              <a:gd name="T105" fmla="*/ 126 h 169"/>
              <a:gd name="T106" fmla="*/ 146 w 285"/>
              <a:gd name="T107" fmla="*/ 123 h 169"/>
              <a:gd name="T108" fmla="*/ 131 w 285"/>
              <a:gd name="T109" fmla="*/ 104 h 169"/>
              <a:gd name="T110" fmla="*/ 129 w 285"/>
              <a:gd name="T111" fmla="*/ 79 h 169"/>
              <a:gd name="T112" fmla="*/ 148 w 285"/>
              <a:gd name="T113" fmla="*/ 69 h 169"/>
              <a:gd name="T114" fmla="*/ 162 w 285"/>
              <a:gd name="T115" fmla="*/ 8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5" h="169">
                <a:moveTo>
                  <a:pt x="249" y="38"/>
                </a:moveTo>
                <a:cubicBezTo>
                  <a:pt x="270" y="46"/>
                  <a:pt x="285" y="71"/>
                  <a:pt x="285" y="101"/>
                </a:cubicBezTo>
                <a:cubicBezTo>
                  <a:pt x="285" y="111"/>
                  <a:pt x="284" y="120"/>
                  <a:pt x="281" y="128"/>
                </a:cubicBezTo>
                <a:cubicBezTo>
                  <a:pt x="262" y="132"/>
                  <a:pt x="243" y="133"/>
                  <a:pt x="224" y="132"/>
                </a:cubicBezTo>
                <a:cubicBezTo>
                  <a:pt x="224" y="130"/>
                  <a:pt x="224" y="128"/>
                  <a:pt x="224" y="126"/>
                </a:cubicBezTo>
                <a:cubicBezTo>
                  <a:pt x="224" y="119"/>
                  <a:pt x="223" y="112"/>
                  <a:pt x="222" y="105"/>
                </a:cubicBezTo>
                <a:cubicBezTo>
                  <a:pt x="222" y="105"/>
                  <a:pt x="222" y="105"/>
                  <a:pt x="222" y="105"/>
                </a:cubicBezTo>
                <a:cubicBezTo>
                  <a:pt x="225" y="107"/>
                  <a:pt x="228" y="109"/>
                  <a:pt x="231" y="109"/>
                </a:cubicBezTo>
                <a:cubicBezTo>
                  <a:pt x="231" y="114"/>
                  <a:pt x="231" y="114"/>
                  <a:pt x="231" y="114"/>
                </a:cubicBezTo>
                <a:cubicBezTo>
                  <a:pt x="236" y="114"/>
                  <a:pt x="236" y="114"/>
                  <a:pt x="236" y="114"/>
                </a:cubicBezTo>
                <a:cubicBezTo>
                  <a:pt x="236" y="109"/>
                  <a:pt x="236" y="109"/>
                  <a:pt x="236" y="109"/>
                </a:cubicBezTo>
                <a:cubicBezTo>
                  <a:pt x="241" y="108"/>
                  <a:pt x="244" y="107"/>
                  <a:pt x="246" y="104"/>
                </a:cubicBezTo>
                <a:cubicBezTo>
                  <a:pt x="248" y="102"/>
                  <a:pt x="249" y="99"/>
                  <a:pt x="249" y="94"/>
                </a:cubicBezTo>
                <a:cubicBezTo>
                  <a:pt x="249" y="92"/>
                  <a:pt x="249" y="89"/>
                  <a:pt x="248" y="87"/>
                </a:cubicBezTo>
                <a:cubicBezTo>
                  <a:pt x="247" y="86"/>
                  <a:pt x="246" y="84"/>
                  <a:pt x="245" y="83"/>
                </a:cubicBezTo>
                <a:cubicBezTo>
                  <a:pt x="244" y="82"/>
                  <a:pt x="242" y="81"/>
                  <a:pt x="239" y="79"/>
                </a:cubicBezTo>
                <a:cubicBezTo>
                  <a:pt x="235" y="77"/>
                  <a:pt x="233" y="75"/>
                  <a:pt x="232" y="75"/>
                </a:cubicBezTo>
                <a:cubicBezTo>
                  <a:pt x="231" y="74"/>
                  <a:pt x="231" y="72"/>
                  <a:pt x="231" y="71"/>
                </a:cubicBezTo>
                <a:cubicBezTo>
                  <a:pt x="231" y="69"/>
                  <a:pt x="231" y="69"/>
                  <a:pt x="231" y="68"/>
                </a:cubicBezTo>
                <a:cubicBezTo>
                  <a:pt x="232" y="67"/>
                  <a:pt x="232" y="67"/>
                  <a:pt x="233" y="67"/>
                </a:cubicBezTo>
                <a:cubicBezTo>
                  <a:pt x="234" y="67"/>
                  <a:pt x="235" y="67"/>
                  <a:pt x="235" y="68"/>
                </a:cubicBezTo>
                <a:cubicBezTo>
                  <a:pt x="235" y="69"/>
                  <a:pt x="235" y="70"/>
                  <a:pt x="235" y="72"/>
                </a:cubicBezTo>
                <a:cubicBezTo>
                  <a:pt x="235" y="74"/>
                  <a:pt x="235" y="74"/>
                  <a:pt x="235" y="74"/>
                </a:cubicBezTo>
                <a:cubicBezTo>
                  <a:pt x="247" y="74"/>
                  <a:pt x="247" y="74"/>
                  <a:pt x="247" y="74"/>
                </a:cubicBezTo>
                <a:cubicBezTo>
                  <a:pt x="248" y="73"/>
                  <a:pt x="248" y="73"/>
                  <a:pt x="248" y="72"/>
                </a:cubicBezTo>
                <a:cubicBezTo>
                  <a:pt x="248" y="68"/>
                  <a:pt x="247" y="66"/>
                  <a:pt x="245" y="64"/>
                </a:cubicBezTo>
                <a:cubicBezTo>
                  <a:pt x="243" y="62"/>
                  <a:pt x="240" y="60"/>
                  <a:pt x="236" y="60"/>
                </a:cubicBezTo>
                <a:cubicBezTo>
                  <a:pt x="236" y="56"/>
                  <a:pt x="236" y="56"/>
                  <a:pt x="236" y="56"/>
                </a:cubicBezTo>
                <a:cubicBezTo>
                  <a:pt x="231" y="56"/>
                  <a:pt x="231" y="56"/>
                  <a:pt x="231" y="56"/>
                </a:cubicBezTo>
                <a:cubicBezTo>
                  <a:pt x="231" y="60"/>
                  <a:pt x="231" y="60"/>
                  <a:pt x="231" y="60"/>
                </a:cubicBezTo>
                <a:cubicBezTo>
                  <a:pt x="227" y="60"/>
                  <a:pt x="224" y="62"/>
                  <a:pt x="222" y="64"/>
                </a:cubicBezTo>
                <a:cubicBezTo>
                  <a:pt x="219" y="66"/>
                  <a:pt x="218" y="69"/>
                  <a:pt x="218" y="72"/>
                </a:cubicBezTo>
                <a:cubicBezTo>
                  <a:pt x="218" y="75"/>
                  <a:pt x="219" y="77"/>
                  <a:pt x="220" y="79"/>
                </a:cubicBezTo>
                <a:cubicBezTo>
                  <a:pt x="221" y="81"/>
                  <a:pt x="222" y="82"/>
                  <a:pt x="223" y="84"/>
                </a:cubicBezTo>
                <a:cubicBezTo>
                  <a:pt x="225" y="85"/>
                  <a:pt x="227" y="86"/>
                  <a:pt x="231" y="89"/>
                </a:cubicBezTo>
                <a:cubicBezTo>
                  <a:pt x="233" y="90"/>
                  <a:pt x="234" y="91"/>
                  <a:pt x="235" y="92"/>
                </a:cubicBezTo>
                <a:cubicBezTo>
                  <a:pt x="235" y="94"/>
                  <a:pt x="235" y="96"/>
                  <a:pt x="235" y="98"/>
                </a:cubicBezTo>
                <a:cubicBezTo>
                  <a:pt x="235" y="99"/>
                  <a:pt x="235" y="100"/>
                  <a:pt x="235" y="101"/>
                </a:cubicBezTo>
                <a:cubicBezTo>
                  <a:pt x="234" y="101"/>
                  <a:pt x="234" y="102"/>
                  <a:pt x="233" y="102"/>
                </a:cubicBezTo>
                <a:cubicBezTo>
                  <a:pt x="232" y="102"/>
                  <a:pt x="231" y="101"/>
                  <a:pt x="231" y="100"/>
                </a:cubicBezTo>
                <a:cubicBezTo>
                  <a:pt x="231" y="100"/>
                  <a:pt x="231" y="98"/>
                  <a:pt x="231" y="94"/>
                </a:cubicBezTo>
                <a:cubicBezTo>
                  <a:pt x="231" y="91"/>
                  <a:pt x="231" y="91"/>
                  <a:pt x="231" y="91"/>
                </a:cubicBezTo>
                <a:cubicBezTo>
                  <a:pt x="219" y="91"/>
                  <a:pt x="219" y="91"/>
                  <a:pt x="219" y="91"/>
                </a:cubicBezTo>
                <a:cubicBezTo>
                  <a:pt x="215" y="77"/>
                  <a:pt x="208" y="64"/>
                  <a:pt x="198" y="53"/>
                </a:cubicBezTo>
                <a:cubicBezTo>
                  <a:pt x="203" y="47"/>
                  <a:pt x="209" y="42"/>
                  <a:pt x="215" y="39"/>
                </a:cubicBezTo>
                <a:cubicBezTo>
                  <a:pt x="215" y="29"/>
                  <a:pt x="215" y="29"/>
                  <a:pt x="215" y="29"/>
                </a:cubicBezTo>
                <a:cubicBezTo>
                  <a:pt x="218" y="29"/>
                  <a:pt x="218" y="29"/>
                  <a:pt x="218" y="29"/>
                </a:cubicBezTo>
                <a:cubicBezTo>
                  <a:pt x="207" y="7"/>
                  <a:pt x="207" y="7"/>
                  <a:pt x="207" y="7"/>
                </a:cubicBezTo>
                <a:cubicBezTo>
                  <a:pt x="221" y="3"/>
                  <a:pt x="221" y="3"/>
                  <a:pt x="221" y="3"/>
                </a:cubicBezTo>
                <a:cubicBezTo>
                  <a:pt x="225" y="11"/>
                  <a:pt x="225" y="11"/>
                  <a:pt x="225" y="11"/>
                </a:cubicBezTo>
                <a:cubicBezTo>
                  <a:pt x="228" y="2"/>
                  <a:pt x="228" y="2"/>
                  <a:pt x="228" y="2"/>
                </a:cubicBezTo>
                <a:cubicBezTo>
                  <a:pt x="240" y="4"/>
                  <a:pt x="240" y="4"/>
                  <a:pt x="240" y="4"/>
                </a:cubicBezTo>
                <a:cubicBezTo>
                  <a:pt x="239" y="13"/>
                  <a:pt x="239" y="13"/>
                  <a:pt x="239" y="13"/>
                </a:cubicBezTo>
                <a:cubicBezTo>
                  <a:pt x="246" y="2"/>
                  <a:pt x="246" y="2"/>
                  <a:pt x="246" y="2"/>
                </a:cubicBezTo>
                <a:cubicBezTo>
                  <a:pt x="258" y="8"/>
                  <a:pt x="258" y="8"/>
                  <a:pt x="258" y="8"/>
                </a:cubicBezTo>
                <a:cubicBezTo>
                  <a:pt x="248" y="29"/>
                  <a:pt x="248" y="29"/>
                  <a:pt x="248" y="29"/>
                </a:cubicBezTo>
                <a:cubicBezTo>
                  <a:pt x="249" y="29"/>
                  <a:pt x="249" y="29"/>
                  <a:pt x="249" y="29"/>
                </a:cubicBezTo>
                <a:cubicBezTo>
                  <a:pt x="249" y="38"/>
                  <a:pt x="249" y="38"/>
                  <a:pt x="249" y="38"/>
                </a:cubicBezTo>
                <a:close/>
                <a:moveTo>
                  <a:pt x="67" y="38"/>
                </a:moveTo>
                <a:cubicBezTo>
                  <a:pt x="75" y="41"/>
                  <a:pt x="83" y="47"/>
                  <a:pt x="89" y="55"/>
                </a:cubicBezTo>
                <a:cubicBezTo>
                  <a:pt x="72" y="74"/>
                  <a:pt x="64" y="101"/>
                  <a:pt x="64" y="126"/>
                </a:cubicBezTo>
                <a:cubicBezTo>
                  <a:pt x="64" y="128"/>
                  <a:pt x="64" y="130"/>
                  <a:pt x="64" y="132"/>
                </a:cubicBezTo>
                <a:cubicBezTo>
                  <a:pt x="44" y="133"/>
                  <a:pt x="24" y="132"/>
                  <a:pt x="4" y="128"/>
                </a:cubicBezTo>
                <a:cubicBezTo>
                  <a:pt x="1" y="120"/>
                  <a:pt x="0" y="111"/>
                  <a:pt x="0" y="101"/>
                </a:cubicBezTo>
                <a:cubicBezTo>
                  <a:pt x="0" y="73"/>
                  <a:pt x="14" y="48"/>
                  <a:pt x="33" y="39"/>
                </a:cubicBezTo>
                <a:cubicBezTo>
                  <a:pt x="33" y="29"/>
                  <a:pt x="33" y="29"/>
                  <a:pt x="33" y="29"/>
                </a:cubicBezTo>
                <a:cubicBezTo>
                  <a:pt x="35" y="29"/>
                  <a:pt x="35" y="29"/>
                  <a:pt x="35" y="29"/>
                </a:cubicBezTo>
                <a:cubicBezTo>
                  <a:pt x="25" y="7"/>
                  <a:pt x="25" y="7"/>
                  <a:pt x="25" y="7"/>
                </a:cubicBezTo>
                <a:cubicBezTo>
                  <a:pt x="39" y="3"/>
                  <a:pt x="39" y="3"/>
                  <a:pt x="39" y="3"/>
                </a:cubicBezTo>
                <a:cubicBezTo>
                  <a:pt x="42" y="11"/>
                  <a:pt x="42" y="11"/>
                  <a:pt x="42" y="11"/>
                </a:cubicBezTo>
                <a:cubicBezTo>
                  <a:pt x="46" y="2"/>
                  <a:pt x="46" y="2"/>
                  <a:pt x="46" y="2"/>
                </a:cubicBezTo>
                <a:cubicBezTo>
                  <a:pt x="58" y="4"/>
                  <a:pt x="58" y="4"/>
                  <a:pt x="58" y="4"/>
                </a:cubicBezTo>
                <a:cubicBezTo>
                  <a:pt x="57" y="13"/>
                  <a:pt x="57" y="13"/>
                  <a:pt x="57" y="13"/>
                </a:cubicBezTo>
                <a:cubicBezTo>
                  <a:pt x="64" y="2"/>
                  <a:pt x="64" y="2"/>
                  <a:pt x="64" y="2"/>
                </a:cubicBezTo>
                <a:cubicBezTo>
                  <a:pt x="76" y="8"/>
                  <a:pt x="76" y="8"/>
                  <a:pt x="76" y="8"/>
                </a:cubicBezTo>
                <a:cubicBezTo>
                  <a:pt x="66" y="29"/>
                  <a:pt x="66" y="29"/>
                  <a:pt x="66" y="29"/>
                </a:cubicBezTo>
                <a:cubicBezTo>
                  <a:pt x="67" y="29"/>
                  <a:pt x="67" y="29"/>
                  <a:pt x="67" y="29"/>
                </a:cubicBezTo>
                <a:cubicBezTo>
                  <a:pt x="67" y="38"/>
                  <a:pt x="67" y="38"/>
                  <a:pt x="67" y="38"/>
                </a:cubicBezTo>
                <a:close/>
                <a:moveTo>
                  <a:pt x="65" y="74"/>
                </a:moveTo>
                <a:cubicBezTo>
                  <a:pt x="66" y="73"/>
                  <a:pt x="66" y="73"/>
                  <a:pt x="66" y="72"/>
                </a:cubicBezTo>
                <a:cubicBezTo>
                  <a:pt x="66" y="68"/>
                  <a:pt x="65" y="66"/>
                  <a:pt x="63" y="64"/>
                </a:cubicBezTo>
                <a:cubicBezTo>
                  <a:pt x="61" y="62"/>
                  <a:pt x="58" y="60"/>
                  <a:pt x="54" y="60"/>
                </a:cubicBezTo>
                <a:cubicBezTo>
                  <a:pt x="54" y="56"/>
                  <a:pt x="54" y="56"/>
                  <a:pt x="54" y="56"/>
                </a:cubicBezTo>
                <a:cubicBezTo>
                  <a:pt x="49" y="56"/>
                  <a:pt x="49" y="56"/>
                  <a:pt x="49" y="56"/>
                </a:cubicBezTo>
                <a:cubicBezTo>
                  <a:pt x="49" y="60"/>
                  <a:pt x="49" y="60"/>
                  <a:pt x="49" y="60"/>
                </a:cubicBezTo>
                <a:cubicBezTo>
                  <a:pt x="45" y="60"/>
                  <a:pt x="42" y="62"/>
                  <a:pt x="40" y="64"/>
                </a:cubicBezTo>
                <a:cubicBezTo>
                  <a:pt x="37" y="66"/>
                  <a:pt x="36" y="69"/>
                  <a:pt x="36" y="72"/>
                </a:cubicBezTo>
                <a:cubicBezTo>
                  <a:pt x="36" y="75"/>
                  <a:pt x="37" y="77"/>
                  <a:pt x="38" y="79"/>
                </a:cubicBezTo>
                <a:cubicBezTo>
                  <a:pt x="39" y="81"/>
                  <a:pt x="40" y="82"/>
                  <a:pt x="41" y="84"/>
                </a:cubicBezTo>
                <a:cubicBezTo>
                  <a:pt x="43" y="85"/>
                  <a:pt x="45" y="86"/>
                  <a:pt x="49" y="89"/>
                </a:cubicBezTo>
                <a:cubicBezTo>
                  <a:pt x="51" y="90"/>
                  <a:pt x="52" y="91"/>
                  <a:pt x="53" y="92"/>
                </a:cubicBezTo>
                <a:cubicBezTo>
                  <a:pt x="53" y="94"/>
                  <a:pt x="53" y="96"/>
                  <a:pt x="53" y="98"/>
                </a:cubicBezTo>
                <a:cubicBezTo>
                  <a:pt x="53" y="99"/>
                  <a:pt x="53" y="100"/>
                  <a:pt x="53" y="101"/>
                </a:cubicBezTo>
                <a:cubicBezTo>
                  <a:pt x="52" y="101"/>
                  <a:pt x="52" y="102"/>
                  <a:pt x="51" y="102"/>
                </a:cubicBezTo>
                <a:cubicBezTo>
                  <a:pt x="50" y="102"/>
                  <a:pt x="49" y="101"/>
                  <a:pt x="49" y="100"/>
                </a:cubicBezTo>
                <a:cubicBezTo>
                  <a:pt x="49" y="100"/>
                  <a:pt x="49" y="98"/>
                  <a:pt x="49" y="94"/>
                </a:cubicBezTo>
                <a:cubicBezTo>
                  <a:pt x="49" y="91"/>
                  <a:pt x="49" y="91"/>
                  <a:pt x="49" y="91"/>
                </a:cubicBezTo>
                <a:cubicBezTo>
                  <a:pt x="37" y="91"/>
                  <a:pt x="37" y="91"/>
                  <a:pt x="37" y="91"/>
                </a:cubicBezTo>
                <a:cubicBezTo>
                  <a:pt x="37" y="94"/>
                  <a:pt x="37" y="94"/>
                  <a:pt x="37" y="94"/>
                </a:cubicBezTo>
                <a:cubicBezTo>
                  <a:pt x="37" y="99"/>
                  <a:pt x="38" y="103"/>
                  <a:pt x="40" y="105"/>
                </a:cubicBezTo>
                <a:cubicBezTo>
                  <a:pt x="43" y="107"/>
                  <a:pt x="46" y="109"/>
                  <a:pt x="49" y="109"/>
                </a:cubicBezTo>
                <a:cubicBezTo>
                  <a:pt x="49" y="114"/>
                  <a:pt x="49" y="114"/>
                  <a:pt x="49" y="114"/>
                </a:cubicBezTo>
                <a:cubicBezTo>
                  <a:pt x="54" y="114"/>
                  <a:pt x="54" y="114"/>
                  <a:pt x="54" y="114"/>
                </a:cubicBezTo>
                <a:cubicBezTo>
                  <a:pt x="54" y="109"/>
                  <a:pt x="54" y="109"/>
                  <a:pt x="54" y="109"/>
                </a:cubicBezTo>
                <a:cubicBezTo>
                  <a:pt x="59" y="108"/>
                  <a:pt x="62" y="107"/>
                  <a:pt x="64" y="104"/>
                </a:cubicBezTo>
                <a:cubicBezTo>
                  <a:pt x="66" y="102"/>
                  <a:pt x="67" y="99"/>
                  <a:pt x="67" y="94"/>
                </a:cubicBezTo>
                <a:cubicBezTo>
                  <a:pt x="67" y="92"/>
                  <a:pt x="66" y="89"/>
                  <a:pt x="66" y="87"/>
                </a:cubicBezTo>
                <a:cubicBezTo>
                  <a:pt x="65" y="86"/>
                  <a:pt x="64" y="84"/>
                  <a:pt x="63" y="83"/>
                </a:cubicBezTo>
                <a:cubicBezTo>
                  <a:pt x="62" y="82"/>
                  <a:pt x="60" y="81"/>
                  <a:pt x="57" y="79"/>
                </a:cubicBezTo>
                <a:cubicBezTo>
                  <a:pt x="53" y="77"/>
                  <a:pt x="51" y="75"/>
                  <a:pt x="50" y="75"/>
                </a:cubicBezTo>
                <a:cubicBezTo>
                  <a:pt x="49" y="74"/>
                  <a:pt x="49" y="72"/>
                  <a:pt x="49" y="71"/>
                </a:cubicBezTo>
                <a:cubicBezTo>
                  <a:pt x="49" y="69"/>
                  <a:pt x="49" y="69"/>
                  <a:pt x="49" y="68"/>
                </a:cubicBezTo>
                <a:cubicBezTo>
                  <a:pt x="50" y="67"/>
                  <a:pt x="50" y="67"/>
                  <a:pt x="51" y="67"/>
                </a:cubicBezTo>
                <a:cubicBezTo>
                  <a:pt x="52" y="67"/>
                  <a:pt x="53" y="67"/>
                  <a:pt x="53" y="68"/>
                </a:cubicBezTo>
                <a:cubicBezTo>
                  <a:pt x="53" y="69"/>
                  <a:pt x="53" y="70"/>
                  <a:pt x="53" y="72"/>
                </a:cubicBezTo>
                <a:cubicBezTo>
                  <a:pt x="53" y="74"/>
                  <a:pt x="53" y="74"/>
                  <a:pt x="53" y="74"/>
                </a:cubicBezTo>
                <a:cubicBezTo>
                  <a:pt x="65" y="74"/>
                  <a:pt x="65" y="74"/>
                  <a:pt x="65" y="74"/>
                </a:cubicBezTo>
                <a:close/>
                <a:moveTo>
                  <a:pt x="164" y="45"/>
                </a:moveTo>
                <a:cubicBezTo>
                  <a:pt x="164" y="35"/>
                  <a:pt x="164" y="35"/>
                  <a:pt x="164" y="35"/>
                </a:cubicBezTo>
                <a:cubicBezTo>
                  <a:pt x="162" y="35"/>
                  <a:pt x="162" y="35"/>
                  <a:pt x="162" y="35"/>
                </a:cubicBezTo>
                <a:cubicBezTo>
                  <a:pt x="175" y="8"/>
                  <a:pt x="175" y="8"/>
                  <a:pt x="175" y="8"/>
                </a:cubicBezTo>
                <a:cubicBezTo>
                  <a:pt x="160" y="0"/>
                  <a:pt x="160" y="0"/>
                  <a:pt x="160" y="0"/>
                </a:cubicBezTo>
                <a:cubicBezTo>
                  <a:pt x="151" y="14"/>
                  <a:pt x="151" y="14"/>
                  <a:pt x="151" y="14"/>
                </a:cubicBezTo>
                <a:cubicBezTo>
                  <a:pt x="152" y="2"/>
                  <a:pt x="152" y="2"/>
                  <a:pt x="152" y="2"/>
                </a:cubicBezTo>
                <a:cubicBezTo>
                  <a:pt x="137" y="1"/>
                  <a:pt x="137" y="1"/>
                  <a:pt x="137" y="1"/>
                </a:cubicBezTo>
                <a:cubicBezTo>
                  <a:pt x="132" y="11"/>
                  <a:pt x="132" y="11"/>
                  <a:pt x="132" y="11"/>
                </a:cubicBezTo>
                <a:cubicBezTo>
                  <a:pt x="128" y="2"/>
                  <a:pt x="128" y="2"/>
                  <a:pt x="128" y="2"/>
                </a:cubicBezTo>
                <a:cubicBezTo>
                  <a:pt x="111" y="7"/>
                  <a:pt x="111" y="7"/>
                  <a:pt x="111" y="7"/>
                </a:cubicBezTo>
                <a:cubicBezTo>
                  <a:pt x="124" y="35"/>
                  <a:pt x="124" y="35"/>
                  <a:pt x="124" y="35"/>
                </a:cubicBezTo>
                <a:cubicBezTo>
                  <a:pt x="121" y="35"/>
                  <a:pt x="121" y="35"/>
                  <a:pt x="121" y="35"/>
                </a:cubicBezTo>
                <a:cubicBezTo>
                  <a:pt x="121" y="47"/>
                  <a:pt x="121" y="47"/>
                  <a:pt x="121" y="47"/>
                </a:cubicBezTo>
                <a:cubicBezTo>
                  <a:pt x="96" y="59"/>
                  <a:pt x="78" y="90"/>
                  <a:pt x="78" y="126"/>
                </a:cubicBezTo>
                <a:cubicBezTo>
                  <a:pt x="78" y="139"/>
                  <a:pt x="80" y="150"/>
                  <a:pt x="84" y="161"/>
                </a:cubicBezTo>
                <a:cubicBezTo>
                  <a:pt x="124" y="169"/>
                  <a:pt x="164" y="169"/>
                  <a:pt x="204" y="161"/>
                </a:cubicBezTo>
                <a:cubicBezTo>
                  <a:pt x="208" y="150"/>
                  <a:pt x="210" y="139"/>
                  <a:pt x="210" y="126"/>
                </a:cubicBezTo>
                <a:cubicBezTo>
                  <a:pt x="210" y="88"/>
                  <a:pt x="191" y="56"/>
                  <a:pt x="164" y="45"/>
                </a:cubicBezTo>
                <a:close/>
                <a:moveTo>
                  <a:pt x="162" y="92"/>
                </a:moveTo>
                <a:cubicBezTo>
                  <a:pt x="146" y="92"/>
                  <a:pt x="146" y="92"/>
                  <a:pt x="146" y="92"/>
                </a:cubicBezTo>
                <a:cubicBezTo>
                  <a:pt x="146" y="90"/>
                  <a:pt x="146" y="90"/>
                  <a:pt x="146" y="90"/>
                </a:cubicBezTo>
                <a:cubicBezTo>
                  <a:pt x="146" y="87"/>
                  <a:pt x="146" y="85"/>
                  <a:pt x="146" y="84"/>
                </a:cubicBezTo>
                <a:cubicBezTo>
                  <a:pt x="145" y="84"/>
                  <a:pt x="145" y="83"/>
                  <a:pt x="143" y="83"/>
                </a:cubicBezTo>
                <a:cubicBezTo>
                  <a:pt x="143" y="83"/>
                  <a:pt x="142" y="83"/>
                  <a:pt x="141" y="84"/>
                </a:cubicBezTo>
                <a:cubicBezTo>
                  <a:pt x="141" y="85"/>
                  <a:pt x="141" y="86"/>
                  <a:pt x="141" y="87"/>
                </a:cubicBezTo>
                <a:cubicBezTo>
                  <a:pt x="141" y="90"/>
                  <a:pt x="141" y="92"/>
                  <a:pt x="142" y="93"/>
                </a:cubicBezTo>
                <a:cubicBezTo>
                  <a:pt x="143" y="94"/>
                  <a:pt x="146" y="95"/>
                  <a:pt x="150" y="98"/>
                </a:cubicBezTo>
                <a:cubicBezTo>
                  <a:pt x="154" y="101"/>
                  <a:pt x="157" y="102"/>
                  <a:pt x="158" y="104"/>
                </a:cubicBezTo>
                <a:cubicBezTo>
                  <a:pt x="160" y="105"/>
                  <a:pt x="161" y="107"/>
                  <a:pt x="162" y="109"/>
                </a:cubicBezTo>
                <a:cubicBezTo>
                  <a:pt x="163" y="111"/>
                  <a:pt x="164" y="114"/>
                  <a:pt x="164" y="118"/>
                </a:cubicBezTo>
                <a:cubicBezTo>
                  <a:pt x="164" y="123"/>
                  <a:pt x="162" y="128"/>
                  <a:pt x="160" y="131"/>
                </a:cubicBezTo>
                <a:cubicBezTo>
                  <a:pt x="157" y="134"/>
                  <a:pt x="153" y="136"/>
                  <a:pt x="148" y="136"/>
                </a:cubicBezTo>
                <a:cubicBezTo>
                  <a:pt x="148" y="142"/>
                  <a:pt x="148" y="142"/>
                  <a:pt x="148" y="142"/>
                </a:cubicBezTo>
                <a:cubicBezTo>
                  <a:pt x="140" y="142"/>
                  <a:pt x="140" y="142"/>
                  <a:pt x="140" y="142"/>
                </a:cubicBezTo>
                <a:cubicBezTo>
                  <a:pt x="140" y="136"/>
                  <a:pt x="140" y="136"/>
                  <a:pt x="140" y="136"/>
                </a:cubicBezTo>
                <a:cubicBezTo>
                  <a:pt x="136" y="136"/>
                  <a:pt x="133" y="134"/>
                  <a:pt x="130" y="132"/>
                </a:cubicBezTo>
                <a:cubicBezTo>
                  <a:pt x="127" y="129"/>
                  <a:pt x="125" y="124"/>
                  <a:pt x="125" y="117"/>
                </a:cubicBezTo>
                <a:cubicBezTo>
                  <a:pt x="125" y="114"/>
                  <a:pt x="125" y="114"/>
                  <a:pt x="125" y="114"/>
                </a:cubicBezTo>
                <a:cubicBezTo>
                  <a:pt x="140" y="114"/>
                  <a:pt x="140" y="114"/>
                  <a:pt x="140" y="114"/>
                </a:cubicBezTo>
                <a:cubicBezTo>
                  <a:pt x="140" y="118"/>
                  <a:pt x="140" y="118"/>
                  <a:pt x="140" y="118"/>
                </a:cubicBezTo>
                <a:cubicBezTo>
                  <a:pt x="140" y="122"/>
                  <a:pt x="141" y="125"/>
                  <a:pt x="141" y="126"/>
                </a:cubicBezTo>
                <a:cubicBezTo>
                  <a:pt x="141" y="127"/>
                  <a:pt x="142" y="127"/>
                  <a:pt x="143" y="127"/>
                </a:cubicBezTo>
                <a:cubicBezTo>
                  <a:pt x="144" y="127"/>
                  <a:pt x="145" y="127"/>
                  <a:pt x="146" y="126"/>
                </a:cubicBezTo>
                <a:cubicBezTo>
                  <a:pt x="146" y="125"/>
                  <a:pt x="146" y="124"/>
                  <a:pt x="146" y="123"/>
                </a:cubicBezTo>
                <a:cubicBezTo>
                  <a:pt x="146" y="119"/>
                  <a:pt x="146" y="117"/>
                  <a:pt x="146" y="115"/>
                </a:cubicBezTo>
                <a:cubicBezTo>
                  <a:pt x="145" y="114"/>
                  <a:pt x="143" y="112"/>
                  <a:pt x="141" y="111"/>
                </a:cubicBezTo>
                <a:cubicBezTo>
                  <a:pt x="136" y="108"/>
                  <a:pt x="133" y="105"/>
                  <a:pt x="131" y="104"/>
                </a:cubicBezTo>
                <a:cubicBezTo>
                  <a:pt x="129" y="103"/>
                  <a:pt x="128" y="101"/>
                  <a:pt x="127" y="98"/>
                </a:cubicBezTo>
                <a:cubicBezTo>
                  <a:pt x="125" y="96"/>
                  <a:pt x="125" y="93"/>
                  <a:pt x="125" y="90"/>
                </a:cubicBezTo>
                <a:cubicBezTo>
                  <a:pt x="125" y="85"/>
                  <a:pt x="126" y="81"/>
                  <a:pt x="129" y="79"/>
                </a:cubicBezTo>
                <a:cubicBezTo>
                  <a:pt x="131" y="76"/>
                  <a:pt x="135" y="74"/>
                  <a:pt x="140" y="74"/>
                </a:cubicBezTo>
                <a:cubicBezTo>
                  <a:pt x="140" y="69"/>
                  <a:pt x="140" y="69"/>
                  <a:pt x="140" y="69"/>
                </a:cubicBezTo>
                <a:cubicBezTo>
                  <a:pt x="148" y="69"/>
                  <a:pt x="148" y="69"/>
                  <a:pt x="148" y="69"/>
                </a:cubicBezTo>
                <a:cubicBezTo>
                  <a:pt x="148" y="74"/>
                  <a:pt x="148" y="74"/>
                  <a:pt x="148" y="74"/>
                </a:cubicBezTo>
                <a:cubicBezTo>
                  <a:pt x="152" y="74"/>
                  <a:pt x="156" y="76"/>
                  <a:pt x="158" y="79"/>
                </a:cubicBezTo>
                <a:cubicBezTo>
                  <a:pt x="161" y="81"/>
                  <a:pt x="162" y="85"/>
                  <a:pt x="162" y="89"/>
                </a:cubicBezTo>
                <a:cubicBezTo>
                  <a:pt x="162" y="90"/>
                  <a:pt x="162" y="91"/>
                  <a:pt x="162" y="92"/>
                </a:cubicBez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28" name="矩形 27"/>
          <p:cNvSpPr/>
          <p:nvPr/>
        </p:nvSpPr>
        <p:spPr>
          <a:xfrm>
            <a:off x="4867306" y="4956436"/>
            <a:ext cx="2457389" cy="110799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6600" dirty="0">
                <a:solidFill>
                  <a:schemeClr val="accent1"/>
                </a:solidFill>
                <a:cs typeface="+mn-ea"/>
                <a:sym typeface="+mn-lt"/>
              </a:rPr>
              <a:t>500</a:t>
            </a:r>
            <a:r>
              <a:rPr lang="zh-CN" altLang="en-US" sz="4000" dirty="0">
                <a:solidFill>
                  <a:schemeClr val="accent1"/>
                </a:solidFill>
                <a:cs typeface="+mn-ea"/>
                <a:sym typeface="+mn-lt"/>
              </a:rPr>
              <a:t>万</a:t>
            </a:r>
            <a:endParaRPr lang="en-US" altLang="zh-CN" sz="4800" dirty="0">
              <a:solidFill>
                <a:schemeClr val="accent1"/>
              </a:solidFill>
              <a:cs typeface="+mn-ea"/>
              <a:sym typeface="+mn-lt"/>
            </a:endParaRPr>
          </a:p>
        </p:txBody>
      </p:sp>
      <p:sp>
        <p:nvSpPr>
          <p:cNvPr id="29" name="文本框 28"/>
          <p:cNvSpPr txBox="1"/>
          <p:nvPr/>
        </p:nvSpPr>
        <p:spPr>
          <a:xfrm>
            <a:off x="551544" y="2824703"/>
            <a:ext cx="339634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30" name="文本框 29"/>
          <p:cNvSpPr txBox="1"/>
          <p:nvPr/>
        </p:nvSpPr>
        <p:spPr>
          <a:xfrm>
            <a:off x="8244115" y="2824703"/>
            <a:ext cx="339634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31" name="矩形 30"/>
          <p:cNvSpPr/>
          <p:nvPr/>
        </p:nvSpPr>
        <p:spPr>
          <a:xfrm>
            <a:off x="1021020" y="4602491"/>
            <a:ext cx="2457389" cy="70788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000" dirty="0">
                <a:solidFill>
                  <a:schemeClr val="accent1"/>
                </a:solidFill>
                <a:cs typeface="+mn-ea"/>
                <a:sym typeface="+mn-lt"/>
              </a:rPr>
              <a:t>200</a:t>
            </a:r>
            <a:r>
              <a:rPr lang="zh-CN" altLang="en-US" sz="2000" dirty="0">
                <a:solidFill>
                  <a:schemeClr val="accent1"/>
                </a:solidFill>
                <a:cs typeface="+mn-ea"/>
                <a:sym typeface="+mn-lt"/>
              </a:rPr>
              <a:t>万</a:t>
            </a:r>
            <a:endParaRPr lang="en-US" altLang="zh-CN" sz="2800" dirty="0">
              <a:solidFill>
                <a:schemeClr val="accent1"/>
              </a:solidFill>
              <a:cs typeface="+mn-ea"/>
              <a:sym typeface="+mn-lt"/>
            </a:endParaRPr>
          </a:p>
        </p:txBody>
      </p:sp>
      <p:sp>
        <p:nvSpPr>
          <p:cNvPr id="32" name="矩形 31"/>
          <p:cNvSpPr/>
          <p:nvPr/>
        </p:nvSpPr>
        <p:spPr>
          <a:xfrm>
            <a:off x="8713592" y="4602491"/>
            <a:ext cx="2457389" cy="70788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000" dirty="0">
                <a:solidFill>
                  <a:schemeClr val="accent1"/>
                </a:solidFill>
                <a:cs typeface="+mn-ea"/>
                <a:sym typeface="+mn-lt"/>
              </a:rPr>
              <a:t>300</a:t>
            </a:r>
            <a:r>
              <a:rPr lang="zh-CN" altLang="en-US" sz="2000" dirty="0">
                <a:solidFill>
                  <a:schemeClr val="accent1"/>
                </a:solidFill>
                <a:cs typeface="+mn-ea"/>
                <a:sym typeface="+mn-lt"/>
              </a:rPr>
              <a:t>万</a:t>
            </a:r>
            <a:endParaRPr lang="en-US" altLang="zh-CN" sz="2800" dirty="0">
              <a:solidFill>
                <a:schemeClr val="accent1"/>
              </a:solidFill>
              <a:cs typeface="+mn-ea"/>
              <a:sym typeface="+mn-lt"/>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4" name="稻壳儿小白白(http://dwz.cn/Wu2UP)"/>
          <p:cNvSpPr>
            <a:spLocks noChangeArrowheads="1"/>
          </p:cNvSpPr>
          <p:nvPr/>
        </p:nvSpPr>
        <p:spPr bwMode="auto">
          <a:xfrm>
            <a:off x="7414079" y="3866018"/>
            <a:ext cx="560388" cy="560387"/>
          </a:xfrm>
          <a:prstGeom prst="ellipse">
            <a:avLst/>
          </a:prstGeom>
          <a:solidFill>
            <a:schemeClr val="tx1"/>
          </a:solidFill>
          <a:ln>
            <a:noFill/>
          </a:ln>
        </p:spPr>
        <p:txBody>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endParaRPr lang="en-US" altLang="zh-CN" sz="1200">
              <a:latin typeface="+mn-lt"/>
              <a:ea typeface="+mn-ea"/>
              <a:cs typeface="+mn-ea"/>
              <a:sym typeface="+mn-lt"/>
            </a:endParaRPr>
          </a:p>
        </p:txBody>
      </p:sp>
      <p:sp>
        <p:nvSpPr>
          <p:cNvPr id="15" name="稻壳儿小白白(http://dwz.cn/Wu2UP)"/>
          <p:cNvSpPr/>
          <p:nvPr/>
        </p:nvSpPr>
        <p:spPr bwMode="auto">
          <a:xfrm>
            <a:off x="6983867" y="3437393"/>
            <a:ext cx="1422400" cy="1420812"/>
          </a:xfrm>
          <a:custGeom>
            <a:avLst/>
            <a:gdLst>
              <a:gd name="T0" fmla="*/ 711200 w 500"/>
              <a:gd name="T1" fmla="*/ 1421342 h 500"/>
              <a:gd name="T2" fmla="*/ 0 w 500"/>
              <a:gd name="T3" fmla="*/ 710671 h 500"/>
              <a:gd name="T4" fmla="*/ 711200 w 500"/>
              <a:gd name="T5" fmla="*/ 0 h 500"/>
              <a:gd name="T6" fmla="*/ 989990 w 500"/>
              <a:gd name="T7" fmla="*/ 56854 h 500"/>
              <a:gd name="T8" fmla="*/ 884733 w 500"/>
              <a:gd name="T9" fmla="*/ 213201 h 500"/>
              <a:gd name="T10" fmla="*/ 711200 w 500"/>
              <a:gd name="T11" fmla="*/ 181932 h 500"/>
              <a:gd name="T12" fmla="*/ 182067 w 500"/>
              <a:gd name="T13" fmla="*/ 710671 h 500"/>
              <a:gd name="T14" fmla="*/ 711200 w 500"/>
              <a:gd name="T15" fmla="*/ 1236568 h 500"/>
              <a:gd name="T16" fmla="*/ 1237488 w 500"/>
              <a:gd name="T17" fmla="*/ 710671 h 500"/>
              <a:gd name="T18" fmla="*/ 1177747 w 500"/>
              <a:gd name="T19" fmla="*/ 466200 h 500"/>
              <a:gd name="T20" fmla="*/ 1308608 w 500"/>
              <a:gd name="T21" fmla="*/ 324066 h 500"/>
              <a:gd name="T22" fmla="*/ 1422400 w 500"/>
              <a:gd name="T23" fmla="*/ 710671 h 500"/>
              <a:gd name="T24" fmla="*/ 711200 w 500"/>
              <a:gd name="T25" fmla="*/ 1421342 h 5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00" h="500">
                <a:moveTo>
                  <a:pt x="250" y="500"/>
                </a:moveTo>
                <a:cubicBezTo>
                  <a:pt x="112" y="500"/>
                  <a:pt x="0" y="388"/>
                  <a:pt x="0" y="250"/>
                </a:cubicBezTo>
                <a:cubicBezTo>
                  <a:pt x="0" y="112"/>
                  <a:pt x="112" y="0"/>
                  <a:pt x="250" y="0"/>
                </a:cubicBezTo>
                <a:cubicBezTo>
                  <a:pt x="285" y="0"/>
                  <a:pt x="318" y="7"/>
                  <a:pt x="348" y="20"/>
                </a:cubicBezTo>
                <a:cubicBezTo>
                  <a:pt x="311" y="75"/>
                  <a:pt x="311" y="75"/>
                  <a:pt x="311" y="75"/>
                </a:cubicBezTo>
                <a:cubicBezTo>
                  <a:pt x="291" y="68"/>
                  <a:pt x="271" y="64"/>
                  <a:pt x="250" y="64"/>
                </a:cubicBezTo>
                <a:cubicBezTo>
                  <a:pt x="147" y="64"/>
                  <a:pt x="64" y="147"/>
                  <a:pt x="64" y="250"/>
                </a:cubicBezTo>
                <a:cubicBezTo>
                  <a:pt x="64" y="352"/>
                  <a:pt x="147" y="435"/>
                  <a:pt x="250" y="435"/>
                </a:cubicBezTo>
                <a:cubicBezTo>
                  <a:pt x="352" y="435"/>
                  <a:pt x="435" y="352"/>
                  <a:pt x="435" y="250"/>
                </a:cubicBezTo>
                <a:cubicBezTo>
                  <a:pt x="435" y="219"/>
                  <a:pt x="427" y="189"/>
                  <a:pt x="414" y="164"/>
                </a:cubicBezTo>
                <a:cubicBezTo>
                  <a:pt x="460" y="114"/>
                  <a:pt x="460" y="114"/>
                  <a:pt x="460" y="114"/>
                </a:cubicBezTo>
                <a:cubicBezTo>
                  <a:pt x="485" y="153"/>
                  <a:pt x="500" y="200"/>
                  <a:pt x="500" y="250"/>
                </a:cubicBezTo>
                <a:cubicBezTo>
                  <a:pt x="500" y="388"/>
                  <a:pt x="388" y="500"/>
                  <a:pt x="250" y="500"/>
                </a:cubicBezTo>
                <a:close/>
              </a:path>
            </a:pathLst>
          </a:custGeom>
          <a:solidFill>
            <a:schemeClr val="tx1"/>
          </a:solidFill>
          <a:ln>
            <a:noFill/>
          </a:ln>
        </p:spPr>
        <p:txBody>
          <a:bodyPr/>
          <a:lstStyle/>
          <a:p>
            <a:endParaRPr lang="zh-CN" altLang="en-US">
              <a:latin typeface="+mn-lt"/>
              <a:ea typeface="+mn-ea"/>
              <a:cs typeface="+mn-ea"/>
              <a:sym typeface="+mn-lt"/>
            </a:endParaRPr>
          </a:p>
        </p:txBody>
      </p:sp>
      <p:sp>
        <p:nvSpPr>
          <p:cNvPr id="16" name="稻壳儿小白白(http://dwz.cn/Wu2UP)"/>
          <p:cNvSpPr/>
          <p:nvPr/>
        </p:nvSpPr>
        <p:spPr bwMode="auto">
          <a:xfrm>
            <a:off x="6606042" y="3059568"/>
            <a:ext cx="2176462" cy="2174875"/>
          </a:xfrm>
          <a:custGeom>
            <a:avLst/>
            <a:gdLst>
              <a:gd name="T0" fmla="*/ 1089389 w 765"/>
              <a:gd name="T1" fmla="*/ 2174875 h 765"/>
              <a:gd name="T2" fmla="*/ 0 w 765"/>
              <a:gd name="T3" fmla="*/ 1088859 h 765"/>
              <a:gd name="T4" fmla="*/ 1089389 w 765"/>
              <a:gd name="T5" fmla="*/ 0 h 765"/>
              <a:gd name="T6" fmla="*/ 1598529 w 765"/>
              <a:gd name="T7" fmla="*/ 127934 h 765"/>
              <a:gd name="T8" fmla="*/ 1504665 w 765"/>
              <a:gd name="T9" fmla="*/ 264397 h 765"/>
              <a:gd name="T10" fmla="*/ 1089389 w 765"/>
              <a:gd name="T11" fmla="*/ 164892 h 765"/>
              <a:gd name="T12" fmla="*/ 435187 w 765"/>
              <a:gd name="T13" fmla="*/ 434975 h 765"/>
              <a:gd name="T14" fmla="*/ 164973 w 765"/>
              <a:gd name="T15" fmla="*/ 1088859 h 765"/>
              <a:gd name="T16" fmla="*/ 435187 w 765"/>
              <a:gd name="T17" fmla="*/ 1739900 h 765"/>
              <a:gd name="T18" fmla="*/ 1089389 w 765"/>
              <a:gd name="T19" fmla="*/ 2009983 h 765"/>
              <a:gd name="T20" fmla="*/ 1740746 w 765"/>
              <a:gd name="T21" fmla="*/ 1739900 h 765"/>
              <a:gd name="T22" fmla="*/ 2010960 w 765"/>
              <a:gd name="T23" fmla="*/ 1088859 h 765"/>
              <a:gd name="T24" fmla="*/ 1820388 w 765"/>
              <a:gd name="T25" fmla="*/ 528793 h 765"/>
              <a:gd name="T26" fmla="*/ 1934163 w 765"/>
              <a:gd name="T27" fmla="*/ 406545 h 765"/>
              <a:gd name="T28" fmla="*/ 2175933 w 765"/>
              <a:gd name="T29" fmla="*/ 1088859 h 765"/>
              <a:gd name="T30" fmla="*/ 1089389 w 765"/>
              <a:gd name="T31" fmla="*/ 2174875 h 76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65" h="765">
                <a:moveTo>
                  <a:pt x="383" y="765"/>
                </a:moveTo>
                <a:cubicBezTo>
                  <a:pt x="171" y="765"/>
                  <a:pt x="0" y="594"/>
                  <a:pt x="0" y="383"/>
                </a:cubicBezTo>
                <a:cubicBezTo>
                  <a:pt x="0" y="171"/>
                  <a:pt x="171" y="0"/>
                  <a:pt x="383" y="0"/>
                </a:cubicBezTo>
                <a:cubicBezTo>
                  <a:pt x="447" y="0"/>
                  <a:pt x="508" y="16"/>
                  <a:pt x="562" y="45"/>
                </a:cubicBezTo>
                <a:cubicBezTo>
                  <a:pt x="529" y="93"/>
                  <a:pt x="529" y="93"/>
                  <a:pt x="529" y="93"/>
                </a:cubicBezTo>
                <a:cubicBezTo>
                  <a:pt x="485" y="71"/>
                  <a:pt x="435" y="58"/>
                  <a:pt x="383" y="58"/>
                </a:cubicBezTo>
                <a:cubicBezTo>
                  <a:pt x="293" y="59"/>
                  <a:pt x="212" y="95"/>
                  <a:pt x="153" y="153"/>
                </a:cubicBezTo>
                <a:cubicBezTo>
                  <a:pt x="95" y="212"/>
                  <a:pt x="59" y="293"/>
                  <a:pt x="58" y="383"/>
                </a:cubicBezTo>
                <a:cubicBezTo>
                  <a:pt x="59" y="472"/>
                  <a:pt x="95" y="553"/>
                  <a:pt x="153" y="612"/>
                </a:cubicBezTo>
                <a:cubicBezTo>
                  <a:pt x="212" y="671"/>
                  <a:pt x="293" y="707"/>
                  <a:pt x="383" y="707"/>
                </a:cubicBezTo>
                <a:cubicBezTo>
                  <a:pt x="472" y="707"/>
                  <a:pt x="553" y="671"/>
                  <a:pt x="612" y="612"/>
                </a:cubicBezTo>
                <a:cubicBezTo>
                  <a:pt x="671" y="553"/>
                  <a:pt x="707" y="472"/>
                  <a:pt x="707" y="383"/>
                </a:cubicBezTo>
                <a:cubicBezTo>
                  <a:pt x="707" y="309"/>
                  <a:pt x="682" y="240"/>
                  <a:pt x="640" y="186"/>
                </a:cubicBezTo>
                <a:cubicBezTo>
                  <a:pt x="680" y="143"/>
                  <a:pt x="680" y="143"/>
                  <a:pt x="680" y="143"/>
                </a:cubicBezTo>
                <a:cubicBezTo>
                  <a:pt x="733" y="208"/>
                  <a:pt x="765" y="292"/>
                  <a:pt x="765" y="383"/>
                </a:cubicBezTo>
                <a:cubicBezTo>
                  <a:pt x="765" y="594"/>
                  <a:pt x="594" y="765"/>
                  <a:pt x="383" y="765"/>
                </a:cubicBezTo>
                <a:close/>
              </a:path>
            </a:pathLst>
          </a:custGeom>
          <a:solidFill>
            <a:schemeClr val="tx1"/>
          </a:solidFill>
          <a:ln>
            <a:noFill/>
          </a:ln>
        </p:spPr>
        <p:txBody>
          <a:bodyPr/>
          <a:lstStyle/>
          <a:p>
            <a:endParaRPr lang="zh-CN" altLang="en-US">
              <a:latin typeface="+mn-lt"/>
              <a:ea typeface="+mn-ea"/>
              <a:cs typeface="+mn-ea"/>
              <a:sym typeface="+mn-lt"/>
            </a:endParaRPr>
          </a:p>
        </p:txBody>
      </p:sp>
      <p:sp>
        <p:nvSpPr>
          <p:cNvPr id="17" name="稻壳儿小白白(http://dwz.cn/Wu2UP)"/>
          <p:cNvSpPr/>
          <p:nvPr/>
        </p:nvSpPr>
        <p:spPr bwMode="auto">
          <a:xfrm>
            <a:off x="6220279" y="2672218"/>
            <a:ext cx="2951163" cy="2947987"/>
          </a:xfrm>
          <a:custGeom>
            <a:avLst/>
            <a:gdLst>
              <a:gd name="T0" fmla="*/ 1475846 w 1038"/>
              <a:gd name="T1" fmla="*/ 0 h 1037"/>
              <a:gd name="T2" fmla="*/ 2203816 w 1038"/>
              <a:gd name="T3" fmla="*/ 193345 h 1037"/>
              <a:gd name="T4" fmla="*/ 2104289 w 1038"/>
              <a:gd name="T5" fmla="*/ 338354 h 1037"/>
              <a:gd name="T6" fmla="*/ 1475846 w 1038"/>
              <a:gd name="T7" fmla="*/ 176285 h 1037"/>
              <a:gd name="T8" fmla="*/ 557352 w 1038"/>
              <a:gd name="T9" fmla="*/ 557290 h 1037"/>
              <a:gd name="T10" fmla="*/ 176305 w 1038"/>
              <a:gd name="T11" fmla="*/ 1475680 h 1037"/>
              <a:gd name="T12" fmla="*/ 557352 w 1038"/>
              <a:gd name="T13" fmla="*/ 2394071 h 1037"/>
              <a:gd name="T14" fmla="*/ 1475846 w 1038"/>
              <a:gd name="T15" fmla="*/ 2775075 h 1037"/>
              <a:gd name="T16" fmla="*/ 2394340 w 1038"/>
              <a:gd name="T17" fmla="*/ 2394071 h 1037"/>
              <a:gd name="T18" fmla="*/ 2775387 w 1038"/>
              <a:gd name="T19" fmla="*/ 1475680 h 1037"/>
              <a:gd name="T20" fmla="*/ 2465431 w 1038"/>
              <a:gd name="T21" fmla="*/ 636902 h 1037"/>
              <a:gd name="T22" fmla="*/ 2587707 w 1038"/>
              <a:gd name="T23" fmla="*/ 506110 h 1037"/>
              <a:gd name="T24" fmla="*/ 2951692 w 1038"/>
              <a:gd name="T25" fmla="*/ 1475680 h 1037"/>
              <a:gd name="T26" fmla="*/ 1475846 w 1038"/>
              <a:gd name="T27" fmla="*/ 2948517 h 1037"/>
              <a:gd name="T28" fmla="*/ 0 w 1038"/>
              <a:gd name="T29" fmla="*/ 1475680 h 1037"/>
              <a:gd name="T30" fmla="*/ 1475846 w 1038"/>
              <a:gd name="T31" fmla="*/ 0 h 103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38" h="1037">
                <a:moveTo>
                  <a:pt x="519" y="0"/>
                </a:moveTo>
                <a:cubicBezTo>
                  <a:pt x="612" y="0"/>
                  <a:pt x="700" y="25"/>
                  <a:pt x="775" y="68"/>
                </a:cubicBezTo>
                <a:cubicBezTo>
                  <a:pt x="740" y="119"/>
                  <a:pt x="740" y="119"/>
                  <a:pt x="740" y="119"/>
                </a:cubicBezTo>
                <a:cubicBezTo>
                  <a:pt x="675" y="83"/>
                  <a:pt x="599" y="62"/>
                  <a:pt x="519" y="62"/>
                </a:cubicBezTo>
                <a:cubicBezTo>
                  <a:pt x="392" y="62"/>
                  <a:pt x="278" y="113"/>
                  <a:pt x="196" y="196"/>
                </a:cubicBezTo>
                <a:cubicBezTo>
                  <a:pt x="113" y="278"/>
                  <a:pt x="62" y="392"/>
                  <a:pt x="62" y="519"/>
                </a:cubicBezTo>
                <a:cubicBezTo>
                  <a:pt x="62" y="645"/>
                  <a:pt x="113" y="759"/>
                  <a:pt x="196" y="842"/>
                </a:cubicBezTo>
                <a:cubicBezTo>
                  <a:pt x="278" y="925"/>
                  <a:pt x="392" y="976"/>
                  <a:pt x="519" y="976"/>
                </a:cubicBezTo>
                <a:cubicBezTo>
                  <a:pt x="645" y="976"/>
                  <a:pt x="759" y="925"/>
                  <a:pt x="842" y="842"/>
                </a:cubicBezTo>
                <a:cubicBezTo>
                  <a:pt x="925" y="759"/>
                  <a:pt x="976" y="645"/>
                  <a:pt x="976" y="519"/>
                </a:cubicBezTo>
                <a:cubicBezTo>
                  <a:pt x="976" y="406"/>
                  <a:pt x="935" y="303"/>
                  <a:pt x="867" y="224"/>
                </a:cubicBezTo>
                <a:cubicBezTo>
                  <a:pt x="910" y="178"/>
                  <a:pt x="910" y="178"/>
                  <a:pt x="910" y="178"/>
                </a:cubicBezTo>
                <a:cubicBezTo>
                  <a:pt x="989" y="269"/>
                  <a:pt x="1037" y="388"/>
                  <a:pt x="1038" y="519"/>
                </a:cubicBezTo>
                <a:cubicBezTo>
                  <a:pt x="1037" y="805"/>
                  <a:pt x="805" y="1037"/>
                  <a:pt x="519" y="1037"/>
                </a:cubicBezTo>
                <a:cubicBezTo>
                  <a:pt x="232" y="1037"/>
                  <a:pt x="0" y="805"/>
                  <a:pt x="0" y="519"/>
                </a:cubicBezTo>
                <a:cubicBezTo>
                  <a:pt x="0" y="232"/>
                  <a:pt x="232" y="0"/>
                  <a:pt x="519" y="0"/>
                </a:cubicBezTo>
                <a:close/>
              </a:path>
            </a:pathLst>
          </a:custGeom>
          <a:solidFill>
            <a:schemeClr val="tx1"/>
          </a:solidFill>
          <a:ln>
            <a:noFill/>
          </a:ln>
        </p:spPr>
        <p:txBody>
          <a:bodyPr/>
          <a:lstStyle/>
          <a:p>
            <a:endParaRPr lang="zh-CN" altLang="en-US">
              <a:latin typeface="+mn-lt"/>
              <a:ea typeface="+mn-ea"/>
              <a:cs typeface="+mn-ea"/>
              <a:sym typeface="+mn-lt"/>
            </a:endParaRPr>
          </a:p>
        </p:txBody>
      </p:sp>
      <p:sp>
        <p:nvSpPr>
          <p:cNvPr id="18" name="KSO_Shape"/>
          <p:cNvSpPr/>
          <p:nvPr/>
        </p:nvSpPr>
        <p:spPr>
          <a:xfrm rot="7865161">
            <a:off x="7124987" y="2971554"/>
            <a:ext cx="2751627" cy="499879"/>
          </a:xfrm>
          <a:custGeom>
            <a:avLst/>
            <a:gdLst>
              <a:gd name="connsiteX0" fmla="*/ 0 w 2173118"/>
              <a:gd name="connsiteY0" fmla="*/ 0 h 396044"/>
              <a:gd name="connsiteX1" fmla="*/ 37369 w 2173118"/>
              <a:gd name="connsiteY1" fmla="*/ 0 h 396044"/>
              <a:gd name="connsiteX2" fmla="*/ 171385 w 2173118"/>
              <a:gd name="connsiteY2" fmla="*/ 134015 h 396044"/>
              <a:gd name="connsiteX3" fmla="*/ 204388 w 2173118"/>
              <a:gd name="connsiteY3" fmla="*/ 134015 h 396044"/>
              <a:gd name="connsiteX4" fmla="*/ 70373 w 2173118"/>
              <a:gd name="connsiteY4" fmla="*/ 0 h 396044"/>
              <a:gd name="connsiteX5" fmla="*/ 104831 w 2173118"/>
              <a:gd name="connsiteY5" fmla="*/ 0 h 396044"/>
              <a:gd name="connsiteX6" fmla="*/ 238847 w 2173118"/>
              <a:gd name="connsiteY6" fmla="*/ 134015 h 396044"/>
              <a:gd name="connsiteX7" fmla="*/ 271851 w 2173118"/>
              <a:gd name="connsiteY7" fmla="*/ 134015 h 396044"/>
              <a:gd name="connsiteX8" fmla="*/ 137835 w 2173118"/>
              <a:gd name="connsiteY8" fmla="*/ 0 h 396044"/>
              <a:gd name="connsiteX9" fmla="*/ 172294 w 2173118"/>
              <a:gd name="connsiteY9" fmla="*/ 0 h 396044"/>
              <a:gd name="connsiteX10" fmla="*/ 306310 w 2173118"/>
              <a:gd name="connsiteY10" fmla="*/ 134015 h 396044"/>
              <a:gd name="connsiteX11" fmla="*/ 339314 w 2173118"/>
              <a:gd name="connsiteY11" fmla="*/ 134015 h 396044"/>
              <a:gd name="connsiteX12" fmla="*/ 205298 w 2173118"/>
              <a:gd name="connsiteY12" fmla="*/ 0 h 396044"/>
              <a:gd name="connsiteX13" fmla="*/ 239757 w 2173118"/>
              <a:gd name="connsiteY13" fmla="*/ 0 h 396044"/>
              <a:gd name="connsiteX14" fmla="*/ 373773 w 2173118"/>
              <a:gd name="connsiteY14" fmla="*/ 134015 h 396044"/>
              <a:gd name="connsiteX15" fmla="*/ 406776 w 2173118"/>
              <a:gd name="connsiteY15" fmla="*/ 134015 h 396044"/>
              <a:gd name="connsiteX16" fmla="*/ 272761 w 2173118"/>
              <a:gd name="connsiteY16" fmla="*/ 0 h 396044"/>
              <a:gd name="connsiteX17" fmla="*/ 307220 w 2173118"/>
              <a:gd name="connsiteY17" fmla="*/ 0 h 396044"/>
              <a:gd name="connsiteX18" fmla="*/ 441235 w 2173118"/>
              <a:gd name="connsiteY18" fmla="*/ 134015 h 396044"/>
              <a:gd name="connsiteX19" fmla="*/ 474239 w 2173118"/>
              <a:gd name="connsiteY19" fmla="*/ 134015 h 396044"/>
              <a:gd name="connsiteX20" fmla="*/ 340223 w 2173118"/>
              <a:gd name="connsiteY20" fmla="*/ 0 h 396044"/>
              <a:gd name="connsiteX21" fmla="*/ 374682 w 2173118"/>
              <a:gd name="connsiteY21" fmla="*/ 0 h 396044"/>
              <a:gd name="connsiteX22" fmla="*/ 508698 w 2173118"/>
              <a:gd name="connsiteY22" fmla="*/ 134015 h 396044"/>
              <a:gd name="connsiteX23" fmla="*/ 541702 w 2173118"/>
              <a:gd name="connsiteY23" fmla="*/ 134015 h 396044"/>
              <a:gd name="connsiteX24" fmla="*/ 407686 w 2173118"/>
              <a:gd name="connsiteY24" fmla="*/ 0 h 396044"/>
              <a:gd name="connsiteX25" fmla="*/ 442146 w 2173118"/>
              <a:gd name="connsiteY25" fmla="*/ 0 h 396044"/>
              <a:gd name="connsiteX26" fmla="*/ 576161 w 2173118"/>
              <a:gd name="connsiteY26" fmla="*/ 134015 h 396044"/>
              <a:gd name="connsiteX27" fmla="*/ 609165 w 2173118"/>
              <a:gd name="connsiteY27" fmla="*/ 134015 h 396044"/>
              <a:gd name="connsiteX28" fmla="*/ 475149 w 2173118"/>
              <a:gd name="connsiteY28" fmla="*/ 0 h 396044"/>
              <a:gd name="connsiteX29" fmla="*/ 511362 w 2173118"/>
              <a:gd name="connsiteY29" fmla="*/ 0 h 396044"/>
              <a:gd name="connsiteX30" fmla="*/ 645377 w 2173118"/>
              <a:gd name="connsiteY30" fmla="*/ 134015 h 396044"/>
              <a:gd name="connsiteX31" fmla="*/ 1312745 w 2173118"/>
              <a:gd name="connsiteY31" fmla="*/ 134015 h 396044"/>
              <a:gd name="connsiteX32" fmla="*/ 1822883 w 2173118"/>
              <a:gd name="connsiteY32" fmla="*/ 134015 h 396044"/>
              <a:gd name="connsiteX33" fmla="*/ 1730198 w 2173118"/>
              <a:gd name="connsiteY33" fmla="*/ 25783 h 396044"/>
              <a:gd name="connsiteX34" fmla="*/ 1730198 w 2173118"/>
              <a:gd name="connsiteY34" fmla="*/ 22994 h 396044"/>
              <a:gd name="connsiteX35" fmla="*/ 2173118 w 2173118"/>
              <a:gd name="connsiteY35" fmla="*/ 198022 h 396044"/>
              <a:gd name="connsiteX36" fmla="*/ 1730198 w 2173118"/>
              <a:gd name="connsiteY36" fmla="*/ 373050 h 396044"/>
              <a:gd name="connsiteX37" fmla="*/ 1730198 w 2173118"/>
              <a:gd name="connsiteY37" fmla="*/ 370261 h 396044"/>
              <a:gd name="connsiteX38" fmla="*/ 1822884 w 2173118"/>
              <a:gd name="connsiteY38" fmla="*/ 262029 h 396044"/>
              <a:gd name="connsiteX39" fmla="*/ 1312745 w 2173118"/>
              <a:gd name="connsiteY39" fmla="*/ 262029 h 396044"/>
              <a:gd name="connsiteX40" fmla="*/ 645377 w 2173118"/>
              <a:gd name="connsiteY40" fmla="*/ 262029 h 396044"/>
              <a:gd name="connsiteX41" fmla="*/ 511362 w 2173118"/>
              <a:gd name="connsiteY41" fmla="*/ 396044 h 396044"/>
              <a:gd name="connsiteX42" fmla="*/ 475149 w 2173118"/>
              <a:gd name="connsiteY42" fmla="*/ 396044 h 396044"/>
              <a:gd name="connsiteX43" fmla="*/ 609165 w 2173118"/>
              <a:gd name="connsiteY43" fmla="*/ 262029 h 396044"/>
              <a:gd name="connsiteX44" fmla="*/ 576162 w 2173118"/>
              <a:gd name="connsiteY44" fmla="*/ 262029 h 396044"/>
              <a:gd name="connsiteX45" fmla="*/ 442146 w 2173118"/>
              <a:gd name="connsiteY45" fmla="*/ 396044 h 396044"/>
              <a:gd name="connsiteX46" fmla="*/ 407686 w 2173118"/>
              <a:gd name="connsiteY46" fmla="*/ 396044 h 396044"/>
              <a:gd name="connsiteX47" fmla="*/ 541702 w 2173118"/>
              <a:gd name="connsiteY47" fmla="*/ 262029 h 396044"/>
              <a:gd name="connsiteX48" fmla="*/ 508698 w 2173118"/>
              <a:gd name="connsiteY48" fmla="*/ 262029 h 396044"/>
              <a:gd name="connsiteX49" fmla="*/ 374682 w 2173118"/>
              <a:gd name="connsiteY49" fmla="*/ 396044 h 396044"/>
              <a:gd name="connsiteX50" fmla="*/ 340223 w 2173118"/>
              <a:gd name="connsiteY50" fmla="*/ 396044 h 396044"/>
              <a:gd name="connsiteX51" fmla="*/ 474239 w 2173118"/>
              <a:gd name="connsiteY51" fmla="*/ 262029 h 396044"/>
              <a:gd name="connsiteX52" fmla="*/ 441236 w 2173118"/>
              <a:gd name="connsiteY52" fmla="*/ 262029 h 396044"/>
              <a:gd name="connsiteX53" fmla="*/ 307220 w 2173118"/>
              <a:gd name="connsiteY53" fmla="*/ 396044 h 396044"/>
              <a:gd name="connsiteX54" fmla="*/ 272761 w 2173118"/>
              <a:gd name="connsiteY54" fmla="*/ 396044 h 396044"/>
              <a:gd name="connsiteX55" fmla="*/ 406777 w 2173118"/>
              <a:gd name="connsiteY55" fmla="*/ 262029 h 396044"/>
              <a:gd name="connsiteX56" fmla="*/ 373773 w 2173118"/>
              <a:gd name="connsiteY56" fmla="*/ 262029 h 396044"/>
              <a:gd name="connsiteX57" fmla="*/ 239757 w 2173118"/>
              <a:gd name="connsiteY57" fmla="*/ 396044 h 396044"/>
              <a:gd name="connsiteX58" fmla="*/ 205298 w 2173118"/>
              <a:gd name="connsiteY58" fmla="*/ 396044 h 396044"/>
              <a:gd name="connsiteX59" fmla="*/ 339314 w 2173118"/>
              <a:gd name="connsiteY59" fmla="*/ 262029 h 396044"/>
              <a:gd name="connsiteX60" fmla="*/ 306310 w 2173118"/>
              <a:gd name="connsiteY60" fmla="*/ 262029 h 396044"/>
              <a:gd name="connsiteX61" fmla="*/ 172294 w 2173118"/>
              <a:gd name="connsiteY61" fmla="*/ 396044 h 396044"/>
              <a:gd name="connsiteX62" fmla="*/ 137835 w 2173118"/>
              <a:gd name="connsiteY62" fmla="*/ 396044 h 396044"/>
              <a:gd name="connsiteX63" fmla="*/ 271851 w 2173118"/>
              <a:gd name="connsiteY63" fmla="*/ 262029 h 396044"/>
              <a:gd name="connsiteX64" fmla="*/ 238848 w 2173118"/>
              <a:gd name="connsiteY64" fmla="*/ 262029 h 396044"/>
              <a:gd name="connsiteX65" fmla="*/ 104831 w 2173118"/>
              <a:gd name="connsiteY65" fmla="*/ 396044 h 396044"/>
              <a:gd name="connsiteX66" fmla="*/ 70373 w 2173118"/>
              <a:gd name="connsiteY66" fmla="*/ 396044 h 396044"/>
              <a:gd name="connsiteX67" fmla="*/ 204389 w 2173118"/>
              <a:gd name="connsiteY67" fmla="*/ 262029 h 396044"/>
              <a:gd name="connsiteX68" fmla="*/ 171385 w 2173118"/>
              <a:gd name="connsiteY68" fmla="*/ 262029 h 396044"/>
              <a:gd name="connsiteX69" fmla="*/ 37369 w 2173118"/>
              <a:gd name="connsiteY69" fmla="*/ 396044 h 396044"/>
              <a:gd name="connsiteX70" fmla="*/ 0 w 2173118"/>
              <a:gd name="connsiteY70" fmla="*/ 396044 h 396044"/>
              <a:gd name="connsiteX71" fmla="*/ 198023 w 2173118"/>
              <a:gd name="connsiteY71" fmla="*/ 198022 h 396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2173118" h="396044">
                <a:moveTo>
                  <a:pt x="0" y="0"/>
                </a:moveTo>
                <a:lnTo>
                  <a:pt x="37369" y="0"/>
                </a:lnTo>
                <a:lnTo>
                  <a:pt x="171385" y="134015"/>
                </a:lnTo>
                <a:lnTo>
                  <a:pt x="204388" y="134015"/>
                </a:lnTo>
                <a:lnTo>
                  <a:pt x="70373" y="0"/>
                </a:lnTo>
                <a:lnTo>
                  <a:pt x="104831" y="0"/>
                </a:lnTo>
                <a:lnTo>
                  <a:pt x="238847" y="134015"/>
                </a:lnTo>
                <a:lnTo>
                  <a:pt x="271851" y="134015"/>
                </a:lnTo>
                <a:lnTo>
                  <a:pt x="137835" y="0"/>
                </a:lnTo>
                <a:lnTo>
                  <a:pt x="172294" y="0"/>
                </a:lnTo>
                <a:lnTo>
                  <a:pt x="306310" y="134015"/>
                </a:lnTo>
                <a:lnTo>
                  <a:pt x="339314" y="134015"/>
                </a:lnTo>
                <a:lnTo>
                  <a:pt x="205298" y="0"/>
                </a:lnTo>
                <a:lnTo>
                  <a:pt x="239757" y="0"/>
                </a:lnTo>
                <a:lnTo>
                  <a:pt x="373773" y="134015"/>
                </a:lnTo>
                <a:lnTo>
                  <a:pt x="406776" y="134015"/>
                </a:lnTo>
                <a:lnTo>
                  <a:pt x="272761" y="0"/>
                </a:lnTo>
                <a:lnTo>
                  <a:pt x="307220" y="0"/>
                </a:lnTo>
                <a:lnTo>
                  <a:pt x="441235" y="134015"/>
                </a:lnTo>
                <a:lnTo>
                  <a:pt x="474239" y="134015"/>
                </a:lnTo>
                <a:lnTo>
                  <a:pt x="340223" y="0"/>
                </a:lnTo>
                <a:lnTo>
                  <a:pt x="374682" y="0"/>
                </a:lnTo>
                <a:lnTo>
                  <a:pt x="508698" y="134015"/>
                </a:lnTo>
                <a:lnTo>
                  <a:pt x="541702" y="134015"/>
                </a:lnTo>
                <a:lnTo>
                  <a:pt x="407686" y="0"/>
                </a:lnTo>
                <a:lnTo>
                  <a:pt x="442146" y="0"/>
                </a:lnTo>
                <a:lnTo>
                  <a:pt x="576161" y="134015"/>
                </a:lnTo>
                <a:lnTo>
                  <a:pt x="609165" y="134015"/>
                </a:lnTo>
                <a:lnTo>
                  <a:pt x="475149" y="0"/>
                </a:lnTo>
                <a:lnTo>
                  <a:pt x="511362" y="0"/>
                </a:lnTo>
                <a:lnTo>
                  <a:pt x="645377" y="134015"/>
                </a:lnTo>
                <a:lnTo>
                  <a:pt x="1312745" y="134015"/>
                </a:lnTo>
                <a:lnTo>
                  <a:pt x="1822883" y="134015"/>
                </a:lnTo>
                <a:lnTo>
                  <a:pt x="1730198" y="25783"/>
                </a:lnTo>
                <a:lnTo>
                  <a:pt x="1730198" y="22994"/>
                </a:lnTo>
                <a:lnTo>
                  <a:pt x="2173118" y="198022"/>
                </a:lnTo>
                <a:lnTo>
                  <a:pt x="1730198" y="373050"/>
                </a:lnTo>
                <a:lnTo>
                  <a:pt x="1730198" y="370261"/>
                </a:lnTo>
                <a:lnTo>
                  <a:pt x="1822884" y="262029"/>
                </a:lnTo>
                <a:lnTo>
                  <a:pt x="1312745" y="262029"/>
                </a:lnTo>
                <a:lnTo>
                  <a:pt x="645377" y="262029"/>
                </a:lnTo>
                <a:lnTo>
                  <a:pt x="511362" y="396044"/>
                </a:lnTo>
                <a:lnTo>
                  <a:pt x="475149" y="396044"/>
                </a:lnTo>
                <a:lnTo>
                  <a:pt x="609165" y="262029"/>
                </a:lnTo>
                <a:lnTo>
                  <a:pt x="576162" y="262029"/>
                </a:lnTo>
                <a:lnTo>
                  <a:pt x="442146" y="396044"/>
                </a:lnTo>
                <a:lnTo>
                  <a:pt x="407686" y="396044"/>
                </a:lnTo>
                <a:lnTo>
                  <a:pt x="541702" y="262029"/>
                </a:lnTo>
                <a:lnTo>
                  <a:pt x="508698" y="262029"/>
                </a:lnTo>
                <a:lnTo>
                  <a:pt x="374682" y="396044"/>
                </a:lnTo>
                <a:lnTo>
                  <a:pt x="340223" y="396044"/>
                </a:lnTo>
                <a:lnTo>
                  <a:pt x="474239" y="262029"/>
                </a:lnTo>
                <a:lnTo>
                  <a:pt x="441236" y="262029"/>
                </a:lnTo>
                <a:lnTo>
                  <a:pt x="307220" y="396044"/>
                </a:lnTo>
                <a:lnTo>
                  <a:pt x="272761" y="396044"/>
                </a:lnTo>
                <a:lnTo>
                  <a:pt x="406777" y="262029"/>
                </a:lnTo>
                <a:lnTo>
                  <a:pt x="373773" y="262029"/>
                </a:lnTo>
                <a:lnTo>
                  <a:pt x="239757" y="396044"/>
                </a:lnTo>
                <a:lnTo>
                  <a:pt x="205298" y="396044"/>
                </a:lnTo>
                <a:lnTo>
                  <a:pt x="339314" y="262029"/>
                </a:lnTo>
                <a:lnTo>
                  <a:pt x="306310" y="262029"/>
                </a:lnTo>
                <a:lnTo>
                  <a:pt x="172294" y="396044"/>
                </a:lnTo>
                <a:lnTo>
                  <a:pt x="137835" y="396044"/>
                </a:lnTo>
                <a:lnTo>
                  <a:pt x="271851" y="262029"/>
                </a:lnTo>
                <a:lnTo>
                  <a:pt x="238848" y="262029"/>
                </a:lnTo>
                <a:lnTo>
                  <a:pt x="104831" y="396044"/>
                </a:lnTo>
                <a:lnTo>
                  <a:pt x="70373" y="396044"/>
                </a:lnTo>
                <a:lnTo>
                  <a:pt x="204389" y="262029"/>
                </a:lnTo>
                <a:lnTo>
                  <a:pt x="171385" y="262029"/>
                </a:lnTo>
                <a:lnTo>
                  <a:pt x="37369" y="396044"/>
                </a:lnTo>
                <a:lnTo>
                  <a:pt x="0" y="396044"/>
                </a:lnTo>
                <a:lnTo>
                  <a:pt x="198023" y="19802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19" name="文本框 18"/>
          <p:cNvSpPr txBox="1"/>
          <p:nvPr/>
        </p:nvSpPr>
        <p:spPr>
          <a:xfrm>
            <a:off x="7287191" y="1696159"/>
            <a:ext cx="1884251" cy="45890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a:t>
            </a:r>
            <a:endParaRPr lang="zh-CN" altLang="en-US" sz="1800" dirty="0">
              <a:latin typeface="+mn-lt"/>
              <a:ea typeface="+mn-ea"/>
              <a:cs typeface="+mn-ea"/>
              <a:sym typeface="+mn-lt"/>
            </a:endParaRPr>
          </a:p>
        </p:txBody>
      </p:sp>
      <p:sp>
        <p:nvSpPr>
          <p:cNvPr id="20" name="文本框 19"/>
          <p:cNvSpPr txBox="1"/>
          <p:nvPr/>
        </p:nvSpPr>
        <p:spPr>
          <a:xfrm>
            <a:off x="9417279" y="2845201"/>
            <a:ext cx="1884251" cy="45890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a:t>
            </a:r>
            <a:endParaRPr lang="zh-CN" altLang="en-US" sz="1800" dirty="0">
              <a:latin typeface="+mn-lt"/>
              <a:ea typeface="+mn-ea"/>
              <a:cs typeface="+mn-ea"/>
              <a:sym typeface="+mn-lt"/>
            </a:endParaRPr>
          </a:p>
        </p:txBody>
      </p:sp>
      <p:cxnSp>
        <p:nvCxnSpPr>
          <p:cNvPr id="21" name="直接箭头连接符 20"/>
          <p:cNvCxnSpPr/>
          <p:nvPr/>
        </p:nvCxnSpPr>
        <p:spPr>
          <a:xfrm flipH="1">
            <a:off x="4412343" y="4141336"/>
            <a:ext cx="3120569"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1228616" y="3072191"/>
            <a:ext cx="2990845" cy="2169825"/>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3" name="稻壳儿小白白(http://dwz.cn/Wu2UP)"/>
          <p:cNvSpPr>
            <a:spLocks noEditPoints="1"/>
          </p:cNvSpPr>
          <p:nvPr/>
        </p:nvSpPr>
        <p:spPr bwMode="auto">
          <a:xfrm>
            <a:off x="2349956" y="1980387"/>
            <a:ext cx="748165" cy="804876"/>
          </a:xfrm>
          <a:custGeom>
            <a:avLst/>
            <a:gdLst/>
            <a:ahLst/>
            <a:cxnLst>
              <a:cxn ang="0">
                <a:pos x="53" y="33"/>
              </a:cxn>
              <a:cxn ang="0">
                <a:pos x="53" y="36"/>
              </a:cxn>
              <a:cxn ang="0">
                <a:pos x="52" y="41"/>
              </a:cxn>
              <a:cxn ang="0">
                <a:pos x="52" y="42"/>
              </a:cxn>
              <a:cxn ang="0">
                <a:pos x="50" y="49"/>
              </a:cxn>
              <a:cxn ang="0">
                <a:pos x="39" y="59"/>
              </a:cxn>
              <a:cxn ang="0">
                <a:pos x="37" y="59"/>
              </a:cxn>
              <a:cxn ang="0">
                <a:pos x="34" y="59"/>
              </a:cxn>
              <a:cxn ang="0">
                <a:pos x="20" y="56"/>
              </a:cxn>
              <a:cxn ang="0">
                <a:pos x="15" y="55"/>
              </a:cxn>
              <a:cxn ang="0">
                <a:pos x="4" y="55"/>
              </a:cxn>
              <a:cxn ang="0">
                <a:pos x="0" y="50"/>
              </a:cxn>
              <a:cxn ang="0">
                <a:pos x="0" y="27"/>
              </a:cxn>
              <a:cxn ang="0">
                <a:pos x="4" y="23"/>
              </a:cxn>
              <a:cxn ang="0">
                <a:pos x="14" y="23"/>
              </a:cxn>
              <a:cxn ang="0">
                <a:pos x="19" y="17"/>
              </a:cxn>
              <a:cxn ang="0">
                <a:pos x="23" y="13"/>
              </a:cxn>
              <a:cxn ang="0">
                <a:pos x="27" y="1"/>
              </a:cxn>
              <a:cxn ang="0">
                <a:pos x="31" y="0"/>
              </a:cxn>
              <a:cxn ang="0">
                <a:pos x="40" y="5"/>
              </a:cxn>
              <a:cxn ang="0">
                <a:pos x="41" y="11"/>
              </a:cxn>
              <a:cxn ang="0">
                <a:pos x="39" y="18"/>
              </a:cxn>
              <a:cxn ang="0">
                <a:pos x="45" y="18"/>
              </a:cxn>
              <a:cxn ang="0">
                <a:pos x="55" y="27"/>
              </a:cxn>
              <a:cxn ang="0">
                <a:pos x="53" y="33"/>
              </a:cxn>
              <a:cxn ang="0">
                <a:pos x="7" y="46"/>
              </a:cxn>
              <a:cxn ang="0">
                <a:pos x="4" y="48"/>
              </a:cxn>
              <a:cxn ang="0">
                <a:pos x="7" y="50"/>
              </a:cxn>
              <a:cxn ang="0">
                <a:pos x="9" y="48"/>
              </a:cxn>
              <a:cxn ang="0">
                <a:pos x="7" y="46"/>
              </a:cxn>
              <a:cxn ang="0">
                <a:pos x="45" y="23"/>
              </a:cxn>
              <a:cxn ang="0">
                <a:pos x="33" y="23"/>
              </a:cxn>
              <a:cxn ang="0">
                <a:pos x="36" y="11"/>
              </a:cxn>
              <a:cxn ang="0">
                <a:pos x="31" y="5"/>
              </a:cxn>
              <a:cxn ang="0">
                <a:pos x="26" y="16"/>
              </a:cxn>
              <a:cxn ang="0">
                <a:pos x="23" y="19"/>
              </a:cxn>
              <a:cxn ang="0">
                <a:pos x="15" y="27"/>
              </a:cxn>
              <a:cxn ang="0">
                <a:pos x="13" y="27"/>
              </a:cxn>
              <a:cxn ang="0">
                <a:pos x="13" y="50"/>
              </a:cxn>
              <a:cxn ang="0">
                <a:pos x="15" y="50"/>
              </a:cxn>
              <a:cxn ang="0">
                <a:pos x="22" y="52"/>
              </a:cxn>
              <a:cxn ang="0">
                <a:pos x="34" y="55"/>
              </a:cxn>
              <a:cxn ang="0">
                <a:pos x="38" y="55"/>
              </a:cxn>
              <a:cxn ang="0">
                <a:pos x="45" y="49"/>
              </a:cxn>
              <a:cxn ang="0">
                <a:pos x="45" y="47"/>
              </a:cxn>
              <a:cxn ang="0">
                <a:pos x="47" y="42"/>
              </a:cxn>
              <a:cxn ang="0">
                <a:pos x="47" y="40"/>
              </a:cxn>
              <a:cxn ang="0">
                <a:pos x="49" y="36"/>
              </a:cxn>
              <a:cxn ang="0">
                <a:pos x="47" y="32"/>
              </a:cxn>
              <a:cxn ang="0">
                <a:pos x="50" y="27"/>
              </a:cxn>
              <a:cxn ang="0">
                <a:pos x="45" y="23"/>
              </a:cxn>
            </a:cxnLst>
            <a:rect l="0" t="0" r="r" b="b"/>
            <a:pathLst>
              <a:path w="55" h="59">
                <a:moveTo>
                  <a:pt x="53" y="33"/>
                </a:moveTo>
                <a:cubicBezTo>
                  <a:pt x="53" y="34"/>
                  <a:pt x="53" y="35"/>
                  <a:pt x="53" y="36"/>
                </a:cubicBezTo>
                <a:cubicBezTo>
                  <a:pt x="53" y="37"/>
                  <a:pt x="53" y="39"/>
                  <a:pt x="52" y="41"/>
                </a:cubicBezTo>
                <a:cubicBezTo>
                  <a:pt x="52" y="41"/>
                  <a:pt x="52" y="42"/>
                  <a:pt x="52" y="42"/>
                </a:cubicBezTo>
                <a:cubicBezTo>
                  <a:pt x="52" y="45"/>
                  <a:pt x="51" y="47"/>
                  <a:pt x="50" y="49"/>
                </a:cubicBezTo>
                <a:cubicBezTo>
                  <a:pt x="50" y="55"/>
                  <a:pt x="45" y="59"/>
                  <a:pt x="39" y="59"/>
                </a:cubicBezTo>
                <a:cubicBezTo>
                  <a:pt x="37" y="59"/>
                  <a:pt x="37" y="59"/>
                  <a:pt x="37" y="59"/>
                </a:cubicBezTo>
                <a:cubicBezTo>
                  <a:pt x="34" y="59"/>
                  <a:pt x="34" y="59"/>
                  <a:pt x="34" y="59"/>
                </a:cubicBezTo>
                <a:cubicBezTo>
                  <a:pt x="29" y="59"/>
                  <a:pt x="24" y="58"/>
                  <a:pt x="20" y="56"/>
                </a:cubicBezTo>
                <a:cubicBezTo>
                  <a:pt x="19" y="56"/>
                  <a:pt x="16" y="55"/>
                  <a:pt x="15" y="55"/>
                </a:cubicBezTo>
                <a:cubicBezTo>
                  <a:pt x="4" y="55"/>
                  <a:pt x="4" y="55"/>
                  <a:pt x="4" y="55"/>
                </a:cubicBezTo>
                <a:cubicBezTo>
                  <a:pt x="2" y="55"/>
                  <a:pt x="0" y="53"/>
                  <a:pt x="0" y="50"/>
                </a:cubicBezTo>
                <a:cubicBezTo>
                  <a:pt x="0" y="27"/>
                  <a:pt x="0" y="27"/>
                  <a:pt x="0" y="27"/>
                </a:cubicBezTo>
                <a:cubicBezTo>
                  <a:pt x="0" y="25"/>
                  <a:pt x="2" y="23"/>
                  <a:pt x="4" y="23"/>
                </a:cubicBezTo>
                <a:cubicBezTo>
                  <a:pt x="14" y="23"/>
                  <a:pt x="14" y="23"/>
                  <a:pt x="14" y="23"/>
                </a:cubicBezTo>
                <a:cubicBezTo>
                  <a:pt x="16" y="22"/>
                  <a:pt x="18" y="19"/>
                  <a:pt x="19" y="17"/>
                </a:cubicBezTo>
                <a:cubicBezTo>
                  <a:pt x="20" y="16"/>
                  <a:pt x="21" y="14"/>
                  <a:pt x="23" y="13"/>
                </a:cubicBezTo>
                <a:cubicBezTo>
                  <a:pt x="25" y="10"/>
                  <a:pt x="24" y="5"/>
                  <a:pt x="27" y="1"/>
                </a:cubicBezTo>
                <a:cubicBezTo>
                  <a:pt x="28" y="0"/>
                  <a:pt x="29" y="0"/>
                  <a:pt x="31" y="0"/>
                </a:cubicBezTo>
                <a:cubicBezTo>
                  <a:pt x="34" y="0"/>
                  <a:pt x="38" y="1"/>
                  <a:pt x="40" y="5"/>
                </a:cubicBezTo>
                <a:cubicBezTo>
                  <a:pt x="41" y="7"/>
                  <a:pt x="41" y="9"/>
                  <a:pt x="41" y="11"/>
                </a:cubicBezTo>
                <a:cubicBezTo>
                  <a:pt x="41" y="14"/>
                  <a:pt x="40" y="16"/>
                  <a:pt x="39" y="18"/>
                </a:cubicBezTo>
                <a:cubicBezTo>
                  <a:pt x="45" y="18"/>
                  <a:pt x="45" y="18"/>
                  <a:pt x="45" y="18"/>
                </a:cubicBezTo>
                <a:cubicBezTo>
                  <a:pt x="50" y="18"/>
                  <a:pt x="55" y="22"/>
                  <a:pt x="55" y="27"/>
                </a:cubicBezTo>
                <a:cubicBezTo>
                  <a:pt x="55" y="29"/>
                  <a:pt x="54" y="31"/>
                  <a:pt x="53" y="33"/>
                </a:cubicBezTo>
                <a:close/>
                <a:moveTo>
                  <a:pt x="7" y="46"/>
                </a:moveTo>
                <a:cubicBezTo>
                  <a:pt x="5" y="46"/>
                  <a:pt x="4" y="47"/>
                  <a:pt x="4" y="48"/>
                </a:cubicBezTo>
                <a:cubicBezTo>
                  <a:pt x="4" y="49"/>
                  <a:pt x="5" y="50"/>
                  <a:pt x="7" y="50"/>
                </a:cubicBezTo>
                <a:cubicBezTo>
                  <a:pt x="8" y="50"/>
                  <a:pt x="9" y="49"/>
                  <a:pt x="9" y="48"/>
                </a:cubicBezTo>
                <a:cubicBezTo>
                  <a:pt x="9" y="47"/>
                  <a:pt x="8" y="46"/>
                  <a:pt x="7" y="46"/>
                </a:cubicBezTo>
                <a:close/>
                <a:moveTo>
                  <a:pt x="45" y="23"/>
                </a:moveTo>
                <a:cubicBezTo>
                  <a:pt x="33" y="23"/>
                  <a:pt x="33" y="23"/>
                  <a:pt x="33" y="23"/>
                </a:cubicBezTo>
                <a:cubicBezTo>
                  <a:pt x="33" y="19"/>
                  <a:pt x="36" y="16"/>
                  <a:pt x="36" y="11"/>
                </a:cubicBezTo>
                <a:cubicBezTo>
                  <a:pt x="36" y="7"/>
                  <a:pt x="36" y="5"/>
                  <a:pt x="31" y="5"/>
                </a:cubicBezTo>
                <a:cubicBezTo>
                  <a:pt x="28" y="7"/>
                  <a:pt x="30" y="12"/>
                  <a:pt x="26" y="16"/>
                </a:cubicBezTo>
                <a:cubicBezTo>
                  <a:pt x="25" y="17"/>
                  <a:pt x="24" y="18"/>
                  <a:pt x="23" y="19"/>
                </a:cubicBezTo>
                <a:cubicBezTo>
                  <a:pt x="22" y="21"/>
                  <a:pt x="17" y="27"/>
                  <a:pt x="15" y="27"/>
                </a:cubicBezTo>
                <a:cubicBezTo>
                  <a:pt x="13" y="27"/>
                  <a:pt x="13" y="27"/>
                  <a:pt x="13" y="27"/>
                </a:cubicBezTo>
                <a:cubicBezTo>
                  <a:pt x="13" y="50"/>
                  <a:pt x="13" y="50"/>
                  <a:pt x="13" y="50"/>
                </a:cubicBezTo>
                <a:cubicBezTo>
                  <a:pt x="15" y="50"/>
                  <a:pt x="15" y="50"/>
                  <a:pt x="15" y="50"/>
                </a:cubicBezTo>
                <a:cubicBezTo>
                  <a:pt x="17" y="50"/>
                  <a:pt x="20" y="52"/>
                  <a:pt x="22" y="52"/>
                </a:cubicBezTo>
                <a:cubicBezTo>
                  <a:pt x="26" y="54"/>
                  <a:pt x="30" y="55"/>
                  <a:pt x="34" y="55"/>
                </a:cubicBezTo>
                <a:cubicBezTo>
                  <a:pt x="38" y="55"/>
                  <a:pt x="38" y="55"/>
                  <a:pt x="38" y="55"/>
                </a:cubicBezTo>
                <a:cubicBezTo>
                  <a:pt x="42" y="55"/>
                  <a:pt x="45" y="53"/>
                  <a:pt x="45" y="49"/>
                </a:cubicBezTo>
                <a:cubicBezTo>
                  <a:pt x="45" y="48"/>
                  <a:pt x="45" y="47"/>
                  <a:pt x="45" y="47"/>
                </a:cubicBezTo>
                <a:cubicBezTo>
                  <a:pt x="47" y="46"/>
                  <a:pt x="47" y="44"/>
                  <a:pt x="47" y="42"/>
                </a:cubicBezTo>
                <a:cubicBezTo>
                  <a:pt x="47" y="41"/>
                  <a:pt x="47" y="41"/>
                  <a:pt x="47" y="40"/>
                </a:cubicBezTo>
                <a:cubicBezTo>
                  <a:pt x="48" y="39"/>
                  <a:pt x="49" y="37"/>
                  <a:pt x="49" y="36"/>
                </a:cubicBezTo>
                <a:cubicBezTo>
                  <a:pt x="49" y="34"/>
                  <a:pt x="48" y="33"/>
                  <a:pt x="47" y="32"/>
                </a:cubicBezTo>
                <a:cubicBezTo>
                  <a:pt x="49" y="32"/>
                  <a:pt x="50" y="29"/>
                  <a:pt x="50" y="27"/>
                </a:cubicBezTo>
                <a:cubicBezTo>
                  <a:pt x="50" y="25"/>
                  <a:pt x="48" y="23"/>
                  <a:pt x="45" y="23"/>
                </a:cubicBezTo>
                <a:close/>
              </a:path>
            </a:pathLst>
          </a:custGeom>
          <a:solidFill>
            <a:schemeClr val="accent1"/>
          </a:solidFill>
          <a:ln w="9525">
            <a:noFill/>
            <a:round/>
          </a:ln>
        </p:spPr>
        <p:txBody>
          <a:bodyPr lIns="121682" tIns="60841" rIns="121682" bIns="60841"/>
          <a:lstStyle/>
          <a:p>
            <a:pPr defTabSz="1217295" eaLnBrk="1" fontAlgn="auto" hangingPunct="1">
              <a:spcBef>
                <a:spcPts val="0"/>
              </a:spcBef>
              <a:spcAft>
                <a:spcPts val="0"/>
              </a:spcAft>
              <a:defRPr/>
            </a:pPr>
            <a:endParaRPr lang="en-US" sz="3190" kern="0" dirty="0">
              <a:solidFill>
                <a:srgbClr val="262626"/>
              </a:solidFill>
              <a:latin typeface="+mn-lt"/>
              <a:ea typeface="+mn-ea"/>
              <a:cs typeface="+mn-ea"/>
              <a:sym typeface="+mn-lt"/>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dirty="0">
                <a:latin typeface="+mn-lt"/>
                <a:ea typeface="+mn-ea"/>
                <a:cs typeface="+mn-ea"/>
                <a:sym typeface="+mn-lt"/>
              </a:rPr>
              <a:t>请在此添加第四节标题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dirty="0">
                <a:cs typeface="+mn-ea"/>
                <a:sym typeface="+mn-lt"/>
              </a:rPr>
              <a:t>请输入第四节的小标题</a:t>
            </a:r>
            <a:endParaRPr lang="zh-CN" altLang="en-US" dirty="0">
              <a:cs typeface="+mn-ea"/>
              <a:sym typeface="+mn-l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3" name="任意多边形 9"/>
          <p:cNvSpPr/>
          <p:nvPr/>
        </p:nvSpPr>
        <p:spPr bwMode="auto">
          <a:xfrm>
            <a:off x="7581419" y="1994127"/>
            <a:ext cx="3368675" cy="3368675"/>
          </a:xfrm>
          <a:custGeom>
            <a:avLst/>
            <a:gdLst>
              <a:gd name="T0" fmla="*/ 0 w 4064000"/>
              <a:gd name="T1" fmla="*/ 2032000 h 4064000"/>
              <a:gd name="T2" fmla="*/ 2032000 w 4064000"/>
              <a:gd name="T3" fmla="*/ 0 h 4064000"/>
              <a:gd name="T4" fmla="*/ 4064000 w 4064000"/>
              <a:gd name="T5" fmla="*/ 2032000 h 4064000"/>
              <a:gd name="T6" fmla="*/ 2032000 w 4064000"/>
              <a:gd name="T7" fmla="*/ 4064000 h 4064000"/>
              <a:gd name="T8" fmla="*/ 0 w 4064000"/>
              <a:gd name="T9" fmla="*/ 2032000 h 4064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64000" h="4064000">
                <a:moveTo>
                  <a:pt x="0" y="2032000"/>
                </a:moveTo>
                <a:cubicBezTo>
                  <a:pt x="0" y="909757"/>
                  <a:pt x="909757" y="0"/>
                  <a:pt x="2032000" y="0"/>
                </a:cubicBezTo>
                <a:cubicBezTo>
                  <a:pt x="3154243" y="0"/>
                  <a:pt x="4064000" y="909757"/>
                  <a:pt x="4064000" y="2032000"/>
                </a:cubicBezTo>
                <a:cubicBezTo>
                  <a:pt x="4064000" y="3154243"/>
                  <a:pt x="3154243" y="4064000"/>
                  <a:pt x="2032000" y="4064000"/>
                </a:cubicBezTo>
                <a:cubicBezTo>
                  <a:pt x="909757" y="4064000"/>
                  <a:pt x="0" y="3154243"/>
                  <a:pt x="0" y="2032000"/>
                </a:cubicBezTo>
                <a:close/>
              </a:path>
            </a:pathLst>
          </a:custGeom>
          <a:solidFill>
            <a:schemeClr val="accent1">
              <a:lumMod val="40000"/>
              <a:lumOff val="60000"/>
            </a:schemeClr>
          </a:solidFill>
          <a:ln>
            <a:noFill/>
          </a:ln>
        </p:spPr>
        <p:txBody>
          <a:bodyPr lIns="1606092" tIns="345439" rIns="1606094" bIns="3393441" anchor="ctr"/>
          <a:lstStyle/>
          <a:p>
            <a:endParaRPr lang="zh-CN" altLang="en-US">
              <a:latin typeface="+mn-lt"/>
              <a:ea typeface="+mn-ea"/>
              <a:cs typeface="+mn-ea"/>
              <a:sym typeface="+mn-lt"/>
            </a:endParaRPr>
          </a:p>
        </p:txBody>
      </p:sp>
      <p:sp>
        <p:nvSpPr>
          <p:cNvPr id="14" name="任意多边形 10"/>
          <p:cNvSpPr/>
          <p:nvPr/>
        </p:nvSpPr>
        <p:spPr bwMode="auto">
          <a:xfrm>
            <a:off x="7918287" y="2667861"/>
            <a:ext cx="2694940" cy="2694940"/>
          </a:xfrm>
          <a:custGeom>
            <a:avLst/>
            <a:gdLst>
              <a:gd name="T0" fmla="*/ 0 w 3251200"/>
              <a:gd name="T1" fmla="*/ 1625600 h 3251200"/>
              <a:gd name="T2" fmla="*/ 1625600 w 3251200"/>
              <a:gd name="T3" fmla="*/ 0 h 3251200"/>
              <a:gd name="T4" fmla="*/ 3251200 w 3251200"/>
              <a:gd name="T5" fmla="*/ 1625600 h 3251200"/>
              <a:gd name="T6" fmla="*/ 1625600 w 3251200"/>
              <a:gd name="T7" fmla="*/ 3251200 h 3251200"/>
              <a:gd name="T8" fmla="*/ 0 w 3251200"/>
              <a:gd name="T9" fmla="*/ 1625600 h 32512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51200" h="3251200">
                <a:moveTo>
                  <a:pt x="0" y="1625600"/>
                </a:moveTo>
                <a:cubicBezTo>
                  <a:pt x="0" y="727806"/>
                  <a:pt x="727806" y="0"/>
                  <a:pt x="1625600" y="0"/>
                </a:cubicBezTo>
                <a:cubicBezTo>
                  <a:pt x="2523394" y="0"/>
                  <a:pt x="3251200" y="727806"/>
                  <a:pt x="3251200" y="1625600"/>
                </a:cubicBezTo>
                <a:cubicBezTo>
                  <a:pt x="3251200" y="2523394"/>
                  <a:pt x="2523394" y="3251200"/>
                  <a:pt x="1625600" y="3251200"/>
                </a:cubicBezTo>
                <a:cubicBezTo>
                  <a:pt x="727806" y="3251200"/>
                  <a:pt x="0" y="2523394"/>
                  <a:pt x="0" y="1625600"/>
                </a:cubicBezTo>
                <a:close/>
              </a:path>
            </a:pathLst>
          </a:custGeom>
          <a:solidFill>
            <a:schemeClr val="accent1"/>
          </a:solidFill>
          <a:ln>
            <a:noFill/>
          </a:ln>
        </p:spPr>
        <p:txBody>
          <a:bodyPr lIns="1199692" tIns="337312" rIns="1199694" bIns="2613152" anchor="ctr"/>
          <a:lstStyle/>
          <a:p>
            <a:endParaRPr lang="zh-CN" altLang="en-US">
              <a:latin typeface="+mn-lt"/>
              <a:ea typeface="+mn-ea"/>
              <a:cs typeface="+mn-ea"/>
              <a:sym typeface="+mn-lt"/>
            </a:endParaRPr>
          </a:p>
        </p:txBody>
      </p:sp>
      <p:sp>
        <p:nvSpPr>
          <p:cNvPr id="15" name="任意多边形 11"/>
          <p:cNvSpPr/>
          <p:nvPr/>
        </p:nvSpPr>
        <p:spPr bwMode="auto">
          <a:xfrm>
            <a:off x="8255154" y="3341596"/>
            <a:ext cx="2021205" cy="2021205"/>
          </a:xfrm>
          <a:custGeom>
            <a:avLst/>
            <a:gdLst>
              <a:gd name="T0" fmla="*/ 0 w 2438400"/>
              <a:gd name="T1" fmla="*/ 1219200 h 2438400"/>
              <a:gd name="T2" fmla="*/ 1219200 w 2438400"/>
              <a:gd name="T3" fmla="*/ 0 h 2438400"/>
              <a:gd name="T4" fmla="*/ 2438400 w 2438400"/>
              <a:gd name="T5" fmla="*/ 1219200 h 2438400"/>
              <a:gd name="T6" fmla="*/ 1219200 w 2438400"/>
              <a:gd name="T7" fmla="*/ 2438400 h 2438400"/>
              <a:gd name="T8" fmla="*/ 0 w 2438400"/>
              <a:gd name="T9" fmla="*/ 1219200 h 24384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8400" h="2438400">
                <a:moveTo>
                  <a:pt x="0" y="1219200"/>
                </a:moveTo>
                <a:cubicBezTo>
                  <a:pt x="0" y="545854"/>
                  <a:pt x="545854" y="0"/>
                  <a:pt x="1219200" y="0"/>
                </a:cubicBezTo>
                <a:cubicBezTo>
                  <a:pt x="1892546" y="0"/>
                  <a:pt x="2438400" y="545854"/>
                  <a:pt x="2438400" y="1219200"/>
                </a:cubicBezTo>
                <a:cubicBezTo>
                  <a:pt x="2438400" y="1892546"/>
                  <a:pt x="1892546" y="2438400"/>
                  <a:pt x="1219200" y="2438400"/>
                </a:cubicBezTo>
                <a:cubicBezTo>
                  <a:pt x="545854" y="2438400"/>
                  <a:pt x="0" y="1892546"/>
                  <a:pt x="0" y="1219200"/>
                </a:cubicBezTo>
                <a:close/>
              </a:path>
            </a:pathLst>
          </a:custGeom>
          <a:solidFill>
            <a:schemeClr val="accent1">
              <a:lumMod val="75000"/>
            </a:schemeClr>
          </a:solidFill>
          <a:ln>
            <a:noFill/>
          </a:ln>
        </p:spPr>
        <p:txBody>
          <a:bodyPr lIns="779068" tIns="310896" rIns="779070" bIns="1834896" anchor="ctr"/>
          <a:lstStyle/>
          <a:p>
            <a:endParaRPr lang="zh-CN" altLang="en-US">
              <a:latin typeface="+mn-lt"/>
              <a:ea typeface="+mn-ea"/>
              <a:cs typeface="+mn-ea"/>
              <a:sym typeface="+mn-lt"/>
            </a:endParaRPr>
          </a:p>
        </p:txBody>
      </p:sp>
      <p:sp>
        <p:nvSpPr>
          <p:cNvPr id="16" name="任意多边形 12"/>
          <p:cNvSpPr/>
          <p:nvPr/>
        </p:nvSpPr>
        <p:spPr bwMode="auto">
          <a:xfrm>
            <a:off x="8592022" y="4015331"/>
            <a:ext cx="1347470" cy="1347470"/>
          </a:xfrm>
          <a:custGeom>
            <a:avLst/>
            <a:gdLst>
              <a:gd name="T0" fmla="*/ 0 w 1625600"/>
              <a:gd name="T1" fmla="*/ 812800 h 1625600"/>
              <a:gd name="T2" fmla="*/ 812800 w 1625600"/>
              <a:gd name="T3" fmla="*/ 0 h 1625600"/>
              <a:gd name="T4" fmla="*/ 1625600 w 1625600"/>
              <a:gd name="T5" fmla="*/ 812800 h 1625600"/>
              <a:gd name="T6" fmla="*/ 812800 w 1625600"/>
              <a:gd name="T7" fmla="*/ 1625600 h 1625600"/>
              <a:gd name="T8" fmla="*/ 0 w 1625600"/>
              <a:gd name="T9" fmla="*/ 812800 h 1625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25600" h="1625600">
                <a:moveTo>
                  <a:pt x="0" y="812800"/>
                </a:moveTo>
                <a:cubicBezTo>
                  <a:pt x="0" y="363903"/>
                  <a:pt x="363903" y="0"/>
                  <a:pt x="812800" y="0"/>
                </a:cubicBezTo>
                <a:cubicBezTo>
                  <a:pt x="1261697" y="0"/>
                  <a:pt x="1625600" y="363903"/>
                  <a:pt x="1625600" y="812800"/>
                </a:cubicBezTo>
                <a:cubicBezTo>
                  <a:pt x="1625600" y="1261697"/>
                  <a:pt x="1261697" y="1625600"/>
                  <a:pt x="812800" y="1625600"/>
                </a:cubicBezTo>
                <a:cubicBezTo>
                  <a:pt x="363903" y="1625600"/>
                  <a:pt x="0" y="1261697"/>
                  <a:pt x="0" y="812800"/>
                </a:cubicBezTo>
                <a:close/>
              </a:path>
            </a:pathLst>
          </a:custGeom>
          <a:solidFill>
            <a:schemeClr val="accent1">
              <a:lumMod val="50000"/>
            </a:schemeClr>
          </a:solidFill>
          <a:ln>
            <a:noFill/>
          </a:ln>
        </p:spPr>
        <p:txBody>
          <a:bodyPr lIns="422975" tIns="591312" rIns="422977" bIns="591312" anchor="ctr"/>
          <a:lstStyle/>
          <a:p>
            <a:endParaRPr lang="zh-CN" altLang="en-US">
              <a:latin typeface="+mn-lt"/>
              <a:ea typeface="+mn-ea"/>
              <a:cs typeface="+mn-ea"/>
              <a:sym typeface="+mn-lt"/>
            </a:endParaRPr>
          </a:p>
        </p:txBody>
      </p:sp>
      <p:sp>
        <p:nvSpPr>
          <p:cNvPr id="17" name="文本框 16"/>
          <p:cNvSpPr txBox="1">
            <a:spLocks noChangeArrowheads="1"/>
          </p:cNvSpPr>
          <p:nvPr/>
        </p:nvSpPr>
        <p:spPr bwMode="auto">
          <a:xfrm>
            <a:off x="8954607" y="2179864"/>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 typeface="Arial" panose="020B0604020202020204" pitchFamily="34" charset="0"/>
              <a:buNone/>
            </a:pPr>
            <a:r>
              <a:rPr lang="en-US" altLang="zh-CN" sz="2000" dirty="0">
                <a:solidFill>
                  <a:srgbClr val="FFFFFE"/>
                </a:solidFill>
                <a:effectLst>
                  <a:outerShdw blurRad="38100" dist="38100" dir="2700000" algn="tl">
                    <a:srgbClr val="000000">
                      <a:alpha val="43137"/>
                    </a:srgbClr>
                  </a:outerShdw>
                </a:effectLst>
                <a:latin typeface="+mn-lt"/>
                <a:ea typeface="+mn-ea"/>
                <a:cs typeface="+mn-ea"/>
                <a:sym typeface="+mn-lt"/>
              </a:rPr>
              <a:t>80%</a:t>
            </a:r>
            <a:endParaRPr lang="en-US" altLang="zh-CN" sz="2000" dirty="0">
              <a:solidFill>
                <a:srgbClr val="FFFFFE"/>
              </a:solidFill>
              <a:effectLst>
                <a:outerShdw blurRad="38100" dist="38100" dir="2700000" algn="tl">
                  <a:srgbClr val="000000">
                    <a:alpha val="43137"/>
                  </a:srgbClr>
                </a:outerShdw>
              </a:effectLst>
              <a:latin typeface="+mn-lt"/>
              <a:ea typeface="+mn-ea"/>
              <a:cs typeface="+mn-ea"/>
              <a:sym typeface="+mn-lt"/>
            </a:endParaRPr>
          </a:p>
        </p:txBody>
      </p:sp>
      <p:sp>
        <p:nvSpPr>
          <p:cNvPr id="18" name="文本框 16"/>
          <p:cNvSpPr txBox="1">
            <a:spLocks noChangeArrowheads="1"/>
          </p:cNvSpPr>
          <p:nvPr/>
        </p:nvSpPr>
        <p:spPr bwMode="auto">
          <a:xfrm>
            <a:off x="8954607" y="2857727"/>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 typeface="Arial" panose="020B0604020202020204" pitchFamily="34" charset="0"/>
              <a:buNone/>
            </a:pPr>
            <a:r>
              <a:rPr lang="en-US" altLang="zh-CN" sz="2000" dirty="0">
                <a:solidFill>
                  <a:srgbClr val="FFFFFE"/>
                </a:solidFill>
                <a:effectLst>
                  <a:outerShdw blurRad="38100" dist="38100" dir="2700000" algn="tl">
                    <a:srgbClr val="000000">
                      <a:alpha val="43137"/>
                    </a:srgbClr>
                  </a:outerShdw>
                </a:effectLst>
                <a:latin typeface="+mn-lt"/>
                <a:ea typeface="+mn-ea"/>
                <a:cs typeface="+mn-ea"/>
                <a:sym typeface="+mn-lt"/>
              </a:rPr>
              <a:t>60%</a:t>
            </a:r>
            <a:endParaRPr lang="en-US" altLang="zh-CN" sz="2000" dirty="0">
              <a:solidFill>
                <a:srgbClr val="FFFFFE"/>
              </a:solidFill>
              <a:effectLst>
                <a:outerShdw blurRad="38100" dist="38100" dir="2700000" algn="tl">
                  <a:srgbClr val="000000">
                    <a:alpha val="43137"/>
                  </a:srgbClr>
                </a:outerShdw>
              </a:effectLst>
              <a:latin typeface="+mn-lt"/>
              <a:ea typeface="+mn-ea"/>
              <a:cs typeface="+mn-ea"/>
              <a:sym typeface="+mn-lt"/>
            </a:endParaRPr>
          </a:p>
        </p:txBody>
      </p:sp>
      <p:sp>
        <p:nvSpPr>
          <p:cNvPr id="19" name="文本框 16"/>
          <p:cNvSpPr txBox="1">
            <a:spLocks noChangeArrowheads="1"/>
          </p:cNvSpPr>
          <p:nvPr/>
        </p:nvSpPr>
        <p:spPr bwMode="auto">
          <a:xfrm>
            <a:off x="8954607" y="3534002"/>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 typeface="Arial" panose="020B0604020202020204" pitchFamily="34" charset="0"/>
              <a:buNone/>
            </a:pPr>
            <a:r>
              <a:rPr lang="en-US" altLang="zh-CN" sz="2000" dirty="0">
                <a:solidFill>
                  <a:srgbClr val="FFFFFE"/>
                </a:solidFill>
                <a:effectLst>
                  <a:outerShdw blurRad="38100" dist="38100" dir="2700000" algn="tl">
                    <a:srgbClr val="000000">
                      <a:alpha val="43137"/>
                    </a:srgbClr>
                  </a:outerShdw>
                </a:effectLst>
                <a:latin typeface="+mn-lt"/>
                <a:ea typeface="+mn-ea"/>
                <a:cs typeface="+mn-ea"/>
                <a:sym typeface="+mn-lt"/>
              </a:rPr>
              <a:t>40%</a:t>
            </a:r>
            <a:endParaRPr lang="en-US" altLang="zh-CN" sz="2000" dirty="0">
              <a:solidFill>
                <a:srgbClr val="FFFFFE"/>
              </a:solidFill>
              <a:effectLst>
                <a:outerShdw blurRad="38100" dist="38100" dir="2700000" algn="tl">
                  <a:srgbClr val="000000">
                    <a:alpha val="43137"/>
                  </a:srgbClr>
                </a:outerShdw>
              </a:effectLst>
              <a:latin typeface="+mn-lt"/>
              <a:ea typeface="+mn-ea"/>
              <a:cs typeface="+mn-ea"/>
              <a:sym typeface="+mn-lt"/>
            </a:endParaRPr>
          </a:p>
        </p:txBody>
      </p:sp>
      <p:sp>
        <p:nvSpPr>
          <p:cNvPr id="20" name="文本框 16"/>
          <p:cNvSpPr txBox="1">
            <a:spLocks noChangeArrowheads="1"/>
          </p:cNvSpPr>
          <p:nvPr/>
        </p:nvSpPr>
        <p:spPr bwMode="auto">
          <a:xfrm>
            <a:off x="8954607" y="4211864"/>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 typeface="Arial" panose="020B0604020202020204" pitchFamily="34" charset="0"/>
              <a:buNone/>
            </a:pPr>
            <a:r>
              <a:rPr lang="en-US" altLang="zh-CN" sz="2000" dirty="0">
                <a:solidFill>
                  <a:srgbClr val="FFFFFE"/>
                </a:solidFill>
                <a:effectLst>
                  <a:outerShdw blurRad="38100" dist="38100" dir="2700000" algn="tl">
                    <a:srgbClr val="000000">
                      <a:alpha val="43137"/>
                    </a:srgbClr>
                  </a:outerShdw>
                </a:effectLst>
                <a:latin typeface="+mn-lt"/>
                <a:ea typeface="+mn-ea"/>
                <a:cs typeface="+mn-ea"/>
                <a:sym typeface="+mn-lt"/>
              </a:rPr>
              <a:t>20%</a:t>
            </a:r>
            <a:endParaRPr lang="en-US" altLang="zh-CN" sz="2000" dirty="0">
              <a:solidFill>
                <a:srgbClr val="FFFFFE"/>
              </a:solidFill>
              <a:effectLst>
                <a:outerShdw blurRad="38100" dist="38100" dir="2700000" algn="tl">
                  <a:srgbClr val="000000">
                    <a:alpha val="43137"/>
                  </a:srgbClr>
                </a:outerShdw>
              </a:effectLst>
              <a:latin typeface="+mn-lt"/>
              <a:ea typeface="+mn-ea"/>
              <a:cs typeface="+mn-ea"/>
              <a:sym typeface="+mn-lt"/>
            </a:endParaRPr>
          </a:p>
        </p:txBody>
      </p:sp>
      <p:sp>
        <p:nvSpPr>
          <p:cNvPr id="21" name="文本框 20"/>
          <p:cNvSpPr txBox="1"/>
          <p:nvPr/>
        </p:nvSpPr>
        <p:spPr>
          <a:xfrm>
            <a:off x="7515232" y="5546458"/>
            <a:ext cx="3434862"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
        <p:nvSpPr>
          <p:cNvPr id="22" name="任意多边形 12"/>
          <p:cNvSpPr/>
          <p:nvPr/>
        </p:nvSpPr>
        <p:spPr bwMode="auto">
          <a:xfrm>
            <a:off x="1241907" y="1952480"/>
            <a:ext cx="529273" cy="529273"/>
          </a:xfrm>
          <a:custGeom>
            <a:avLst/>
            <a:gdLst>
              <a:gd name="T0" fmla="*/ 0 w 1625600"/>
              <a:gd name="T1" fmla="*/ 812800 h 1625600"/>
              <a:gd name="T2" fmla="*/ 812800 w 1625600"/>
              <a:gd name="T3" fmla="*/ 0 h 1625600"/>
              <a:gd name="T4" fmla="*/ 1625600 w 1625600"/>
              <a:gd name="T5" fmla="*/ 812800 h 1625600"/>
              <a:gd name="T6" fmla="*/ 812800 w 1625600"/>
              <a:gd name="T7" fmla="*/ 1625600 h 1625600"/>
              <a:gd name="T8" fmla="*/ 0 w 1625600"/>
              <a:gd name="T9" fmla="*/ 812800 h 1625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25600" h="1625600">
                <a:moveTo>
                  <a:pt x="0" y="812800"/>
                </a:moveTo>
                <a:cubicBezTo>
                  <a:pt x="0" y="363903"/>
                  <a:pt x="363903" y="0"/>
                  <a:pt x="812800" y="0"/>
                </a:cubicBezTo>
                <a:cubicBezTo>
                  <a:pt x="1261697" y="0"/>
                  <a:pt x="1625600" y="363903"/>
                  <a:pt x="1625600" y="812800"/>
                </a:cubicBezTo>
                <a:cubicBezTo>
                  <a:pt x="1625600" y="1261697"/>
                  <a:pt x="1261697" y="1625600"/>
                  <a:pt x="812800" y="1625600"/>
                </a:cubicBezTo>
                <a:cubicBezTo>
                  <a:pt x="363903" y="1625600"/>
                  <a:pt x="0" y="1261697"/>
                  <a:pt x="0" y="812800"/>
                </a:cubicBezTo>
                <a:close/>
              </a:path>
            </a:pathLst>
          </a:custGeom>
          <a:solidFill>
            <a:schemeClr val="accent1">
              <a:lumMod val="50000"/>
            </a:schemeClr>
          </a:solidFill>
          <a:ln>
            <a:noFill/>
          </a:ln>
        </p:spPr>
        <p:txBody>
          <a:bodyPr lIns="422975" tIns="591312" rIns="422977" bIns="591312" anchor="ctr"/>
          <a:lstStyle/>
          <a:p>
            <a:endParaRPr lang="zh-CN" altLang="en-US">
              <a:latin typeface="+mn-lt"/>
              <a:ea typeface="+mn-ea"/>
              <a:cs typeface="+mn-ea"/>
              <a:sym typeface="+mn-lt"/>
            </a:endParaRPr>
          </a:p>
        </p:txBody>
      </p:sp>
      <p:sp>
        <p:nvSpPr>
          <p:cNvPr id="23" name="文本框 22"/>
          <p:cNvSpPr txBox="1"/>
          <p:nvPr/>
        </p:nvSpPr>
        <p:spPr>
          <a:xfrm>
            <a:off x="2108048" y="1755451"/>
            <a:ext cx="3427011"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24" name="任意多边形 12"/>
          <p:cNvSpPr/>
          <p:nvPr/>
        </p:nvSpPr>
        <p:spPr bwMode="auto">
          <a:xfrm>
            <a:off x="1241907" y="3171145"/>
            <a:ext cx="529273" cy="529273"/>
          </a:xfrm>
          <a:custGeom>
            <a:avLst/>
            <a:gdLst>
              <a:gd name="T0" fmla="*/ 0 w 1625600"/>
              <a:gd name="T1" fmla="*/ 812800 h 1625600"/>
              <a:gd name="T2" fmla="*/ 812800 w 1625600"/>
              <a:gd name="T3" fmla="*/ 0 h 1625600"/>
              <a:gd name="T4" fmla="*/ 1625600 w 1625600"/>
              <a:gd name="T5" fmla="*/ 812800 h 1625600"/>
              <a:gd name="T6" fmla="*/ 812800 w 1625600"/>
              <a:gd name="T7" fmla="*/ 1625600 h 1625600"/>
              <a:gd name="T8" fmla="*/ 0 w 1625600"/>
              <a:gd name="T9" fmla="*/ 812800 h 1625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25600" h="1625600">
                <a:moveTo>
                  <a:pt x="0" y="812800"/>
                </a:moveTo>
                <a:cubicBezTo>
                  <a:pt x="0" y="363903"/>
                  <a:pt x="363903" y="0"/>
                  <a:pt x="812800" y="0"/>
                </a:cubicBezTo>
                <a:cubicBezTo>
                  <a:pt x="1261697" y="0"/>
                  <a:pt x="1625600" y="363903"/>
                  <a:pt x="1625600" y="812800"/>
                </a:cubicBezTo>
                <a:cubicBezTo>
                  <a:pt x="1625600" y="1261697"/>
                  <a:pt x="1261697" y="1625600"/>
                  <a:pt x="812800" y="1625600"/>
                </a:cubicBezTo>
                <a:cubicBezTo>
                  <a:pt x="363903" y="1625600"/>
                  <a:pt x="0" y="1261697"/>
                  <a:pt x="0" y="812800"/>
                </a:cubicBezTo>
                <a:close/>
              </a:path>
            </a:pathLst>
          </a:custGeom>
          <a:solidFill>
            <a:schemeClr val="accent1">
              <a:lumMod val="75000"/>
            </a:schemeClr>
          </a:solidFill>
          <a:ln>
            <a:noFill/>
          </a:ln>
        </p:spPr>
        <p:txBody>
          <a:bodyPr lIns="422975" tIns="591312" rIns="422977" bIns="591312" anchor="ctr"/>
          <a:lstStyle/>
          <a:p>
            <a:endParaRPr lang="zh-CN" altLang="en-US">
              <a:latin typeface="+mn-lt"/>
              <a:ea typeface="+mn-ea"/>
              <a:cs typeface="+mn-ea"/>
              <a:sym typeface="+mn-lt"/>
            </a:endParaRPr>
          </a:p>
        </p:txBody>
      </p:sp>
      <p:sp>
        <p:nvSpPr>
          <p:cNvPr id="25" name="文本框 24"/>
          <p:cNvSpPr txBox="1"/>
          <p:nvPr/>
        </p:nvSpPr>
        <p:spPr>
          <a:xfrm>
            <a:off x="2108048" y="2974116"/>
            <a:ext cx="3427011"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26" name="任意多边形 12"/>
          <p:cNvSpPr/>
          <p:nvPr/>
        </p:nvSpPr>
        <p:spPr bwMode="auto">
          <a:xfrm>
            <a:off x="1241907" y="4389810"/>
            <a:ext cx="529273" cy="529273"/>
          </a:xfrm>
          <a:custGeom>
            <a:avLst/>
            <a:gdLst>
              <a:gd name="T0" fmla="*/ 0 w 1625600"/>
              <a:gd name="T1" fmla="*/ 812800 h 1625600"/>
              <a:gd name="T2" fmla="*/ 812800 w 1625600"/>
              <a:gd name="T3" fmla="*/ 0 h 1625600"/>
              <a:gd name="T4" fmla="*/ 1625600 w 1625600"/>
              <a:gd name="T5" fmla="*/ 812800 h 1625600"/>
              <a:gd name="T6" fmla="*/ 812800 w 1625600"/>
              <a:gd name="T7" fmla="*/ 1625600 h 1625600"/>
              <a:gd name="T8" fmla="*/ 0 w 1625600"/>
              <a:gd name="T9" fmla="*/ 812800 h 1625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25600" h="1625600">
                <a:moveTo>
                  <a:pt x="0" y="812800"/>
                </a:moveTo>
                <a:cubicBezTo>
                  <a:pt x="0" y="363903"/>
                  <a:pt x="363903" y="0"/>
                  <a:pt x="812800" y="0"/>
                </a:cubicBezTo>
                <a:cubicBezTo>
                  <a:pt x="1261697" y="0"/>
                  <a:pt x="1625600" y="363903"/>
                  <a:pt x="1625600" y="812800"/>
                </a:cubicBezTo>
                <a:cubicBezTo>
                  <a:pt x="1625600" y="1261697"/>
                  <a:pt x="1261697" y="1625600"/>
                  <a:pt x="812800" y="1625600"/>
                </a:cubicBezTo>
                <a:cubicBezTo>
                  <a:pt x="363903" y="1625600"/>
                  <a:pt x="0" y="1261697"/>
                  <a:pt x="0" y="812800"/>
                </a:cubicBezTo>
                <a:close/>
              </a:path>
            </a:pathLst>
          </a:custGeom>
          <a:solidFill>
            <a:schemeClr val="accent1"/>
          </a:solidFill>
          <a:ln>
            <a:noFill/>
          </a:ln>
        </p:spPr>
        <p:txBody>
          <a:bodyPr lIns="422975" tIns="591312" rIns="422977" bIns="591312" anchor="ctr"/>
          <a:lstStyle/>
          <a:p>
            <a:endParaRPr lang="zh-CN" altLang="en-US">
              <a:latin typeface="+mn-lt"/>
              <a:ea typeface="+mn-ea"/>
              <a:cs typeface="+mn-ea"/>
              <a:sym typeface="+mn-lt"/>
            </a:endParaRPr>
          </a:p>
        </p:txBody>
      </p:sp>
      <p:sp>
        <p:nvSpPr>
          <p:cNvPr id="27" name="文本框 26"/>
          <p:cNvSpPr txBox="1"/>
          <p:nvPr/>
        </p:nvSpPr>
        <p:spPr>
          <a:xfrm>
            <a:off x="2108048" y="4192781"/>
            <a:ext cx="3427011"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28" name="任意多边形 12"/>
          <p:cNvSpPr/>
          <p:nvPr/>
        </p:nvSpPr>
        <p:spPr bwMode="auto">
          <a:xfrm>
            <a:off x="1241907" y="5608475"/>
            <a:ext cx="529273" cy="529273"/>
          </a:xfrm>
          <a:custGeom>
            <a:avLst/>
            <a:gdLst>
              <a:gd name="T0" fmla="*/ 0 w 1625600"/>
              <a:gd name="T1" fmla="*/ 812800 h 1625600"/>
              <a:gd name="T2" fmla="*/ 812800 w 1625600"/>
              <a:gd name="T3" fmla="*/ 0 h 1625600"/>
              <a:gd name="T4" fmla="*/ 1625600 w 1625600"/>
              <a:gd name="T5" fmla="*/ 812800 h 1625600"/>
              <a:gd name="T6" fmla="*/ 812800 w 1625600"/>
              <a:gd name="T7" fmla="*/ 1625600 h 1625600"/>
              <a:gd name="T8" fmla="*/ 0 w 1625600"/>
              <a:gd name="T9" fmla="*/ 812800 h 1625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25600" h="1625600">
                <a:moveTo>
                  <a:pt x="0" y="812800"/>
                </a:moveTo>
                <a:cubicBezTo>
                  <a:pt x="0" y="363903"/>
                  <a:pt x="363903" y="0"/>
                  <a:pt x="812800" y="0"/>
                </a:cubicBezTo>
                <a:cubicBezTo>
                  <a:pt x="1261697" y="0"/>
                  <a:pt x="1625600" y="363903"/>
                  <a:pt x="1625600" y="812800"/>
                </a:cubicBezTo>
                <a:cubicBezTo>
                  <a:pt x="1625600" y="1261697"/>
                  <a:pt x="1261697" y="1625600"/>
                  <a:pt x="812800" y="1625600"/>
                </a:cubicBezTo>
                <a:cubicBezTo>
                  <a:pt x="363903" y="1625600"/>
                  <a:pt x="0" y="1261697"/>
                  <a:pt x="0" y="812800"/>
                </a:cubicBezTo>
                <a:close/>
              </a:path>
            </a:pathLst>
          </a:custGeom>
          <a:solidFill>
            <a:schemeClr val="accent1">
              <a:lumMod val="40000"/>
              <a:lumOff val="60000"/>
            </a:schemeClr>
          </a:solidFill>
          <a:ln>
            <a:noFill/>
          </a:ln>
        </p:spPr>
        <p:txBody>
          <a:bodyPr lIns="422975" tIns="591312" rIns="422977" bIns="591312" anchor="ctr"/>
          <a:lstStyle/>
          <a:p>
            <a:endParaRPr lang="zh-CN" altLang="en-US">
              <a:latin typeface="+mn-lt"/>
              <a:ea typeface="+mn-ea"/>
              <a:cs typeface="+mn-ea"/>
              <a:sym typeface="+mn-lt"/>
            </a:endParaRPr>
          </a:p>
        </p:txBody>
      </p:sp>
      <p:sp>
        <p:nvSpPr>
          <p:cNvPr id="29" name="文本框 28"/>
          <p:cNvSpPr txBox="1"/>
          <p:nvPr/>
        </p:nvSpPr>
        <p:spPr>
          <a:xfrm>
            <a:off x="2108048" y="5411446"/>
            <a:ext cx="3427011"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2" name="任意多边形: 形状 11"/>
          <p:cNvSpPr/>
          <p:nvPr>
            <p:custDataLst>
              <p:tags r:id="rId1"/>
            </p:custDataLst>
          </p:nvPr>
        </p:nvSpPr>
        <p:spPr>
          <a:xfrm>
            <a:off x="1102346" y="3000220"/>
            <a:ext cx="3962023" cy="2430057"/>
          </a:xfrm>
          <a:custGeom>
            <a:avLst/>
            <a:gdLst>
              <a:gd name="connsiteX0" fmla="*/ 1182453 w 3962023"/>
              <a:gd name="connsiteY0" fmla="*/ 0 h 2430057"/>
              <a:gd name="connsiteX1" fmla="*/ 2448383 w 3962023"/>
              <a:gd name="connsiteY1" fmla="*/ 0 h 2430057"/>
              <a:gd name="connsiteX2" fmla="*/ 2969270 w 3962023"/>
              <a:gd name="connsiteY2" fmla="*/ 0 h 2430057"/>
              <a:gd name="connsiteX3" fmla="*/ 3962023 w 3962023"/>
              <a:gd name="connsiteY3" fmla="*/ 0 h 2430057"/>
              <a:gd name="connsiteX4" fmla="*/ 3962023 w 3962023"/>
              <a:gd name="connsiteY4" fmla="*/ 405772 h 2430057"/>
              <a:gd name="connsiteX5" fmla="*/ 2969270 w 3962023"/>
              <a:gd name="connsiteY5" fmla="*/ 405772 h 2430057"/>
              <a:gd name="connsiteX6" fmla="*/ 2448383 w 3962023"/>
              <a:gd name="connsiteY6" fmla="*/ 405772 h 2430057"/>
              <a:gd name="connsiteX7" fmla="*/ 1192669 w 3962023"/>
              <a:gd name="connsiteY7" fmla="*/ 405772 h 2430057"/>
              <a:gd name="connsiteX8" fmla="*/ 1192669 w 3962023"/>
              <a:gd name="connsiteY8" fmla="*/ 406667 h 2430057"/>
              <a:gd name="connsiteX9" fmla="*/ 643096 w 3962023"/>
              <a:gd name="connsiteY9" fmla="*/ 642563 h 2430057"/>
              <a:gd name="connsiteX10" fmla="*/ 643096 w 3962023"/>
              <a:gd name="connsiteY10" fmla="*/ 1786709 h 2430057"/>
              <a:gd name="connsiteX11" fmla="*/ 1786793 w 3962023"/>
              <a:gd name="connsiteY11" fmla="*/ 1786709 h 2430057"/>
              <a:gd name="connsiteX12" fmla="*/ 2022527 w 3962023"/>
              <a:gd name="connsiteY12" fmla="*/ 1238385 h 2430057"/>
              <a:gd name="connsiteX13" fmla="*/ 2428756 w 3962023"/>
              <a:gd name="connsiteY13" fmla="*/ 1238385 h 2430057"/>
              <a:gd name="connsiteX14" fmla="*/ 2074040 w 3962023"/>
              <a:gd name="connsiteY14" fmla="*/ 2074069 h 2430057"/>
              <a:gd name="connsiteX15" fmla="*/ 355848 w 3962023"/>
              <a:gd name="connsiteY15" fmla="*/ 2074069 h 2430057"/>
              <a:gd name="connsiteX16" fmla="*/ 355848 w 3962023"/>
              <a:gd name="connsiteY16" fmla="*/ 355204 h 2430057"/>
              <a:gd name="connsiteX17" fmla="*/ 1182453 w 3962023"/>
              <a:gd name="connsiteY17" fmla="*/ 917 h 2430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62023" h="2430057">
                <a:moveTo>
                  <a:pt x="1182453" y="0"/>
                </a:moveTo>
                <a:lnTo>
                  <a:pt x="2448383" y="0"/>
                </a:lnTo>
                <a:lnTo>
                  <a:pt x="2969270" y="0"/>
                </a:lnTo>
                <a:lnTo>
                  <a:pt x="3962023" y="0"/>
                </a:lnTo>
                <a:lnTo>
                  <a:pt x="3962023" y="405772"/>
                </a:lnTo>
                <a:lnTo>
                  <a:pt x="2969270" y="405772"/>
                </a:lnTo>
                <a:lnTo>
                  <a:pt x="2448383" y="405772"/>
                </a:lnTo>
                <a:lnTo>
                  <a:pt x="1192669" y="405772"/>
                </a:lnTo>
                <a:lnTo>
                  <a:pt x="1192669" y="406667"/>
                </a:lnTo>
                <a:cubicBezTo>
                  <a:pt x="993174" y="411379"/>
                  <a:pt x="795336" y="490264"/>
                  <a:pt x="643096" y="642563"/>
                </a:cubicBezTo>
                <a:cubicBezTo>
                  <a:pt x="327272" y="958511"/>
                  <a:pt x="327272" y="1470763"/>
                  <a:pt x="643096" y="1786709"/>
                </a:cubicBezTo>
                <a:cubicBezTo>
                  <a:pt x="958919" y="2102656"/>
                  <a:pt x="1470970" y="2102656"/>
                  <a:pt x="1786793" y="1786709"/>
                </a:cubicBezTo>
                <a:cubicBezTo>
                  <a:pt x="1938660" y="1634782"/>
                  <a:pt x="2017501" y="1437464"/>
                  <a:pt x="2022527" y="1238385"/>
                </a:cubicBezTo>
                <a:lnTo>
                  <a:pt x="2428756" y="1238385"/>
                </a:lnTo>
                <a:cubicBezTo>
                  <a:pt x="2423770" y="1541487"/>
                  <a:pt x="2305231" y="1842788"/>
                  <a:pt x="2074040" y="2074069"/>
                </a:cubicBezTo>
                <a:cubicBezTo>
                  <a:pt x="1599575" y="2548720"/>
                  <a:pt x="830314" y="2548720"/>
                  <a:pt x="355848" y="2074069"/>
                </a:cubicBezTo>
                <a:cubicBezTo>
                  <a:pt x="-118617" y="1599418"/>
                  <a:pt x="-118617" y="829855"/>
                  <a:pt x="355848" y="355204"/>
                </a:cubicBezTo>
                <a:cubicBezTo>
                  <a:pt x="584810" y="126153"/>
                  <a:pt x="882422" y="7634"/>
                  <a:pt x="1182453" y="917"/>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rIns="0" anchor="ctr">
            <a:noAutofit/>
          </a:bodyPr>
          <a:lstStyle/>
          <a:p>
            <a:pPr marL="137160" indent="-137160">
              <a:lnSpc>
                <a:spcPct val="120000"/>
              </a:lnSpc>
              <a:spcBef>
                <a:spcPts val="450"/>
              </a:spcBef>
              <a:spcAft>
                <a:spcPts val="450"/>
              </a:spcAft>
              <a:buFont typeface="Arial" panose="020B0604020202020204" pitchFamily="34" charset="0"/>
              <a:buChar char="•"/>
            </a:pPr>
            <a:endParaRPr lang="zh-CN" altLang="en-US" sz="1050">
              <a:solidFill>
                <a:srgbClr val="FFFFFF"/>
              </a:solidFill>
              <a:cs typeface="+mn-ea"/>
              <a:sym typeface="+mn-lt"/>
            </a:endParaRPr>
          </a:p>
        </p:txBody>
      </p:sp>
      <p:sp>
        <p:nvSpPr>
          <p:cNvPr id="13" name="任意多边形: 形状 12"/>
          <p:cNvSpPr/>
          <p:nvPr>
            <p:custDataLst>
              <p:tags r:id="rId2"/>
            </p:custDataLst>
          </p:nvPr>
        </p:nvSpPr>
        <p:spPr>
          <a:xfrm>
            <a:off x="560847" y="2462055"/>
            <a:ext cx="5291313" cy="3512098"/>
          </a:xfrm>
          <a:custGeom>
            <a:avLst/>
            <a:gdLst>
              <a:gd name="connsiteX0" fmla="*/ 1746212 w 5291313"/>
              <a:gd name="connsiteY0" fmla="*/ 0 h 3512098"/>
              <a:gd name="connsiteX1" fmla="*/ 2989882 w 5291313"/>
              <a:gd name="connsiteY1" fmla="*/ 0 h 3512098"/>
              <a:gd name="connsiteX2" fmla="*/ 3510772 w 5291313"/>
              <a:gd name="connsiteY2" fmla="*/ 0 h 3512098"/>
              <a:gd name="connsiteX3" fmla="*/ 5291313 w 5291313"/>
              <a:gd name="connsiteY3" fmla="*/ 0 h 3512098"/>
              <a:gd name="connsiteX4" fmla="*/ 5291313 w 5291313"/>
              <a:gd name="connsiteY4" fmla="*/ 411616 h 3512098"/>
              <a:gd name="connsiteX5" fmla="*/ 3510772 w 5291313"/>
              <a:gd name="connsiteY5" fmla="*/ 411616 h 3512098"/>
              <a:gd name="connsiteX6" fmla="*/ 3510772 w 5291313"/>
              <a:gd name="connsiteY6" fmla="*/ 411616 h 3512098"/>
              <a:gd name="connsiteX7" fmla="*/ 1754494 w 5291313"/>
              <a:gd name="connsiteY7" fmla="*/ 411616 h 3512098"/>
              <a:gd name="connsiteX8" fmla="*/ 1754494 w 5291313"/>
              <a:gd name="connsiteY8" fmla="*/ 412949 h 3512098"/>
              <a:gd name="connsiteX9" fmla="*/ 804770 w 5291313"/>
              <a:gd name="connsiteY9" fmla="*/ 806554 h 3512098"/>
              <a:gd name="connsiteX10" fmla="*/ 804770 w 5291313"/>
              <a:gd name="connsiteY10" fmla="*/ 2707116 h 3512098"/>
              <a:gd name="connsiteX11" fmla="*/ 2704832 w 5291313"/>
              <a:gd name="connsiteY11" fmla="*/ 2707116 h 3512098"/>
              <a:gd name="connsiteX12" fmla="*/ 3098314 w 5291313"/>
              <a:gd name="connsiteY12" fmla="*/ 1756147 h 3512098"/>
              <a:gd name="connsiteX13" fmla="*/ 3509569 w 5291313"/>
              <a:gd name="connsiteY13" fmla="*/ 1756147 h 3512098"/>
              <a:gd name="connsiteX14" fmla="*/ 2995633 w 5291313"/>
              <a:gd name="connsiteY14" fmla="*/ 2997994 h 3512098"/>
              <a:gd name="connsiteX15" fmla="*/ 513969 w 5291313"/>
              <a:gd name="connsiteY15" fmla="*/ 2997994 h 3512098"/>
              <a:gd name="connsiteX16" fmla="*/ 513969 w 5291313"/>
              <a:gd name="connsiteY16" fmla="*/ 515676 h 3512098"/>
              <a:gd name="connsiteX17" fmla="*/ 1746212 w 5291313"/>
              <a:gd name="connsiteY17" fmla="*/ 1982 h 351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291313" h="3512098">
                <a:moveTo>
                  <a:pt x="1746212" y="0"/>
                </a:moveTo>
                <a:lnTo>
                  <a:pt x="2989882" y="0"/>
                </a:lnTo>
                <a:lnTo>
                  <a:pt x="3510772" y="0"/>
                </a:lnTo>
                <a:lnTo>
                  <a:pt x="5291313" y="0"/>
                </a:lnTo>
                <a:lnTo>
                  <a:pt x="5291313" y="411616"/>
                </a:lnTo>
                <a:lnTo>
                  <a:pt x="3510772" y="411616"/>
                </a:lnTo>
                <a:lnTo>
                  <a:pt x="3510772" y="411616"/>
                </a:lnTo>
                <a:lnTo>
                  <a:pt x="1754494" y="411616"/>
                </a:lnTo>
                <a:lnTo>
                  <a:pt x="1754494" y="412949"/>
                </a:lnTo>
                <a:cubicBezTo>
                  <a:pt x="1410753" y="413012"/>
                  <a:pt x="1067036" y="544218"/>
                  <a:pt x="804770" y="806554"/>
                </a:cubicBezTo>
                <a:cubicBezTo>
                  <a:pt x="280082" y="1331379"/>
                  <a:pt x="280082" y="2182291"/>
                  <a:pt x="804770" y="2707116"/>
                </a:cubicBezTo>
                <a:cubicBezTo>
                  <a:pt x="1329458" y="3231942"/>
                  <a:pt x="2180145" y="3231942"/>
                  <a:pt x="2704832" y="2707116"/>
                </a:cubicBezTo>
                <a:cubicBezTo>
                  <a:pt x="2967350" y="2444529"/>
                  <a:pt x="3098521" y="2100311"/>
                  <a:pt x="3098314" y="1756147"/>
                </a:cubicBezTo>
                <a:lnTo>
                  <a:pt x="3509569" y="1756147"/>
                </a:lnTo>
                <a:cubicBezTo>
                  <a:pt x="3509777" y="2205588"/>
                  <a:pt x="3338454" y="2655083"/>
                  <a:pt x="2995633" y="2997994"/>
                </a:cubicBezTo>
                <a:cubicBezTo>
                  <a:pt x="2310340" y="3683467"/>
                  <a:pt x="1199261" y="3683467"/>
                  <a:pt x="513969" y="2997994"/>
                </a:cubicBezTo>
                <a:cubicBezTo>
                  <a:pt x="-171324" y="2312521"/>
                  <a:pt x="-171324" y="1201149"/>
                  <a:pt x="513969" y="515676"/>
                </a:cubicBezTo>
                <a:cubicBezTo>
                  <a:pt x="854431" y="175124"/>
                  <a:pt x="1299985" y="3763"/>
                  <a:pt x="1746212" y="1982"/>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20000"/>
              </a:lnSpc>
            </a:pPr>
            <a:endParaRPr lang="zh-CN" altLang="en-US" sz="900">
              <a:solidFill>
                <a:srgbClr val="FFFFFF"/>
              </a:solidFill>
              <a:cs typeface="+mn-ea"/>
              <a:sym typeface="+mn-lt"/>
            </a:endParaRPr>
          </a:p>
        </p:txBody>
      </p:sp>
      <p:sp>
        <p:nvSpPr>
          <p:cNvPr id="14" name="任意多边形: 形状 13"/>
          <p:cNvSpPr/>
          <p:nvPr>
            <p:custDataLst>
              <p:tags r:id="rId3"/>
            </p:custDataLst>
          </p:nvPr>
        </p:nvSpPr>
        <p:spPr>
          <a:xfrm>
            <a:off x="1647524" y="3549098"/>
            <a:ext cx="2781459" cy="1351470"/>
          </a:xfrm>
          <a:custGeom>
            <a:avLst/>
            <a:gdLst>
              <a:gd name="connsiteX0" fmla="*/ 637883 w 2781459"/>
              <a:gd name="connsiteY0" fmla="*/ 0 h 1351470"/>
              <a:gd name="connsiteX1" fmla="*/ 1903205 w 2781459"/>
              <a:gd name="connsiteY1" fmla="*/ 0 h 1351470"/>
              <a:gd name="connsiteX2" fmla="*/ 2424096 w 2781459"/>
              <a:gd name="connsiteY2" fmla="*/ 0 h 1351470"/>
              <a:gd name="connsiteX3" fmla="*/ 2781459 w 2781459"/>
              <a:gd name="connsiteY3" fmla="*/ 0 h 1351470"/>
              <a:gd name="connsiteX4" fmla="*/ 2781459 w 2781459"/>
              <a:gd name="connsiteY4" fmla="*/ 403766 h 1351470"/>
              <a:gd name="connsiteX5" fmla="*/ 2424096 w 2781459"/>
              <a:gd name="connsiteY5" fmla="*/ 403766 h 1351470"/>
              <a:gd name="connsiteX6" fmla="*/ 1903205 w 2781459"/>
              <a:gd name="connsiteY6" fmla="*/ 403766 h 1351470"/>
              <a:gd name="connsiteX7" fmla="*/ 669747 w 2781459"/>
              <a:gd name="connsiteY7" fmla="*/ 403766 h 1351470"/>
              <a:gd name="connsiteX8" fmla="*/ 481634 w 2781459"/>
              <a:gd name="connsiteY8" fmla="*/ 483059 h 1351470"/>
              <a:gd name="connsiteX9" fmla="*/ 481634 w 2781459"/>
              <a:gd name="connsiteY9" fmla="*/ 869524 h 1351470"/>
              <a:gd name="connsiteX10" fmla="*/ 867848 w 2781459"/>
              <a:gd name="connsiteY10" fmla="*/ 869524 h 1351470"/>
              <a:gd name="connsiteX11" fmla="*/ 947836 w 2781459"/>
              <a:gd name="connsiteY11" fmla="*/ 676292 h 1351470"/>
              <a:gd name="connsiteX12" fmla="*/ 1349482 w 2781459"/>
              <a:gd name="connsiteY12" fmla="*/ 676292 h 1351470"/>
              <a:gd name="connsiteX13" fmla="*/ 1151855 w 2781459"/>
              <a:gd name="connsiteY13" fmla="*/ 1153715 h 1351470"/>
              <a:gd name="connsiteX14" fmla="*/ 197627 w 2781459"/>
              <a:gd name="connsiteY14" fmla="*/ 1153715 h 1351470"/>
              <a:gd name="connsiteX15" fmla="*/ 197627 w 2781459"/>
              <a:gd name="connsiteY15" fmla="*/ 198868 h 1351470"/>
              <a:gd name="connsiteX16" fmla="*/ 637883 w 2781459"/>
              <a:gd name="connsiteY16" fmla="*/ 2991 h 135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781459" h="1351470">
                <a:moveTo>
                  <a:pt x="637883" y="0"/>
                </a:moveTo>
                <a:lnTo>
                  <a:pt x="1903205" y="0"/>
                </a:lnTo>
                <a:lnTo>
                  <a:pt x="2424096" y="0"/>
                </a:lnTo>
                <a:lnTo>
                  <a:pt x="2781459" y="0"/>
                </a:lnTo>
                <a:lnTo>
                  <a:pt x="2781459" y="403766"/>
                </a:lnTo>
                <a:lnTo>
                  <a:pt x="2424096" y="403766"/>
                </a:lnTo>
                <a:lnTo>
                  <a:pt x="1903205" y="403766"/>
                </a:lnTo>
                <a:lnTo>
                  <a:pt x="669747" y="403766"/>
                </a:lnTo>
                <a:cubicBezTo>
                  <a:pt x="601524" y="404308"/>
                  <a:pt x="533687" y="430972"/>
                  <a:pt x="481634" y="483059"/>
                </a:cubicBezTo>
                <a:cubicBezTo>
                  <a:pt x="374984" y="589779"/>
                  <a:pt x="374984" y="762805"/>
                  <a:pt x="481634" y="869524"/>
                </a:cubicBezTo>
                <a:cubicBezTo>
                  <a:pt x="588284" y="976244"/>
                  <a:pt x="761198" y="976244"/>
                  <a:pt x="867848" y="869524"/>
                </a:cubicBezTo>
                <a:cubicBezTo>
                  <a:pt x="921173" y="816165"/>
                  <a:pt x="947836" y="746228"/>
                  <a:pt x="947836" y="676292"/>
                </a:cubicBezTo>
                <a:lnTo>
                  <a:pt x="1349482" y="676292"/>
                </a:lnTo>
                <a:cubicBezTo>
                  <a:pt x="1349482" y="849085"/>
                  <a:pt x="1283607" y="1021878"/>
                  <a:pt x="1151855" y="1153715"/>
                </a:cubicBezTo>
                <a:cubicBezTo>
                  <a:pt x="888353" y="1417389"/>
                  <a:pt x="461129" y="1417389"/>
                  <a:pt x="197627" y="1153715"/>
                </a:cubicBezTo>
                <a:cubicBezTo>
                  <a:pt x="-65876" y="890042"/>
                  <a:pt x="-65876" y="462542"/>
                  <a:pt x="197627" y="198868"/>
                </a:cubicBezTo>
                <a:cubicBezTo>
                  <a:pt x="319991" y="76425"/>
                  <a:pt x="477659" y="10842"/>
                  <a:pt x="637883" y="2991"/>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rIns="0" anchor="ctr">
            <a:noAutofit/>
          </a:bodyPr>
          <a:lstStyle/>
          <a:p>
            <a:pPr algn="ctr">
              <a:lnSpc>
                <a:spcPct val="120000"/>
              </a:lnSpc>
              <a:spcBef>
                <a:spcPts val="450"/>
              </a:spcBef>
              <a:spcAft>
                <a:spcPts val="450"/>
              </a:spcAft>
            </a:pPr>
            <a:endParaRPr lang="zh-CN" altLang="en-US" dirty="0">
              <a:solidFill>
                <a:srgbClr val="FFFFFF"/>
              </a:solidFill>
              <a:cs typeface="+mn-ea"/>
              <a:sym typeface="+mn-lt"/>
            </a:endParaRPr>
          </a:p>
        </p:txBody>
      </p:sp>
      <p:sp>
        <p:nvSpPr>
          <p:cNvPr id="15" name="文本框 14"/>
          <p:cNvSpPr txBox="1"/>
          <p:nvPr/>
        </p:nvSpPr>
        <p:spPr>
          <a:xfrm>
            <a:off x="5983458" y="2405992"/>
            <a:ext cx="5748997" cy="45890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16" name="文本框 15"/>
          <p:cNvSpPr txBox="1"/>
          <p:nvPr/>
        </p:nvSpPr>
        <p:spPr>
          <a:xfrm>
            <a:off x="5167532" y="2931845"/>
            <a:ext cx="5748997" cy="45890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17" name="文本框 16"/>
          <p:cNvSpPr txBox="1"/>
          <p:nvPr/>
        </p:nvSpPr>
        <p:spPr>
          <a:xfrm>
            <a:off x="4548554" y="3481124"/>
            <a:ext cx="5748997" cy="45890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5" name="Freeform 203"/>
          <p:cNvSpPr>
            <a:spLocks noEditPoints="1"/>
          </p:cNvSpPr>
          <p:nvPr/>
        </p:nvSpPr>
        <p:spPr bwMode="auto">
          <a:xfrm>
            <a:off x="8545259" y="2098332"/>
            <a:ext cx="2224341" cy="2793578"/>
          </a:xfrm>
          <a:custGeom>
            <a:avLst/>
            <a:gdLst>
              <a:gd name="T0" fmla="*/ 23 w 465"/>
              <a:gd name="T1" fmla="*/ 0 h 584"/>
              <a:gd name="T2" fmla="*/ 442 w 465"/>
              <a:gd name="T3" fmla="*/ 0 h 584"/>
              <a:gd name="T4" fmla="*/ 465 w 465"/>
              <a:gd name="T5" fmla="*/ 0 h 584"/>
              <a:gd name="T6" fmla="*/ 465 w 465"/>
              <a:gd name="T7" fmla="*/ 24 h 584"/>
              <a:gd name="T8" fmla="*/ 465 w 465"/>
              <a:gd name="T9" fmla="*/ 560 h 584"/>
              <a:gd name="T10" fmla="*/ 465 w 465"/>
              <a:gd name="T11" fmla="*/ 584 h 584"/>
              <a:gd name="T12" fmla="*/ 442 w 465"/>
              <a:gd name="T13" fmla="*/ 584 h 584"/>
              <a:gd name="T14" fmla="*/ 146 w 465"/>
              <a:gd name="T15" fmla="*/ 584 h 584"/>
              <a:gd name="T16" fmla="*/ 139 w 465"/>
              <a:gd name="T17" fmla="*/ 584 h 584"/>
              <a:gd name="T18" fmla="*/ 132 w 465"/>
              <a:gd name="T19" fmla="*/ 579 h 584"/>
              <a:gd name="T20" fmla="*/ 9 w 465"/>
              <a:gd name="T21" fmla="*/ 487 h 584"/>
              <a:gd name="T22" fmla="*/ 0 w 465"/>
              <a:gd name="T23" fmla="*/ 480 h 584"/>
              <a:gd name="T24" fmla="*/ 0 w 465"/>
              <a:gd name="T25" fmla="*/ 468 h 584"/>
              <a:gd name="T26" fmla="*/ 0 w 465"/>
              <a:gd name="T27" fmla="*/ 24 h 584"/>
              <a:gd name="T28" fmla="*/ 0 w 465"/>
              <a:gd name="T29" fmla="*/ 0 h 584"/>
              <a:gd name="T30" fmla="*/ 23 w 465"/>
              <a:gd name="T31" fmla="*/ 0 h 584"/>
              <a:gd name="T32" fmla="*/ 23 w 465"/>
              <a:gd name="T33" fmla="*/ 0 h 584"/>
              <a:gd name="T34" fmla="*/ 49 w 465"/>
              <a:gd name="T35" fmla="*/ 445 h 584"/>
              <a:gd name="T36" fmla="*/ 122 w 465"/>
              <a:gd name="T37" fmla="*/ 416 h 584"/>
              <a:gd name="T38" fmla="*/ 134 w 465"/>
              <a:gd name="T39" fmla="*/ 411 h 584"/>
              <a:gd name="T40" fmla="*/ 137 w 465"/>
              <a:gd name="T41" fmla="*/ 423 h 584"/>
              <a:gd name="T42" fmla="*/ 170 w 465"/>
              <a:gd name="T43" fmla="*/ 534 h 584"/>
              <a:gd name="T44" fmla="*/ 418 w 465"/>
              <a:gd name="T45" fmla="*/ 534 h 584"/>
              <a:gd name="T46" fmla="*/ 418 w 465"/>
              <a:gd name="T47" fmla="*/ 47 h 584"/>
              <a:gd name="T48" fmla="*/ 49 w 465"/>
              <a:gd name="T49" fmla="*/ 47 h 584"/>
              <a:gd name="T50" fmla="*/ 49 w 465"/>
              <a:gd name="T51" fmla="*/ 445 h 584"/>
              <a:gd name="T52" fmla="*/ 49 w 465"/>
              <a:gd name="T53" fmla="*/ 445 h 584"/>
              <a:gd name="T54" fmla="*/ 144 w 465"/>
              <a:gd name="T55" fmla="*/ 527 h 584"/>
              <a:gd name="T56" fmla="*/ 120 w 465"/>
              <a:gd name="T57" fmla="*/ 440 h 584"/>
              <a:gd name="T58" fmla="*/ 56 w 465"/>
              <a:gd name="T59" fmla="*/ 463 h 584"/>
              <a:gd name="T60" fmla="*/ 144 w 465"/>
              <a:gd name="T61" fmla="*/ 527 h 584"/>
              <a:gd name="T62" fmla="*/ 144 w 465"/>
              <a:gd name="T63" fmla="*/ 527 h 584"/>
              <a:gd name="T64" fmla="*/ 111 w 465"/>
              <a:gd name="T65" fmla="*/ 315 h 584"/>
              <a:gd name="T66" fmla="*/ 111 w 465"/>
              <a:gd name="T67" fmla="*/ 333 h 584"/>
              <a:gd name="T68" fmla="*/ 359 w 465"/>
              <a:gd name="T69" fmla="*/ 333 h 584"/>
              <a:gd name="T70" fmla="*/ 359 w 465"/>
              <a:gd name="T71" fmla="*/ 315 h 584"/>
              <a:gd name="T72" fmla="*/ 111 w 465"/>
              <a:gd name="T73" fmla="*/ 315 h 584"/>
              <a:gd name="T74" fmla="*/ 111 w 465"/>
              <a:gd name="T75" fmla="*/ 315 h 584"/>
              <a:gd name="T76" fmla="*/ 111 w 465"/>
              <a:gd name="T77" fmla="*/ 253 h 584"/>
              <a:gd name="T78" fmla="*/ 111 w 465"/>
              <a:gd name="T79" fmla="*/ 274 h 584"/>
              <a:gd name="T80" fmla="*/ 359 w 465"/>
              <a:gd name="T81" fmla="*/ 274 h 584"/>
              <a:gd name="T82" fmla="*/ 359 w 465"/>
              <a:gd name="T83" fmla="*/ 253 h 584"/>
              <a:gd name="T84" fmla="*/ 111 w 465"/>
              <a:gd name="T85" fmla="*/ 253 h 584"/>
              <a:gd name="T86" fmla="*/ 111 w 465"/>
              <a:gd name="T87" fmla="*/ 253 h 584"/>
              <a:gd name="T88" fmla="*/ 111 w 465"/>
              <a:gd name="T89" fmla="*/ 187 h 584"/>
              <a:gd name="T90" fmla="*/ 111 w 465"/>
              <a:gd name="T91" fmla="*/ 208 h 584"/>
              <a:gd name="T92" fmla="*/ 359 w 465"/>
              <a:gd name="T93" fmla="*/ 208 h 584"/>
              <a:gd name="T94" fmla="*/ 359 w 465"/>
              <a:gd name="T95" fmla="*/ 187 h 584"/>
              <a:gd name="T96" fmla="*/ 111 w 465"/>
              <a:gd name="T97" fmla="*/ 187 h 584"/>
              <a:gd name="T98" fmla="*/ 111 w 465"/>
              <a:gd name="T99" fmla="*/ 187 h 584"/>
              <a:gd name="T100" fmla="*/ 111 w 465"/>
              <a:gd name="T101" fmla="*/ 125 h 584"/>
              <a:gd name="T102" fmla="*/ 111 w 465"/>
              <a:gd name="T103" fmla="*/ 147 h 584"/>
              <a:gd name="T104" fmla="*/ 359 w 465"/>
              <a:gd name="T105" fmla="*/ 147 h 584"/>
              <a:gd name="T106" fmla="*/ 359 w 465"/>
              <a:gd name="T107" fmla="*/ 125 h 584"/>
              <a:gd name="T108" fmla="*/ 111 w 465"/>
              <a:gd name="T109" fmla="*/ 125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5" h="584">
                <a:moveTo>
                  <a:pt x="23" y="0"/>
                </a:moveTo>
                <a:lnTo>
                  <a:pt x="442" y="0"/>
                </a:lnTo>
                <a:lnTo>
                  <a:pt x="465" y="0"/>
                </a:lnTo>
                <a:lnTo>
                  <a:pt x="465" y="24"/>
                </a:lnTo>
                <a:lnTo>
                  <a:pt x="465" y="560"/>
                </a:lnTo>
                <a:lnTo>
                  <a:pt x="465" y="584"/>
                </a:lnTo>
                <a:lnTo>
                  <a:pt x="442" y="584"/>
                </a:lnTo>
                <a:lnTo>
                  <a:pt x="146" y="584"/>
                </a:lnTo>
                <a:lnTo>
                  <a:pt x="139" y="584"/>
                </a:lnTo>
                <a:lnTo>
                  <a:pt x="132" y="579"/>
                </a:lnTo>
                <a:lnTo>
                  <a:pt x="9" y="487"/>
                </a:lnTo>
                <a:lnTo>
                  <a:pt x="0" y="480"/>
                </a:lnTo>
                <a:lnTo>
                  <a:pt x="0" y="468"/>
                </a:lnTo>
                <a:lnTo>
                  <a:pt x="0" y="24"/>
                </a:lnTo>
                <a:lnTo>
                  <a:pt x="0" y="0"/>
                </a:lnTo>
                <a:lnTo>
                  <a:pt x="23" y="0"/>
                </a:lnTo>
                <a:lnTo>
                  <a:pt x="23" y="0"/>
                </a:lnTo>
                <a:close/>
                <a:moveTo>
                  <a:pt x="49" y="445"/>
                </a:moveTo>
                <a:lnTo>
                  <a:pt x="122" y="416"/>
                </a:lnTo>
                <a:lnTo>
                  <a:pt x="134" y="411"/>
                </a:lnTo>
                <a:lnTo>
                  <a:pt x="137" y="423"/>
                </a:lnTo>
                <a:lnTo>
                  <a:pt x="170" y="534"/>
                </a:lnTo>
                <a:lnTo>
                  <a:pt x="418" y="534"/>
                </a:lnTo>
                <a:lnTo>
                  <a:pt x="418" y="47"/>
                </a:lnTo>
                <a:lnTo>
                  <a:pt x="49" y="47"/>
                </a:lnTo>
                <a:lnTo>
                  <a:pt x="49" y="445"/>
                </a:lnTo>
                <a:lnTo>
                  <a:pt x="49" y="445"/>
                </a:lnTo>
                <a:close/>
                <a:moveTo>
                  <a:pt x="144" y="527"/>
                </a:moveTo>
                <a:lnTo>
                  <a:pt x="120" y="440"/>
                </a:lnTo>
                <a:lnTo>
                  <a:pt x="56" y="463"/>
                </a:lnTo>
                <a:lnTo>
                  <a:pt x="144" y="527"/>
                </a:lnTo>
                <a:lnTo>
                  <a:pt x="144" y="527"/>
                </a:lnTo>
                <a:close/>
                <a:moveTo>
                  <a:pt x="111" y="315"/>
                </a:moveTo>
                <a:lnTo>
                  <a:pt x="111" y="333"/>
                </a:lnTo>
                <a:lnTo>
                  <a:pt x="359" y="333"/>
                </a:lnTo>
                <a:lnTo>
                  <a:pt x="359" y="315"/>
                </a:lnTo>
                <a:lnTo>
                  <a:pt x="111" y="315"/>
                </a:lnTo>
                <a:lnTo>
                  <a:pt x="111" y="315"/>
                </a:lnTo>
                <a:close/>
                <a:moveTo>
                  <a:pt x="111" y="253"/>
                </a:moveTo>
                <a:lnTo>
                  <a:pt x="111" y="274"/>
                </a:lnTo>
                <a:lnTo>
                  <a:pt x="359" y="274"/>
                </a:lnTo>
                <a:lnTo>
                  <a:pt x="359" y="253"/>
                </a:lnTo>
                <a:lnTo>
                  <a:pt x="111" y="253"/>
                </a:lnTo>
                <a:lnTo>
                  <a:pt x="111" y="253"/>
                </a:lnTo>
                <a:close/>
                <a:moveTo>
                  <a:pt x="111" y="187"/>
                </a:moveTo>
                <a:lnTo>
                  <a:pt x="111" y="208"/>
                </a:lnTo>
                <a:lnTo>
                  <a:pt x="359" y="208"/>
                </a:lnTo>
                <a:lnTo>
                  <a:pt x="359" y="187"/>
                </a:lnTo>
                <a:lnTo>
                  <a:pt x="111" y="187"/>
                </a:lnTo>
                <a:lnTo>
                  <a:pt x="111" y="187"/>
                </a:lnTo>
                <a:close/>
                <a:moveTo>
                  <a:pt x="111" y="125"/>
                </a:moveTo>
                <a:lnTo>
                  <a:pt x="111" y="147"/>
                </a:lnTo>
                <a:lnTo>
                  <a:pt x="359" y="147"/>
                </a:lnTo>
                <a:lnTo>
                  <a:pt x="359" y="125"/>
                </a:lnTo>
                <a:lnTo>
                  <a:pt x="111" y="125"/>
                </a:ln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16" name="KSO_Shape"/>
          <p:cNvSpPr/>
          <p:nvPr/>
        </p:nvSpPr>
        <p:spPr>
          <a:xfrm>
            <a:off x="1093333" y="1857799"/>
            <a:ext cx="459695" cy="723929"/>
          </a:xfrm>
          <a:custGeom>
            <a:avLst/>
            <a:gdLst/>
            <a:ahLst/>
            <a:cxnLst/>
            <a:rect l="l" t="t" r="r" b="b"/>
            <a:pathLst>
              <a:path w="621055" h="978642">
                <a:moveTo>
                  <a:pt x="13003" y="762005"/>
                </a:moveTo>
                <a:lnTo>
                  <a:pt x="181111" y="859062"/>
                </a:lnTo>
                <a:lnTo>
                  <a:pt x="0" y="978642"/>
                </a:lnTo>
                <a:close/>
                <a:moveTo>
                  <a:pt x="502622" y="186898"/>
                </a:moveTo>
                <a:lnTo>
                  <a:pt x="175090" y="754200"/>
                </a:lnTo>
                <a:lnTo>
                  <a:pt x="196101" y="766331"/>
                </a:lnTo>
                <a:lnTo>
                  <a:pt x="523633" y="199029"/>
                </a:lnTo>
                <a:close/>
                <a:moveTo>
                  <a:pt x="457985" y="161127"/>
                </a:moveTo>
                <a:lnTo>
                  <a:pt x="130453" y="728429"/>
                </a:lnTo>
                <a:lnTo>
                  <a:pt x="151464" y="740560"/>
                </a:lnTo>
                <a:lnTo>
                  <a:pt x="478996" y="173258"/>
                </a:lnTo>
                <a:close/>
                <a:moveTo>
                  <a:pt x="413348" y="135356"/>
                </a:moveTo>
                <a:lnTo>
                  <a:pt x="85816" y="702658"/>
                </a:lnTo>
                <a:lnTo>
                  <a:pt x="106827" y="714789"/>
                </a:lnTo>
                <a:lnTo>
                  <a:pt x="434359" y="147487"/>
                </a:lnTo>
                <a:close/>
                <a:moveTo>
                  <a:pt x="417712" y="61029"/>
                </a:moveTo>
                <a:lnTo>
                  <a:pt x="585820" y="158086"/>
                </a:lnTo>
                <a:lnTo>
                  <a:pt x="191736" y="840659"/>
                </a:lnTo>
                <a:lnTo>
                  <a:pt x="23628" y="743602"/>
                </a:lnTo>
                <a:close/>
                <a:moveTo>
                  <a:pt x="452947" y="0"/>
                </a:moveTo>
                <a:lnTo>
                  <a:pt x="621055" y="97057"/>
                </a:lnTo>
                <a:lnTo>
                  <a:pt x="596793" y="139079"/>
                </a:lnTo>
                <a:lnTo>
                  <a:pt x="428686" y="4202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17" name="文本框 16"/>
          <p:cNvSpPr txBox="1"/>
          <p:nvPr/>
        </p:nvSpPr>
        <p:spPr>
          <a:xfrm>
            <a:off x="1814286" y="1857799"/>
            <a:ext cx="5342663"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18" name="KSO_Shape"/>
          <p:cNvSpPr/>
          <p:nvPr/>
        </p:nvSpPr>
        <p:spPr>
          <a:xfrm>
            <a:off x="1093333" y="3621285"/>
            <a:ext cx="459695" cy="723929"/>
          </a:xfrm>
          <a:custGeom>
            <a:avLst/>
            <a:gdLst/>
            <a:ahLst/>
            <a:cxnLst/>
            <a:rect l="l" t="t" r="r" b="b"/>
            <a:pathLst>
              <a:path w="621055" h="978642">
                <a:moveTo>
                  <a:pt x="13003" y="762005"/>
                </a:moveTo>
                <a:lnTo>
                  <a:pt x="181111" y="859062"/>
                </a:lnTo>
                <a:lnTo>
                  <a:pt x="0" y="978642"/>
                </a:lnTo>
                <a:close/>
                <a:moveTo>
                  <a:pt x="502622" y="186898"/>
                </a:moveTo>
                <a:lnTo>
                  <a:pt x="175090" y="754200"/>
                </a:lnTo>
                <a:lnTo>
                  <a:pt x="196101" y="766331"/>
                </a:lnTo>
                <a:lnTo>
                  <a:pt x="523633" y="199029"/>
                </a:lnTo>
                <a:close/>
                <a:moveTo>
                  <a:pt x="457985" y="161127"/>
                </a:moveTo>
                <a:lnTo>
                  <a:pt x="130453" y="728429"/>
                </a:lnTo>
                <a:lnTo>
                  <a:pt x="151464" y="740560"/>
                </a:lnTo>
                <a:lnTo>
                  <a:pt x="478996" y="173258"/>
                </a:lnTo>
                <a:close/>
                <a:moveTo>
                  <a:pt x="413348" y="135356"/>
                </a:moveTo>
                <a:lnTo>
                  <a:pt x="85816" y="702658"/>
                </a:lnTo>
                <a:lnTo>
                  <a:pt x="106827" y="714789"/>
                </a:lnTo>
                <a:lnTo>
                  <a:pt x="434359" y="147487"/>
                </a:lnTo>
                <a:close/>
                <a:moveTo>
                  <a:pt x="417712" y="61029"/>
                </a:moveTo>
                <a:lnTo>
                  <a:pt x="585820" y="158086"/>
                </a:lnTo>
                <a:lnTo>
                  <a:pt x="191736" y="840659"/>
                </a:lnTo>
                <a:lnTo>
                  <a:pt x="23628" y="743602"/>
                </a:lnTo>
                <a:close/>
                <a:moveTo>
                  <a:pt x="452947" y="0"/>
                </a:moveTo>
                <a:lnTo>
                  <a:pt x="621055" y="97057"/>
                </a:lnTo>
                <a:lnTo>
                  <a:pt x="596793" y="139079"/>
                </a:lnTo>
                <a:lnTo>
                  <a:pt x="428686" y="4202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19" name="文本框 18"/>
          <p:cNvSpPr txBox="1"/>
          <p:nvPr/>
        </p:nvSpPr>
        <p:spPr>
          <a:xfrm>
            <a:off x="1814286" y="3621285"/>
            <a:ext cx="5342663"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0" name="KSO_Shape"/>
          <p:cNvSpPr/>
          <p:nvPr/>
        </p:nvSpPr>
        <p:spPr>
          <a:xfrm>
            <a:off x="1093333" y="5384770"/>
            <a:ext cx="459695" cy="723929"/>
          </a:xfrm>
          <a:custGeom>
            <a:avLst/>
            <a:gdLst/>
            <a:ahLst/>
            <a:cxnLst/>
            <a:rect l="l" t="t" r="r" b="b"/>
            <a:pathLst>
              <a:path w="621055" h="978642">
                <a:moveTo>
                  <a:pt x="13003" y="762005"/>
                </a:moveTo>
                <a:lnTo>
                  <a:pt x="181111" y="859062"/>
                </a:lnTo>
                <a:lnTo>
                  <a:pt x="0" y="978642"/>
                </a:lnTo>
                <a:close/>
                <a:moveTo>
                  <a:pt x="502622" y="186898"/>
                </a:moveTo>
                <a:lnTo>
                  <a:pt x="175090" y="754200"/>
                </a:lnTo>
                <a:lnTo>
                  <a:pt x="196101" y="766331"/>
                </a:lnTo>
                <a:lnTo>
                  <a:pt x="523633" y="199029"/>
                </a:lnTo>
                <a:close/>
                <a:moveTo>
                  <a:pt x="457985" y="161127"/>
                </a:moveTo>
                <a:lnTo>
                  <a:pt x="130453" y="728429"/>
                </a:lnTo>
                <a:lnTo>
                  <a:pt x="151464" y="740560"/>
                </a:lnTo>
                <a:lnTo>
                  <a:pt x="478996" y="173258"/>
                </a:lnTo>
                <a:close/>
                <a:moveTo>
                  <a:pt x="413348" y="135356"/>
                </a:moveTo>
                <a:lnTo>
                  <a:pt x="85816" y="702658"/>
                </a:lnTo>
                <a:lnTo>
                  <a:pt x="106827" y="714789"/>
                </a:lnTo>
                <a:lnTo>
                  <a:pt x="434359" y="147487"/>
                </a:lnTo>
                <a:close/>
                <a:moveTo>
                  <a:pt x="417712" y="61029"/>
                </a:moveTo>
                <a:lnTo>
                  <a:pt x="585820" y="158086"/>
                </a:lnTo>
                <a:lnTo>
                  <a:pt x="191736" y="840659"/>
                </a:lnTo>
                <a:lnTo>
                  <a:pt x="23628" y="743602"/>
                </a:lnTo>
                <a:close/>
                <a:moveTo>
                  <a:pt x="452947" y="0"/>
                </a:moveTo>
                <a:lnTo>
                  <a:pt x="621055" y="97057"/>
                </a:lnTo>
                <a:lnTo>
                  <a:pt x="596793" y="139079"/>
                </a:lnTo>
                <a:lnTo>
                  <a:pt x="428686" y="4202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21" name="文本框 20"/>
          <p:cNvSpPr txBox="1"/>
          <p:nvPr/>
        </p:nvSpPr>
        <p:spPr>
          <a:xfrm>
            <a:off x="1814286" y="5384770"/>
            <a:ext cx="5342663"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2" name="文本框 21"/>
          <p:cNvSpPr txBox="1"/>
          <p:nvPr/>
        </p:nvSpPr>
        <p:spPr>
          <a:xfrm>
            <a:off x="7939998" y="5441012"/>
            <a:ext cx="3434862"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custDataLst>
              <p:tags r:id="rId1"/>
            </p:custDataLst>
          </p:nvPr>
        </p:nvSpPr>
        <p:spPr>
          <a:xfrm rot="21197296">
            <a:off x="6110568" y="2185515"/>
            <a:ext cx="4275508" cy="926191"/>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cs typeface="+mn-ea"/>
              <a:sym typeface="+mn-lt"/>
            </a:endParaRPr>
          </a:p>
        </p:txBody>
      </p:sp>
      <p:sp>
        <p:nvSpPr>
          <p:cNvPr id="7" name="矩形 6"/>
          <p:cNvSpPr/>
          <p:nvPr>
            <p:custDataLst>
              <p:tags r:id="rId2"/>
            </p:custDataLst>
          </p:nvPr>
        </p:nvSpPr>
        <p:spPr>
          <a:xfrm rot="21197296">
            <a:off x="5998859" y="2016931"/>
            <a:ext cx="4277538" cy="928223"/>
          </a:xfrm>
          <a:prstGeom prst="rect">
            <a:avLst/>
          </a:prstGeom>
          <a:solidFill>
            <a:schemeClr val="accent1"/>
          </a:solidFill>
          <a:ln w="3175">
            <a:noFill/>
          </a:ln>
          <a:effectLst>
            <a:outerShdw blurRad="25400" dist="127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4800" dirty="0">
                <a:solidFill>
                  <a:srgbClr val="FFFFFF"/>
                </a:solidFill>
                <a:cs typeface="+mn-ea"/>
                <a:sym typeface="+mn-lt"/>
              </a:rPr>
              <a:t>THANK YOU</a:t>
            </a:r>
            <a:endParaRPr lang="zh-CN" altLang="en-US" sz="4800" dirty="0">
              <a:solidFill>
                <a:srgbClr val="FFFFFF"/>
              </a:solidFill>
              <a:cs typeface="+mn-ea"/>
              <a:sym typeface="+mn-lt"/>
            </a:endParaRPr>
          </a:p>
        </p:txBody>
      </p:sp>
    </p:spTree>
  </p:cSld>
  <p:clrMapOvr>
    <a:masterClrMapping/>
  </p:clrMapOvr>
</p:sld>
</file>

<file path=ppt/tags/tag1.xml><?xml version="1.0" encoding="utf-8"?>
<p:tagLst xmlns:p="http://schemas.openxmlformats.org/presentationml/2006/main">
  <p:tag name="MH" val="20170831213830"/>
  <p:tag name="MH_LIBRARY" val="GRAPHIC"/>
  <p:tag name="MH_TYPE" val="Other"/>
  <p:tag name="MH_ORDER" val="1"/>
</p:tagLst>
</file>

<file path=ppt/tags/tag2.xml><?xml version="1.0" encoding="utf-8"?>
<p:tagLst xmlns:p="http://schemas.openxmlformats.org/presentationml/2006/main">
  <p:tag name="MH" val="20170831213830"/>
  <p:tag name="MH_LIBRARY" val="GRAPHIC"/>
  <p:tag name="MH_TYPE" val="Other"/>
  <p:tag name="MH_ORDER" val="2"/>
</p:tagLst>
</file>

<file path=ppt/tags/tag3.xml><?xml version="1.0" encoding="utf-8"?>
<p:tagLst xmlns:p="http://schemas.openxmlformats.org/presentationml/2006/main">
  <p:tag name="MH" val="20170831213830"/>
  <p:tag name="MH_LIBRARY" val="GRAPHIC"/>
  <p:tag name="MH_TYPE" val="Other"/>
  <p:tag name="MH_ORDER" val="3"/>
</p:tagLst>
</file>

<file path=ppt/tags/tag4.xml><?xml version="1.0" encoding="utf-8"?>
<p:tagLst xmlns:p="http://schemas.openxmlformats.org/presentationml/2006/main">
  <p:tag name="MH" val="20170612003741"/>
  <p:tag name="MH_LIBRARY" val="GRAPHIC"/>
  <p:tag name="MH_ORDER" val="Rectangle 3"/>
</p:tagLst>
</file>

<file path=ppt/tags/tag5.xml><?xml version="1.0" encoding="utf-8"?>
<p:tagLst xmlns:p="http://schemas.openxmlformats.org/presentationml/2006/main">
  <p:tag name="MH" val="20170612003741"/>
  <p:tag name="MH_LIBRARY" val="GRAPHIC"/>
  <p:tag name="MH_ORDER" val="Rectangle 2"/>
</p:tagLst>
</file>

<file path=ppt/theme/theme1.xml><?xml version="1.0" encoding="utf-8"?>
<a:theme xmlns:a="http://schemas.openxmlformats.org/drawingml/2006/main" name="www.ppt.cn">
  <a:themeElements>
    <a:clrScheme name="二1">
      <a:dk1>
        <a:srgbClr val="4D4D4D"/>
      </a:dk1>
      <a:lt1>
        <a:srgbClr val="FFFFFF"/>
      </a:lt1>
      <a:dk2>
        <a:srgbClr val="4D4D4D"/>
      </a:dk2>
      <a:lt2>
        <a:srgbClr val="FFFFFF"/>
      </a:lt2>
      <a:accent1>
        <a:srgbClr val="E01125"/>
      </a:accent1>
      <a:accent2>
        <a:srgbClr val="DA74A4"/>
      </a:accent2>
      <a:accent3>
        <a:srgbClr val="FF6766"/>
      </a:accent3>
      <a:accent4>
        <a:srgbClr val="DE4E85"/>
      </a:accent4>
      <a:accent5>
        <a:srgbClr val="61A5B3"/>
      </a:accent5>
      <a:accent6>
        <a:srgbClr val="4B5BAB"/>
      </a:accent6>
      <a:hlink>
        <a:srgbClr val="92D050"/>
      </a:hlink>
      <a:folHlink>
        <a:srgbClr val="7F7F7F"/>
      </a:folHlink>
    </a:clrScheme>
    <a:fontScheme name="Temp">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毕业答辩博士帽模板</Template>
  <TotalTime>0</TotalTime>
  <Words>1903</Words>
  <Application>WPS 演示</Application>
  <PresentationFormat>自定义</PresentationFormat>
  <Paragraphs>240</Paragraphs>
  <Slides>22</Slides>
  <Notes>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22</vt:i4>
      </vt:variant>
    </vt:vector>
  </HeadingPairs>
  <TitlesOfParts>
    <vt:vector size="35" baseType="lpstr">
      <vt:lpstr>Arial</vt:lpstr>
      <vt:lpstr>宋体</vt:lpstr>
      <vt:lpstr>Wingdings</vt:lpstr>
      <vt:lpstr>Calibri</vt:lpstr>
      <vt:lpstr>幼圆</vt:lpstr>
      <vt:lpstr>等线 Light</vt:lpstr>
      <vt:lpstr>Tempus Sans ITC</vt:lpstr>
      <vt:lpstr>微软雅黑</vt:lpstr>
      <vt:lpstr>Gill Sans</vt:lpstr>
      <vt:lpstr>Arial Unicode MS</vt:lpstr>
      <vt:lpstr>等线</vt:lpstr>
      <vt:lpstr>Gill Sans MT</vt:lpstr>
      <vt:lpstr>www.ppt.cn</vt:lpstr>
      <vt:lpstr>可爱卡通儿童 教育教学PPT模板</vt:lpstr>
      <vt:lpstr>PowerPoint 演示文稿</vt:lpstr>
      <vt:lpstr>请在此添加第一节标题</vt:lpstr>
      <vt:lpstr>请在此添加大标题</vt:lpstr>
      <vt:lpstr>请在此添加大标题</vt:lpstr>
      <vt:lpstr>请在此添加大标题</vt:lpstr>
      <vt:lpstr>请在此添加大标题</vt:lpstr>
      <vt:lpstr>请在此添加第二节标题</vt:lpstr>
      <vt:lpstr>请在此添加大标题</vt:lpstr>
      <vt:lpstr>请在此添加大标题</vt:lpstr>
      <vt:lpstr>请在此添加大标题</vt:lpstr>
      <vt:lpstr>请在此添加大标题</vt:lpstr>
      <vt:lpstr>请在此添加第三节标题</vt:lpstr>
      <vt:lpstr>请在此添加大标题</vt:lpstr>
      <vt:lpstr>请在此添加大标题</vt:lpstr>
      <vt:lpstr>请在此添加大标题</vt:lpstr>
      <vt:lpstr>请在此添加大标题</vt:lpstr>
      <vt:lpstr>请在此添加第四节标题</vt:lpstr>
      <vt:lpstr>请在此添加大标题</vt:lpstr>
      <vt:lpstr>请在此添加大标题</vt:lpstr>
      <vt:lpstr>请在此添加大标题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可爱卡通儿童 教育教学PPT模板</dc:title>
  <dc:creator/>
  <cp:lastModifiedBy>拉普耶鲁</cp:lastModifiedBy>
  <cp:revision>1</cp:revision>
  <dcterms:created xsi:type="dcterms:W3CDTF">2020-08-17T09:22:38Z</dcterms:created>
  <dcterms:modified xsi:type="dcterms:W3CDTF">2020-08-17T09:22:39Z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